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svg" ContentType="image/svg+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theme/theme2.xml" ContentType="application/vnd.openxmlformats-officedocument.theme+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theme/theme3.xml" ContentType="application/vnd.openxmlformats-officedocument.theme+xml"/>
  <Override PartName="/ppt/slideLayouts/slideLayout276.xml" ContentType="application/vnd.openxmlformats-officedocument.presentationml.slideLayout+xml"/>
  <Override PartName="/ppt/theme/theme4.xml" ContentType="application/vnd.openxmlformats-officedocument.theme+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theme/theme5.xml" ContentType="application/vnd.openxmlformats-officedocument.theme+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theme/theme6.xml" ContentType="application/vnd.openxmlformats-officedocument.theme+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theme/theme7.xml" ContentType="application/vnd.openxmlformats-officedocument.theme+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theme/theme8.xml" ContentType="application/vnd.openxmlformats-officedocument.theme+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theme/theme9.xml" ContentType="application/vnd.openxmlformats-officedocument.theme+xml"/>
  <Override PartName="/ppt/slideLayouts/slideLayout332.xml" ContentType="application/vnd.openxmlformats-officedocument.presentationml.slideLayout+xml"/>
  <Override PartName="/ppt/theme/theme10.xml" ContentType="application/vnd.openxmlformats-officedocument.theme+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theme/theme11.xml" ContentType="application/vnd.openxmlformats-officedocument.theme+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theme/theme12.xml" ContentType="application/vnd.openxmlformats-officedocument.theme+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theme/theme13.xml" ContentType="application/vnd.openxmlformats-officedocument.theme+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theme/theme14.xml" ContentType="application/vnd.openxmlformats-officedocument.theme+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theme/theme15.xml" ContentType="application/vnd.openxmlformats-officedocument.theme+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theme/theme16.xml" ContentType="application/vnd.openxmlformats-officedocument.theme+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theme/theme17.xml" ContentType="application/vnd.openxmlformats-officedocument.theme+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theme/theme18.xml" ContentType="application/vnd.openxmlformats-officedocument.theme+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theme/theme19.xml" ContentType="application/vnd.openxmlformats-officedocument.theme+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theme/theme20.xml" ContentType="application/vnd.openxmlformats-officedocument.theme+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theme/theme21.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heme/theme2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3.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comments/modernComment_3BD_401BEE64.xml" ContentType="application/vnd.ms-powerpoint.comments+xml"/>
  <Override PartName="/ppt/notesSlides/notesSlide7.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26.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5237" r:id="rId4"/>
    <p:sldMasterId id="2147485279" r:id="rId5"/>
    <p:sldMasterId id="2147484819" r:id="rId6"/>
    <p:sldMasterId id="2147483963" r:id="rId7"/>
    <p:sldMasterId id="2147483933" r:id="rId8"/>
    <p:sldMasterId id="2147485290" r:id="rId9"/>
    <p:sldMasterId id="2147484009" r:id="rId10"/>
    <p:sldMasterId id="2147484811" r:id="rId11"/>
    <p:sldMasterId id="2147483846" r:id="rId12"/>
    <p:sldMasterId id="2147484818" r:id="rId13"/>
    <p:sldMasterId id="2147484638" r:id="rId14"/>
    <p:sldMasterId id="2147483706" r:id="rId15"/>
    <p:sldMasterId id="2147485249" r:id="rId16"/>
    <p:sldMasterId id="2147484858" r:id="rId17"/>
    <p:sldMasterId id="2147485034" r:id="rId18"/>
    <p:sldMasterId id="2147484039" r:id="rId19"/>
    <p:sldMasterId id="2147485339" r:id="rId20"/>
    <p:sldMasterId id="2147485356" r:id="rId21"/>
    <p:sldMasterId id="2147486005" r:id="rId22"/>
    <p:sldMasterId id="2147486093" r:id="rId23"/>
    <p:sldMasterId id="2147486105" r:id="rId24"/>
  </p:sldMasterIdLst>
  <p:notesMasterIdLst>
    <p:notesMasterId r:id="rId86"/>
  </p:notesMasterIdLst>
  <p:sldIdLst>
    <p:sldId id="257" r:id="rId25"/>
    <p:sldId id="258" r:id="rId26"/>
    <p:sldId id="965" r:id="rId27"/>
    <p:sldId id="967" r:id="rId28"/>
    <p:sldId id="264" r:id="rId29"/>
    <p:sldId id="897" r:id="rId30"/>
    <p:sldId id="860" r:id="rId31"/>
    <p:sldId id="898" r:id="rId32"/>
    <p:sldId id="957" r:id="rId33"/>
    <p:sldId id="278" r:id="rId34"/>
    <p:sldId id="961" r:id="rId35"/>
    <p:sldId id="348" r:id="rId36"/>
    <p:sldId id="400" r:id="rId37"/>
    <p:sldId id="399" r:id="rId38"/>
    <p:sldId id="899" r:id="rId39"/>
    <p:sldId id="955" r:id="rId40"/>
    <p:sldId id="403" r:id="rId41"/>
    <p:sldId id="401" r:id="rId42"/>
    <p:sldId id="404" r:id="rId43"/>
    <p:sldId id="402" r:id="rId44"/>
    <p:sldId id="968" r:id="rId45"/>
    <p:sldId id="954" r:id="rId46"/>
    <p:sldId id="959" r:id="rId47"/>
    <p:sldId id="958" r:id="rId48"/>
    <p:sldId id="953" r:id="rId49"/>
    <p:sldId id="952" r:id="rId50"/>
    <p:sldId id="951" r:id="rId51"/>
    <p:sldId id="950" r:id="rId52"/>
    <p:sldId id="949" r:id="rId53"/>
    <p:sldId id="948" r:id="rId54"/>
    <p:sldId id="947" r:id="rId55"/>
    <p:sldId id="946" r:id="rId56"/>
    <p:sldId id="945" r:id="rId57"/>
    <p:sldId id="944" r:id="rId58"/>
    <p:sldId id="943" r:id="rId59"/>
    <p:sldId id="942" r:id="rId60"/>
    <p:sldId id="941" r:id="rId61"/>
    <p:sldId id="940" r:id="rId62"/>
    <p:sldId id="939" r:id="rId63"/>
    <p:sldId id="938" r:id="rId64"/>
    <p:sldId id="971" r:id="rId65"/>
    <p:sldId id="970" r:id="rId66"/>
    <p:sldId id="937" r:id="rId67"/>
    <p:sldId id="936" r:id="rId68"/>
    <p:sldId id="935" r:id="rId69"/>
    <p:sldId id="934" r:id="rId70"/>
    <p:sldId id="933" r:id="rId71"/>
    <p:sldId id="956" r:id="rId72"/>
    <p:sldId id="960" r:id="rId73"/>
    <p:sldId id="962" r:id="rId74"/>
    <p:sldId id="969" r:id="rId75"/>
    <p:sldId id="963" r:id="rId76"/>
    <p:sldId id="903" r:id="rId77"/>
    <p:sldId id="900" r:id="rId78"/>
    <p:sldId id="906" r:id="rId79"/>
    <p:sldId id="907" r:id="rId80"/>
    <p:sldId id="919" r:id="rId81"/>
    <p:sldId id="881" r:id="rId82"/>
    <p:sldId id="294" r:id="rId83"/>
    <p:sldId id="921" r:id="rId84"/>
    <p:sldId id="920" r:id="rId85"/>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E5FBE01E-7B92-B9C0-0995-5C3FE74E91A1}" name="Alana Rivera" initials="AR" userId="S::arg3669@ads.northwestern.edu::fc8b707a-b7e9-4f2a-8d71-2d76819b7881" providerId="AD"/>
  <p188:author id="{FCF8223C-610E-2BBA-F33B-0E1F55F6BB33}" name="Patricia Ann Lee King" initials="PK" userId="S::pal094@ads.northwestern.edu::dbab7ec2-5444-4d21-afe7-a39974533ddc" providerId="AD"/>
  <p188:author id="{0B48CC40-4357-5959-C41E-8F630855A478}" name="Aleena Lida Surenian" initials="AS" userId="S::als0813@ads.northwestern.edu::e2fd0e4e-6417-49b0-ab16-0ba26a1719f0"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DCB07926-2574-4691-AE0E-81046FD56257}" v="5" dt="2023-07-17T13:55:06.772"/>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42"/>
    <p:restoredTop sz="73627"/>
  </p:normalViewPr>
  <p:slideViewPr>
    <p:cSldViewPr snapToGrid="0">
      <p:cViewPr varScale="1">
        <p:scale>
          <a:sx n="86" d="100"/>
          <a:sy n="86" d="100"/>
        </p:scale>
        <p:origin x="1696" y="200"/>
      </p:cViewPr>
      <p:guideLst/>
    </p:cSldViewPr>
  </p:slideViewPr>
  <p:notesTextViewPr>
    <p:cViewPr>
      <p:scale>
        <a:sx n="1" d="1"/>
        <a:sy n="1" d="1"/>
      </p:scale>
      <p:origin x="0" y="0"/>
    </p:cViewPr>
  </p:notesTextViewPr>
  <p:sorterViewPr>
    <p:cViewPr>
      <p:scale>
        <a:sx n="100" d="100"/>
        <a:sy n="100" d="100"/>
      </p:scale>
      <p:origin x="0" y="-4424"/>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xml"/><Relationship Id="rId21" Type="http://schemas.openxmlformats.org/officeDocument/2006/relationships/slideMaster" Target="slideMasters/slideMaster18.xml"/><Relationship Id="rId42" Type="http://schemas.openxmlformats.org/officeDocument/2006/relationships/slide" Target="slides/slide18.xml"/><Relationship Id="rId47" Type="http://schemas.openxmlformats.org/officeDocument/2006/relationships/slide" Target="slides/slide23.xml"/><Relationship Id="rId63" Type="http://schemas.openxmlformats.org/officeDocument/2006/relationships/slide" Target="slides/slide39.xml"/><Relationship Id="rId68" Type="http://schemas.openxmlformats.org/officeDocument/2006/relationships/slide" Target="slides/slide44.xml"/><Relationship Id="rId84" Type="http://schemas.openxmlformats.org/officeDocument/2006/relationships/slide" Target="slides/slide60.xml"/><Relationship Id="rId89" Type="http://schemas.openxmlformats.org/officeDocument/2006/relationships/theme" Target="theme/theme1.xml"/><Relationship Id="rId16" Type="http://schemas.openxmlformats.org/officeDocument/2006/relationships/slideMaster" Target="slideMasters/slideMaster13.xml"/><Relationship Id="rId11" Type="http://schemas.openxmlformats.org/officeDocument/2006/relationships/slideMaster" Target="slideMasters/slideMaster8.xml"/><Relationship Id="rId32" Type="http://schemas.openxmlformats.org/officeDocument/2006/relationships/slide" Target="slides/slide8.xml"/><Relationship Id="rId37" Type="http://schemas.openxmlformats.org/officeDocument/2006/relationships/slide" Target="slides/slide13.xml"/><Relationship Id="rId53" Type="http://schemas.openxmlformats.org/officeDocument/2006/relationships/slide" Target="slides/slide29.xml"/><Relationship Id="rId58" Type="http://schemas.openxmlformats.org/officeDocument/2006/relationships/slide" Target="slides/slide34.xml"/><Relationship Id="rId74" Type="http://schemas.openxmlformats.org/officeDocument/2006/relationships/slide" Target="slides/slide50.xml"/><Relationship Id="rId79" Type="http://schemas.openxmlformats.org/officeDocument/2006/relationships/slide" Target="slides/slide55.xml"/><Relationship Id="rId5" Type="http://schemas.openxmlformats.org/officeDocument/2006/relationships/slideMaster" Target="slideMasters/slideMaster2.xml"/><Relationship Id="rId90" Type="http://schemas.openxmlformats.org/officeDocument/2006/relationships/tableStyles" Target="tableStyles.xml"/><Relationship Id="rId14" Type="http://schemas.openxmlformats.org/officeDocument/2006/relationships/slideMaster" Target="slideMasters/slideMaster11.xml"/><Relationship Id="rId22" Type="http://schemas.openxmlformats.org/officeDocument/2006/relationships/slideMaster" Target="slideMasters/slideMaster19.xml"/><Relationship Id="rId27" Type="http://schemas.openxmlformats.org/officeDocument/2006/relationships/slide" Target="slides/slide3.xml"/><Relationship Id="rId30" Type="http://schemas.openxmlformats.org/officeDocument/2006/relationships/slide" Target="slides/slide6.xml"/><Relationship Id="rId35" Type="http://schemas.openxmlformats.org/officeDocument/2006/relationships/slide" Target="slides/slide11.xml"/><Relationship Id="rId43" Type="http://schemas.openxmlformats.org/officeDocument/2006/relationships/slide" Target="slides/slide19.xml"/><Relationship Id="rId48" Type="http://schemas.openxmlformats.org/officeDocument/2006/relationships/slide" Target="slides/slide24.xml"/><Relationship Id="rId56" Type="http://schemas.openxmlformats.org/officeDocument/2006/relationships/slide" Target="slides/slide32.xml"/><Relationship Id="rId64" Type="http://schemas.openxmlformats.org/officeDocument/2006/relationships/slide" Target="slides/slide40.xml"/><Relationship Id="rId69" Type="http://schemas.openxmlformats.org/officeDocument/2006/relationships/slide" Target="slides/slide45.xml"/><Relationship Id="rId77" Type="http://schemas.openxmlformats.org/officeDocument/2006/relationships/slide" Target="slides/slide53.xml"/><Relationship Id="rId8" Type="http://schemas.openxmlformats.org/officeDocument/2006/relationships/slideMaster" Target="slideMasters/slideMaster5.xml"/><Relationship Id="rId51" Type="http://schemas.openxmlformats.org/officeDocument/2006/relationships/slide" Target="slides/slide27.xml"/><Relationship Id="rId72" Type="http://schemas.openxmlformats.org/officeDocument/2006/relationships/slide" Target="slides/slide48.xml"/><Relationship Id="rId80" Type="http://schemas.openxmlformats.org/officeDocument/2006/relationships/slide" Target="slides/slide56.xml"/><Relationship Id="rId85" Type="http://schemas.openxmlformats.org/officeDocument/2006/relationships/slide" Target="slides/slide61.xml"/><Relationship Id="rId3" Type="http://schemas.openxmlformats.org/officeDocument/2006/relationships/customXml" Target="../customXml/item3.xml"/><Relationship Id="rId12" Type="http://schemas.openxmlformats.org/officeDocument/2006/relationships/slideMaster" Target="slideMasters/slideMaster9.xml"/><Relationship Id="rId17" Type="http://schemas.openxmlformats.org/officeDocument/2006/relationships/slideMaster" Target="slideMasters/slideMaster14.xml"/><Relationship Id="rId25" Type="http://schemas.openxmlformats.org/officeDocument/2006/relationships/slide" Target="slides/slide1.xml"/><Relationship Id="rId33" Type="http://schemas.openxmlformats.org/officeDocument/2006/relationships/slide" Target="slides/slide9.xml"/><Relationship Id="rId38" Type="http://schemas.openxmlformats.org/officeDocument/2006/relationships/slide" Target="slides/slide14.xml"/><Relationship Id="rId46" Type="http://schemas.openxmlformats.org/officeDocument/2006/relationships/slide" Target="slides/slide22.xml"/><Relationship Id="rId59" Type="http://schemas.openxmlformats.org/officeDocument/2006/relationships/slide" Target="slides/slide35.xml"/><Relationship Id="rId67" Type="http://schemas.openxmlformats.org/officeDocument/2006/relationships/slide" Target="slides/slide43.xml"/><Relationship Id="rId20" Type="http://schemas.openxmlformats.org/officeDocument/2006/relationships/slideMaster" Target="slideMasters/slideMaster17.xml"/><Relationship Id="rId41" Type="http://schemas.openxmlformats.org/officeDocument/2006/relationships/slide" Target="slides/slide17.xml"/><Relationship Id="rId54" Type="http://schemas.openxmlformats.org/officeDocument/2006/relationships/slide" Target="slides/slide30.xml"/><Relationship Id="rId62" Type="http://schemas.openxmlformats.org/officeDocument/2006/relationships/slide" Target="slides/slide38.xml"/><Relationship Id="rId70" Type="http://schemas.openxmlformats.org/officeDocument/2006/relationships/slide" Target="slides/slide46.xml"/><Relationship Id="rId75" Type="http://schemas.openxmlformats.org/officeDocument/2006/relationships/slide" Target="slides/slide51.xml"/><Relationship Id="rId83" Type="http://schemas.openxmlformats.org/officeDocument/2006/relationships/slide" Target="slides/slide59.xml"/><Relationship Id="rId88" Type="http://schemas.openxmlformats.org/officeDocument/2006/relationships/viewProps" Target="viewProps.xml"/><Relationship Id="rId91" Type="http://schemas.microsoft.com/office/2015/10/relationships/revisionInfo" Target="revisionInfo.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Master" Target="slideMasters/slideMaster12.xml"/><Relationship Id="rId23" Type="http://schemas.openxmlformats.org/officeDocument/2006/relationships/slideMaster" Target="slideMasters/slideMaster20.xml"/><Relationship Id="rId28" Type="http://schemas.openxmlformats.org/officeDocument/2006/relationships/slide" Target="slides/slide4.xml"/><Relationship Id="rId36" Type="http://schemas.openxmlformats.org/officeDocument/2006/relationships/slide" Target="slides/slide12.xml"/><Relationship Id="rId49" Type="http://schemas.openxmlformats.org/officeDocument/2006/relationships/slide" Target="slides/slide25.xml"/><Relationship Id="rId57" Type="http://schemas.openxmlformats.org/officeDocument/2006/relationships/slide" Target="slides/slide33.xml"/><Relationship Id="rId10" Type="http://schemas.openxmlformats.org/officeDocument/2006/relationships/slideMaster" Target="slideMasters/slideMaster7.xml"/><Relationship Id="rId31" Type="http://schemas.openxmlformats.org/officeDocument/2006/relationships/slide" Target="slides/slide7.xml"/><Relationship Id="rId44" Type="http://schemas.openxmlformats.org/officeDocument/2006/relationships/slide" Target="slides/slide20.xml"/><Relationship Id="rId52" Type="http://schemas.openxmlformats.org/officeDocument/2006/relationships/slide" Target="slides/slide28.xml"/><Relationship Id="rId60" Type="http://schemas.openxmlformats.org/officeDocument/2006/relationships/slide" Target="slides/slide36.xml"/><Relationship Id="rId65" Type="http://schemas.openxmlformats.org/officeDocument/2006/relationships/slide" Target="slides/slide41.xml"/><Relationship Id="rId73" Type="http://schemas.openxmlformats.org/officeDocument/2006/relationships/slide" Target="slides/slide49.xml"/><Relationship Id="rId78" Type="http://schemas.openxmlformats.org/officeDocument/2006/relationships/slide" Target="slides/slide54.xml"/><Relationship Id="rId81" Type="http://schemas.openxmlformats.org/officeDocument/2006/relationships/slide" Target="slides/slide57.xml"/><Relationship Id="rId86" Type="http://schemas.openxmlformats.org/officeDocument/2006/relationships/notesMaster" Target="notesMasters/notesMaster1.xml"/><Relationship Id="rId4" Type="http://schemas.openxmlformats.org/officeDocument/2006/relationships/slideMaster" Target="slideMasters/slideMaster1.xml"/><Relationship Id="rId9" Type="http://schemas.openxmlformats.org/officeDocument/2006/relationships/slideMaster" Target="slideMasters/slideMaster6.xml"/><Relationship Id="rId13" Type="http://schemas.openxmlformats.org/officeDocument/2006/relationships/slideMaster" Target="slideMasters/slideMaster10.xml"/><Relationship Id="rId18" Type="http://schemas.openxmlformats.org/officeDocument/2006/relationships/slideMaster" Target="slideMasters/slideMaster15.xml"/><Relationship Id="rId39" Type="http://schemas.openxmlformats.org/officeDocument/2006/relationships/slide" Target="slides/slide15.xml"/><Relationship Id="rId34" Type="http://schemas.openxmlformats.org/officeDocument/2006/relationships/slide" Target="slides/slide10.xml"/><Relationship Id="rId50" Type="http://schemas.openxmlformats.org/officeDocument/2006/relationships/slide" Target="slides/slide26.xml"/><Relationship Id="rId55" Type="http://schemas.openxmlformats.org/officeDocument/2006/relationships/slide" Target="slides/slide31.xml"/><Relationship Id="rId76" Type="http://schemas.openxmlformats.org/officeDocument/2006/relationships/slide" Target="slides/slide52.xml"/><Relationship Id="rId7" Type="http://schemas.openxmlformats.org/officeDocument/2006/relationships/slideMaster" Target="slideMasters/slideMaster4.xml"/><Relationship Id="rId71" Type="http://schemas.openxmlformats.org/officeDocument/2006/relationships/slide" Target="slides/slide47.xml"/><Relationship Id="rId92" Type="http://schemas.microsoft.com/office/2018/10/relationships/authors" Target="authors.xml"/><Relationship Id="rId2" Type="http://schemas.openxmlformats.org/officeDocument/2006/relationships/customXml" Target="../customXml/item2.xml"/><Relationship Id="rId29" Type="http://schemas.openxmlformats.org/officeDocument/2006/relationships/slide" Target="slides/slide5.xml"/><Relationship Id="rId24" Type="http://schemas.openxmlformats.org/officeDocument/2006/relationships/slideMaster" Target="slideMasters/slideMaster21.xml"/><Relationship Id="rId40" Type="http://schemas.openxmlformats.org/officeDocument/2006/relationships/slide" Target="slides/slide16.xml"/><Relationship Id="rId45" Type="http://schemas.openxmlformats.org/officeDocument/2006/relationships/slide" Target="slides/slide21.xml"/><Relationship Id="rId66" Type="http://schemas.openxmlformats.org/officeDocument/2006/relationships/slide" Target="slides/slide42.xml"/><Relationship Id="rId87" Type="http://schemas.openxmlformats.org/officeDocument/2006/relationships/presProps" Target="presProps.xml"/><Relationship Id="rId61" Type="http://schemas.openxmlformats.org/officeDocument/2006/relationships/slide" Target="slides/slide37.xml"/><Relationship Id="rId82" Type="http://schemas.openxmlformats.org/officeDocument/2006/relationships/slide" Target="slides/slide58.xml"/><Relationship Id="rId19" Type="http://schemas.openxmlformats.org/officeDocument/2006/relationships/slideMaster" Target="slideMasters/slideMaster16.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oleObject" Target="BE%20Hospital%20Structure%20Measures%20Data.xlsx" TargetMode="External"/><Relationship Id="rId2" Type="http://schemas.microsoft.com/office/2011/relationships/chartColorStyle" Target="colors2.xml"/><Relationship Id="rId1" Type="http://schemas.microsoft.com/office/2011/relationships/chartStyle" Target="style2.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tx2"/>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07F6-48D0-8EC4-02EDC93E515A}"/>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07F6-48D0-8EC4-02EDC93E515A}"/>
            </c:ext>
          </c:extLst>
        </c:ser>
        <c:ser>
          <c:idx val="2"/>
          <c:order val="2"/>
          <c:tx>
            <c:strRef>
              <c:f>Sheet1!$D$1</c:f>
              <c:strCache>
                <c:ptCount val="1"/>
                <c:pt idx="0">
                  <c:v>Series 3</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07F6-48D0-8EC4-02EDC93E515A}"/>
            </c:ext>
          </c:extLst>
        </c:ser>
        <c:dLbls>
          <c:showLegendKey val="0"/>
          <c:showVal val="0"/>
          <c:showCatName val="0"/>
          <c:showSerName val="0"/>
          <c:showPercent val="0"/>
          <c:showBubbleSize val="0"/>
        </c:dLbls>
        <c:gapWidth val="335"/>
        <c:axId val="-2082246232"/>
        <c:axId val="-2082249784"/>
      </c:barChart>
      <c:catAx>
        <c:axId val="-2082246232"/>
        <c:scaling>
          <c:orientation val="minMax"/>
        </c:scaling>
        <c:delete val="0"/>
        <c:axPos val="b"/>
        <c:numFmt formatCode="General" sourceLinked="1"/>
        <c:majorTickMark val="none"/>
        <c:minorTickMark val="none"/>
        <c:tickLblPos val="nextTo"/>
        <c:spPr>
          <a:noFill/>
          <a:ln w="9525" cap="flat" cmpd="sng" algn="ctr">
            <a:solidFill>
              <a:schemeClr val="bg1">
                <a:lumMod val="40000"/>
                <a:lumOff val="60000"/>
              </a:schemeClr>
            </a:solidFill>
            <a:round/>
          </a:ln>
          <a:effectLst/>
        </c:spPr>
        <c:txPr>
          <a:bodyPr rot="-60000000" spcFirstLastPara="1" vertOverflow="ellipsis" vert="horz" wrap="square" anchor="ctr" anchorCtr="1"/>
          <a:lstStyle/>
          <a:p>
            <a:pPr>
              <a:defRPr sz="1200" b="0" i="0" u="none" strike="noStrike" kern="1200" baseline="0">
                <a:solidFill>
                  <a:schemeClr val="bg2"/>
                </a:solidFill>
                <a:latin typeface="+mn-lt"/>
                <a:ea typeface="+mn-ea"/>
                <a:cs typeface="+mn-cs"/>
              </a:defRPr>
            </a:pPr>
            <a:endParaRPr lang="en-US"/>
          </a:p>
        </c:txPr>
        <c:crossAx val="-2082249784"/>
        <c:crosses val="autoZero"/>
        <c:auto val="1"/>
        <c:lblAlgn val="ctr"/>
        <c:lblOffset val="100"/>
        <c:noMultiLvlLbl val="0"/>
      </c:catAx>
      <c:valAx>
        <c:axId val="-2082249784"/>
        <c:scaling>
          <c:orientation val="minMax"/>
        </c:scaling>
        <c:delete val="0"/>
        <c:axPos val="l"/>
        <c:majorGridlines>
          <c:spPr>
            <a:ln w="9525" cap="flat" cmpd="sng" algn="ctr">
              <a:solidFill>
                <a:schemeClr val="bg2">
                  <a:lumMod val="20000"/>
                  <a:lumOff val="80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bg2"/>
                </a:solidFill>
                <a:latin typeface="+mn-lt"/>
                <a:ea typeface="+mn-ea"/>
                <a:cs typeface="+mn-cs"/>
              </a:defRPr>
            </a:pPr>
            <a:endParaRPr lang="en-US"/>
          </a:p>
        </c:txPr>
        <c:crossAx val="-2082246232"/>
        <c:crosses val="autoZero"/>
        <c:crossBetween val="between"/>
      </c:valAx>
      <c:spPr>
        <a:noFill/>
        <a:ln>
          <a:noFill/>
        </a:ln>
        <a:effectLst/>
      </c:spPr>
    </c:plotArea>
    <c:legend>
      <c:legendPos val="b"/>
      <c:layout>
        <c:manualLayout>
          <c:xMode val="edge"/>
          <c:yMode val="edge"/>
          <c:x val="0.33603915452597399"/>
          <c:y val="0.94495596093918"/>
          <c:w val="0.32470107903178802"/>
          <c:h val="5.2484273059712497E-2"/>
        </c:manualLayout>
      </c:layout>
      <c:overlay val="0"/>
      <c:spPr>
        <a:noFill/>
        <a:ln>
          <a:noFill/>
        </a:ln>
        <a:effectLst/>
      </c:spPr>
      <c:txPr>
        <a:bodyPr rot="0" spcFirstLastPara="1" vertOverflow="ellipsis" vert="horz" wrap="square" anchor="ctr" anchorCtr="1"/>
        <a:lstStyle/>
        <a:p>
          <a:pPr>
            <a:defRPr sz="1200" b="0" i="0" u="none" strike="noStrike" kern="1200" baseline="0">
              <a:solidFill>
                <a:schemeClr val="bg2"/>
              </a:solidFill>
              <a:latin typeface="+mn-lt"/>
              <a:ea typeface="+mn-ea"/>
              <a:cs typeface="+mn-cs"/>
            </a:defRPr>
          </a:pPr>
          <a:endParaRPr lang="en-US"/>
        </a:p>
      </c:txPr>
    </c:legend>
    <c:plotVisOnly val="1"/>
    <c:dispBlanksAs val="gap"/>
    <c:showDLblsOverMax val="0"/>
  </c:chart>
  <c:spPr>
    <a:noFill/>
    <a:ln>
      <a:noFill/>
    </a:ln>
    <a:effectLst/>
  </c:spPr>
  <c:txPr>
    <a:bodyPr/>
    <a:lstStyle/>
    <a:p>
      <a:pPr>
        <a:defRPr sz="1200">
          <a:solidFill>
            <a:schemeClr val="bg2"/>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chemeClr val="tx1">
                    <a:lumMod val="65000"/>
                    <a:lumOff val="35000"/>
                  </a:schemeClr>
                </a:solidFill>
                <a:latin typeface="+mn-lt"/>
                <a:ea typeface="+mn-ea"/>
                <a:cs typeface="+mn-cs"/>
              </a:defRPr>
            </a:pPr>
            <a:r>
              <a:rPr lang="en-US"/>
              <a:t>PREM Survey Submissions (All ILPQC)</a:t>
            </a:r>
          </a:p>
        </c:rich>
      </c:tx>
      <c:overlay val="0"/>
      <c:spPr>
        <a:noFill/>
        <a:ln>
          <a:noFill/>
        </a:ln>
        <a:effectLst/>
      </c:spPr>
      <c:txPr>
        <a:bodyPr rot="0" spcFirstLastPara="1" vertOverflow="ellipsis" vert="horz" wrap="square" anchor="ctr" anchorCtr="1"/>
        <a:lstStyle/>
        <a:p>
          <a:pPr>
            <a:defRPr sz="1400" b="1"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'[BE Hospital Structure Measures Data.xlsx]PREM'!$A$2</c:f>
              <c:strCache>
                <c:ptCount val="1"/>
                <c:pt idx="0">
                  <c:v>PREM Survey Count</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'[BE Hospital Structure Measures Data.xlsx]PREM'!$B$1:$R$1</c:f>
              <c:numCache>
                <c:formatCode>mmm\-yy</c:formatCode>
                <c:ptCount val="17"/>
                <c:pt idx="0">
                  <c:v>44593</c:v>
                </c:pt>
                <c:pt idx="1">
                  <c:v>44621</c:v>
                </c:pt>
                <c:pt idx="2">
                  <c:v>44652</c:v>
                </c:pt>
                <c:pt idx="3">
                  <c:v>44682</c:v>
                </c:pt>
                <c:pt idx="4">
                  <c:v>44713</c:v>
                </c:pt>
                <c:pt idx="5">
                  <c:v>44743</c:v>
                </c:pt>
                <c:pt idx="6">
                  <c:v>44774</c:v>
                </c:pt>
                <c:pt idx="7">
                  <c:v>44805</c:v>
                </c:pt>
                <c:pt idx="8">
                  <c:v>44835</c:v>
                </c:pt>
                <c:pt idx="9">
                  <c:v>44866</c:v>
                </c:pt>
                <c:pt idx="10">
                  <c:v>44896</c:v>
                </c:pt>
                <c:pt idx="11">
                  <c:v>44927</c:v>
                </c:pt>
                <c:pt idx="12">
                  <c:v>44958</c:v>
                </c:pt>
                <c:pt idx="13">
                  <c:v>44986</c:v>
                </c:pt>
                <c:pt idx="14">
                  <c:v>45017</c:v>
                </c:pt>
                <c:pt idx="15">
                  <c:v>45047</c:v>
                </c:pt>
                <c:pt idx="16">
                  <c:v>45078</c:v>
                </c:pt>
              </c:numCache>
            </c:numRef>
          </c:cat>
          <c:val>
            <c:numRef>
              <c:f>'[BE Hospital Structure Measures Data.xlsx]PREM'!$B$2:$R$2</c:f>
              <c:numCache>
                <c:formatCode>General</c:formatCode>
                <c:ptCount val="17"/>
                <c:pt idx="0">
                  <c:v>3</c:v>
                </c:pt>
                <c:pt idx="1">
                  <c:v>14</c:v>
                </c:pt>
                <c:pt idx="2">
                  <c:v>53</c:v>
                </c:pt>
                <c:pt idx="3">
                  <c:v>47</c:v>
                </c:pt>
                <c:pt idx="4">
                  <c:v>54</c:v>
                </c:pt>
                <c:pt idx="5">
                  <c:v>85</c:v>
                </c:pt>
                <c:pt idx="6">
                  <c:v>109</c:v>
                </c:pt>
                <c:pt idx="7">
                  <c:v>127</c:v>
                </c:pt>
                <c:pt idx="8">
                  <c:v>175</c:v>
                </c:pt>
                <c:pt idx="9">
                  <c:v>217</c:v>
                </c:pt>
                <c:pt idx="10">
                  <c:v>290</c:v>
                </c:pt>
                <c:pt idx="11">
                  <c:v>284</c:v>
                </c:pt>
                <c:pt idx="12">
                  <c:v>315</c:v>
                </c:pt>
                <c:pt idx="13">
                  <c:v>358</c:v>
                </c:pt>
                <c:pt idx="14">
                  <c:v>463</c:v>
                </c:pt>
                <c:pt idx="15">
                  <c:v>572</c:v>
                </c:pt>
                <c:pt idx="16">
                  <c:v>744</c:v>
                </c:pt>
              </c:numCache>
            </c:numRef>
          </c:val>
          <c:extLst>
            <c:ext xmlns:c16="http://schemas.microsoft.com/office/drawing/2014/chart" uri="{C3380CC4-5D6E-409C-BE32-E72D297353CC}">
              <c16:uniqueId val="{00000000-7A0A-4B04-98F4-23C54533AA04}"/>
            </c:ext>
          </c:extLst>
        </c:ser>
        <c:dLbls>
          <c:showLegendKey val="0"/>
          <c:showVal val="0"/>
          <c:showCatName val="0"/>
          <c:showSerName val="0"/>
          <c:showPercent val="0"/>
          <c:showBubbleSize val="0"/>
        </c:dLbls>
        <c:gapWidth val="219"/>
        <c:overlap val="-27"/>
        <c:axId val="2035979848"/>
        <c:axId val="1956325207"/>
      </c:barChart>
      <c:dateAx>
        <c:axId val="2035979848"/>
        <c:scaling>
          <c:orientation val="minMax"/>
        </c:scaling>
        <c:delete val="0"/>
        <c:axPos val="b"/>
        <c:numFmt formatCode="mmm\-yy"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956325207"/>
        <c:crosses val="autoZero"/>
        <c:auto val="1"/>
        <c:lblOffset val="100"/>
        <c:baseTimeUnit val="months"/>
      </c:dateAx>
      <c:valAx>
        <c:axId val="1956325207"/>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203597984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omments/modernComment_3BD_401BEE64.xml><?xml version="1.0" encoding="utf-8"?>
<p188:cmLst xmlns:a="http://schemas.openxmlformats.org/drawingml/2006/main" xmlns:r="http://schemas.openxmlformats.org/officeDocument/2006/relationships" xmlns:p188="http://schemas.microsoft.com/office/powerpoint/2018/8/main">
  <p188:cm id="{C133731C-5E0B-477C-85E9-1FB22FB6ED0D}" authorId="{0B48CC40-4357-5959-C41E-8F630855A478}" status="resolved" created="2023-02-09T19:58:51.532" complete="100000">
    <pc:sldMkLst xmlns:pc="http://schemas.microsoft.com/office/powerpoint/2013/main/command">
      <pc:docMk/>
      <pc:sldMk cId="448071875" sldId="796"/>
    </pc:sldMkLst>
    <p188:txBody>
      <a:bodyPr/>
      <a:lstStyle/>
      <a:p>
        <a:r>
          <a:rPr lang="en-US"/>
          <a:t>check in with dan 2/10</a:t>
        </a:r>
      </a:p>
    </p188:txBody>
  </p188:cm>
</p188:cmLst>
</file>

<file path=ppt/diagrams/_rels/data2.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image" Target="../media/image107.svg"/><Relationship Id="rId1" Type="http://schemas.openxmlformats.org/officeDocument/2006/relationships/image" Target="../media/image106.png"/><Relationship Id="rId4" Type="http://schemas.openxmlformats.org/officeDocument/2006/relationships/image" Target="../media/image109.svg"/></Relationships>
</file>

<file path=ppt/diagrams/_rels/drawing2.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image" Target="../media/image107.svg"/><Relationship Id="rId1" Type="http://schemas.openxmlformats.org/officeDocument/2006/relationships/image" Target="../media/image106.png"/><Relationship Id="rId4" Type="http://schemas.openxmlformats.org/officeDocument/2006/relationships/image" Target="../media/image109.svg"/></Relationships>
</file>

<file path=ppt/diagrams/colors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A675C071-9FFB-4F2C-9FCE-A936E4242794}" type="doc">
      <dgm:prSet loTypeId="urn:microsoft.com/office/officeart/2005/8/layout/vList2" loCatId="list" qsTypeId="urn:microsoft.com/office/officeart/2005/8/quickstyle/simple4" qsCatId="simple" csTypeId="urn:microsoft.com/office/officeart/2005/8/colors/colorful5" csCatId="colorful" phldr="1"/>
      <dgm:spPr/>
      <dgm:t>
        <a:bodyPr/>
        <a:lstStyle/>
        <a:p>
          <a:endParaRPr lang="en-US"/>
        </a:p>
      </dgm:t>
    </dgm:pt>
    <dgm:pt modelId="{DF41DD32-920B-4184-B591-C0A4A6EF9DA1}">
      <dgm:prSet/>
      <dgm:spPr/>
      <dgm:t>
        <a:bodyPr/>
        <a:lstStyle/>
        <a:p>
          <a:r>
            <a:rPr lang="en-US" b="0" i="0">
              <a:solidFill>
                <a:schemeClr val="accent1"/>
              </a:solidFill>
            </a:rPr>
            <a:t>ILPQC Updates</a:t>
          </a:r>
          <a:endParaRPr lang="en-US">
            <a:solidFill>
              <a:schemeClr val="accent1"/>
            </a:solidFill>
          </a:endParaRPr>
        </a:p>
      </dgm:t>
    </dgm:pt>
    <dgm:pt modelId="{EBB1D2FD-1A69-4723-8835-3DAFAA168D8A}" type="parTrans" cxnId="{4E9B247D-3FA7-46EB-B33A-FC052DE5DC39}">
      <dgm:prSet/>
      <dgm:spPr/>
      <dgm:t>
        <a:bodyPr/>
        <a:lstStyle/>
        <a:p>
          <a:endParaRPr lang="en-US"/>
        </a:p>
      </dgm:t>
    </dgm:pt>
    <dgm:pt modelId="{09BFE863-8CB2-48C3-96AF-536653871E6F}" type="sibTrans" cxnId="{4E9B247D-3FA7-46EB-B33A-FC052DE5DC39}">
      <dgm:prSet/>
      <dgm:spPr/>
      <dgm:t>
        <a:bodyPr/>
        <a:lstStyle/>
        <a:p>
          <a:endParaRPr lang="en-US"/>
        </a:p>
      </dgm:t>
    </dgm:pt>
    <dgm:pt modelId="{00F5860B-A1FD-49F4-9393-66F24897660E}">
      <dgm:prSet/>
      <dgm:spPr/>
      <dgm:t>
        <a:bodyPr/>
        <a:lstStyle/>
        <a:p>
          <a:pPr rtl="0"/>
          <a:r>
            <a:rPr lang="en-US" b="0" i="0">
              <a:solidFill>
                <a:schemeClr val="accent1"/>
              </a:solidFill>
            </a:rPr>
            <a:t>BE Data Review</a:t>
          </a:r>
          <a:endParaRPr lang="en-US">
            <a:solidFill>
              <a:schemeClr val="accent1"/>
            </a:solidFill>
          </a:endParaRPr>
        </a:p>
      </dgm:t>
    </dgm:pt>
    <dgm:pt modelId="{52FF6C0B-C746-495C-AED5-F5DF6E578DD3}" type="parTrans" cxnId="{E63F510D-C10E-436A-88E6-55510B06BF9A}">
      <dgm:prSet/>
      <dgm:spPr/>
      <dgm:t>
        <a:bodyPr/>
        <a:lstStyle/>
        <a:p>
          <a:endParaRPr lang="en-US"/>
        </a:p>
      </dgm:t>
    </dgm:pt>
    <dgm:pt modelId="{13B0408E-13EC-4039-A4CF-655EB3DB1BC0}" type="sibTrans" cxnId="{E63F510D-C10E-436A-88E6-55510B06BF9A}">
      <dgm:prSet/>
      <dgm:spPr/>
      <dgm:t>
        <a:bodyPr/>
        <a:lstStyle/>
        <a:p>
          <a:endParaRPr lang="en-US"/>
        </a:p>
      </dgm:t>
    </dgm:pt>
    <dgm:pt modelId="{AB9738FE-418D-4CF0-BA32-20270F78456E}">
      <dgm:prSet/>
      <dgm:spPr/>
      <dgm:t>
        <a:bodyPr/>
        <a:lstStyle/>
        <a:p>
          <a:pPr rtl="0"/>
          <a:r>
            <a:rPr lang="en-US" b="0" i="0">
              <a:solidFill>
                <a:schemeClr val="accent1"/>
              </a:solidFill>
              <a:latin typeface="Calibri" panose="020F0502020204030204"/>
            </a:rPr>
            <a:t>QI Summer Series</a:t>
          </a:r>
          <a:r>
            <a:rPr lang="en-US">
              <a:solidFill>
                <a:schemeClr val="accent1"/>
              </a:solidFill>
              <a:latin typeface="Calibri" panose="020F0502020204030204"/>
            </a:rPr>
            <a:t> Reminder</a:t>
          </a:r>
        </a:p>
      </dgm:t>
    </dgm:pt>
    <dgm:pt modelId="{C7D91647-8C3D-4760-A0B9-23F9C4B4877A}" type="parTrans" cxnId="{E5AB2E39-B1D9-4BAF-8FC3-A127ECF13845}">
      <dgm:prSet/>
      <dgm:spPr/>
      <dgm:t>
        <a:bodyPr/>
        <a:lstStyle/>
        <a:p>
          <a:endParaRPr lang="en-US"/>
        </a:p>
      </dgm:t>
    </dgm:pt>
    <dgm:pt modelId="{554AB8D3-E718-4208-A68F-F396426A4F8C}" type="sibTrans" cxnId="{E5AB2E39-B1D9-4BAF-8FC3-A127ECF13845}">
      <dgm:prSet/>
      <dgm:spPr/>
      <dgm:t>
        <a:bodyPr/>
        <a:lstStyle/>
        <a:p>
          <a:endParaRPr lang="en-US"/>
        </a:p>
      </dgm:t>
    </dgm:pt>
    <dgm:pt modelId="{CDA5F1B9-C112-45BF-A1CA-C7EE39A378A8}">
      <dgm:prSet phldr="0"/>
      <dgm:spPr/>
      <dgm:t>
        <a:bodyPr/>
        <a:lstStyle/>
        <a:p>
          <a:pPr rtl="0"/>
          <a:r>
            <a:rPr lang="en-US" b="0" i="0">
              <a:solidFill>
                <a:schemeClr val="accent1"/>
              </a:solidFill>
              <a:latin typeface="Calibri" panose="020F0502020204030204"/>
            </a:rPr>
            <a:t>EverThrive IL – Patient Partner on QI Teams</a:t>
          </a:r>
        </a:p>
      </dgm:t>
    </dgm:pt>
    <dgm:pt modelId="{9B1E5ADA-A9B6-41FB-BE81-7697DFDA45C5}" type="parTrans" cxnId="{4A75C16F-3DA6-4F0E-A771-9C2D59B6E8E5}">
      <dgm:prSet/>
      <dgm:spPr/>
    </dgm:pt>
    <dgm:pt modelId="{EF3DA309-A114-4D4D-B6D0-5837EBB30238}" type="sibTrans" cxnId="{4A75C16F-3DA6-4F0E-A771-9C2D59B6E8E5}">
      <dgm:prSet/>
      <dgm:spPr/>
    </dgm:pt>
    <dgm:pt modelId="{3C5426B8-457E-41E0-8BF5-11390F2466B7}">
      <dgm:prSet phldr="0"/>
      <dgm:spPr/>
      <dgm:t>
        <a:bodyPr/>
        <a:lstStyle/>
        <a:p>
          <a:pPr rtl="0"/>
          <a:r>
            <a:rPr lang="en-US">
              <a:solidFill>
                <a:schemeClr val="accent1"/>
              </a:solidFill>
              <a:latin typeface="Calibri" panose="020F0502020204030204"/>
            </a:rPr>
            <a:t>Our ILPQC Goal for Patient Engagement</a:t>
          </a:r>
          <a:endParaRPr lang="en-US">
            <a:solidFill>
              <a:schemeClr val="accent1"/>
            </a:solidFill>
          </a:endParaRPr>
        </a:p>
      </dgm:t>
    </dgm:pt>
    <dgm:pt modelId="{0EB4280D-9D6B-4B14-8DFA-7876FA613CD2}" type="parTrans" cxnId="{1C586BC5-F341-4277-AD3A-C25A75C5E229}">
      <dgm:prSet/>
      <dgm:spPr/>
    </dgm:pt>
    <dgm:pt modelId="{C25F99E5-00E1-4643-A76A-1B40E7D4FC49}" type="sibTrans" cxnId="{1C586BC5-F341-4277-AD3A-C25A75C5E229}">
      <dgm:prSet/>
      <dgm:spPr/>
    </dgm:pt>
    <dgm:pt modelId="{43BA41C6-E083-4B45-B2D9-11E886D0994B}">
      <dgm:prSet phldr="0"/>
      <dgm:spPr/>
      <dgm:t>
        <a:bodyPr/>
        <a:lstStyle/>
        <a:p>
          <a:r>
            <a:rPr lang="en-US" b="0" i="0">
              <a:solidFill>
                <a:schemeClr val="accent1"/>
              </a:solidFill>
            </a:rPr>
            <a:t>Respectful Care Breakfast Strategy Update</a:t>
          </a:r>
        </a:p>
      </dgm:t>
    </dgm:pt>
    <dgm:pt modelId="{C83E256D-8C5D-414F-BA7C-931FAA87FEC0}" type="parTrans" cxnId="{3AA25A3D-4417-4F61-A5EC-B49A51D70FF9}">
      <dgm:prSet/>
      <dgm:spPr/>
    </dgm:pt>
    <dgm:pt modelId="{22342074-908A-4A99-BBA7-467CECF7CF88}" type="sibTrans" cxnId="{3AA25A3D-4417-4F61-A5EC-B49A51D70FF9}">
      <dgm:prSet/>
      <dgm:spPr/>
    </dgm:pt>
    <dgm:pt modelId="{3E21F01C-99D2-470E-881D-A5F71E54461E}">
      <dgm:prSet phldr="0"/>
      <dgm:spPr/>
      <dgm:t>
        <a:bodyPr/>
        <a:lstStyle/>
        <a:p>
          <a:pPr rtl="0"/>
          <a:r>
            <a:rPr lang="en-US">
              <a:solidFill>
                <a:schemeClr val="accent1"/>
              </a:solidFill>
              <a:latin typeface="Calibri" panose="020F0502020204030204"/>
            </a:rPr>
            <a:t>Wrap Up</a:t>
          </a:r>
          <a:endParaRPr lang="en-US">
            <a:solidFill>
              <a:schemeClr val="accent1"/>
            </a:solidFill>
          </a:endParaRPr>
        </a:p>
      </dgm:t>
    </dgm:pt>
    <dgm:pt modelId="{60156644-54C8-45CB-9545-FE750201D081}" type="parTrans" cxnId="{D0B1DA5D-47D7-48B0-9740-4479F86178D1}">
      <dgm:prSet/>
      <dgm:spPr/>
    </dgm:pt>
    <dgm:pt modelId="{1CCED22C-1153-414A-A213-BC97F5B188F1}" type="sibTrans" cxnId="{D0B1DA5D-47D7-48B0-9740-4479F86178D1}">
      <dgm:prSet/>
      <dgm:spPr/>
    </dgm:pt>
    <dgm:pt modelId="{C3405426-3A51-4B3B-A74E-99A76A7E2299}" type="pres">
      <dgm:prSet presAssocID="{A675C071-9FFB-4F2C-9FCE-A936E4242794}" presName="linear" presStyleCnt="0">
        <dgm:presLayoutVars>
          <dgm:animLvl val="lvl"/>
          <dgm:resizeHandles val="exact"/>
        </dgm:presLayoutVars>
      </dgm:prSet>
      <dgm:spPr/>
    </dgm:pt>
    <dgm:pt modelId="{DD043B88-532F-455D-A1DD-A6D4D6CD727C}" type="pres">
      <dgm:prSet presAssocID="{DF41DD32-920B-4184-B591-C0A4A6EF9DA1}" presName="parentText" presStyleLbl="node1" presStyleIdx="0" presStyleCnt="7">
        <dgm:presLayoutVars>
          <dgm:chMax val="0"/>
          <dgm:bulletEnabled val="1"/>
        </dgm:presLayoutVars>
      </dgm:prSet>
      <dgm:spPr/>
    </dgm:pt>
    <dgm:pt modelId="{F4039C09-C82D-4451-BB1C-DC80E56F3393}" type="pres">
      <dgm:prSet presAssocID="{09BFE863-8CB2-48C3-96AF-536653871E6F}" presName="spacer" presStyleCnt="0"/>
      <dgm:spPr/>
    </dgm:pt>
    <dgm:pt modelId="{CF8A7B59-2420-48FA-A336-38390FC91955}" type="pres">
      <dgm:prSet presAssocID="{00F5860B-A1FD-49F4-9393-66F24897660E}" presName="parentText" presStyleLbl="node1" presStyleIdx="1" presStyleCnt="7">
        <dgm:presLayoutVars>
          <dgm:chMax val="0"/>
          <dgm:bulletEnabled val="1"/>
        </dgm:presLayoutVars>
      </dgm:prSet>
      <dgm:spPr/>
    </dgm:pt>
    <dgm:pt modelId="{1DA1AB40-3061-4E01-AC86-F7A19F1CCAF2}" type="pres">
      <dgm:prSet presAssocID="{13B0408E-13EC-4039-A4CF-655EB3DB1BC0}" presName="spacer" presStyleCnt="0"/>
      <dgm:spPr/>
    </dgm:pt>
    <dgm:pt modelId="{145C1203-4FFE-491F-9019-229D01643975}" type="pres">
      <dgm:prSet presAssocID="{43BA41C6-E083-4B45-B2D9-11E886D0994B}" presName="parentText" presStyleLbl="node1" presStyleIdx="2" presStyleCnt="7">
        <dgm:presLayoutVars>
          <dgm:chMax val="0"/>
          <dgm:bulletEnabled val="1"/>
        </dgm:presLayoutVars>
      </dgm:prSet>
      <dgm:spPr/>
    </dgm:pt>
    <dgm:pt modelId="{A937907A-6280-41D4-B061-A939A39BD3CD}" type="pres">
      <dgm:prSet presAssocID="{22342074-908A-4A99-BBA7-467CECF7CF88}" presName="spacer" presStyleCnt="0"/>
      <dgm:spPr/>
    </dgm:pt>
    <dgm:pt modelId="{33396235-34F9-4080-8888-28FC6E0B7033}" type="pres">
      <dgm:prSet presAssocID="{CDA5F1B9-C112-45BF-A1CA-C7EE39A378A8}" presName="parentText" presStyleLbl="node1" presStyleIdx="3" presStyleCnt="7">
        <dgm:presLayoutVars>
          <dgm:chMax val="0"/>
          <dgm:bulletEnabled val="1"/>
        </dgm:presLayoutVars>
      </dgm:prSet>
      <dgm:spPr/>
    </dgm:pt>
    <dgm:pt modelId="{796DA7AC-B6E1-49C7-B115-1DB8A3C953AF}" type="pres">
      <dgm:prSet presAssocID="{EF3DA309-A114-4D4D-B6D0-5837EBB30238}" presName="spacer" presStyleCnt="0"/>
      <dgm:spPr/>
    </dgm:pt>
    <dgm:pt modelId="{54911B0A-133C-4EB5-B7A4-C901FDAFF025}" type="pres">
      <dgm:prSet presAssocID="{3C5426B8-457E-41E0-8BF5-11390F2466B7}" presName="parentText" presStyleLbl="node1" presStyleIdx="4" presStyleCnt="7">
        <dgm:presLayoutVars>
          <dgm:chMax val="0"/>
          <dgm:bulletEnabled val="1"/>
        </dgm:presLayoutVars>
      </dgm:prSet>
      <dgm:spPr/>
    </dgm:pt>
    <dgm:pt modelId="{838E3C79-528F-46FF-A261-B372C41C5021}" type="pres">
      <dgm:prSet presAssocID="{C25F99E5-00E1-4643-A76A-1B40E7D4FC49}" presName="spacer" presStyleCnt="0"/>
      <dgm:spPr/>
    </dgm:pt>
    <dgm:pt modelId="{1643AD65-70DC-4CDF-BC64-E36EFE81F523}" type="pres">
      <dgm:prSet presAssocID="{AB9738FE-418D-4CF0-BA32-20270F78456E}" presName="parentText" presStyleLbl="node1" presStyleIdx="5" presStyleCnt="7">
        <dgm:presLayoutVars>
          <dgm:chMax val="0"/>
          <dgm:bulletEnabled val="1"/>
        </dgm:presLayoutVars>
      </dgm:prSet>
      <dgm:spPr/>
    </dgm:pt>
    <dgm:pt modelId="{F5ED9DC0-81B6-4E1D-A30F-51A5602FF119}" type="pres">
      <dgm:prSet presAssocID="{554AB8D3-E718-4208-A68F-F396426A4F8C}" presName="spacer" presStyleCnt="0"/>
      <dgm:spPr/>
    </dgm:pt>
    <dgm:pt modelId="{5F46633E-03A1-466A-BAA1-90D563184442}" type="pres">
      <dgm:prSet presAssocID="{3E21F01C-99D2-470E-881D-A5F71E54461E}" presName="parentText" presStyleLbl="node1" presStyleIdx="6" presStyleCnt="7">
        <dgm:presLayoutVars>
          <dgm:chMax val="0"/>
          <dgm:bulletEnabled val="1"/>
        </dgm:presLayoutVars>
      </dgm:prSet>
      <dgm:spPr/>
    </dgm:pt>
  </dgm:ptLst>
  <dgm:cxnLst>
    <dgm:cxn modelId="{E63F510D-C10E-436A-88E6-55510B06BF9A}" srcId="{A675C071-9FFB-4F2C-9FCE-A936E4242794}" destId="{00F5860B-A1FD-49F4-9393-66F24897660E}" srcOrd="1" destOrd="0" parTransId="{52FF6C0B-C746-495C-AED5-F5DF6E578DD3}" sibTransId="{13B0408E-13EC-4039-A4CF-655EB3DB1BC0}"/>
    <dgm:cxn modelId="{01228424-6281-4AB3-B725-0F6275377CFD}" type="presOf" srcId="{CDA5F1B9-C112-45BF-A1CA-C7EE39A378A8}" destId="{33396235-34F9-4080-8888-28FC6E0B7033}" srcOrd="0" destOrd="0" presId="urn:microsoft.com/office/officeart/2005/8/layout/vList2"/>
    <dgm:cxn modelId="{E5AB2E39-B1D9-4BAF-8FC3-A127ECF13845}" srcId="{A675C071-9FFB-4F2C-9FCE-A936E4242794}" destId="{AB9738FE-418D-4CF0-BA32-20270F78456E}" srcOrd="5" destOrd="0" parTransId="{C7D91647-8C3D-4760-A0B9-23F9C4B4877A}" sibTransId="{554AB8D3-E718-4208-A68F-F396426A4F8C}"/>
    <dgm:cxn modelId="{3AA25A3D-4417-4F61-A5EC-B49A51D70FF9}" srcId="{A675C071-9FFB-4F2C-9FCE-A936E4242794}" destId="{43BA41C6-E083-4B45-B2D9-11E886D0994B}" srcOrd="2" destOrd="0" parTransId="{C83E256D-8C5D-414F-BA7C-931FAA87FEC0}" sibTransId="{22342074-908A-4A99-BBA7-467CECF7CF88}"/>
    <dgm:cxn modelId="{4F03315D-5707-4D41-9AC7-DE0552C3F43D}" type="presOf" srcId="{A675C071-9FFB-4F2C-9FCE-A936E4242794}" destId="{C3405426-3A51-4B3B-A74E-99A76A7E2299}" srcOrd="0" destOrd="0" presId="urn:microsoft.com/office/officeart/2005/8/layout/vList2"/>
    <dgm:cxn modelId="{D0B1DA5D-47D7-48B0-9740-4479F86178D1}" srcId="{A675C071-9FFB-4F2C-9FCE-A936E4242794}" destId="{3E21F01C-99D2-470E-881D-A5F71E54461E}" srcOrd="6" destOrd="0" parTransId="{60156644-54C8-45CB-9545-FE750201D081}" sibTransId="{1CCED22C-1153-414A-A213-BC97F5B188F1}"/>
    <dgm:cxn modelId="{4A75C16F-3DA6-4F0E-A771-9C2D59B6E8E5}" srcId="{A675C071-9FFB-4F2C-9FCE-A936E4242794}" destId="{CDA5F1B9-C112-45BF-A1CA-C7EE39A378A8}" srcOrd="3" destOrd="0" parTransId="{9B1E5ADA-A9B6-41FB-BE81-7697DFDA45C5}" sibTransId="{EF3DA309-A114-4D4D-B6D0-5837EBB30238}"/>
    <dgm:cxn modelId="{44710675-CF50-403E-B5F0-7A4A3AFB57F0}" type="presOf" srcId="{00F5860B-A1FD-49F4-9393-66F24897660E}" destId="{CF8A7B59-2420-48FA-A336-38390FC91955}" srcOrd="0" destOrd="0" presId="urn:microsoft.com/office/officeart/2005/8/layout/vList2"/>
    <dgm:cxn modelId="{4E9B247D-3FA7-46EB-B33A-FC052DE5DC39}" srcId="{A675C071-9FFB-4F2C-9FCE-A936E4242794}" destId="{DF41DD32-920B-4184-B591-C0A4A6EF9DA1}" srcOrd="0" destOrd="0" parTransId="{EBB1D2FD-1A69-4723-8835-3DAFAA168D8A}" sibTransId="{09BFE863-8CB2-48C3-96AF-536653871E6F}"/>
    <dgm:cxn modelId="{E927D77F-A23E-46E9-9FB8-5A13AAB134F1}" type="presOf" srcId="{DF41DD32-920B-4184-B591-C0A4A6EF9DA1}" destId="{DD043B88-532F-455D-A1DD-A6D4D6CD727C}" srcOrd="0" destOrd="0" presId="urn:microsoft.com/office/officeart/2005/8/layout/vList2"/>
    <dgm:cxn modelId="{42ADE9B9-6720-4B74-90DA-541F75299B11}" type="presOf" srcId="{43BA41C6-E083-4B45-B2D9-11E886D0994B}" destId="{145C1203-4FFE-491F-9019-229D01643975}" srcOrd="0" destOrd="0" presId="urn:microsoft.com/office/officeart/2005/8/layout/vList2"/>
    <dgm:cxn modelId="{B79E50BE-ABB8-4124-8CEC-D6F6CDF04951}" type="presOf" srcId="{AB9738FE-418D-4CF0-BA32-20270F78456E}" destId="{1643AD65-70DC-4CDF-BC64-E36EFE81F523}" srcOrd="0" destOrd="0" presId="urn:microsoft.com/office/officeart/2005/8/layout/vList2"/>
    <dgm:cxn modelId="{1C586BC5-F341-4277-AD3A-C25A75C5E229}" srcId="{A675C071-9FFB-4F2C-9FCE-A936E4242794}" destId="{3C5426B8-457E-41E0-8BF5-11390F2466B7}" srcOrd="4" destOrd="0" parTransId="{0EB4280D-9D6B-4B14-8DFA-7876FA613CD2}" sibTransId="{C25F99E5-00E1-4643-A76A-1B40E7D4FC49}"/>
    <dgm:cxn modelId="{7BD075E1-4B00-4020-B0E7-81A044DD56AB}" type="presOf" srcId="{3E21F01C-99D2-470E-881D-A5F71E54461E}" destId="{5F46633E-03A1-466A-BAA1-90D563184442}" srcOrd="0" destOrd="0" presId="urn:microsoft.com/office/officeart/2005/8/layout/vList2"/>
    <dgm:cxn modelId="{0B3901F5-F642-4496-9DA3-8E82D91ADAA0}" type="presOf" srcId="{3C5426B8-457E-41E0-8BF5-11390F2466B7}" destId="{54911B0A-133C-4EB5-B7A4-C901FDAFF025}" srcOrd="0" destOrd="0" presId="urn:microsoft.com/office/officeart/2005/8/layout/vList2"/>
    <dgm:cxn modelId="{E2C63B01-AF24-43F7-931A-DA59B6377C4F}" type="presParOf" srcId="{C3405426-3A51-4B3B-A74E-99A76A7E2299}" destId="{DD043B88-532F-455D-A1DD-A6D4D6CD727C}" srcOrd="0" destOrd="0" presId="urn:microsoft.com/office/officeart/2005/8/layout/vList2"/>
    <dgm:cxn modelId="{4AFA69A5-EA4D-481D-B2D5-8BA544945D00}" type="presParOf" srcId="{C3405426-3A51-4B3B-A74E-99A76A7E2299}" destId="{F4039C09-C82D-4451-BB1C-DC80E56F3393}" srcOrd="1" destOrd="0" presId="urn:microsoft.com/office/officeart/2005/8/layout/vList2"/>
    <dgm:cxn modelId="{2FF27814-D087-402F-AB8A-33526E8E4D34}" type="presParOf" srcId="{C3405426-3A51-4B3B-A74E-99A76A7E2299}" destId="{CF8A7B59-2420-48FA-A336-38390FC91955}" srcOrd="2" destOrd="0" presId="urn:microsoft.com/office/officeart/2005/8/layout/vList2"/>
    <dgm:cxn modelId="{16FE12FA-EF15-4A3C-B6DE-340F3CA1FBC8}" type="presParOf" srcId="{C3405426-3A51-4B3B-A74E-99A76A7E2299}" destId="{1DA1AB40-3061-4E01-AC86-F7A19F1CCAF2}" srcOrd="3" destOrd="0" presId="urn:microsoft.com/office/officeart/2005/8/layout/vList2"/>
    <dgm:cxn modelId="{FCF0BBF7-76DE-47FD-ACAB-8060006B3CED}" type="presParOf" srcId="{C3405426-3A51-4B3B-A74E-99A76A7E2299}" destId="{145C1203-4FFE-491F-9019-229D01643975}" srcOrd="4" destOrd="0" presId="urn:microsoft.com/office/officeart/2005/8/layout/vList2"/>
    <dgm:cxn modelId="{B7F2E820-AAC5-47AA-A77B-E220F50A4EB0}" type="presParOf" srcId="{C3405426-3A51-4B3B-A74E-99A76A7E2299}" destId="{A937907A-6280-41D4-B061-A939A39BD3CD}" srcOrd="5" destOrd="0" presId="urn:microsoft.com/office/officeart/2005/8/layout/vList2"/>
    <dgm:cxn modelId="{F9108CD4-385B-4539-98F9-D92AF4D8808E}" type="presParOf" srcId="{C3405426-3A51-4B3B-A74E-99A76A7E2299}" destId="{33396235-34F9-4080-8888-28FC6E0B7033}" srcOrd="6" destOrd="0" presId="urn:microsoft.com/office/officeart/2005/8/layout/vList2"/>
    <dgm:cxn modelId="{DAE45162-CED4-4166-A347-1B650E2903D7}" type="presParOf" srcId="{C3405426-3A51-4B3B-A74E-99A76A7E2299}" destId="{796DA7AC-B6E1-49C7-B115-1DB8A3C953AF}" srcOrd="7" destOrd="0" presId="urn:microsoft.com/office/officeart/2005/8/layout/vList2"/>
    <dgm:cxn modelId="{F304E49E-D3E4-4199-8CE1-188B4DE1561D}" type="presParOf" srcId="{C3405426-3A51-4B3B-A74E-99A76A7E2299}" destId="{54911B0A-133C-4EB5-B7A4-C901FDAFF025}" srcOrd="8" destOrd="0" presId="urn:microsoft.com/office/officeart/2005/8/layout/vList2"/>
    <dgm:cxn modelId="{8703B15A-90F5-4422-B0ED-99BB9DBE48DB}" type="presParOf" srcId="{C3405426-3A51-4B3B-A74E-99A76A7E2299}" destId="{838E3C79-528F-46FF-A261-B372C41C5021}" srcOrd="9" destOrd="0" presId="urn:microsoft.com/office/officeart/2005/8/layout/vList2"/>
    <dgm:cxn modelId="{0F2E7A84-6423-4E31-8A20-DA4A96E53589}" type="presParOf" srcId="{C3405426-3A51-4B3B-A74E-99A76A7E2299}" destId="{1643AD65-70DC-4CDF-BC64-E36EFE81F523}" srcOrd="10" destOrd="0" presId="urn:microsoft.com/office/officeart/2005/8/layout/vList2"/>
    <dgm:cxn modelId="{592C07A1-F888-4B5F-9DED-DC2C1B666C7A}" type="presParOf" srcId="{C3405426-3A51-4B3B-A74E-99A76A7E2299}" destId="{F5ED9DC0-81B6-4E1D-A30F-51A5602FF119}" srcOrd="11" destOrd="0" presId="urn:microsoft.com/office/officeart/2005/8/layout/vList2"/>
    <dgm:cxn modelId="{7CBB7FEF-9146-4156-848D-C9A1C8A4FC55}" type="presParOf" srcId="{C3405426-3A51-4B3B-A74E-99A76A7E2299}" destId="{5F46633E-03A1-466A-BAA1-90D563184442}" srcOrd="12"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2D0B8544-1169-42D0-9A2F-63B8167BC004}" type="doc">
      <dgm:prSet loTypeId="urn:microsoft.com/office/officeart/2018/2/layout/IconVerticalSolidList" loCatId="icon" qsTypeId="urn:microsoft.com/office/officeart/2005/8/quickstyle/simple1" qsCatId="simple" csTypeId="urn:microsoft.com/office/officeart/2005/8/colors/accent1_2" csCatId="accent1" phldr="1"/>
      <dgm:spPr/>
      <dgm:t>
        <a:bodyPr/>
        <a:lstStyle/>
        <a:p>
          <a:endParaRPr lang="en-US"/>
        </a:p>
      </dgm:t>
    </dgm:pt>
    <dgm:pt modelId="{FBED3EB2-1BB2-421A-8901-54A628B8567D}">
      <dgm:prSet/>
      <dgm:spPr/>
      <dgm:t>
        <a:bodyPr/>
        <a:lstStyle/>
        <a:p>
          <a:pPr>
            <a:lnSpc>
              <a:spcPct val="100000"/>
            </a:lnSpc>
          </a:pPr>
          <a:r>
            <a:rPr lang="en-US" b="0" i="0"/>
            <a:t>Make sure all data Baseline-August 2023 is entered in REDCap by September 22nd, 2023</a:t>
          </a:r>
          <a:endParaRPr lang="en-US"/>
        </a:p>
      </dgm:t>
    </dgm:pt>
    <dgm:pt modelId="{82258EC2-A46E-45BE-843B-46D3AE1259C6}" type="parTrans" cxnId="{51612FDB-36E5-4B7C-A504-455CD044F0A4}">
      <dgm:prSet/>
      <dgm:spPr/>
      <dgm:t>
        <a:bodyPr/>
        <a:lstStyle/>
        <a:p>
          <a:endParaRPr lang="en-US"/>
        </a:p>
      </dgm:t>
    </dgm:pt>
    <dgm:pt modelId="{94AC87E9-F46F-49B3-AB67-BE1BC7FC0969}" type="sibTrans" cxnId="{51612FDB-36E5-4B7C-A504-455CD044F0A4}">
      <dgm:prSet/>
      <dgm:spPr/>
      <dgm:t>
        <a:bodyPr/>
        <a:lstStyle/>
        <a:p>
          <a:endParaRPr lang="en-US"/>
        </a:p>
      </dgm:t>
    </dgm:pt>
    <dgm:pt modelId="{99E17C18-A429-4949-B72D-617CB78BD9E8}">
      <dgm:prSet/>
      <dgm:spPr/>
      <dgm:t>
        <a:bodyPr/>
        <a:lstStyle/>
        <a:p>
          <a:pPr>
            <a:lnSpc>
              <a:spcPct val="100000"/>
            </a:lnSpc>
          </a:pPr>
          <a:r>
            <a:rPr lang="en-US" b="0" i="0"/>
            <a:t>Awards will be determined based on June, July, and August 2023 monthly data</a:t>
          </a:r>
          <a:endParaRPr lang="en-US"/>
        </a:p>
      </dgm:t>
    </dgm:pt>
    <dgm:pt modelId="{3CC8507C-A99D-480C-8416-746FDD79AEDC}" type="parTrans" cxnId="{9A1C9F14-B20F-48CD-8332-6FE9FE5AFAFA}">
      <dgm:prSet/>
      <dgm:spPr/>
      <dgm:t>
        <a:bodyPr/>
        <a:lstStyle/>
        <a:p>
          <a:endParaRPr lang="en-US"/>
        </a:p>
      </dgm:t>
    </dgm:pt>
    <dgm:pt modelId="{9D20FEC1-EE41-4BD2-BA34-AC40DFC709C4}" type="sibTrans" cxnId="{9A1C9F14-B20F-48CD-8332-6FE9FE5AFAFA}">
      <dgm:prSet/>
      <dgm:spPr/>
      <dgm:t>
        <a:bodyPr/>
        <a:lstStyle/>
        <a:p>
          <a:endParaRPr lang="en-US"/>
        </a:p>
      </dgm:t>
    </dgm:pt>
    <dgm:pt modelId="{08442407-6A1B-4084-84A6-49F01C24E9C1}" type="pres">
      <dgm:prSet presAssocID="{2D0B8544-1169-42D0-9A2F-63B8167BC004}" presName="root" presStyleCnt="0">
        <dgm:presLayoutVars>
          <dgm:dir/>
          <dgm:resizeHandles val="exact"/>
        </dgm:presLayoutVars>
      </dgm:prSet>
      <dgm:spPr/>
    </dgm:pt>
    <dgm:pt modelId="{5F240768-DA29-4D3C-9F0E-A69E6558622F}" type="pres">
      <dgm:prSet presAssocID="{FBED3EB2-1BB2-421A-8901-54A628B8567D}" presName="compNode" presStyleCnt="0"/>
      <dgm:spPr/>
    </dgm:pt>
    <dgm:pt modelId="{FD94E601-0EDF-494D-BE27-A89BC51B44AC}" type="pres">
      <dgm:prSet presAssocID="{FBED3EB2-1BB2-421A-8901-54A628B8567D}" presName="bgRect" presStyleLbl="bgShp" presStyleIdx="0" presStyleCnt="2"/>
      <dgm:spPr/>
    </dgm:pt>
    <dgm:pt modelId="{5677E029-83E5-4E9F-BF7E-1DA91BA69E7E}" type="pres">
      <dgm:prSet presAssocID="{FBED3EB2-1BB2-421A-8901-54A628B8567D}" presName="iconRect" presStyleLbl="node1" presStyleIdx="0" presStyleCnt="2"/>
      <dgm:spPr>
        <a:blipFill>
          <a:blip xmlns:r="http://schemas.openxmlformats.org/officeDocument/2006/relationships" r:embed="rId1" cstate="email">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a:blipFill>
      </dgm:spPr>
      <dgm:extLst>
        <a:ext uri="{E40237B7-FDA0-4F09-8148-C483321AD2D9}">
          <dgm14:cNvPr xmlns:dgm14="http://schemas.microsoft.com/office/drawing/2010/diagram" id="0" name="" descr="Statistics with solid fill"/>
        </a:ext>
      </dgm:extLst>
    </dgm:pt>
    <dgm:pt modelId="{C1466F7A-91F8-4FDC-8DB7-3605BB9EC758}" type="pres">
      <dgm:prSet presAssocID="{FBED3EB2-1BB2-421A-8901-54A628B8567D}" presName="spaceRect" presStyleCnt="0"/>
      <dgm:spPr/>
    </dgm:pt>
    <dgm:pt modelId="{FD1352C9-D308-4956-968E-B0349DAA0EDA}" type="pres">
      <dgm:prSet presAssocID="{FBED3EB2-1BB2-421A-8901-54A628B8567D}" presName="parTx" presStyleLbl="revTx" presStyleIdx="0" presStyleCnt="2">
        <dgm:presLayoutVars>
          <dgm:chMax val="0"/>
          <dgm:chPref val="0"/>
        </dgm:presLayoutVars>
      </dgm:prSet>
      <dgm:spPr/>
    </dgm:pt>
    <dgm:pt modelId="{2EE087B7-DFFD-4E1A-93BF-77BDDFC65400}" type="pres">
      <dgm:prSet presAssocID="{94AC87E9-F46F-49B3-AB67-BE1BC7FC0969}" presName="sibTrans" presStyleCnt="0"/>
      <dgm:spPr/>
    </dgm:pt>
    <dgm:pt modelId="{11A976B5-5F40-4A45-88E4-407E4F89C677}" type="pres">
      <dgm:prSet presAssocID="{99E17C18-A429-4949-B72D-617CB78BD9E8}" presName="compNode" presStyleCnt="0"/>
      <dgm:spPr/>
    </dgm:pt>
    <dgm:pt modelId="{31D1528C-A314-45A0-8AD5-C4F254E6E467}" type="pres">
      <dgm:prSet presAssocID="{99E17C18-A429-4949-B72D-617CB78BD9E8}" presName="bgRect" presStyleLbl="bgShp" presStyleIdx="1" presStyleCnt="2"/>
      <dgm:spPr/>
    </dgm:pt>
    <dgm:pt modelId="{39035805-1889-496B-9C0B-93EE9679E269}" type="pres">
      <dgm:prSet presAssocID="{99E17C18-A429-4949-B72D-617CB78BD9E8}" presName="iconRect" presStyleLbl="node1" presStyleIdx="1" presStyleCnt="2"/>
      <dgm:spPr>
        <a:blipFill>
          <a:blip xmlns:r="http://schemas.openxmlformats.org/officeDocument/2006/relationships"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a:blipFill>
      </dgm:spPr>
      <dgm:extLst>
        <a:ext uri="{E40237B7-FDA0-4F09-8148-C483321AD2D9}">
          <dgm14:cNvPr xmlns:dgm14="http://schemas.microsoft.com/office/drawing/2010/diagram" id="0" name="" descr="Ribbon"/>
        </a:ext>
      </dgm:extLst>
    </dgm:pt>
    <dgm:pt modelId="{D7285F8B-41C2-42B9-832C-9D6A18C2D864}" type="pres">
      <dgm:prSet presAssocID="{99E17C18-A429-4949-B72D-617CB78BD9E8}" presName="spaceRect" presStyleCnt="0"/>
      <dgm:spPr/>
    </dgm:pt>
    <dgm:pt modelId="{41238086-0351-4623-964F-27C75DCA3873}" type="pres">
      <dgm:prSet presAssocID="{99E17C18-A429-4949-B72D-617CB78BD9E8}" presName="parTx" presStyleLbl="revTx" presStyleIdx="1" presStyleCnt="2">
        <dgm:presLayoutVars>
          <dgm:chMax val="0"/>
          <dgm:chPref val="0"/>
        </dgm:presLayoutVars>
      </dgm:prSet>
      <dgm:spPr/>
    </dgm:pt>
  </dgm:ptLst>
  <dgm:cxnLst>
    <dgm:cxn modelId="{9A1C9F14-B20F-48CD-8332-6FE9FE5AFAFA}" srcId="{2D0B8544-1169-42D0-9A2F-63B8167BC004}" destId="{99E17C18-A429-4949-B72D-617CB78BD9E8}" srcOrd="1" destOrd="0" parTransId="{3CC8507C-A99D-480C-8416-746FDD79AEDC}" sibTransId="{9D20FEC1-EE41-4BD2-BA34-AC40DFC709C4}"/>
    <dgm:cxn modelId="{31847256-C634-4171-BDC4-577E3B0B567D}" type="presOf" srcId="{FBED3EB2-1BB2-421A-8901-54A628B8567D}" destId="{FD1352C9-D308-4956-968E-B0349DAA0EDA}" srcOrd="0" destOrd="0" presId="urn:microsoft.com/office/officeart/2018/2/layout/IconVerticalSolidList"/>
    <dgm:cxn modelId="{CE490A69-F30B-45FB-9865-BFDDEA7C0718}" type="presOf" srcId="{2D0B8544-1169-42D0-9A2F-63B8167BC004}" destId="{08442407-6A1B-4084-84A6-49F01C24E9C1}" srcOrd="0" destOrd="0" presId="urn:microsoft.com/office/officeart/2018/2/layout/IconVerticalSolidList"/>
    <dgm:cxn modelId="{0548129D-40DA-46DE-81FF-D3E2A27B2712}" type="presOf" srcId="{99E17C18-A429-4949-B72D-617CB78BD9E8}" destId="{41238086-0351-4623-964F-27C75DCA3873}" srcOrd="0" destOrd="0" presId="urn:microsoft.com/office/officeart/2018/2/layout/IconVerticalSolidList"/>
    <dgm:cxn modelId="{51612FDB-36E5-4B7C-A504-455CD044F0A4}" srcId="{2D0B8544-1169-42D0-9A2F-63B8167BC004}" destId="{FBED3EB2-1BB2-421A-8901-54A628B8567D}" srcOrd="0" destOrd="0" parTransId="{82258EC2-A46E-45BE-843B-46D3AE1259C6}" sibTransId="{94AC87E9-F46F-49B3-AB67-BE1BC7FC0969}"/>
    <dgm:cxn modelId="{885CACAF-2974-4205-AAF3-533759017D64}" type="presParOf" srcId="{08442407-6A1B-4084-84A6-49F01C24E9C1}" destId="{5F240768-DA29-4D3C-9F0E-A69E6558622F}" srcOrd="0" destOrd="0" presId="urn:microsoft.com/office/officeart/2018/2/layout/IconVerticalSolidList"/>
    <dgm:cxn modelId="{D7465193-74FD-49C0-8BA7-CE4942BBC274}" type="presParOf" srcId="{5F240768-DA29-4D3C-9F0E-A69E6558622F}" destId="{FD94E601-0EDF-494D-BE27-A89BC51B44AC}" srcOrd="0" destOrd="0" presId="urn:microsoft.com/office/officeart/2018/2/layout/IconVerticalSolidList"/>
    <dgm:cxn modelId="{50C07999-E537-48A4-8E26-B44199A38E97}" type="presParOf" srcId="{5F240768-DA29-4D3C-9F0E-A69E6558622F}" destId="{5677E029-83E5-4E9F-BF7E-1DA91BA69E7E}" srcOrd="1" destOrd="0" presId="urn:microsoft.com/office/officeart/2018/2/layout/IconVerticalSolidList"/>
    <dgm:cxn modelId="{FAA36898-8BA9-4BE6-94EB-7805950702C7}" type="presParOf" srcId="{5F240768-DA29-4D3C-9F0E-A69E6558622F}" destId="{C1466F7A-91F8-4FDC-8DB7-3605BB9EC758}" srcOrd="2" destOrd="0" presId="urn:microsoft.com/office/officeart/2018/2/layout/IconVerticalSolidList"/>
    <dgm:cxn modelId="{E2D40231-1FE0-4986-92CB-B7998FFAF77E}" type="presParOf" srcId="{5F240768-DA29-4D3C-9F0E-A69E6558622F}" destId="{FD1352C9-D308-4956-968E-B0349DAA0EDA}" srcOrd="3" destOrd="0" presId="urn:microsoft.com/office/officeart/2018/2/layout/IconVerticalSolidList"/>
    <dgm:cxn modelId="{AB6D9DB3-D70D-46F9-A328-7206CA8E4C14}" type="presParOf" srcId="{08442407-6A1B-4084-84A6-49F01C24E9C1}" destId="{2EE087B7-DFFD-4E1A-93BF-77BDDFC65400}" srcOrd="1" destOrd="0" presId="urn:microsoft.com/office/officeart/2018/2/layout/IconVerticalSolidList"/>
    <dgm:cxn modelId="{15C86421-ED73-4ED6-BB10-794B9A1A0717}" type="presParOf" srcId="{08442407-6A1B-4084-84A6-49F01C24E9C1}" destId="{11A976B5-5F40-4A45-88E4-407E4F89C677}" srcOrd="2" destOrd="0" presId="urn:microsoft.com/office/officeart/2018/2/layout/IconVerticalSolidList"/>
    <dgm:cxn modelId="{325392D9-8B3D-46F5-958F-27BDDD87AE31}" type="presParOf" srcId="{11A976B5-5F40-4A45-88E4-407E4F89C677}" destId="{31D1528C-A314-45A0-8AD5-C4F254E6E467}" srcOrd="0" destOrd="0" presId="urn:microsoft.com/office/officeart/2018/2/layout/IconVerticalSolidList"/>
    <dgm:cxn modelId="{C0843F17-911C-4D8E-94A7-EF8D0228F5FE}" type="presParOf" srcId="{11A976B5-5F40-4A45-88E4-407E4F89C677}" destId="{39035805-1889-496B-9C0B-93EE9679E269}" srcOrd="1" destOrd="0" presId="urn:microsoft.com/office/officeart/2018/2/layout/IconVerticalSolidList"/>
    <dgm:cxn modelId="{B3A6793E-D78F-4120-8623-AF0739084EA7}" type="presParOf" srcId="{11A976B5-5F40-4A45-88E4-407E4F89C677}" destId="{D7285F8B-41C2-42B9-832C-9D6A18C2D864}" srcOrd="2" destOrd="0" presId="urn:microsoft.com/office/officeart/2018/2/layout/IconVerticalSolidList"/>
    <dgm:cxn modelId="{1E3E6C50-125C-454A-84AF-381A7691FC3A}" type="presParOf" srcId="{11A976B5-5F40-4A45-88E4-407E4F89C677}" destId="{41238086-0351-4623-964F-27C75DCA3873}" srcOrd="3" destOrd="0" presId="urn:microsoft.com/office/officeart/2018/2/layout/IconVerticalSoli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28A6A0CE-A49E-43EA-8385-F50B65FD0078}" type="doc">
      <dgm:prSet loTypeId="urn:microsoft.com/office/officeart/2005/8/layout/process4" loCatId="process" qsTypeId="urn:microsoft.com/office/officeart/2005/8/quickstyle/simple4" qsCatId="simple" csTypeId="urn:microsoft.com/office/officeart/2005/8/colors/colorful1" csCatId="colorful" phldr="1"/>
      <dgm:spPr/>
      <dgm:t>
        <a:bodyPr/>
        <a:lstStyle/>
        <a:p>
          <a:endParaRPr lang="en-US"/>
        </a:p>
      </dgm:t>
    </dgm:pt>
    <dgm:pt modelId="{CEF4B4F2-2C71-47FD-9D98-EC7D881AF439}">
      <dgm:prSet/>
      <dgm:spPr/>
      <dgm:t>
        <a:bodyPr/>
        <a:lstStyle/>
        <a:p>
          <a:pPr rtl="0"/>
          <a:r>
            <a:rPr lang="en-US" b="0" i="0"/>
            <a:t>Every team to hold a Respectful Care Breakfast</a:t>
          </a:r>
          <a:r>
            <a:rPr lang="en-US" b="0" i="0">
              <a:latin typeface="Calibri" panose="020F0502020204030204"/>
            </a:rPr>
            <a:t> </a:t>
          </a:r>
          <a:endParaRPr lang="en-US"/>
        </a:p>
      </dgm:t>
    </dgm:pt>
    <dgm:pt modelId="{7CD1BE71-7013-46BF-AAD7-DDAACFBC50D1}" type="parTrans" cxnId="{1E8EAAB1-C6F3-4A27-AAC2-1E7748565A7D}">
      <dgm:prSet/>
      <dgm:spPr/>
      <dgm:t>
        <a:bodyPr/>
        <a:lstStyle/>
        <a:p>
          <a:endParaRPr lang="en-US"/>
        </a:p>
      </dgm:t>
    </dgm:pt>
    <dgm:pt modelId="{9A5DC4A6-E43E-4DE4-9B0F-3ADDA482407F}" type="sibTrans" cxnId="{1E8EAAB1-C6F3-4A27-AAC2-1E7748565A7D}">
      <dgm:prSet/>
      <dgm:spPr/>
      <dgm:t>
        <a:bodyPr/>
        <a:lstStyle/>
        <a:p>
          <a:endParaRPr lang="en-US"/>
        </a:p>
      </dgm:t>
    </dgm:pt>
    <dgm:pt modelId="{6F1EA786-B662-4E24-83F4-9B10B6A28695}">
      <dgm:prSet/>
      <dgm:spPr/>
      <dgm:t>
        <a:bodyPr/>
        <a:lstStyle/>
        <a:p>
          <a:r>
            <a:rPr lang="en-US" b="0" i="0"/>
            <a:t>Ask doulas or lactation counselor, midwives/docs to consider patients to invite or ask NICU moms…</a:t>
          </a:r>
          <a:endParaRPr lang="en-US"/>
        </a:p>
      </dgm:t>
    </dgm:pt>
    <dgm:pt modelId="{5FA6DF19-F0A4-4A61-A03B-A8249EC3B60A}" type="parTrans" cxnId="{45E2E188-BF8B-4B9E-812D-23EE7B55C9F6}">
      <dgm:prSet/>
      <dgm:spPr/>
      <dgm:t>
        <a:bodyPr/>
        <a:lstStyle/>
        <a:p>
          <a:endParaRPr lang="en-US"/>
        </a:p>
      </dgm:t>
    </dgm:pt>
    <dgm:pt modelId="{2BB0E5B0-8092-442E-8EC8-D5EB5EDB91EA}" type="sibTrans" cxnId="{45E2E188-BF8B-4B9E-812D-23EE7B55C9F6}">
      <dgm:prSet/>
      <dgm:spPr/>
      <dgm:t>
        <a:bodyPr/>
        <a:lstStyle/>
        <a:p>
          <a:endParaRPr lang="en-US"/>
        </a:p>
      </dgm:t>
    </dgm:pt>
    <dgm:pt modelId="{DE84B402-98A8-4E57-B17C-AA705A44EF4B}">
      <dgm:prSet/>
      <dgm:spPr/>
      <dgm:t>
        <a:bodyPr/>
        <a:lstStyle/>
        <a:p>
          <a:r>
            <a:rPr lang="en-US" b="0" i="0"/>
            <a:t>Celebrate and talk about Respectful Care and strategies to increase Respectful Care Practices (how can we improve shared decision making, active listening)</a:t>
          </a:r>
          <a:endParaRPr lang="en-US"/>
        </a:p>
      </dgm:t>
    </dgm:pt>
    <dgm:pt modelId="{37319429-2FAF-4D0D-B75D-8B1187584A69}" type="parTrans" cxnId="{0DF13312-F21E-4B4B-8743-C0A2E2DCAD6D}">
      <dgm:prSet/>
      <dgm:spPr/>
      <dgm:t>
        <a:bodyPr/>
        <a:lstStyle/>
        <a:p>
          <a:endParaRPr lang="en-US"/>
        </a:p>
      </dgm:t>
    </dgm:pt>
    <dgm:pt modelId="{305AA0CC-2200-4BED-BF6B-912562374908}" type="sibTrans" cxnId="{0DF13312-F21E-4B4B-8743-C0A2E2DCAD6D}">
      <dgm:prSet/>
      <dgm:spPr/>
      <dgm:t>
        <a:bodyPr/>
        <a:lstStyle/>
        <a:p>
          <a:endParaRPr lang="en-US"/>
        </a:p>
      </dgm:t>
    </dgm:pt>
    <dgm:pt modelId="{4880075B-D69D-4874-8A48-C21126D70089}">
      <dgm:prSet/>
      <dgm:spPr/>
      <dgm:t>
        <a:bodyPr/>
        <a:lstStyle/>
        <a:p>
          <a:pPr rtl="0"/>
          <a:r>
            <a:rPr lang="en-US" b="0" i="0"/>
            <a:t>Make sure to also invite OB providers / nurses to attend</a:t>
          </a:r>
          <a:r>
            <a:rPr lang="en-US" b="0" i="0">
              <a:latin typeface="Calibri" panose="020F0502020204030204"/>
            </a:rPr>
            <a:t> </a:t>
          </a:r>
          <a:r>
            <a:rPr lang="en-US" b="0" i="0"/>
            <a:t>and use name tags</a:t>
          </a:r>
          <a:r>
            <a:rPr lang="en-US" b="0" i="0">
              <a:latin typeface="Calibri" panose="020F0502020204030204"/>
            </a:rPr>
            <a:t> </a:t>
          </a:r>
          <a:endParaRPr lang="en-US"/>
        </a:p>
      </dgm:t>
    </dgm:pt>
    <dgm:pt modelId="{B93A8070-D945-4AD4-B3A6-0248F49CF3CB}" type="parTrans" cxnId="{48032328-01C5-4304-8D24-C31904A2AC67}">
      <dgm:prSet/>
      <dgm:spPr/>
      <dgm:t>
        <a:bodyPr/>
        <a:lstStyle/>
        <a:p>
          <a:endParaRPr lang="en-US"/>
        </a:p>
      </dgm:t>
    </dgm:pt>
    <dgm:pt modelId="{42305965-A38B-408D-A113-7E2885FC024D}" type="sibTrans" cxnId="{48032328-01C5-4304-8D24-C31904A2AC67}">
      <dgm:prSet/>
      <dgm:spPr/>
      <dgm:t>
        <a:bodyPr/>
        <a:lstStyle/>
        <a:p>
          <a:endParaRPr lang="en-US"/>
        </a:p>
      </dgm:t>
    </dgm:pt>
    <dgm:pt modelId="{B02E652C-15D7-4BAB-836E-47BECA3095F6}">
      <dgm:prSet/>
      <dgm:spPr/>
      <dgm:t>
        <a:bodyPr/>
        <a:lstStyle/>
        <a:p>
          <a:r>
            <a:rPr lang="en-US" b="0" i="0"/>
            <a:t>Every team to engage a Patient Partner to work with their QI team by 11/2</a:t>
          </a:r>
          <a:endParaRPr lang="en-US"/>
        </a:p>
      </dgm:t>
    </dgm:pt>
    <dgm:pt modelId="{FEB49B93-4B45-48FD-9528-43DE46D77A10}" type="parTrans" cxnId="{C3DF4515-CCE6-4814-B7F4-CC057741B49D}">
      <dgm:prSet/>
      <dgm:spPr/>
      <dgm:t>
        <a:bodyPr/>
        <a:lstStyle/>
        <a:p>
          <a:endParaRPr lang="en-US"/>
        </a:p>
      </dgm:t>
    </dgm:pt>
    <dgm:pt modelId="{BE6DDDFA-8CB3-493D-A3D4-54B17CC6CB01}" type="sibTrans" cxnId="{C3DF4515-CCE6-4814-B7F4-CC057741B49D}">
      <dgm:prSet/>
      <dgm:spPr/>
      <dgm:t>
        <a:bodyPr/>
        <a:lstStyle/>
        <a:p>
          <a:endParaRPr lang="en-US"/>
        </a:p>
      </dgm:t>
    </dgm:pt>
    <dgm:pt modelId="{8CC8C498-86B1-4C51-A49B-2C198378FE24}">
      <dgm:prSet/>
      <dgm:spPr/>
      <dgm:t>
        <a:bodyPr/>
        <a:lstStyle/>
        <a:p>
          <a:r>
            <a:rPr lang="en-US" b="0" i="0"/>
            <a:t>You may identify patients to ask if they want to work with your QI team as a Patient Partner through Respectful Care Breakfasts</a:t>
          </a:r>
          <a:endParaRPr lang="en-US"/>
        </a:p>
      </dgm:t>
    </dgm:pt>
    <dgm:pt modelId="{502E292A-3A6C-43EA-946B-73B2CE278B2B}" type="parTrans" cxnId="{F39CDD8B-913A-407A-ABC4-EB7A14222C50}">
      <dgm:prSet/>
      <dgm:spPr/>
      <dgm:t>
        <a:bodyPr/>
        <a:lstStyle/>
        <a:p>
          <a:endParaRPr lang="en-US"/>
        </a:p>
      </dgm:t>
    </dgm:pt>
    <dgm:pt modelId="{046A2DC6-5C59-4C42-821B-1FE876BFE9F7}" type="sibTrans" cxnId="{F39CDD8B-913A-407A-ABC4-EB7A14222C50}">
      <dgm:prSet/>
      <dgm:spPr/>
      <dgm:t>
        <a:bodyPr/>
        <a:lstStyle/>
        <a:p>
          <a:endParaRPr lang="en-US"/>
        </a:p>
      </dgm:t>
    </dgm:pt>
    <dgm:pt modelId="{9E1EBA6A-2061-4B15-A441-0DC7AB803A5A}" type="pres">
      <dgm:prSet presAssocID="{28A6A0CE-A49E-43EA-8385-F50B65FD0078}" presName="Name0" presStyleCnt="0">
        <dgm:presLayoutVars>
          <dgm:dir/>
          <dgm:animLvl val="lvl"/>
          <dgm:resizeHandles val="exact"/>
        </dgm:presLayoutVars>
      </dgm:prSet>
      <dgm:spPr/>
    </dgm:pt>
    <dgm:pt modelId="{3D4DD260-81DC-4AEA-85A1-F579EA8BD199}" type="pres">
      <dgm:prSet presAssocID="{B02E652C-15D7-4BAB-836E-47BECA3095F6}" presName="boxAndChildren" presStyleCnt="0"/>
      <dgm:spPr/>
    </dgm:pt>
    <dgm:pt modelId="{B30C7E44-377A-4C7C-8A13-3B877BAB52A6}" type="pres">
      <dgm:prSet presAssocID="{B02E652C-15D7-4BAB-836E-47BECA3095F6}" presName="parentTextBox" presStyleLbl="node1" presStyleIdx="0" presStyleCnt="2"/>
      <dgm:spPr/>
    </dgm:pt>
    <dgm:pt modelId="{89645D4E-5E27-4031-861C-C2A3A9E1AE9C}" type="pres">
      <dgm:prSet presAssocID="{B02E652C-15D7-4BAB-836E-47BECA3095F6}" presName="entireBox" presStyleLbl="node1" presStyleIdx="0" presStyleCnt="2"/>
      <dgm:spPr/>
    </dgm:pt>
    <dgm:pt modelId="{4F47ECE0-C031-40C6-B9F3-02A3F205F152}" type="pres">
      <dgm:prSet presAssocID="{B02E652C-15D7-4BAB-836E-47BECA3095F6}" presName="descendantBox" presStyleCnt="0"/>
      <dgm:spPr/>
    </dgm:pt>
    <dgm:pt modelId="{52547F60-D7D3-4A35-965A-088A447DA7FA}" type="pres">
      <dgm:prSet presAssocID="{8CC8C498-86B1-4C51-A49B-2C198378FE24}" presName="childTextBox" presStyleLbl="fgAccFollowNode1" presStyleIdx="0" presStyleCnt="4">
        <dgm:presLayoutVars>
          <dgm:bulletEnabled val="1"/>
        </dgm:presLayoutVars>
      </dgm:prSet>
      <dgm:spPr/>
    </dgm:pt>
    <dgm:pt modelId="{7269B607-19AF-4B53-9EAB-2B88C43DB761}" type="pres">
      <dgm:prSet presAssocID="{9A5DC4A6-E43E-4DE4-9B0F-3ADDA482407F}" presName="sp" presStyleCnt="0"/>
      <dgm:spPr/>
    </dgm:pt>
    <dgm:pt modelId="{CB0D03D1-E808-4E51-977C-0D72F61705ED}" type="pres">
      <dgm:prSet presAssocID="{CEF4B4F2-2C71-47FD-9D98-EC7D881AF439}" presName="arrowAndChildren" presStyleCnt="0"/>
      <dgm:spPr/>
    </dgm:pt>
    <dgm:pt modelId="{B412F495-2561-4D35-91CD-F1BB19688A30}" type="pres">
      <dgm:prSet presAssocID="{CEF4B4F2-2C71-47FD-9D98-EC7D881AF439}" presName="parentTextArrow" presStyleLbl="node1" presStyleIdx="0" presStyleCnt="2"/>
      <dgm:spPr/>
    </dgm:pt>
    <dgm:pt modelId="{F6CCDC02-B1BA-45B9-9789-6398F0B481B6}" type="pres">
      <dgm:prSet presAssocID="{CEF4B4F2-2C71-47FD-9D98-EC7D881AF439}" presName="arrow" presStyleLbl="node1" presStyleIdx="1" presStyleCnt="2"/>
      <dgm:spPr/>
    </dgm:pt>
    <dgm:pt modelId="{AF55F471-CF66-46D5-80F2-963CF74CC82F}" type="pres">
      <dgm:prSet presAssocID="{CEF4B4F2-2C71-47FD-9D98-EC7D881AF439}" presName="descendantArrow" presStyleCnt="0"/>
      <dgm:spPr/>
    </dgm:pt>
    <dgm:pt modelId="{69B11234-0723-48EC-A547-21BF8327709C}" type="pres">
      <dgm:prSet presAssocID="{6F1EA786-B662-4E24-83F4-9B10B6A28695}" presName="childTextArrow" presStyleLbl="fgAccFollowNode1" presStyleIdx="1" presStyleCnt="4">
        <dgm:presLayoutVars>
          <dgm:bulletEnabled val="1"/>
        </dgm:presLayoutVars>
      </dgm:prSet>
      <dgm:spPr/>
    </dgm:pt>
    <dgm:pt modelId="{5EC6F11A-382F-4ECA-9750-5AF13FFC3130}" type="pres">
      <dgm:prSet presAssocID="{DE84B402-98A8-4E57-B17C-AA705A44EF4B}" presName="childTextArrow" presStyleLbl="fgAccFollowNode1" presStyleIdx="2" presStyleCnt="4">
        <dgm:presLayoutVars>
          <dgm:bulletEnabled val="1"/>
        </dgm:presLayoutVars>
      </dgm:prSet>
      <dgm:spPr/>
    </dgm:pt>
    <dgm:pt modelId="{0F531E8C-2AC3-4A97-BAF1-73B4B1972F16}" type="pres">
      <dgm:prSet presAssocID="{4880075B-D69D-4874-8A48-C21126D70089}" presName="childTextArrow" presStyleLbl="fgAccFollowNode1" presStyleIdx="3" presStyleCnt="4">
        <dgm:presLayoutVars>
          <dgm:bulletEnabled val="1"/>
        </dgm:presLayoutVars>
      </dgm:prSet>
      <dgm:spPr/>
    </dgm:pt>
  </dgm:ptLst>
  <dgm:cxnLst>
    <dgm:cxn modelId="{E0386610-E5A6-47A3-9056-0AEB93510FBA}" type="presOf" srcId="{6F1EA786-B662-4E24-83F4-9B10B6A28695}" destId="{69B11234-0723-48EC-A547-21BF8327709C}" srcOrd="0" destOrd="0" presId="urn:microsoft.com/office/officeart/2005/8/layout/process4"/>
    <dgm:cxn modelId="{0DF13312-F21E-4B4B-8743-C0A2E2DCAD6D}" srcId="{CEF4B4F2-2C71-47FD-9D98-EC7D881AF439}" destId="{DE84B402-98A8-4E57-B17C-AA705A44EF4B}" srcOrd="1" destOrd="0" parTransId="{37319429-2FAF-4D0D-B75D-8B1187584A69}" sibTransId="{305AA0CC-2200-4BED-BF6B-912562374908}"/>
    <dgm:cxn modelId="{C3DF4515-CCE6-4814-B7F4-CC057741B49D}" srcId="{28A6A0CE-A49E-43EA-8385-F50B65FD0078}" destId="{B02E652C-15D7-4BAB-836E-47BECA3095F6}" srcOrd="1" destOrd="0" parTransId="{FEB49B93-4B45-48FD-9528-43DE46D77A10}" sibTransId="{BE6DDDFA-8CB3-493D-A3D4-54B17CC6CB01}"/>
    <dgm:cxn modelId="{48032328-01C5-4304-8D24-C31904A2AC67}" srcId="{CEF4B4F2-2C71-47FD-9D98-EC7D881AF439}" destId="{4880075B-D69D-4874-8A48-C21126D70089}" srcOrd="2" destOrd="0" parTransId="{B93A8070-D945-4AD4-B3A6-0248F49CF3CB}" sibTransId="{42305965-A38B-408D-A113-7E2885FC024D}"/>
    <dgm:cxn modelId="{358DFC2C-7D63-42DD-A593-ED3C16580663}" type="presOf" srcId="{CEF4B4F2-2C71-47FD-9D98-EC7D881AF439}" destId="{B412F495-2561-4D35-91CD-F1BB19688A30}" srcOrd="0" destOrd="0" presId="urn:microsoft.com/office/officeart/2005/8/layout/process4"/>
    <dgm:cxn modelId="{1A6FA33E-5438-4D65-B6D8-8DD5DB76A7DB}" type="presOf" srcId="{B02E652C-15D7-4BAB-836E-47BECA3095F6}" destId="{B30C7E44-377A-4C7C-8A13-3B877BAB52A6}" srcOrd="0" destOrd="0" presId="urn:microsoft.com/office/officeart/2005/8/layout/process4"/>
    <dgm:cxn modelId="{3A9C985A-F252-4261-8C15-A69FFF98DE29}" type="presOf" srcId="{DE84B402-98A8-4E57-B17C-AA705A44EF4B}" destId="{5EC6F11A-382F-4ECA-9750-5AF13FFC3130}" srcOrd="0" destOrd="0" presId="urn:microsoft.com/office/officeart/2005/8/layout/process4"/>
    <dgm:cxn modelId="{45E2E188-BF8B-4B9E-812D-23EE7B55C9F6}" srcId="{CEF4B4F2-2C71-47FD-9D98-EC7D881AF439}" destId="{6F1EA786-B662-4E24-83F4-9B10B6A28695}" srcOrd="0" destOrd="0" parTransId="{5FA6DF19-F0A4-4A61-A03B-A8249EC3B60A}" sibTransId="{2BB0E5B0-8092-442E-8EC8-D5EB5EDB91EA}"/>
    <dgm:cxn modelId="{F39CDD8B-913A-407A-ABC4-EB7A14222C50}" srcId="{B02E652C-15D7-4BAB-836E-47BECA3095F6}" destId="{8CC8C498-86B1-4C51-A49B-2C198378FE24}" srcOrd="0" destOrd="0" parTransId="{502E292A-3A6C-43EA-946B-73B2CE278B2B}" sibTransId="{046A2DC6-5C59-4C42-821B-1FE876BFE9F7}"/>
    <dgm:cxn modelId="{2D1FA9AF-936F-409D-9DEC-55369527887E}" type="presOf" srcId="{28A6A0CE-A49E-43EA-8385-F50B65FD0078}" destId="{9E1EBA6A-2061-4B15-A441-0DC7AB803A5A}" srcOrd="0" destOrd="0" presId="urn:microsoft.com/office/officeart/2005/8/layout/process4"/>
    <dgm:cxn modelId="{1E8EAAB1-C6F3-4A27-AAC2-1E7748565A7D}" srcId="{28A6A0CE-A49E-43EA-8385-F50B65FD0078}" destId="{CEF4B4F2-2C71-47FD-9D98-EC7D881AF439}" srcOrd="0" destOrd="0" parTransId="{7CD1BE71-7013-46BF-AAD7-DDAACFBC50D1}" sibTransId="{9A5DC4A6-E43E-4DE4-9B0F-3ADDA482407F}"/>
    <dgm:cxn modelId="{4CBBAFB6-51B2-4205-9283-FD84B504BBBA}" type="presOf" srcId="{CEF4B4F2-2C71-47FD-9D98-EC7D881AF439}" destId="{F6CCDC02-B1BA-45B9-9789-6398F0B481B6}" srcOrd="1" destOrd="0" presId="urn:microsoft.com/office/officeart/2005/8/layout/process4"/>
    <dgm:cxn modelId="{F09A0FD1-13CB-4E20-8518-5C8765A97E7E}" type="presOf" srcId="{4880075B-D69D-4874-8A48-C21126D70089}" destId="{0F531E8C-2AC3-4A97-BAF1-73B4B1972F16}" srcOrd="0" destOrd="0" presId="urn:microsoft.com/office/officeart/2005/8/layout/process4"/>
    <dgm:cxn modelId="{1B3F05F8-7D18-4658-BD79-4F917B9BB89A}" type="presOf" srcId="{8CC8C498-86B1-4C51-A49B-2C198378FE24}" destId="{52547F60-D7D3-4A35-965A-088A447DA7FA}" srcOrd="0" destOrd="0" presId="urn:microsoft.com/office/officeart/2005/8/layout/process4"/>
    <dgm:cxn modelId="{BCA435FE-6DC4-4176-BE7B-BE737B2BEF44}" type="presOf" srcId="{B02E652C-15D7-4BAB-836E-47BECA3095F6}" destId="{89645D4E-5E27-4031-861C-C2A3A9E1AE9C}" srcOrd="1" destOrd="0" presId="urn:microsoft.com/office/officeart/2005/8/layout/process4"/>
    <dgm:cxn modelId="{64224FDD-DCB3-42B6-8772-0A97CAC2C9E7}" type="presParOf" srcId="{9E1EBA6A-2061-4B15-A441-0DC7AB803A5A}" destId="{3D4DD260-81DC-4AEA-85A1-F579EA8BD199}" srcOrd="0" destOrd="0" presId="urn:microsoft.com/office/officeart/2005/8/layout/process4"/>
    <dgm:cxn modelId="{F84B68D7-5B44-4675-9E5B-AA57BE626DB1}" type="presParOf" srcId="{3D4DD260-81DC-4AEA-85A1-F579EA8BD199}" destId="{B30C7E44-377A-4C7C-8A13-3B877BAB52A6}" srcOrd="0" destOrd="0" presId="urn:microsoft.com/office/officeart/2005/8/layout/process4"/>
    <dgm:cxn modelId="{6632D0B5-408F-475A-A56B-242DE8C99992}" type="presParOf" srcId="{3D4DD260-81DC-4AEA-85A1-F579EA8BD199}" destId="{89645D4E-5E27-4031-861C-C2A3A9E1AE9C}" srcOrd="1" destOrd="0" presId="urn:microsoft.com/office/officeart/2005/8/layout/process4"/>
    <dgm:cxn modelId="{C964DA1D-62BA-45D4-95BF-35775CA403E2}" type="presParOf" srcId="{3D4DD260-81DC-4AEA-85A1-F579EA8BD199}" destId="{4F47ECE0-C031-40C6-B9F3-02A3F205F152}" srcOrd="2" destOrd="0" presId="urn:microsoft.com/office/officeart/2005/8/layout/process4"/>
    <dgm:cxn modelId="{EA1421F2-A338-4C82-B9C9-738DF4F915F4}" type="presParOf" srcId="{4F47ECE0-C031-40C6-B9F3-02A3F205F152}" destId="{52547F60-D7D3-4A35-965A-088A447DA7FA}" srcOrd="0" destOrd="0" presId="urn:microsoft.com/office/officeart/2005/8/layout/process4"/>
    <dgm:cxn modelId="{447FCD0E-D854-4F5B-9977-0BB5D6B9E680}" type="presParOf" srcId="{9E1EBA6A-2061-4B15-A441-0DC7AB803A5A}" destId="{7269B607-19AF-4B53-9EAB-2B88C43DB761}" srcOrd="1" destOrd="0" presId="urn:microsoft.com/office/officeart/2005/8/layout/process4"/>
    <dgm:cxn modelId="{2EAC5903-DF0E-4338-9BBA-5ED1EC7C5AED}" type="presParOf" srcId="{9E1EBA6A-2061-4B15-A441-0DC7AB803A5A}" destId="{CB0D03D1-E808-4E51-977C-0D72F61705ED}" srcOrd="2" destOrd="0" presId="urn:microsoft.com/office/officeart/2005/8/layout/process4"/>
    <dgm:cxn modelId="{573363D9-8195-42DF-906E-CA5D59E75CAB}" type="presParOf" srcId="{CB0D03D1-E808-4E51-977C-0D72F61705ED}" destId="{B412F495-2561-4D35-91CD-F1BB19688A30}" srcOrd="0" destOrd="0" presId="urn:microsoft.com/office/officeart/2005/8/layout/process4"/>
    <dgm:cxn modelId="{11904AF3-8F4C-4265-A514-A9F23A6021A9}" type="presParOf" srcId="{CB0D03D1-E808-4E51-977C-0D72F61705ED}" destId="{F6CCDC02-B1BA-45B9-9789-6398F0B481B6}" srcOrd="1" destOrd="0" presId="urn:microsoft.com/office/officeart/2005/8/layout/process4"/>
    <dgm:cxn modelId="{6036BE1B-61D5-40F2-B955-4F428AA995AF}" type="presParOf" srcId="{CB0D03D1-E808-4E51-977C-0D72F61705ED}" destId="{AF55F471-CF66-46D5-80F2-963CF74CC82F}" srcOrd="2" destOrd="0" presId="urn:microsoft.com/office/officeart/2005/8/layout/process4"/>
    <dgm:cxn modelId="{AFCBAD18-B064-43E2-852E-2325C94E6D35}" type="presParOf" srcId="{AF55F471-CF66-46D5-80F2-963CF74CC82F}" destId="{69B11234-0723-48EC-A547-21BF8327709C}" srcOrd="0" destOrd="0" presId="urn:microsoft.com/office/officeart/2005/8/layout/process4"/>
    <dgm:cxn modelId="{89A4CC34-74A8-4B12-92AE-68E33621A57D}" type="presParOf" srcId="{AF55F471-CF66-46D5-80F2-963CF74CC82F}" destId="{5EC6F11A-382F-4ECA-9750-5AF13FFC3130}" srcOrd="1" destOrd="0" presId="urn:microsoft.com/office/officeart/2005/8/layout/process4"/>
    <dgm:cxn modelId="{7A74CF74-8463-45A4-BBEE-A215B0397BD2}" type="presParOf" srcId="{AF55F471-CF66-46D5-80F2-963CF74CC82F}" destId="{0F531E8C-2AC3-4A97-BAF1-73B4B1972F16}" srcOrd="2" destOrd="0" presId="urn:microsoft.com/office/officeart/2005/8/layout/process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5F0DCD73-D9EB-48A2-B4B9-D54A49AE434B}" type="doc">
      <dgm:prSet loTypeId="urn:microsoft.com/office/officeart/2005/8/layout/process4" loCatId="process" qsTypeId="urn:microsoft.com/office/officeart/2005/8/quickstyle/simple1" qsCatId="simple" csTypeId="urn:microsoft.com/office/officeart/2005/8/colors/colorful2" csCatId="colorful" phldr="1"/>
      <dgm:spPr/>
      <dgm:t>
        <a:bodyPr/>
        <a:lstStyle/>
        <a:p>
          <a:endParaRPr lang="en-US"/>
        </a:p>
      </dgm:t>
    </dgm:pt>
    <dgm:pt modelId="{C88F3025-A479-45AF-AAFA-72506A0E81D4}">
      <dgm:prSet/>
      <dgm:spPr/>
      <dgm:t>
        <a:bodyPr/>
        <a:lstStyle/>
        <a:p>
          <a:r>
            <a:rPr lang="en-US" b="0" i="0"/>
            <a:t>You will be recognized as a patient engagement leader if:</a:t>
          </a:r>
          <a:endParaRPr lang="en-US"/>
        </a:p>
      </dgm:t>
    </dgm:pt>
    <dgm:pt modelId="{43469113-C18F-4214-B8B3-562AB1568EE8}" type="parTrans" cxnId="{C57BD96C-06D1-4D8E-B098-8D28A33F7464}">
      <dgm:prSet/>
      <dgm:spPr/>
      <dgm:t>
        <a:bodyPr/>
        <a:lstStyle/>
        <a:p>
          <a:endParaRPr lang="en-US"/>
        </a:p>
      </dgm:t>
    </dgm:pt>
    <dgm:pt modelId="{666EDEF6-3B33-4ED8-861E-73667C8C6491}" type="sibTrans" cxnId="{C57BD96C-06D1-4D8E-B098-8D28A33F7464}">
      <dgm:prSet/>
      <dgm:spPr/>
      <dgm:t>
        <a:bodyPr/>
        <a:lstStyle/>
        <a:p>
          <a:endParaRPr lang="en-US"/>
        </a:p>
      </dgm:t>
    </dgm:pt>
    <dgm:pt modelId="{74B03B36-8A6A-45D5-8C8A-80F9B5A63ABF}">
      <dgm:prSet/>
      <dgm:spPr/>
      <dgm:t>
        <a:bodyPr/>
        <a:lstStyle/>
        <a:p>
          <a:pPr rtl="0"/>
          <a:r>
            <a:rPr lang="en-US" b="0" i="0"/>
            <a:t>You hosted a respectful care </a:t>
          </a:r>
          <a:r>
            <a:rPr lang="en-US" b="0" i="0">
              <a:latin typeface="Calibri" panose="020F0502020204030204"/>
            </a:rPr>
            <a:t>breakfast</a:t>
          </a:r>
          <a:endParaRPr lang="en-US"/>
        </a:p>
      </dgm:t>
    </dgm:pt>
    <dgm:pt modelId="{CCF1B2C1-BD1D-483A-86B5-EE72445BF3CB}" type="parTrans" cxnId="{97A6A675-C6ED-43BC-9E92-F76009651B14}">
      <dgm:prSet/>
      <dgm:spPr/>
      <dgm:t>
        <a:bodyPr/>
        <a:lstStyle/>
        <a:p>
          <a:endParaRPr lang="en-US"/>
        </a:p>
      </dgm:t>
    </dgm:pt>
    <dgm:pt modelId="{43B411B0-2C93-481D-A407-E38762876134}" type="sibTrans" cxnId="{97A6A675-C6ED-43BC-9E92-F76009651B14}">
      <dgm:prSet/>
      <dgm:spPr/>
      <dgm:t>
        <a:bodyPr/>
        <a:lstStyle/>
        <a:p>
          <a:endParaRPr lang="en-US"/>
        </a:p>
      </dgm:t>
    </dgm:pt>
    <dgm:pt modelId="{0DD31838-6975-464A-8637-D19251425CAA}">
      <dgm:prSet/>
      <dgm:spPr/>
      <dgm:t>
        <a:bodyPr/>
        <a:lstStyle/>
        <a:p>
          <a:r>
            <a:rPr lang="en-US" b="0" i="0"/>
            <a:t>You have identified a patient partner for your QI team</a:t>
          </a:r>
          <a:endParaRPr lang="en-US"/>
        </a:p>
      </dgm:t>
    </dgm:pt>
    <dgm:pt modelId="{C5DBE15A-85A3-46D2-9BE4-A83E2245B9F0}" type="parTrans" cxnId="{4F22EDBA-784A-40FB-BAED-828DDA949654}">
      <dgm:prSet/>
      <dgm:spPr/>
      <dgm:t>
        <a:bodyPr/>
        <a:lstStyle/>
        <a:p>
          <a:endParaRPr lang="en-US"/>
        </a:p>
      </dgm:t>
    </dgm:pt>
    <dgm:pt modelId="{8BB27C60-380E-44CE-A744-9D8565704DD7}" type="sibTrans" cxnId="{4F22EDBA-784A-40FB-BAED-828DDA949654}">
      <dgm:prSet/>
      <dgm:spPr/>
      <dgm:t>
        <a:bodyPr/>
        <a:lstStyle/>
        <a:p>
          <a:endParaRPr lang="en-US"/>
        </a:p>
      </dgm:t>
    </dgm:pt>
    <dgm:pt modelId="{EF6D109F-9F13-439B-9247-BCC293850A98}">
      <dgm:prSet/>
      <dgm:spPr/>
      <dgm:t>
        <a:bodyPr/>
        <a:lstStyle/>
        <a:p>
          <a:r>
            <a:rPr lang="en-US" b="0" i="0"/>
            <a:t>Reach out to ILPQC with the name of your patient partner</a:t>
          </a:r>
          <a:endParaRPr lang="en-US"/>
        </a:p>
      </dgm:t>
    </dgm:pt>
    <dgm:pt modelId="{0CE58DD5-D505-4A26-94BF-ADC85BEE29FF}" type="parTrans" cxnId="{8DB75D56-00D8-4AB1-B90B-C9CA6D805645}">
      <dgm:prSet/>
      <dgm:spPr/>
      <dgm:t>
        <a:bodyPr/>
        <a:lstStyle/>
        <a:p>
          <a:endParaRPr lang="en-US"/>
        </a:p>
      </dgm:t>
    </dgm:pt>
    <dgm:pt modelId="{47115F39-28CF-4BFC-9F49-D560282E5ABF}" type="sibTrans" cxnId="{8DB75D56-00D8-4AB1-B90B-C9CA6D805645}">
      <dgm:prSet/>
      <dgm:spPr/>
      <dgm:t>
        <a:bodyPr/>
        <a:lstStyle/>
        <a:p>
          <a:endParaRPr lang="en-US"/>
        </a:p>
      </dgm:t>
    </dgm:pt>
    <dgm:pt modelId="{9739B4C4-B1FA-40AF-91DB-D440E5710B73}">
      <dgm:prSet/>
      <dgm:spPr/>
      <dgm:t>
        <a:bodyPr/>
        <a:lstStyle/>
        <a:p>
          <a:r>
            <a:rPr lang="en-US" b="0" i="0" dirty="0"/>
            <a:t>ILPQC will organize a patient partner training!</a:t>
          </a:r>
          <a:endParaRPr lang="en-US" dirty="0"/>
        </a:p>
      </dgm:t>
    </dgm:pt>
    <dgm:pt modelId="{79FFF30E-E165-4BF0-B3BC-9F273310F1BD}" type="parTrans" cxnId="{14DEDD98-E566-4DD2-8CC6-C076E00FCD60}">
      <dgm:prSet/>
      <dgm:spPr/>
      <dgm:t>
        <a:bodyPr/>
        <a:lstStyle/>
        <a:p>
          <a:endParaRPr lang="en-US"/>
        </a:p>
      </dgm:t>
    </dgm:pt>
    <dgm:pt modelId="{9EB1E88C-72E6-4EA2-84ED-8380BE53F6BE}" type="sibTrans" cxnId="{14DEDD98-E566-4DD2-8CC6-C076E00FCD60}">
      <dgm:prSet/>
      <dgm:spPr/>
      <dgm:t>
        <a:bodyPr/>
        <a:lstStyle/>
        <a:p>
          <a:endParaRPr lang="en-US"/>
        </a:p>
      </dgm:t>
    </dgm:pt>
    <dgm:pt modelId="{DBE2FB80-A2B9-4EA9-8440-C64DB1E6AE33}">
      <dgm:prSet phldr="0"/>
      <dgm:spPr/>
      <dgm:t>
        <a:bodyPr/>
        <a:lstStyle/>
        <a:p>
          <a:pPr rtl="0"/>
          <a:r>
            <a:rPr lang="en-US" b="0" i="0">
              <a:latin typeface="Calibri" panose="020F0502020204030204"/>
            </a:rPr>
            <a:t>Post-event survey submitted by attendees</a:t>
          </a:r>
        </a:p>
      </dgm:t>
    </dgm:pt>
    <dgm:pt modelId="{2710DCED-BD7C-4202-AFC6-310D161DBC69}" type="parTrans" cxnId="{E58F975E-3711-4F7A-9D88-7EE1CFA9704F}">
      <dgm:prSet/>
      <dgm:spPr/>
      <dgm:t>
        <a:bodyPr/>
        <a:lstStyle/>
        <a:p>
          <a:endParaRPr lang="en-US"/>
        </a:p>
      </dgm:t>
    </dgm:pt>
    <dgm:pt modelId="{5CE5995A-4F14-4823-B866-6F381EFF1A2C}" type="sibTrans" cxnId="{E58F975E-3711-4F7A-9D88-7EE1CFA9704F}">
      <dgm:prSet/>
      <dgm:spPr/>
      <dgm:t>
        <a:bodyPr/>
        <a:lstStyle/>
        <a:p>
          <a:endParaRPr lang="en-US"/>
        </a:p>
      </dgm:t>
    </dgm:pt>
    <dgm:pt modelId="{C885B3E2-1E88-4D48-8524-F5F42FAD6A1E}" type="pres">
      <dgm:prSet presAssocID="{5F0DCD73-D9EB-48A2-B4B9-D54A49AE434B}" presName="Name0" presStyleCnt="0">
        <dgm:presLayoutVars>
          <dgm:dir/>
          <dgm:animLvl val="lvl"/>
          <dgm:resizeHandles val="exact"/>
        </dgm:presLayoutVars>
      </dgm:prSet>
      <dgm:spPr/>
    </dgm:pt>
    <dgm:pt modelId="{E2AC3048-7A2A-444C-AB22-922C2DB25FB7}" type="pres">
      <dgm:prSet presAssocID="{C88F3025-A479-45AF-AAFA-72506A0E81D4}" presName="boxAndChildren" presStyleCnt="0"/>
      <dgm:spPr/>
    </dgm:pt>
    <dgm:pt modelId="{B1F1B969-12E9-46E5-9057-109A19910533}" type="pres">
      <dgm:prSet presAssocID="{C88F3025-A479-45AF-AAFA-72506A0E81D4}" presName="parentTextBox" presStyleLbl="node1" presStyleIdx="0" presStyleCnt="1"/>
      <dgm:spPr/>
    </dgm:pt>
    <dgm:pt modelId="{F84A3D09-9CFF-4B9C-A8FC-4D4FE2F05E83}" type="pres">
      <dgm:prSet presAssocID="{C88F3025-A479-45AF-AAFA-72506A0E81D4}" presName="entireBox" presStyleLbl="node1" presStyleIdx="0" presStyleCnt="1"/>
      <dgm:spPr/>
    </dgm:pt>
    <dgm:pt modelId="{0E3732D4-0309-4E09-B593-BFA7F3D7B71F}" type="pres">
      <dgm:prSet presAssocID="{C88F3025-A479-45AF-AAFA-72506A0E81D4}" presName="descendantBox" presStyleCnt="0"/>
      <dgm:spPr/>
    </dgm:pt>
    <dgm:pt modelId="{34708C8D-AF4E-4771-A8AD-718A52A41674}" type="pres">
      <dgm:prSet presAssocID="{74B03B36-8A6A-45D5-8C8A-80F9B5A63ABF}" presName="childTextBox" presStyleLbl="fgAccFollowNode1" presStyleIdx="0" presStyleCnt="2">
        <dgm:presLayoutVars>
          <dgm:bulletEnabled val="1"/>
        </dgm:presLayoutVars>
      </dgm:prSet>
      <dgm:spPr/>
    </dgm:pt>
    <dgm:pt modelId="{89E770FF-C28B-45DF-9F48-99FF650E5EDD}" type="pres">
      <dgm:prSet presAssocID="{0DD31838-6975-464A-8637-D19251425CAA}" presName="childTextBox" presStyleLbl="fgAccFollowNode1" presStyleIdx="1" presStyleCnt="2">
        <dgm:presLayoutVars>
          <dgm:bulletEnabled val="1"/>
        </dgm:presLayoutVars>
      </dgm:prSet>
      <dgm:spPr/>
    </dgm:pt>
  </dgm:ptLst>
  <dgm:cxnLst>
    <dgm:cxn modelId="{0336FA1C-A7F4-4C36-87A3-5FBB81BD7174}" type="presOf" srcId="{74B03B36-8A6A-45D5-8C8A-80F9B5A63ABF}" destId="{34708C8D-AF4E-4771-A8AD-718A52A41674}" srcOrd="0" destOrd="0" presId="urn:microsoft.com/office/officeart/2005/8/layout/process4"/>
    <dgm:cxn modelId="{A32C8443-19E4-479D-B5CE-32F78479BC2D}" type="presOf" srcId="{C88F3025-A479-45AF-AAFA-72506A0E81D4}" destId="{B1F1B969-12E9-46E5-9057-109A19910533}" srcOrd="0" destOrd="0" presId="urn:microsoft.com/office/officeart/2005/8/layout/process4"/>
    <dgm:cxn modelId="{6554F94D-73E3-4492-9DA5-1427EC9F2BC6}" type="presOf" srcId="{9739B4C4-B1FA-40AF-91DB-D440E5710B73}" destId="{89E770FF-C28B-45DF-9F48-99FF650E5EDD}" srcOrd="0" destOrd="2" presId="urn:microsoft.com/office/officeart/2005/8/layout/process4"/>
    <dgm:cxn modelId="{8DB75D56-00D8-4AB1-B90B-C9CA6D805645}" srcId="{0DD31838-6975-464A-8637-D19251425CAA}" destId="{EF6D109F-9F13-439B-9247-BCC293850A98}" srcOrd="0" destOrd="0" parTransId="{0CE58DD5-D505-4A26-94BF-ADC85BEE29FF}" sibTransId="{47115F39-28CF-4BFC-9F49-D560282E5ABF}"/>
    <dgm:cxn modelId="{E58F975E-3711-4F7A-9D88-7EE1CFA9704F}" srcId="{74B03B36-8A6A-45D5-8C8A-80F9B5A63ABF}" destId="{DBE2FB80-A2B9-4EA9-8440-C64DB1E6AE33}" srcOrd="0" destOrd="0" parTransId="{2710DCED-BD7C-4202-AFC6-310D161DBC69}" sibTransId="{5CE5995A-4F14-4823-B866-6F381EFF1A2C}"/>
    <dgm:cxn modelId="{C57BD96C-06D1-4D8E-B098-8D28A33F7464}" srcId="{5F0DCD73-D9EB-48A2-B4B9-D54A49AE434B}" destId="{C88F3025-A479-45AF-AAFA-72506A0E81D4}" srcOrd="0" destOrd="0" parTransId="{43469113-C18F-4214-B8B3-562AB1568EE8}" sibTransId="{666EDEF6-3B33-4ED8-861E-73667C8C6491}"/>
    <dgm:cxn modelId="{97A6A675-C6ED-43BC-9E92-F76009651B14}" srcId="{C88F3025-A479-45AF-AAFA-72506A0E81D4}" destId="{74B03B36-8A6A-45D5-8C8A-80F9B5A63ABF}" srcOrd="0" destOrd="0" parTransId="{CCF1B2C1-BD1D-483A-86B5-EE72445BF3CB}" sibTransId="{43B411B0-2C93-481D-A407-E38762876134}"/>
    <dgm:cxn modelId="{AEB9EC83-B137-4E11-939B-E07B05FF39A1}" type="presOf" srcId="{EF6D109F-9F13-439B-9247-BCC293850A98}" destId="{89E770FF-C28B-45DF-9F48-99FF650E5EDD}" srcOrd="0" destOrd="1" presId="urn:microsoft.com/office/officeart/2005/8/layout/process4"/>
    <dgm:cxn modelId="{BD796596-ED3F-468A-88FA-4BC3F1805973}" type="presOf" srcId="{0DD31838-6975-464A-8637-D19251425CAA}" destId="{89E770FF-C28B-45DF-9F48-99FF650E5EDD}" srcOrd="0" destOrd="0" presId="urn:microsoft.com/office/officeart/2005/8/layout/process4"/>
    <dgm:cxn modelId="{14DEDD98-E566-4DD2-8CC6-C076E00FCD60}" srcId="{0DD31838-6975-464A-8637-D19251425CAA}" destId="{9739B4C4-B1FA-40AF-91DB-D440E5710B73}" srcOrd="1" destOrd="0" parTransId="{79FFF30E-E165-4BF0-B3BC-9F273310F1BD}" sibTransId="{9EB1E88C-72E6-4EA2-84ED-8380BE53F6BE}"/>
    <dgm:cxn modelId="{979860B2-E55B-46BD-BC0B-782191B2DFB9}" type="presOf" srcId="{DBE2FB80-A2B9-4EA9-8440-C64DB1E6AE33}" destId="{34708C8D-AF4E-4771-A8AD-718A52A41674}" srcOrd="0" destOrd="1" presId="urn:microsoft.com/office/officeart/2005/8/layout/process4"/>
    <dgm:cxn modelId="{4F22EDBA-784A-40FB-BAED-828DDA949654}" srcId="{C88F3025-A479-45AF-AAFA-72506A0E81D4}" destId="{0DD31838-6975-464A-8637-D19251425CAA}" srcOrd="1" destOrd="0" parTransId="{C5DBE15A-85A3-46D2-9BE4-A83E2245B9F0}" sibTransId="{8BB27C60-380E-44CE-A744-9D8565704DD7}"/>
    <dgm:cxn modelId="{385AA6F9-8F2C-4607-9403-E72687784A81}" type="presOf" srcId="{5F0DCD73-D9EB-48A2-B4B9-D54A49AE434B}" destId="{C885B3E2-1E88-4D48-8524-F5F42FAD6A1E}" srcOrd="0" destOrd="0" presId="urn:microsoft.com/office/officeart/2005/8/layout/process4"/>
    <dgm:cxn modelId="{213B84FA-B244-42EE-8C2F-0B2E64FB0756}" type="presOf" srcId="{C88F3025-A479-45AF-AAFA-72506A0E81D4}" destId="{F84A3D09-9CFF-4B9C-A8FC-4D4FE2F05E83}" srcOrd="1" destOrd="0" presId="urn:microsoft.com/office/officeart/2005/8/layout/process4"/>
    <dgm:cxn modelId="{A6865507-72D1-4748-8D35-CD18D6E9A422}" type="presParOf" srcId="{C885B3E2-1E88-4D48-8524-F5F42FAD6A1E}" destId="{E2AC3048-7A2A-444C-AB22-922C2DB25FB7}" srcOrd="0" destOrd="0" presId="urn:microsoft.com/office/officeart/2005/8/layout/process4"/>
    <dgm:cxn modelId="{06DC228F-5362-48AF-8C5D-991F2C4F4742}" type="presParOf" srcId="{E2AC3048-7A2A-444C-AB22-922C2DB25FB7}" destId="{B1F1B969-12E9-46E5-9057-109A19910533}" srcOrd="0" destOrd="0" presId="urn:microsoft.com/office/officeart/2005/8/layout/process4"/>
    <dgm:cxn modelId="{F1F971D2-26BA-4ADA-97ED-56DD686EF905}" type="presParOf" srcId="{E2AC3048-7A2A-444C-AB22-922C2DB25FB7}" destId="{F84A3D09-9CFF-4B9C-A8FC-4D4FE2F05E83}" srcOrd="1" destOrd="0" presId="urn:microsoft.com/office/officeart/2005/8/layout/process4"/>
    <dgm:cxn modelId="{FA0C572A-3BEA-4651-9E8D-6E6C32693637}" type="presParOf" srcId="{E2AC3048-7A2A-444C-AB22-922C2DB25FB7}" destId="{0E3732D4-0309-4E09-B593-BFA7F3D7B71F}" srcOrd="2" destOrd="0" presId="urn:microsoft.com/office/officeart/2005/8/layout/process4"/>
    <dgm:cxn modelId="{C3E12660-97C2-46E7-8A9B-206D20475094}" type="presParOf" srcId="{0E3732D4-0309-4E09-B593-BFA7F3D7B71F}" destId="{34708C8D-AF4E-4771-A8AD-718A52A41674}" srcOrd="0" destOrd="0" presId="urn:microsoft.com/office/officeart/2005/8/layout/process4"/>
    <dgm:cxn modelId="{449A686F-549C-48A0-8741-E8851D3B82A2}" type="presParOf" srcId="{0E3732D4-0309-4E09-B593-BFA7F3D7B71F}" destId="{89E770FF-C28B-45DF-9F48-99FF650E5EDD}" srcOrd="1" destOrd="0" presId="urn:microsoft.com/office/officeart/2005/8/layout/process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7BE055E2-7D87-46D6-BED6-27EEF4252992}" type="doc">
      <dgm:prSet loTypeId="urn:microsoft.com/office/officeart/2005/8/layout/hierarchy1" loCatId="hierarchy" qsTypeId="urn:microsoft.com/office/officeart/2005/8/quickstyle/simple1" qsCatId="simple" csTypeId="urn:microsoft.com/office/officeart/2005/8/colors/colorful2" csCatId="colorful" phldr="1"/>
      <dgm:spPr/>
      <dgm:t>
        <a:bodyPr/>
        <a:lstStyle/>
        <a:p>
          <a:endParaRPr lang="en-US"/>
        </a:p>
      </dgm:t>
    </dgm:pt>
    <dgm:pt modelId="{A31326D3-77CF-44E5-8C7F-362D779F2E91}">
      <dgm:prSet/>
      <dgm:spPr/>
      <dgm:t>
        <a:bodyPr/>
        <a:lstStyle/>
        <a:p>
          <a:pPr rtl="0"/>
          <a:r>
            <a:rPr lang="en-US" b="1"/>
            <a:t>ILPQC's 2-year contract with Diversity Science </a:t>
          </a:r>
          <a:r>
            <a:rPr lang="en-US" b="1">
              <a:latin typeface="Calibri" panose="020F0502020204030204"/>
            </a:rPr>
            <a:t>ended on</a:t>
          </a:r>
          <a:r>
            <a:rPr lang="en-US" b="1"/>
            <a:t> July 15th, </a:t>
          </a:r>
          <a:r>
            <a:rPr lang="en-US" b="1">
              <a:latin typeface="Calibri" panose="020F0502020204030204"/>
            </a:rPr>
            <a:t>2023 - </a:t>
          </a:r>
          <a:r>
            <a:rPr lang="en-US">
              <a:latin typeface="Calibri" panose="020F0502020204030204"/>
            </a:rPr>
            <a:t>Diversity Science has converted to a fee-based product for out of state users</a:t>
          </a:r>
          <a:endParaRPr lang="en-US"/>
        </a:p>
      </dgm:t>
    </dgm:pt>
    <dgm:pt modelId="{2CF8C74C-51BD-48B2-8174-C795AA5726D8}" type="parTrans" cxnId="{3A7ABA84-1438-42A6-8C62-58A69621FEA7}">
      <dgm:prSet/>
      <dgm:spPr/>
      <dgm:t>
        <a:bodyPr/>
        <a:lstStyle/>
        <a:p>
          <a:endParaRPr lang="en-US"/>
        </a:p>
      </dgm:t>
    </dgm:pt>
    <dgm:pt modelId="{BA364831-6CEA-494D-9CFC-F514D4065C85}" type="sibTrans" cxnId="{3A7ABA84-1438-42A6-8C62-58A69621FEA7}">
      <dgm:prSet/>
      <dgm:spPr/>
      <dgm:t>
        <a:bodyPr/>
        <a:lstStyle/>
        <a:p>
          <a:endParaRPr lang="en-US"/>
        </a:p>
      </dgm:t>
    </dgm:pt>
    <dgm:pt modelId="{480B8545-7414-4A73-97A7-27475352D362}">
      <dgm:prSet/>
      <dgm:spPr/>
      <dgm:t>
        <a:bodyPr/>
        <a:lstStyle/>
        <a:p>
          <a:pPr rtl="0"/>
          <a:r>
            <a:rPr lang="en-US"/>
            <a:t>All hospitals who have integrated the Dignity in Pregnancy and Childbirth Course into their hospital LMS </a:t>
          </a:r>
          <a:r>
            <a:rPr lang="en-US">
              <a:latin typeface="Calibri" panose="020F0502020204030204"/>
            </a:rPr>
            <a:t>lose</a:t>
          </a:r>
          <a:r>
            <a:rPr lang="en-US"/>
            <a:t> </a:t>
          </a:r>
          <a:r>
            <a:rPr lang="en-US">
              <a:latin typeface="Calibri" panose="020F0502020204030204"/>
            </a:rPr>
            <a:t>access on </a:t>
          </a:r>
          <a:r>
            <a:rPr lang="en-US"/>
            <a:t>July 15th</a:t>
          </a:r>
        </a:p>
      </dgm:t>
    </dgm:pt>
    <dgm:pt modelId="{2B1FC6AB-EF1B-4F78-AA31-678DC6314007}" type="parTrans" cxnId="{2BA5E397-CD01-4CAF-9F41-2FFA047A8932}">
      <dgm:prSet/>
      <dgm:spPr/>
      <dgm:t>
        <a:bodyPr/>
        <a:lstStyle/>
        <a:p>
          <a:endParaRPr lang="en-US"/>
        </a:p>
      </dgm:t>
    </dgm:pt>
    <dgm:pt modelId="{8AEDCA67-61BA-4792-AC89-E7F38AE702D0}" type="sibTrans" cxnId="{2BA5E397-CD01-4CAF-9F41-2FFA047A8932}">
      <dgm:prSet/>
      <dgm:spPr/>
      <dgm:t>
        <a:bodyPr/>
        <a:lstStyle/>
        <a:p>
          <a:endParaRPr lang="en-US"/>
        </a:p>
      </dgm:t>
    </dgm:pt>
    <dgm:pt modelId="{D046101C-F65B-4704-8A94-A4E1A479CD5C}">
      <dgm:prSet phldr="0"/>
      <dgm:spPr/>
      <dgm:t>
        <a:bodyPr/>
        <a:lstStyle/>
        <a:p>
          <a:pPr rtl="0"/>
          <a:r>
            <a:rPr lang="en-US"/>
            <a:t>Hospitals can work with Diversity Science to purchase a license to extend LMS access</a:t>
          </a:r>
          <a:r>
            <a:rPr lang="en-US">
              <a:latin typeface="Calibri" panose="020F0502020204030204"/>
            </a:rPr>
            <a:t> to the course</a:t>
          </a:r>
        </a:p>
      </dgm:t>
    </dgm:pt>
    <dgm:pt modelId="{D251177A-FD8C-403D-ABBF-F09301C5E829}" type="parTrans" cxnId="{DCC03797-6441-48A6-91C4-341C2851DB85}">
      <dgm:prSet/>
      <dgm:spPr/>
    </dgm:pt>
    <dgm:pt modelId="{208BA133-4C1E-489B-A01B-17C1A92CADFD}" type="sibTrans" cxnId="{DCC03797-6441-48A6-91C4-341C2851DB85}">
      <dgm:prSet/>
      <dgm:spPr/>
    </dgm:pt>
    <dgm:pt modelId="{9E25A5CB-7B80-4208-B2BD-231D04EEEEF7}">
      <dgm:prSet phldr="0"/>
      <dgm:spPr/>
      <dgm:t>
        <a:bodyPr/>
        <a:lstStyle/>
        <a:p>
          <a:r>
            <a:rPr lang="en-US">
              <a:latin typeface="Arial"/>
              <a:cs typeface="Arial"/>
            </a:rPr>
            <a:t>Diversity Science anticipates a free refresher course in the future</a:t>
          </a:r>
          <a:endParaRPr lang="en-US"/>
        </a:p>
      </dgm:t>
    </dgm:pt>
    <dgm:pt modelId="{E1EDC640-A736-4973-BDFF-FE9834ABF006}" type="parTrans" cxnId="{C70DCDA0-90CF-40A4-A6D2-4598F465888E}">
      <dgm:prSet/>
      <dgm:spPr/>
    </dgm:pt>
    <dgm:pt modelId="{B575C61E-A27C-4C23-A35B-B264E9D8E079}" type="sibTrans" cxnId="{C70DCDA0-90CF-40A4-A6D2-4598F465888E}">
      <dgm:prSet/>
      <dgm:spPr/>
    </dgm:pt>
    <dgm:pt modelId="{7D9D6A5D-BEDD-48ED-BC27-AA5E338546AB}">
      <dgm:prSet phldr="0"/>
      <dgm:spPr/>
      <dgm:t>
        <a:bodyPr/>
        <a:lstStyle/>
        <a:p>
          <a:pPr rtl="0"/>
          <a:r>
            <a:rPr lang="en-US">
              <a:latin typeface="Arial"/>
              <a:cs typeface="Arial"/>
            </a:rPr>
            <a:t>Individual access will remain free for now (fee in the future)</a:t>
          </a:r>
        </a:p>
      </dgm:t>
    </dgm:pt>
    <dgm:pt modelId="{E62C175C-A578-4EA1-BB87-33FCD5972A9D}" type="parTrans" cxnId="{50FF3957-0A5A-4446-AB7F-78736E66E9BB}">
      <dgm:prSet/>
      <dgm:spPr/>
    </dgm:pt>
    <dgm:pt modelId="{D30825FC-53FF-4DA0-8489-FC84521C339B}" type="sibTrans" cxnId="{50FF3957-0A5A-4446-AB7F-78736E66E9BB}">
      <dgm:prSet/>
      <dgm:spPr/>
    </dgm:pt>
    <dgm:pt modelId="{C1A7C8B2-CC12-4B60-A338-7E42013FBEF7}" type="pres">
      <dgm:prSet presAssocID="{7BE055E2-7D87-46D6-BED6-27EEF4252992}" presName="hierChild1" presStyleCnt="0">
        <dgm:presLayoutVars>
          <dgm:chPref val="1"/>
          <dgm:dir/>
          <dgm:animOne val="branch"/>
          <dgm:animLvl val="lvl"/>
          <dgm:resizeHandles/>
        </dgm:presLayoutVars>
      </dgm:prSet>
      <dgm:spPr/>
    </dgm:pt>
    <dgm:pt modelId="{EE58C24E-78DB-47FA-954F-F04B784699DB}" type="pres">
      <dgm:prSet presAssocID="{A31326D3-77CF-44E5-8C7F-362D779F2E91}" presName="hierRoot1" presStyleCnt="0"/>
      <dgm:spPr/>
    </dgm:pt>
    <dgm:pt modelId="{BB8514B0-1662-4F69-9245-5D5F0BBCD5A0}" type="pres">
      <dgm:prSet presAssocID="{A31326D3-77CF-44E5-8C7F-362D779F2E91}" presName="composite" presStyleCnt="0"/>
      <dgm:spPr/>
    </dgm:pt>
    <dgm:pt modelId="{08EC83BB-3E96-4F4F-900E-AB4F1F4551CF}" type="pres">
      <dgm:prSet presAssocID="{A31326D3-77CF-44E5-8C7F-362D779F2E91}" presName="background" presStyleLbl="node0" presStyleIdx="0" presStyleCnt="3"/>
      <dgm:spPr/>
    </dgm:pt>
    <dgm:pt modelId="{64C9B54D-CDD1-4D45-B8A5-D79DD9EDFF3C}" type="pres">
      <dgm:prSet presAssocID="{A31326D3-77CF-44E5-8C7F-362D779F2E91}" presName="text" presStyleLbl="fgAcc0" presStyleIdx="0" presStyleCnt="3">
        <dgm:presLayoutVars>
          <dgm:chPref val="3"/>
        </dgm:presLayoutVars>
      </dgm:prSet>
      <dgm:spPr/>
    </dgm:pt>
    <dgm:pt modelId="{61BE9FC2-2134-4E94-8766-922C5A012D2D}" type="pres">
      <dgm:prSet presAssocID="{A31326D3-77CF-44E5-8C7F-362D779F2E91}" presName="hierChild2" presStyleCnt="0"/>
      <dgm:spPr/>
    </dgm:pt>
    <dgm:pt modelId="{6050C138-883C-4F22-8099-84BBBED1D270}" type="pres">
      <dgm:prSet presAssocID="{480B8545-7414-4A73-97A7-27475352D362}" presName="hierRoot1" presStyleCnt="0"/>
      <dgm:spPr/>
    </dgm:pt>
    <dgm:pt modelId="{A5E3BB78-9A57-4B0D-8737-C66DEAC920FC}" type="pres">
      <dgm:prSet presAssocID="{480B8545-7414-4A73-97A7-27475352D362}" presName="composite" presStyleCnt="0"/>
      <dgm:spPr/>
    </dgm:pt>
    <dgm:pt modelId="{264803B5-5E60-4D81-8A3C-1A74B7DCD62F}" type="pres">
      <dgm:prSet presAssocID="{480B8545-7414-4A73-97A7-27475352D362}" presName="background" presStyleLbl="node0" presStyleIdx="1" presStyleCnt="3"/>
      <dgm:spPr/>
    </dgm:pt>
    <dgm:pt modelId="{160E629A-211C-412A-ADB4-74612C7B78BC}" type="pres">
      <dgm:prSet presAssocID="{480B8545-7414-4A73-97A7-27475352D362}" presName="text" presStyleLbl="fgAcc0" presStyleIdx="1" presStyleCnt="3">
        <dgm:presLayoutVars>
          <dgm:chPref val="3"/>
        </dgm:presLayoutVars>
      </dgm:prSet>
      <dgm:spPr/>
    </dgm:pt>
    <dgm:pt modelId="{A8655EA0-25AA-4F63-ABA3-6B90A8308EEE}" type="pres">
      <dgm:prSet presAssocID="{480B8545-7414-4A73-97A7-27475352D362}" presName="hierChild2" presStyleCnt="0"/>
      <dgm:spPr/>
    </dgm:pt>
    <dgm:pt modelId="{C108FA7A-D296-4AA2-834A-8D4714FD2091}" type="pres">
      <dgm:prSet presAssocID="{E62C175C-A578-4EA1-BB87-33FCD5972A9D}" presName="Name10" presStyleLbl="parChTrans1D2" presStyleIdx="0" presStyleCnt="2"/>
      <dgm:spPr/>
    </dgm:pt>
    <dgm:pt modelId="{9F731895-BDE8-4F52-A974-C4371E733C99}" type="pres">
      <dgm:prSet presAssocID="{7D9D6A5D-BEDD-48ED-BC27-AA5E338546AB}" presName="hierRoot2" presStyleCnt="0"/>
      <dgm:spPr/>
    </dgm:pt>
    <dgm:pt modelId="{40B9AEA7-AF59-4BB5-9949-2C23A803D97C}" type="pres">
      <dgm:prSet presAssocID="{7D9D6A5D-BEDD-48ED-BC27-AA5E338546AB}" presName="composite2" presStyleCnt="0"/>
      <dgm:spPr/>
    </dgm:pt>
    <dgm:pt modelId="{37E063B0-DF3F-4A87-8624-9A26AEE56361}" type="pres">
      <dgm:prSet presAssocID="{7D9D6A5D-BEDD-48ED-BC27-AA5E338546AB}" presName="background2" presStyleLbl="node2" presStyleIdx="0" presStyleCnt="2"/>
      <dgm:spPr/>
    </dgm:pt>
    <dgm:pt modelId="{EEF0D5B7-B017-4578-9E5F-EE3F09DB955B}" type="pres">
      <dgm:prSet presAssocID="{7D9D6A5D-BEDD-48ED-BC27-AA5E338546AB}" presName="text2" presStyleLbl="fgAcc2" presStyleIdx="0" presStyleCnt="2">
        <dgm:presLayoutVars>
          <dgm:chPref val="3"/>
        </dgm:presLayoutVars>
      </dgm:prSet>
      <dgm:spPr/>
    </dgm:pt>
    <dgm:pt modelId="{26796545-668D-44EA-B83B-7154E959DFB2}" type="pres">
      <dgm:prSet presAssocID="{7D9D6A5D-BEDD-48ED-BC27-AA5E338546AB}" presName="hierChild3" presStyleCnt="0"/>
      <dgm:spPr/>
    </dgm:pt>
    <dgm:pt modelId="{C307D3D0-587C-44BF-841E-722838BA095A}" type="pres">
      <dgm:prSet presAssocID="{E1EDC640-A736-4973-BDFF-FE9834ABF006}" presName="Name10" presStyleLbl="parChTrans1D2" presStyleIdx="1" presStyleCnt="2"/>
      <dgm:spPr/>
    </dgm:pt>
    <dgm:pt modelId="{575D7B18-9DBF-4B48-BB73-92E5D7889558}" type="pres">
      <dgm:prSet presAssocID="{9E25A5CB-7B80-4208-B2BD-231D04EEEEF7}" presName="hierRoot2" presStyleCnt="0"/>
      <dgm:spPr/>
    </dgm:pt>
    <dgm:pt modelId="{CB977FB4-BD57-4CF3-B42B-3ADB4C3CBDD9}" type="pres">
      <dgm:prSet presAssocID="{9E25A5CB-7B80-4208-B2BD-231D04EEEEF7}" presName="composite2" presStyleCnt="0"/>
      <dgm:spPr/>
    </dgm:pt>
    <dgm:pt modelId="{5BC9FCB3-0E05-4CBE-9374-6891165CB08C}" type="pres">
      <dgm:prSet presAssocID="{9E25A5CB-7B80-4208-B2BD-231D04EEEEF7}" presName="background2" presStyleLbl="node2" presStyleIdx="1" presStyleCnt="2"/>
      <dgm:spPr/>
    </dgm:pt>
    <dgm:pt modelId="{024BA5D3-E865-4C3C-89C1-79F4012E9CF1}" type="pres">
      <dgm:prSet presAssocID="{9E25A5CB-7B80-4208-B2BD-231D04EEEEF7}" presName="text2" presStyleLbl="fgAcc2" presStyleIdx="1" presStyleCnt="2">
        <dgm:presLayoutVars>
          <dgm:chPref val="3"/>
        </dgm:presLayoutVars>
      </dgm:prSet>
      <dgm:spPr/>
    </dgm:pt>
    <dgm:pt modelId="{98D6D91F-9BC1-4C00-B353-46A3E7C4949E}" type="pres">
      <dgm:prSet presAssocID="{9E25A5CB-7B80-4208-B2BD-231D04EEEEF7}" presName="hierChild3" presStyleCnt="0"/>
      <dgm:spPr/>
    </dgm:pt>
    <dgm:pt modelId="{BBBE45E5-87BE-4E48-9645-AD962BA5DD64}" type="pres">
      <dgm:prSet presAssocID="{D046101C-F65B-4704-8A94-A4E1A479CD5C}" presName="hierRoot1" presStyleCnt="0"/>
      <dgm:spPr/>
    </dgm:pt>
    <dgm:pt modelId="{91157744-BC81-4523-BB85-9AD359C4EE10}" type="pres">
      <dgm:prSet presAssocID="{D046101C-F65B-4704-8A94-A4E1A479CD5C}" presName="composite" presStyleCnt="0"/>
      <dgm:spPr/>
    </dgm:pt>
    <dgm:pt modelId="{DF85B913-1AAD-4409-979B-3C4A1B55BA28}" type="pres">
      <dgm:prSet presAssocID="{D046101C-F65B-4704-8A94-A4E1A479CD5C}" presName="background" presStyleLbl="node0" presStyleIdx="2" presStyleCnt="3"/>
      <dgm:spPr/>
    </dgm:pt>
    <dgm:pt modelId="{D4BA75C8-94D1-4F5D-864F-D3104147E393}" type="pres">
      <dgm:prSet presAssocID="{D046101C-F65B-4704-8A94-A4E1A479CD5C}" presName="text" presStyleLbl="fgAcc0" presStyleIdx="2" presStyleCnt="3">
        <dgm:presLayoutVars>
          <dgm:chPref val="3"/>
        </dgm:presLayoutVars>
      </dgm:prSet>
      <dgm:spPr/>
    </dgm:pt>
    <dgm:pt modelId="{57A16965-5A05-42B7-B04D-61B8F3BC0731}" type="pres">
      <dgm:prSet presAssocID="{D046101C-F65B-4704-8A94-A4E1A479CD5C}" presName="hierChild2" presStyleCnt="0"/>
      <dgm:spPr/>
    </dgm:pt>
  </dgm:ptLst>
  <dgm:cxnLst>
    <dgm:cxn modelId="{3DB9B914-D6F8-41E7-9D5C-3454EAC785FC}" type="presOf" srcId="{9E25A5CB-7B80-4208-B2BD-231D04EEEEF7}" destId="{024BA5D3-E865-4C3C-89C1-79F4012E9CF1}" srcOrd="0" destOrd="0" presId="urn:microsoft.com/office/officeart/2005/8/layout/hierarchy1"/>
    <dgm:cxn modelId="{BAFBCA28-F7DA-4A2D-A963-D8994AE854EF}" type="presOf" srcId="{E1EDC640-A736-4973-BDFF-FE9834ABF006}" destId="{C307D3D0-587C-44BF-841E-722838BA095A}" srcOrd="0" destOrd="0" presId="urn:microsoft.com/office/officeart/2005/8/layout/hierarchy1"/>
    <dgm:cxn modelId="{574D9D3C-29F4-4764-AE2E-A93CCB543012}" type="presOf" srcId="{480B8545-7414-4A73-97A7-27475352D362}" destId="{160E629A-211C-412A-ADB4-74612C7B78BC}" srcOrd="0" destOrd="0" presId="urn:microsoft.com/office/officeart/2005/8/layout/hierarchy1"/>
    <dgm:cxn modelId="{12A36651-6DF4-4DE7-B21A-FA63AE8C74A6}" type="presOf" srcId="{7BE055E2-7D87-46D6-BED6-27EEF4252992}" destId="{C1A7C8B2-CC12-4B60-A338-7E42013FBEF7}" srcOrd="0" destOrd="0" presId="urn:microsoft.com/office/officeart/2005/8/layout/hierarchy1"/>
    <dgm:cxn modelId="{50FF3957-0A5A-4446-AB7F-78736E66E9BB}" srcId="{480B8545-7414-4A73-97A7-27475352D362}" destId="{7D9D6A5D-BEDD-48ED-BC27-AA5E338546AB}" srcOrd="0" destOrd="0" parTransId="{E62C175C-A578-4EA1-BB87-33FCD5972A9D}" sibTransId="{D30825FC-53FF-4DA0-8489-FC84521C339B}"/>
    <dgm:cxn modelId="{3A7ABA84-1438-42A6-8C62-58A69621FEA7}" srcId="{7BE055E2-7D87-46D6-BED6-27EEF4252992}" destId="{A31326D3-77CF-44E5-8C7F-362D779F2E91}" srcOrd="0" destOrd="0" parTransId="{2CF8C74C-51BD-48B2-8174-C795AA5726D8}" sibTransId="{BA364831-6CEA-494D-9CFC-F514D4065C85}"/>
    <dgm:cxn modelId="{DCC03797-6441-48A6-91C4-341C2851DB85}" srcId="{7BE055E2-7D87-46D6-BED6-27EEF4252992}" destId="{D046101C-F65B-4704-8A94-A4E1A479CD5C}" srcOrd="2" destOrd="0" parTransId="{D251177A-FD8C-403D-ABBF-F09301C5E829}" sibTransId="{208BA133-4C1E-489B-A01B-17C1A92CADFD}"/>
    <dgm:cxn modelId="{2BA5E397-CD01-4CAF-9F41-2FFA047A8932}" srcId="{7BE055E2-7D87-46D6-BED6-27EEF4252992}" destId="{480B8545-7414-4A73-97A7-27475352D362}" srcOrd="1" destOrd="0" parTransId="{2B1FC6AB-EF1B-4F78-AA31-678DC6314007}" sibTransId="{8AEDCA67-61BA-4792-AC89-E7F38AE702D0}"/>
    <dgm:cxn modelId="{C70DCDA0-90CF-40A4-A6D2-4598F465888E}" srcId="{480B8545-7414-4A73-97A7-27475352D362}" destId="{9E25A5CB-7B80-4208-B2BD-231D04EEEEF7}" srcOrd="1" destOrd="0" parTransId="{E1EDC640-A736-4973-BDFF-FE9834ABF006}" sibTransId="{B575C61E-A27C-4C23-A35B-B264E9D8E079}"/>
    <dgm:cxn modelId="{452BC3DF-AEDD-43AB-882F-93B0DF3D7C6D}" type="presOf" srcId="{7D9D6A5D-BEDD-48ED-BC27-AA5E338546AB}" destId="{EEF0D5B7-B017-4578-9E5F-EE3F09DB955B}" srcOrd="0" destOrd="0" presId="urn:microsoft.com/office/officeart/2005/8/layout/hierarchy1"/>
    <dgm:cxn modelId="{7ACD31F4-C85F-425D-9ED6-FC2FA59ABDF9}" type="presOf" srcId="{D046101C-F65B-4704-8A94-A4E1A479CD5C}" destId="{D4BA75C8-94D1-4F5D-864F-D3104147E393}" srcOrd="0" destOrd="0" presId="urn:microsoft.com/office/officeart/2005/8/layout/hierarchy1"/>
    <dgm:cxn modelId="{3D79B0FB-3FD1-49CF-9837-D592109CD69A}" type="presOf" srcId="{A31326D3-77CF-44E5-8C7F-362D779F2E91}" destId="{64C9B54D-CDD1-4D45-B8A5-D79DD9EDFF3C}" srcOrd="0" destOrd="0" presId="urn:microsoft.com/office/officeart/2005/8/layout/hierarchy1"/>
    <dgm:cxn modelId="{C48806FF-363F-4D4D-9B2C-28DDF9DC01CF}" type="presOf" srcId="{E62C175C-A578-4EA1-BB87-33FCD5972A9D}" destId="{C108FA7A-D296-4AA2-834A-8D4714FD2091}" srcOrd="0" destOrd="0" presId="urn:microsoft.com/office/officeart/2005/8/layout/hierarchy1"/>
    <dgm:cxn modelId="{4C6BBFB9-3027-4580-944B-5CE5C448CC6A}" type="presParOf" srcId="{C1A7C8B2-CC12-4B60-A338-7E42013FBEF7}" destId="{EE58C24E-78DB-47FA-954F-F04B784699DB}" srcOrd="0" destOrd="0" presId="urn:microsoft.com/office/officeart/2005/8/layout/hierarchy1"/>
    <dgm:cxn modelId="{CC8A2374-5F25-4494-8C04-D1B545CC9410}" type="presParOf" srcId="{EE58C24E-78DB-47FA-954F-F04B784699DB}" destId="{BB8514B0-1662-4F69-9245-5D5F0BBCD5A0}" srcOrd="0" destOrd="0" presId="urn:microsoft.com/office/officeart/2005/8/layout/hierarchy1"/>
    <dgm:cxn modelId="{CCD95F82-A5D5-4905-8159-6660999083C3}" type="presParOf" srcId="{BB8514B0-1662-4F69-9245-5D5F0BBCD5A0}" destId="{08EC83BB-3E96-4F4F-900E-AB4F1F4551CF}" srcOrd="0" destOrd="0" presId="urn:microsoft.com/office/officeart/2005/8/layout/hierarchy1"/>
    <dgm:cxn modelId="{3D52E391-E442-4A66-B284-C9815D764764}" type="presParOf" srcId="{BB8514B0-1662-4F69-9245-5D5F0BBCD5A0}" destId="{64C9B54D-CDD1-4D45-B8A5-D79DD9EDFF3C}" srcOrd="1" destOrd="0" presId="urn:microsoft.com/office/officeart/2005/8/layout/hierarchy1"/>
    <dgm:cxn modelId="{A247F371-0629-4439-B95C-EF39EB4182F8}" type="presParOf" srcId="{EE58C24E-78DB-47FA-954F-F04B784699DB}" destId="{61BE9FC2-2134-4E94-8766-922C5A012D2D}" srcOrd="1" destOrd="0" presId="urn:microsoft.com/office/officeart/2005/8/layout/hierarchy1"/>
    <dgm:cxn modelId="{F6B6AE5A-FEB8-4530-B679-E0513FA5FDFA}" type="presParOf" srcId="{C1A7C8B2-CC12-4B60-A338-7E42013FBEF7}" destId="{6050C138-883C-4F22-8099-84BBBED1D270}" srcOrd="1" destOrd="0" presId="urn:microsoft.com/office/officeart/2005/8/layout/hierarchy1"/>
    <dgm:cxn modelId="{60C9153E-ED82-4282-88B4-2C99812C8ED7}" type="presParOf" srcId="{6050C138-883C-4F22-8099-84BBBED1D270}" destId="{A5E3BB78-9A57-4B0D-8737-C66DEAC920FC}" srcOrd="0" destOrd="0" presId="urn:microsoft.com/office/officeart/2005/8/layout/hierarchy1"/>
    <dgm:cxn modelId="{3F3C667B-6E19-4926-BFA1-240740E7B1F6}" type="presParOf" srcId="{A5E3BB78-9A57-4B0D-8737-C66DEAC920FC}" destId="{264803B5-5E60-4D81-8A3C-1A74B7DCD62F}" srcOrd="0" destOrd="0" presId="urn:microsoft.com/office/officeart/2005/8/layout/hierarchy1"/>
    <dgm:cxn modelId="{6A33125F-9F37-4ADD-AA84-8B773A1CE261}" type="presParOf" srcId="{A5E3BB78-9A57-4B0D-8737-C66DEAC920FC}" destId="{160E629A-211C-412A-ADB4-74612C7B78BC}" srcOrd="1" destOrd="0" presId="urn:microsoft.com/office/officeart/2005/8/layout/hierarchy1"/>
    <dgm:cxn modelId="{99582216-CEC6-4184-B4BD-39A546025BC4}" type="presParOf" srcId="{6050C138-883C-4F22-8099-84BBBED1D270}" destId="{A8655EA0-25AA-4F63-ABA3-6B90A8308EEE}" srcOrd="1" destOrd="0" presId="urn:microsoft.com/office/officeart/2005/8/layout/hierarchy1"/>
    <dgm:cxn modelId="{F91962D0-D07F-4054-AE78-3DC5927777E0}" type="presParOf" srcId="{A8655EA0-25AA-4F63-ABA3-6B90A8308EEE}" destId="{C108FA7A-D296-4AA2-834A-8D4714FD2091}" srcOrd="0" destOrd="0" presId="urn:microsoft.com/office/officeart/2005/8/layout/hierarchy1"/>
    <dgm:cxn modelId="{34E6F12C-64D0-41B5-BDD5-4794A5009B36}" type="presParOf" srcId="{A8655EA0-25AA-4F63-ABA3-6B90A8308EEE}" destId="{9F731895-BDE8-4F52-A974-C4371E733C99}" srcOrd="1" destOrd="0" presId="urn:microsoft.com/office/officeart/2005/8/layout/hierarchy1"/>
    <dgm:cxn modelId="{D74869C5-E6EA-4100-B811-D0887DBECD47}" type="presParOf" srcId="{9F731895-BDE8-4F52-A974-C4371E733C99}" destId="{40B9AEA7-AF59-4BB5-9949-2C23A803D97C}" srcOrd="0" destOrd="0" presId="urn:microsoft.com/office/officeart/2005/8/layout/hierarchy1"/>
    <dgm:cxn modelId="{D1144395-D6F5-452B-898F-4DB4EBABB2E0}" type="presParOf" srcId="{40B9AEA7-AF59-4BB5-9949-2C23A803D97C}" destId="{37E063B0-DF3F-4A87-8624-9A26AEE56361}" srcOrd="0" destOrd="0" presId="urn:microsoft.com/office/officeart/2005/8/layout/hierarchy1"/>
    <dgm:cxn modelId="{9DC1C97F-C184-4B93-AB64-4B3CB84808CF}" type="presParOf" srcId="{40B9AEA7-AF59-4BB5-9949-2C23A803D97C}" destId="{EEF0D5B7-B017-4578-9E5F-EE3F09DB955B}" srcOrd="1" destOrd="0" presId="urn:microsoft.com/office/officeart/2005/8/layout/hierarchy1"/>
    <dgm:cxn modelId="{4DB21D3A-45C4-47EB-8D1A-F1F55B5D3ACC}" type="presParOf" srcId="{9F731895-BDE8-4F52-A974-C4371E733C99}" destId="{26796545-668D-44EA-B83B-7154E959DFB2}" srcOrd="1" destOrd="0" presId="urn:microsoft.com/office/officeart/2005/8/layout/hierarchy1"/>
    <dgm:cxn modelId="{C8907FFD-79A2-4D14-A1E8-3ED2049822F3}" type="presParOf" srcId="{A8655EA0-25AA-4F63-ABA3-6B90A8308EEE}" destId="{C307D3D0-587C-44BF-841E-722838BA095A}" srcOrd="2" destOrd="0" presId="urn:microsoft.com/office/officeart/2005/8/layout/hierarchy1"/>
    <dgm:cxn modelId="{01A91F7F-DC8A-4D89-AAE4-5A3E878BCCC6}" type="presParOf" srcId="{A8655EA0-25AA-4F63-ABA3-6B90A8308EEE}" destId="{575D7B18-9DBF-4B48-BB73-92E5D7889558}" srcOrd="3" destOrd="0" presId="urn:microsoft.com/office/officeart/2005/8/layout/hierarchy1"/>
    <dgm:cxn modelId="{4845800E-4A21-4B8F-8359-33008A35320C}" type="presParOf" srcId="{575D7B18-9DBF-4B48-BB73-92E5D7889558}" destId="{CB977FB4-BD57-4CF3-B42B-3ADB4C3CBDD9}" srcOrd="0" destOrd="0" presId="urn:microsoft.com/office/officeart/2005/8/layout/hierarchy1"/>
    <dgm:cxn modelId="{6C1104D7-2E86-4165-839C-D5CF008421DC}" type="presParOf" srcId="{CB977FB4-BD57-4CF3-B42B-3ADB4C3CBDD9}" destId="{5BC9FCB3-0E05-4CBE-9374-6891165CB08C}" srcOrd="0" destOrd="0" presId="urn:microsoft.com/office/officeart/2005/8/layout/hierarchy1"/>
    <dgm:cxn modelId="{AA17F217-9EEE-467A-A1B1-DF3FB25E18A2}" type="presParOf" srcId="{CB977FB4-BD57-4CF3-B42B-3ADB4C3CBDD9}" destId="{024BA5D3-E865-4C3C-89C1-79F4012E9CF1}" srcOrd="1" destOrd="0" presId="urn:microsoft.com/office/officeart/2005/8/layout/hierarchy1"/>
    <dgm:cxn modelId="{8FD0F66D-652B-42E2-81BF-C0E8747DEAAA}" type="presParOf" srcId="{575D7B18-9DBF-4B48-BB73-92E5D7889558}" destId="{98D6D91F-9BC1-4C00-B353-46A3E7C4949E}" srcOrd="1" destOrd="0" presId="urn:microsoft.com/office/officeart/2005/8/layout/hierarchy1"/>
    <dgm:cxn modelId="{CAC53848-D0B2-4AB3-9E3A-A64301F09F5E}" type="presParOf" srcId="{C1A7C8B2-CC12-4B60-A338-7E42013FBEF7}" destId="{BBBE45E5-87BE-4E48-9645-AD962BA5DD64}" srcOrd="2" destOrd="0" presId="urn:microsoft.com/office/officeart/2005/8/layout/hierarchy1"/>
    <dgm:cxn modelId="{3203D3BA-EDAA-4F94-8539-34379CB52070}" type="presParOf" srcId="{BBBE45E5-87BE-4E48-9645-AD962BA5DD64}" destId="{91157744-BC81-4523-BB85-9AD359C4EE10}" srcOrd="0" destOrd="0" presId="urn:microsoft.com/office/officeart/2005/8/layout/hierarchy1"/>
    <dgm:cxn modelId="{457B65E7-1251-4260-BCB3-67108255AFB2}" type="presParOf" srcId="{91157744-BC81-4523-BB85-9AD359C4EE10}" destId="{DF85B913-1AAD-4409-979B-3C4A1B55BA28}" srcOrd="0" destOrd="0" presId="urn:microsoft.com/office/officeart/2005/8/layout/hierarchy1"/>
    <dgm:cxn modelId="{27CF6760-C9C3-48D4-BEB3-2D765CF68442}" type="presParOf" srcId="{91157744-BC81-4523-BB85-9AD359C4EE10}" destId="{D4BA75C8-94D1-4F5D-864F-D3104147E393}" srcOrd="1" destOrd="0" presId="urn:microsoft.com/office/officeart/2005/8/layout/hierarchy1"/>
    <dgm:cxn modelId="{C16548F7-C0BB-4AD5-9142-883CF3533E0F}" type="presParOf" srcId="{BBBE45E5-87BE-4E48-9645-AD962BA5DD64}" destId="{57A16965-5A05-42B7-B04D-61B8F3BC0731}" srcOrd="1" destOrd="0" presId="urn:microsoft.com/office/officeart/2005/8/layout/hierarchy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4218F158-FF94-492D-B2D9-E29662A1518B}" type="doc">
      <dgm:prSet loTypeId="urn:microsoft.com/office/officeart/2005/8/layout/default" loCatId="list" qsTypeId="urn:microsoft.com/office/officeart/2005/8/quickstyle/simple1" qsCatId="simple" csTypeId="urn:microsoft.com/office/officeart/2005/8/colors/colorful2" csCatId="colorful" phldr="1"/>
      <dgm:spPr/>
      <dgm:t>
        <a:bodyPr/>
        <a:lstStyle/>
        <a:p>
          <a:endParaRPr lang="en-US"/>
        </a:p>
      </dgm:t>
    </dgm:pt>
    <dgm:pt modelId="{C51A28CB-D450-424C-B3D9-7EB86AB385A3}">
      <dgm:prSet/>
      <dgm:spPr/>
      <dgm:t>
        <a:bodyPr/>
        <a:lstStyle/>
        <a:p>
          <a:pPr>
            <a:defRPr cap="all"/>
          </a:pPr>
          <a:r>
            <a:rPr lang="en-US"/>
            <a:t>Think Cultural Health – CLAS online E-module</a:t>
          </a:r>
        </a:p>
      </dgm:t>
    </dgm:pt>
    <dgm:pt modelId="{E56A8192-6CC5-409D-9E14-F4810E1F2DDC}" type="parTrans" cxnId="{98D945A9-1EAF-4569-9927-FDEB2E1ECC25}">
      <dgm:prSet/>
      <dgm:spPr/>
      <dgm:t>
        <a:bodyPr/>
        <a:lstStyle/>
        <a:p>
          <a:endParaRPr lang="en-US"/>
        </a:p>
      </dgm:t>
    </dgm:pt>
    <dgm:pt modelId="{4D686BD0-A074-4D24-A0AB-80D2409CCBA1}" type="sibTrans" cxnId="{98D945A9-1EAF-4569-9927-FDEB2E1ECC25}">
      <dgm:prSet/>
      <dgm:spPr/>
      <dgm:t>
        <a:bodyPr/>
        <a:lstStyle/>
        <a:p>
          <a:endParaRPr lang="en-US"/>
        </a:p>
      </dgm:t>
    </dgm:pt>
    <dgm:pt modelId="{8443C416-B7FC-4999-94C3-45A0DC07C84F}">
      <dgm:prSet/>
      <dgm:spPr/>
      <dgm:t>
        <a:bodyPr/>
        <a:lstStyle/>
        <a:p>
          <a:pPr>
            <a:defRPr cap="all"/>
          </a:pPr>
          <a:r>
            <a:rPr lang="en-US"/>
            <a:t>(In)equity Inbox tool to facilitate feedback and discussion</a:t>
          </a:r>
        </a:p>
      </dgm:t>
    </dgm:pt>
    <dgm:pt modelId="{F97099BC-A706-467C-B5F4-1FAD6D3674B2}" type="parTrans" cxnId="{75BAF8C1-EA66-4912-823F-B01726B98FB8}">
      <dgm:prSet/>
      <dgm:spPr/>
      <dgm:t>
        <a:bodyPr/>
        <a:lstStyle/>
        <a:p>
          <a:endParaRPr lang="en-US"/>
        </a:p>
      </dgm:t>
    </dgm:pt>
    <dgm:pt modelId="{E45E8191-E45B-48E2-8F1F-2E8C71829AFF}" type="sibTrans" cxnId="{75BAF8C1-EA66-4912-823F-B01726B98FB8}">
      <dgm:prSet/>
      <dgm:spPr/>
      <dgm:t>
        <a:bodyPr/>
        <a:lstStyle/>
        <a:p>
          <a:endParaRPr lang="en-US"/>
        </a:p>
      </dgm:t>
    </dgm:pt>
    <dgm:pt modelId="{AE84EAD8-30C3-4889-8335-413788D244A0}">
      <dgm:prSet/>
      <dgm:spPr/>
      <dgm:t>
        <a:bodyPr/>
        <a:lstStyle/>
        <a:p>
          <a:pPr>
            <a:defRPr cap="all"/>
          </a:pPr>
          <a:r>
            <a:rPr lang="en-US"/>
            <a:t>PQI SPEAK UP Training</a:t>
          </a:r>
        </a:p>
      </dgm:t>
    </dgm:pt>
    <dgm:pt modelId="{336AB1B0-FE6A-4199-9C6A-AEF9837C0A75}" type="parTrans" cxnId="{CB6E69A2-ADD4-481E-A8EC-7547DE91DEA1}">
      <dgm:prSet/>
      <dgm:spPr/>
      <dgm:t>
        <a:bodyPr/>
        <a:lstStyle/>
        <a:p>
          <a:endParaRPr lang="en-US"/>
        </a:p>
      </dgm:t>
    </dgm:pt>
    <dgm:pt modelId="{62978F6B-8552-4A09-A88D-8794654EFA5F}" type="sibTrans" cxnId="{CB6E69A2-ADD4-481E-A8EC-7547DE91DEA1}">
      <dgm:prSet/>
      <dgm:spPr/>
      <dgm:t>
        <a:bodyPr/>
        <a:lstStyle/>
        <a:p>
          <a:endParaRPr lang="en-US"/>
        </a:p>
      </dgm:t>
    </dgm:pt>
    <dgm:pt modelId="{F36E2AFD-0EF4-4293-B449-7C041170790D}">
      <dgm:prSet/>
      <dgm:spPr/>
      <dgm:t>
        <a:bodyPr/>
        <a:lstStyle/>
        <a:p>
          <a:pPr>
            <a:defRPr cap="all"/>
          </a:pPr>
          <a:r>
            <a:rPr lang="en-US"/>
            <a:t>CDC Hear Her Campaign</a:t>
          </a:r>
        </a:p>
      </dgm:t>
    </dgm:pt>
    <dgm:pt modelId="{0B30E83A-6D7F-4856-9DD5-5BEEEC1D638B}" type="parTrans" cxnId="{794CB9AC-CD96-4262-8C33-71E56C35D90E}">
      <dgm:prSet/>
      <dgm:spPr/>
      <dgm:t>
        <a:bodyPr/>
        <a:lstStyle/>
        <a:p>
          <a:endParaRPr lang="en-US"/>
        </a:p>
      </dgm:t>
    </dgm:pt>
    <dgm:pt modelId="{BD8382B1-7BBA-4252-908A-FEB1A1B4E2E6}" type="sibTrans" cxnId="{794CB9AC-CD96-4262-8C33-71E56C35D90E}">
      <dgm:prSet/>
      <dgm:spPr/>
      <dgm:t>
        <a:bodyPr/>
        <a:lstStyle/>
        <a:p>
          <a:endParaRPr lang="en-US"/>
        </a:p>
      </dgm:t>
    </dgm:pt>
    <dgm:pt modelId="{0D8CE838-2B46-4A1F-B80C-29B093190922}">
      <dgm:prSet/>
      <dgm:spPr/>
      <dgm:t>
        <a:bodyPr/>
        <a:lstStyle/>
        <a:p>
          <a:pPr>
            <a:defRPr cap="all"/>
          </a:pPr>
          <a:r>
            <a:rPr lang="en-US"/>
            <a:t>Harvard Project Implicit Association Test</a:t>
          </a:r>
        </a:p>
      </dgm:t>
    </dgm:pt>
    <dgm:pt modelId="{5E269A9B-1DA9-404C-A15C-E007CFB3F0E6}" type="parTrans" cxnId="{4D0EAD33-69DF-42B5-BAC3-755C4B4DFA20}">
      <dgm:prSet/>
      <dgm:spPr/>
      <dgm:t>
        <a:bodyPr/>
        <a:lstStyle/>
        <a:p>
          <a:endParaRPr lang="en-US"/>
        </a:p>
      </dgm:t>
    </dgm:pt>
    <dgm:pt modelId="{CE1F7EB2-9275-461B-8055-F8E7C6419C92}" type="sibTrans" cxnId="{4D0EAD33-69DF-42B5-BAC3-755C4B4DFA20}">
      <dgm:prSet/>
      <dgm:spPr/>
      <dgm:t>
        <a:bodyPr/>
        <a:lstStyle/>
        <a:p>
          <a:endParaRPr lang="en-US"/>
        </a:p>
      </dgm:t>
    </dgm:pt>
    <dgm:pt modelId="{837DECBE-9690-447F-B38E-BACE3014BFDD}">
      <dgm:prSet/>
      <dgm:spPr/>
      <dgm:t>
        <a:bodyPr/>
        <a:lstStyle/>
        <a:p>
          <a:pPr rtl="0">
            <a:defRPr cap="all"/>
          </a:pPr>
          <a:r>
            <a:rPr lang="en-US"/>
            <a:t>Addressing Diversity within Healthcare Hiring</a:t>
          </a:r>
          <a:r>
            <a:rPr lang="en-US">
              <a:latin typeface="Calibri" panose="020F0502020204030204"/>
            </a:rPr>
            <a:t> Tools</a:t>
          </a:r>
          <a:endParaRPr lang="en-US"/>
        </a:p>
      </dgm:t>
    </dgm:pt>
    <dgm:pt modelId="{5AFACB98-47CF-490D-A465-7267744B6975}" type="parTrans" cxnId="{37F18027-1DD9-4DDE-A1FA-A77AC190A6B7}">
      <dgm:prSet/>
      <dgm:spPr/>
      <dgm:t>
        <a:bodyPr/>
        <a:lstStyle/>
        <a:p>
          <a:endParaRPr lang="en-US"/>
        </a:p>
      </dgm:t>
    </dgm:pt>
    <dgm:pt modelId="{D4C8070C-2913-4D0B-95AC-B4FC6C91B941}" type="sibTrans" cxnId="{37F18027-1DD9-4DDE-A1FA-A77AC190A6B7}">
      <dgm:prSet/>
      <dgm:spPr/>
      <dgm:t>
        <a:bodyPr/>
        <a:lstStyle/>
        <a:p>
          <a:endParaRPr lang="en-US"/>
        </a:p>
      </dgm:t>
    </dgm:pt>
    <dgm:pt modelId="{866384CE-E638-4C2F-AF0B-179FD5CFD704}" type="pres">
      <dgm:prSet presAssocID="{4218F158-FF94-492D-B2D9-E29662A1518B}" presName="diagram" presStyleCnt="0">
        <dgm:presLayoutVars>
          <dgm:dir/>
          <dgm:resizeHandles val="exact"/>
        </dgm:presLayoutVars>
      </dgm:prSet>
      <dgm:spPr/>
    </dgm:pt>
    <dgm:pt modelId="{555AA05C-4595-467D-8D8E-B81B2B6EAD5B}" type="pres">
      <dgm:prSet presAssocID="{C51A28CB-D450-424C-B3D9-7EB86AB385A3}" presName="node" presStyleLbl="node1" presStyleIdx="0" presStyleCnt="6">
        <dgm:presLayoutVars>
          <dgm:bulletEnabled val="1"/>
        </dgm:presLayoutVars>
      </dgm:prSet>
      <dgm:spPr/>
    </dgm:pt>
    <dgm:pt modelId="{98EE25F5-83A3-4395-8287-ADEE968BA24B}" type="pres">
      <dgm:prSet presAssocID="{4D686BD0-A074-4D24-A0AB-80D2409CCBA1}" presName="sibTrans" presStyleCnt="0"/>
      <dgm:spPr/>
    </dgm:pt>
    <dgm:pt modelId="{45705608-65CB-42F6-9B91-73D7B8BCBE17}" type="pres">
      <dgm:prSet presAssocID="{8443C416-B7FC-4999-94C3-45A0DC07C84F}" presName="node" presStyleLbl="node1" presStyleIdx="1" presStyleCnt="6">
        <dgm:presLayoutVars>
          <dgm:bulletEnabled val="1"/>
        </dgm:presLayoutVars>
      </dgm:prSet>
      <dgm:spPr/>
    </dgm:pt>
    <dgm:pt modelId="{0FE52818-01CB-4B66-8710-99EC3F3B7439}" type="pres">
      <dgm:prSet presAssocID="{E45E8191-E45B-48E2-8F1F-2E8C71829AFF}" presName="sibTrans" presStyleCnt="0"/>
      <dgm:spPr/>
    </dgm:pt>
    <dgm:pt modelId="{96FBC57E-884D-484F-B33A-37090EEDE2BD}" type="pres">
      <dgm:prSet presAssocID="{AE84EAD8-30C3-4889-8335-413788D244A0}" presName="node" presStyleLbl="node1" presStyleIdx="2" presStyleCnt="6">
        <dgm:presLayoutVars>
          <dgm:bulletEnabled val="1"/>
        </dgm:presLayoutVars>
      </dgm:prSet>
      <dgm:spPr/>
    </dgm:pt>
    <dgm:pt modelId="{03F78526-4772-489E-9E55-7D9C45266EC7}" type="pres">
      <dgm:prSet presAssocID="{62978F6B-8552-4A09-A88D-8794654EFA5F}" presName="sibTrans" presStyleCnt="0"/>
      <dgm:spPr/>
    </dgm:pt>
    <dgm:pt modelId="{AD5D5BBD-F6D2-44DA-AA25-A6CD58B0E801}" type="pres">
      <dgm:prSet presAssocID="{F36E2AFD-0EF4-4293-B449-7C041170790D}" presName="node" presStyleLbl="node1" presStyleIdx="3" presStyleCnt="6">
        <dgm:presLayoutVars>
          <dgm:bulletEnabled val="1"/>
        </dgm:presLayoutVars>
      </dgm:prSet>
      <dgm:spPr/>
    </dgm:pt>
    <dgm:pt modelId="{9C304E55-78A8-47D2-8C25-32892F930FBB}" type="pres">
      <dgm:prSet presAssocID="{BD8382B1-7BBA-4252-908A-FEB1A1B4E2E6}" presName="sibTrans" presStyleCnt="0"/>
      <dgm:spPr/>
    </dgm:pt>
    <dgm:pt modelId="{689E75F8-CE1F-4216-85DE-28C06A12E0C9}" type="pres">
      <dgm:prSet presAssocID="{0D8CE838-2B46-4A1F-B80C-29B093190922}" presName="node" presStyleLbl="node1" presStyleIdx="4" presStyleCnt="6">
        <dgm:presLayoutVars>
          <dgm:bulletEnabled val="1"/>
        </dgm:presLayoutVars>
      </dgm:prSet>
      <dgm:spPr/>
    </dgm:pt>
    <dgm:pt modelId="{CCFA8897-8E82-4AFA-ADEA-E46E743E3801}" type="pres">
      <dgm:prSet presAssocID="{CE1F7EB2-9275-461B-8055-F8E7C6419C92}" presName="sibTrans" presStyleCnt="0"/>
      <dgm:spPr/>
    </dgm:pt>
    <dgm:pt modelId="{96649414-E77B-442F-99B9-4AE8B4532AB5}" type="pres">
      <dgm:prSet presAssocID="{837DECBE-9690-447F-B38E-BACE3014BFDD}" presName="node" presStyleLbl="node1" presStyleIdx="5" presStyleCnt="6">
        <dgm:presLayoutVars>
          <dgm:bulletEnabled val="1"/>
        </dgm:presLayoutVars>
      </dgm:prSet>
      <dgm:spPr/>
    </dgm:pt>
  </dgm:ptLst>
  <dgm:cxnLst>
    <dgm:cxn modelId="{37F18027-1DD9-4DDE-A1FA-A77AC190A6B7}" srcId="{4218F158-FF94-492D-B2D9-E29662A1518B}" destId="{837DECBE-9690-447F-B38E-BACE3014BFDD}" srcOrd="5" destOrd="0" parTransId="{5AFACB98-47CF-490D-A465-7267744B6975}" sibTransId="{D4C8070C-2913-4D0B-95AC-B4FC6C91B941}"/>
    <dgm:cxn modelId="{4D0EAD33-69DF-42B5-BAC3-755C4B4DFA20}" srcId="{4218F158-FF94-492D-B2D9-E29662A1518B}" destId="{0D8CE838-2B46-4A1F-B80C-29B093190922}" srcOrd="4" destOrd="0" parTransId="{5E269A9B-1DA9-404C-A15C-E007CFB3F0E6}" sibTransId="{CE1F7EB2-9275-461B-8055-F8E7C6419C92}"/>
    <dgm:cxn modelId="{D8CC5E46-41E8-4B8C-AED5-B7D057E54A6C}" type="presOf" srcId="{0D8CE838-2B46-4A1F-B80C-29B093190922}" destId="{689E75F8-CE1F-4216-85DE-28C06A12E0C9}" srcOrd="0" destOrd="0" presId="urn:microsoft.com/office/officeart/2005/8/layout/default"/>
    <dgm:cxn modelId="{2F17D07C-EE5A-4A77-ACF1-841A505EEC14}" type="presOf" srcId="{8443C416-B7FC-4999-94C3-45A0DC07C84F}" destId="{45705608-65CB-42F6-9B91-73D7B8BCBE17}" srcOrd="0" destOrd="0" presId="urn:microsoft.com/office/officeart/2005/8/layout/default"/>
    <dgm:cxn modelId="{2A10D583-6389-46AD-9D32-CCCB76687B3B}" type="presOf" srcId="{AE84EAD8-30C3-4889-8335-413788D244A0}" destId="{96FBC57E-884D-484F-B33A-37090EEDE2BD}" srcOrd="0" destOrd="0" presId="urn:microsoft.com/office/officeart/2005/8/layout/default"/>
    <dgm:cxn modelId="{CB6E69A2-ADD4-481E-A8EC-7547DE91DEA1}" srcId="{4218F158-FF94-492D-B2D9-E29662A1518B}" destId="{AE84EAD8-30C3-4889-8335-413788D244A0}" srcOrd="2" destOrd="0" parTransId="{336AB1B0-FE6A-4199-9C6A-AEF9837C0A75}" sibTransId="{62978F6B-8552-4A09-A88D-8794654EFA5F}"/>
    <dgm:cxn modelId="{98D945A9-1EAF-4569-9927-FDEB2E1ECC25}" srcId="{4218F158-FF94-492D-B2D9-E29662A1518B}" destId="{C51A28CB-D450-424C-B3D9-7EB86AB385A3}" srcOrd="0" destOrd="0" parTransId="{E56A8192-6CC5-409D-9E14-F4810E1F2DDC}" sibTransId="{4D686BD0-A074-4D24-A0AB-80D2409CCBA1}"/>
    <dgm:cxn modelId="{794CB9AC-CD96-4262-8C33-71E56C35D90E}" srcId="{4218F158-FF94-492D-B2D9-E29662A1518B}" destId="{F36E2AFD-0EF4-4293-B449-7C041170790D}" srcOrd="3" destOrd="0" parTransId="{0B30E83A-6D7F-4856-9DD5-5BEEEC1D638B}" sibTransId="{BD8382B1-7BBA-4252-908A-FEB1A1B4E2E6}"/>
    <dgm:cxn modelId="{184988B9-AC8E-4F57-934C-DF038107F5F0}" type="presOf" srcId="{837DECBE-9690-447F-B38E-BACE3014BFDD}" destId="{96649414-E77B-442F-99B9-4AE8B4532AB5}" srcOrd="0" destOrd="0" presId="urn:microsoft.com/office/officeart/2005/8/layout/default"/>
    <dgm:cxn modelId="{556936BE-6093-4060-8897-0E8BA5C3E0BC}" type="presOf" srcId="{4218F158-FF94-492D-B2D9-E29662A1518B}" destId="{866384CE-E638-4C2F-AF0B-179FD5CFD704}" srcOrd="0" destOrd="0" presId="urn:microsoft.com/office/officeart/2005/8/layout/default"/>
    <dgm:cxn modelId="{75BAF8C1-EA66-4912-823F-B01726B98FB8}" srcId="{4218F158-FF94-492D-B2D9-E29662A1518B}" destId="{8443C416-B7FC-4999-94C3-45A0DC07C84F}" srcOrd="1" destOrd="0" parTransId="{F97099BC-A706-467C-B5F4-1FAD6D3674B2}" sibTransId="{E45E8191-E45B-48E2-8F1F-2E8C71829AFF}"/>
    <dgm:cxn modelId="{90DFBCDB-A061-4410-851C-0E33EE0A3891}" type="presOf" srcId="{C51A28CB-D450-424C-B3D9-7EB86AB385A3}" destId="{555AA05C-4595-467D-8D8E-B81B2B6EAD5B}" srcOrd="0" destOrd="0" presId="urn:microsoft.com/office/officeart/2005/8/layout/default"/>
    <dgm:cxn modelId="{942CFBEC-CF29-4D2F-A024-8053187978EC}" type="presOf" srcId="{F36E2AFD-0EF4-4293-B449-7C041170790D}" destId="{AD5D5BBD-F6D2-44DA-AA25-A6CD58B0E801}" srcOrd="0" destOrd="0" presId="urn:microsoft.com/office/officeart/2005/8/layout/default"/>
    <dgm:cxn modelId="{C491A5A8-FFB9-414B-96B1-687689C6AEE2}" type="presParOf" srcId="{866384CE-E638-4C2F-AF0B-179FD5CFD704}" destId="{555AA05C-4595-467D-8D8E-B81B2B6EAD5B}" srcOrd="0" destOrd="0" presId="urn:microsoft.com/office/officeart/2005/8/layout/default"/>
    <dgm:cxn modelId="{09A9D31B-8280-460F-AC74-888BA77CB14E}" type="presParOf" srcId="{866384CE-E638-4C2F-AF0B-179FD5CFD704}" destId="{98EE25F5-83A3-4395-8287-ADEE968BA24B}" srcOrd="1" destOrd="0" presId="urn:microsoft.com/office/officeart/2005/8/layout/default"/>
    <dgm:cxn modelId="{D3626153-6050-42AC-8A8F-4D7B584B64BF}" type="presParOf" srcId="{866384CE-E638-4C2F-AF0B-179FD5CFD704}" destId="{45705608-65CB-42F6-9B91-73D7B8BCBE17}" srcOrd="2" destOrd="0" presId="urn:microsoft.com/office/officeart/2005/8/layout/default"/>
    <dgm:cxn modelId="{1CA812CB-233E-40F8-B5EC-A14397C409B3}" type="presParOf" srcId="{866384CE-E638-4C2F-AF0B-179FD5CFD704}" destId="{0FE52818-01CB-4B66-8710-99EC3F3B7439}" srcOrd="3" destOrd="0" presId="urn:microsoft.com/office/officeart/2005/8/layout/default"/>
    <dgm:cxn modelId="{7CF4DF93-7F9D-44E2-A08A-3D62E5B7433D}" type="presParOf" srcId="{866384CE-E638-4C2F-AF0B-179FD5CFD704}" destId="{96FBC57E-884D-484F-B33A-37090EEDE2BD}" srcOrd="4" destOrd="0" presId="urn:microsoft.com/office/officeart/2005/8/layout/default"/>
    <dgm:cxn modelId="{477D8A7E-85A8-40EC-BE1B-79B40C3639FA}" type="presParOf" srcId="{866384CE-E638-4C2F-AF0B-179FD5CFD704}" destId="{03F78526-4772-489E-9E55-7D9C45266EC7}" srcOrd="5" destOrd="0" presId="urn:microsoft.com/office/officeart/2005/8/layout/default"/>
    <dgm:cxn modelId="{0F3C0D51-1243-4839-AD16-3FA8E71198FA}" type="presParOf" srcId="{866384CE-E638-4C2F-AF0B-179FD5CFD704}" destId="{AD5D5BBD-F6D2-44DA-AA25-A6CD58B0E801}" srcOrd="6" destOrd="0" presId="urn:microsoft.com/office/officeart/2005/8/layout/default"/>
    <dgm:cxn modelId="{C60AC346-A36B-4C2B-8920-B0220FE36158}" type="presParOf" srcId="{866384CE-E638-4C2F-AF0B-179FD5CFD704}" destId="{9C304E55-78A8-47D2-8C25-32892F930FBB}" srcOrd="7" destOrd="0" presId="urn:microsoft.com/office/officeart/2005/8/layout/default"/>
    <dgm:cxn modelId="{21321D6D-7B4F-4F24-808B-0CC5F2A2DC34}" type="presParOf" srcId="{866384CE-E638-4C2F-AF0B-179FD5CFD704}" destId="{689E75F8-CE1F-4216-85DE-28C06A12E0C9}" srcOrd="8" destOrd="0" presId="urn:microsoft.com/office/officeart/2005/8/layout/default"/>
    <dgm:cxn modelId="{0B6F3BBC-F717-4414-9162-FBB5B493907F}" type="presParOf" srcId="{866384CE-E638-4C2F-AF0B-179FD5CFD704}" destId="{CCFA8897-8E82-4AFA-ADEA-E46E743E3801}" srcOrd="9" destOrd="0" presId="urn:microsoft.com/office/officeart/2005/8/layout/default"/>
    <dgm:cxn modelId="{09DA4BC2-782D-4697-B7A4-8A11DCFB8D3F}" type="presParOf" srcId="{866384CE-E638-4C2F-AF0B-179FD5CFD704}" destId="{96649414-E77B-442F-99B9-4AE8B4532AB5}" srcOrd="10" destOrd="0" presId="urn:microsoft.com/office/officeart/2005/8/layout/defaul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D043B88-532F-455D-A1DD-A6D4D6CD727C}">
      <dsp:nvSpPr>
        <dsp:cNvPr id="0" name=""/>
        <dsp:cNvSpPr/>
      </dsp:nvSpPr>
      <dsp:spPr>
        <a:xfrm>
          <a:off x="0" y="34957"/>
          <a:ext cx="7281349" cy="743535"/>
        </a:xfrm>
        <a:prstGeom prst="roundRect">
          <a:avLst/>
        </a:prstGeom>
        <a:gradFill rotWithShape="0">
          <a:gsLst>
            <a:gs pos="0">
              <a:schemeClr val="accent5">
                <a:hueOff val="0"/>
                <a:satOff val="0"/>
                <a:lumOff val="0"/>
                <a:alphaOff val="0"/>
                <a:satMod val="103000"/>
                <a:lumMod val="102000"/>
                <a:tint val="94000"/>
              </a:schemeClr>
            </a:gs>
            <a:gs pos="50000">
              <a:schemeClr val="accent5">
                <a:hueOff val="0"/>
                <a:satOff val="0"/>
                <a:lumOff val="0"/>
                <a:alphaOff val="0"/>
                <a:satMod val="110000"/>
                <a:lumMod val="100000"/>
                <a:shade val="100000"/>
              </a:schemeClr>
            </a:gs>
            <a:gs pos="100000">
              <a:schemeClr val="accent5">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18110" tIns="118110" rIns="118110" bIns="118110" numCol="1" spcCol="1270" anchor="ctr" anchorCtr="0">
          <a:noAutofit/>
        </a:bodyPr>
        <a:lstStyle/>
        <a:p>
          <a:pPr marL="0" lvl="0" indent="0" algn="l" defTabSz="1377950">
            <a:lnSpc>
              <a:spcPct val="90000"/>
            </a:lnSpc>
            <a:spcBef>
              <a:spcPct val="0"/>
            </a:spcBef>
            <a:spcAft>
              <a:spcPct val="35000"/>
            </a:spcAft>
            <a:buNone/>
          </a:pPr>
          <a:r>
            <a:rPr lang="en-US" sz="3100" b="0" i="0" kern="1200">
              <a:solidFill>
                <a:schemeClr val="accent1"/>
              </a:solidFill>
            </a:rPr>
            <a:t>ILPQC Updates</a:t>
          </a:r>
          <a:endParaRPr lang="en-US" sz="3100" kern="1200">
            <a:solidFill>
              <a:schemeClr val="accent1"/>
            </a:solidFill>
          </a:endParaRPr>
        </a:p>
      </dsp:txBody>
      <dsp:txXfrm>
        <a:off x="36296" y="71253"/>
        <a:ext cx="7208757" cy="670943"/>
      </dsp:txXfrm>
    </dsp:sp>
    <dsp:sp modelId="{CF8A7B59-2420-48FA-A336-38390FC91955}">
      <dsp:nvSpPr>
        <dsp:cNvPr id="0" name=""/>
        <dsp:cNvSpPr/>
      </dsp:nvSpPr>
      <dsp:spPr>
        <a:xfrm>
          <a:off x="0" y="867772"/>
          <a:ext cx="7281349" cy="743535"/>
        </a:xfrm>
        <a:prstGeom prst="roundRect">
          <a:avLst/>
        </a:prstGeom>
        <a:gradFill rotWithShape="0">
          <a:gsLst>
            <a:gs pos="0">
              <a:schemeClr val="accent5">
                <a:hueOff val="-1522140"/>
                <a:satOff val="-8683"/>
                <a:lumOff val="-3529"/>
                <a:alphaOff val="0"/>
                <a:satMod val="103000"/>
                <a:lumMod val="102000"/>
                <a:tint val="94000"/>
              </a:schemeClr>
            </a:gs>
            <a:gs pos="50000">
              <a:schemeClr val="accent5">
                <a:hueOff val="-1522140"/>
                <a:satOff val="-8683"/>
                <a:lumOff val="-3529"/>
                <a:alphaOff val="0"/>
                <a:satMod val="110000"/>
                <a:lumMod val="100000"/>
                <a:shade val="100000"/>
              </a:schemeClr>
            </a:gs>
            <a:gs pos="100000">
              <a:schemeClr val="accent5">
                <a:hueOff val="-1522140"/>
                <a:satOff val="-8683"/>
                <a:lumOff val="-3529"/>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18110" tIns="118110" rIns="118110" bIns="118110" numCol="1" spcCol="1270" anchor="ctr" anchorCtr="0">
          <a:noAutofit/>
        </a:bodyPr>
        <a:lstStyle/>
        <a:p>
          <a:pPr marL="0" lvl="0" indent="0" algn="l" defTabSz="1377950" rtl="0">
            <a:lnSpc>
              <a:spcPct val="90000"/>
            </a:lnSpc>
            <a:spcBef>
              <a:spcPct val="0"/>
            </a:spcBef>
            <a:spcAft>
              <a:spcPct val="35000"/>
            </a:spcAft>
            <a:buNone/>
          </a:pPr>
          <a:r>
            <a:rPr lang="en-US" sz="3100" b="0" i="0" kern="1200">
              <a:solidFill>
                <a:schemeClr val="accent1"/>
              </a:solidFill>
            </a:rPr>
            <a:t>BE Data Review</a:t>
          </a:r>
          <a:endParaRPr lang="en-US" sz="3100" kern="1200">
            <a:solidFill>
              <a:schemeClr val="accent1"/>
            </a:solidFill>
          </a:endParaRPr>
        </a:p>
      </dsp:txBody>
      <dsp:txXfrm>
        <a:off x="36296" y="904068"/>
        <a:ext cx="7208757" cy="670943"/>
      </dsp:txXfrm>
    </dsp:sp>
    <dsp:sp modelId="{145C1203-4FFE-491F-9019-229D01643975}">
      <dsp:nvSpPr>
        <dsp:cNvPr id="0" name=""/>
        <dsp:cNvSpPr/>
      </dsp:nvSpPr>
      <dsp:spPr>
        <a:xfrm>
          <a:off x="0" y="1700587"/>
          <a:ext cx="7281349" cy="743535"/>
        </a:xfrm>
        <a:prstGeom prst="roundRect">
          <a:avLst/>
        </a:prstGeom>
        <a:gradFill rotWithShape="0">
          <a:gsLst>
            <a:gs pos="0">
              <a:schemeClr val="accent5">
                <a:hueOff val="-3044279"/>
                <a:satOff val="-17365"/>
                <a:lumOff val="-7059"/>
                <a:alphaOff val="0"/>
                <a:satMod val="103000"/>
                <a:lumMod val="102000"/>
                <a:tint val="94000"/>
              </a:schemeClr>
            </a:gs>
            <a:gs pos="50000">
              <a:schemeClr val="accent5">
                <a:hueOff val="-3044279"/>
                <a:satOff val="-17365"/>
                <a:lumOff val="-7059"/>
                <a:alphaOff val="0"/>
                <a:satMod val="110000"/>
                <a:lumMod val="100000"/>
                <a:shade val="100000"/>
              </a:schemeClr>
            </a:gs>
            <a:gs pos="100000">
              <a:schemeClr val="accent5">
                <a:hueOff val="-3044279"/>
                <a:satOff val="-17365"/>
                <a:lumOff val="-7059"/>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18110" tIns="118110" rIns="118110" bIns="118110" numCol="1" spcCol="1270" anchor="ctr" anchorCtr="0">
          <a:noAutofit/>
        </a:bodyPr>
        <a:lstStyle/>
        <a:p>
          <a:pPr marL="0" lvl="0" indent="0" algn="l" defTabSz="1377950">
            <a:lnSpc>
              <a:spcPct val="90000"/>
            </a:lnSpc>
            <a:spcBef>
              <a:spcPct val="0"/>
            </a:spcBef>
            <a:spcAft>
              <a:spcPct val="35000"/>
            </a:spcAft>
            <a:buNone/>
          </a:pPr>
          <a:r>
            <a:rPr lang="en-US" sz="3100" b="0" i="0" kern="1200">
              <a:solidFill>
                <a:schemeClr val="accent1"/>
              </a:solidFill>
            </a:rPr>
            <a:t>Respectful Care Breakfast Strategy Update</a:t>
          </a:r>
        </a:p>
      </dsp:txBody>
      <dsp:txXfrm>
        <a:off x="36296" y="1736883"/>
        <a:ext cx="7208757" cy="670943"/>
      </dsp:txXfrm>
    </dsp:sp>
    <dsp:sp modelId="{33396235-34F9-4080-8888-28FC6E0B7033}">
      <dsp:nvSpPr>
        <dsp:cNvPr id="0" name=""/>
        <dsp:cNvSpPr/>
      </dsp:nvSpPr>
      <dsp:spPr>
        <a:xfrm>
          <a:off x="0" y="2533402"/>
          <a:ext cx="7281349" cy="743535"/>
        </a:xfrm>
        <a:prstGeom prst="roundRect">
          <a:avLst/>
        </a:prstGeom>
        <a:gradFill rotWithShape="0">
          <a:gsLst>
            <a:gs pos="0">
              <a:schemeClr val="accent5">
                <a:hueOff val="-4566418"/>
                <a:satOff val="-26048"/>
                <a:lumOff val="-10588"/>
                <a:alphaOff val="0"/>
                <a:satMod val="103000"/>
                <a:lumMod val="102000"/>
                <a:tint val="94000"/>
              </a:schemeClr>
            </a:gs>
            <a:gs pos="50000">
              <a:schemeClr val="accent5">
                <a:hueOff val="-4566418"/>
                <a:satOff val="-26048"/>
                <a:lumOff val="-10588"/>
                <a:alphaOff val="0"/>
                <a:satMod val="110000"/>
                <a:lumMod val="100000"/>
                <a:shade val="100000"/>
              </a:schemeClr>
            </a:gs>
            <a:gs pos="100000">
              <a:schemeClr val="accent5">
                <a:hueOff val="-4566418"/>
                <a:satOff val="-26048"/>
                <a:lumOff val="-10588"/>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18110" tIns="118110" rIns="118110" bIns="118110" numCol="1" spcCol="1270" anchor="ctr" anchorCtr="0">
          <a:noAutofit/>
        </a:bodyPr>
        <a:lstStyle/>
        <a:p>
          <a:pPr marL="0" lvl="0" indent="0" algn="l" defTabSz="1377950" rtl="0">
            <a:lnSpc>
              <a:spcPct val="90000"/>
            </a:lnSpc>
            <a:spcBef>
              <a:spcPct val="0"/>
            </a:spcBef>
            <a:spcAft>
              <a:spcPct val="35000"/>
            </a:spcAft>
            <a:buNone/>
          </a:pPr>
          <a:r>
            <a:rPr lang="en-US" sz="3100" b="0" i="0" kern="1200">
              <a:solidFill>
                <a:schemeClr val="accent1"/>
              </a:solidFill>
              <a:latin typeface="Calibri" panose="020F0502020204030204"/>
            </a:rPr>
            <a:t>EverThrive IL – Patient Partner on QI Teams</a:t>
          </a:r>
        </a:p>
      </dsp:txBody>
      <dsp:txXfrm>
        <a:off x="36296" y="2569698"/>
        <a:ext cx="7208757" cy="670943"/>
      </dsp:txXfrm>
    </dsp:sp>
    <dsp:sp modelId="{54911B0A-133C-4EB5-B7A4-C901FDAFF025}">
      <dsp:nvSpPr>
        <dsp:cNvPr id="0" name=""/>
        <dsp:cNvSpPr/>
      </dsp:nvSpPr>
      <dsp:spPr>
        <a:xfrm>
          <a:off x="0" y="3366217"/>
          <a:ext cx="7281349" cy="743535"/>
        </a:xfrm>
        <a:prstGeom prst="roundRect">
          <a:avLst/>
        </a:prstGeom>
        <a:gradFill rotWithShape="0">
          <a:gsLst>
            <a:gs pos="0">
              <a:schemeClr val="accent5">
                <a:hueOff val="-6088558"/>
                <a:satOff val="-34730"/>
                <a:lumOff val="-14117"/>
                <a:alphaOff val="0"/>
                <a:satMod val="103000"/>
                <a:lumMod val="102000"/>
                <a:tint val="94000"/>
              </a:schemeClr>
            </a:gs>
            <a:gs pos="50000">
              <a:schemeClr val="accent5">
                <a:hueOff val="-6088558"/>
                <a:satOff val="-34730"/>
                <a:lumOff val="-14117"/>
                <a:alphaOff val="0"/>
                <a:satMod val="110000"/>
                <a:lumMod val="100000"/>
                <a:shade val="100000"/>
              </a:schemeClr>
            </a:gs>
            <a:gs pos="100000">
              <a:schemeClr val="accent5">
                <a:hueOff val="-6088558"/>
                <a:satOff val="-34730"/>
                <a:lumOff val="-14117"/>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18110" tIns="118110" rIns="118110" bIns="118110" numCol="1" spcCol="1270" anchor="ctr" anchorCtr="0">
          <a:noAutofit/>
        </a:bodyPr>
        <a:lstStyle/>
        <a:p>
          <a:pPr marL="0" lvl="0" indent="0" algn="l" defTabSz="1377950" rtl="0">
            <a:lnSpc>
              <a:spcPct val="90000"/>
            </a:lnSpc>
            <a:spcBef>
              <a:spcPct val="0"/>
            </a:spcBef>
            <a:spcAft>
              <a:spcPct val="35000"/>
            </a:spcAft>
            <a:buNone/>
          </a:pPr>
          <a:r>
            <a:rPr lang="en-US" sz="3100" kern="1200">
              <a:solidFill>
                <a:schemeClr val="accent1"/>
              </a:solidFill>
              <a:latin typeface="Calibri" panose="020F0502020204030204"/>
            </a:rPr>
            <a:t>Our ILPQC Goal for Patient Engagement</a:t>
          </a:r>
          <a:endParaRPr lang="en-US" sz="3100" kern="1200">
            <a:solidFill>
              <a:schemeClr val="accent1"/>
            </a:solidFill>
          </a:endParaRPr>
        </a:p>
      </dsp:txBody>
      <dsp:txXfrm>
        <a:off x="36296" y="3402513"/>
        <a:ext cx="7208757" cy="670943"/>
      </dsp:txXfrm>
    </dsp:sp>
    <dsp:sp modelId="{1643AD65-70DC-4CDF-BC64-E36EFE81F523}">
      <dsp:nvSpPr>
        <dsp:cNvPr id="0" name=""/>
        <dsp:cNvSpPr/>
      </dsp:nvSpPr>
      <dsp:spPr>
        <a:xfrm>
          <a:off x="0" y="4199032"/>
          <a:ext cx="7281349" cy="743535"/>
        </a:xfrm>
        <a:prstGeom prst="roundRect">
          <a:avLst/>
        </a:prstGeom>
        <a:gradFill rotWithShape="0">
          <a:gsLst>
            <a:gs pos="0">
              <a:schemeClr val="accent5">
                <a:hueOff val="-7610697"/>
                <a:satOff val="-43413"/>
                <a:lumOff val="-17647"/>
                <a:alphaOff val="0"/>
                <a:satMod val="103000"/>
                <a:lumMod val="102000"/>
                <a:tint val="94000"/>
              </a:schemeClr>
            </a:gs>
            <a:gs pos="50000">
              <a:schemeClr val="accent5">
                <a:hueOff val="-7610697"/>
                <a:satOff val="-43413"/>
                <a:lumOff val="-17647"/>
                <a:alphaOff val="0"/>
                <a:satMod val="110000"/>
                <a:lumMod val="100000"/>
                <a:shade val="100000"/>
              </a:schemeClr>
            </a:gs>
            <a:gs pos="100000">
              <a:schemeClr val="accent5">
                <a:hueOff val="-7610697"/>
                <a:satOff val="-43413"/>
                <a:lumOff val="-17647"/>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18110" tIns="118110" rIns="118110" bIns="118110" numCol="1" spcCol="1270" anchor="ctr" anchorCtr="0">
          <a:noAutofit/>
        </a:bodyPr>
        <a:lstStyle/>
        <a:p>
          <a:pPr marL="0" lvl="0" indent="0" algn="l" defTabSz="1377950" rtl="0">
            <a:lnSpc>
              <a:spcPct val="90000"/>
            </a:lnSpc>
            <a:spcBef>
              <a:spcPct val="0"/>
            </a:spcBef>
            <a:spcAft>
              <a:spcPct val="35000"/>
            </a:spcAft>
            <a:buNone/>
          </a:pPr>
          <a:r>
            <a:rPr lang="en-US" sz="3100" b="0" i="0" kern="1200">
              <a:solidFill>
                <a:schemeClr val="accent1"/>
              </a:solidFill>
              <a:latin typeface="Calibri" panose="020F0502020204030204"/>
            </a:rPr>
            <a:t>QI Summer Series</a:t>
          </a:r>
          <a:r>
            <a:rPr lang="en-US" sz="3100" kern="1200">
              <a:solidFill>
                <a:schemeClr val="accent1"/>
              </a:solidFill>
              <a:latin typeface="Calibri" panose="020F0502020204030204"/>
            </a:rPr>
            <a:t> Reminder</a:t>
          </a:r>
        </a:p>
      </dsp:txBody>
      <dsp:txXfrm>
        <a:off x="36296" y="4235328"/>
        <a:ext cx="7208757" cy="670943"/>
      </dsp:txXfrm>
    </dsp:sp>
    <dsp:sp modelId="{5F46633E-03A1-466A-BAA1-90D563184442}">
      <dsp:nvSpPr>
        <dsp:cNvPr id="0" name=""/>
        <dsp:cNvSpPr/>
      </dsp:nvSpPr>
      <dsp:spPr>
        <a:xfrm>
          <a:off x="0" y="5031846"/>
          <a:ext cx="7281349" cy="743535"/>
        </a:xfrm>
        <a:prstGeom prst="roundRect">
          <a:avLst/>
        </a:prstGeom>
        <a:gradFill rotWithShape="0">
          <a:gsLst>
            <a:gs pos="0">
              <a:schemeClr val="accent5">
                <a:hueOff val="-9132837"/>
                <a:satOff val="-52095"/>
                <a:lumOff val="-21176"/>
                <a:alphaOff val="0"/>
                <a:satMod val="103000"/>
                <a:lumMod val="102000"/>
                <a:tint val="94000"/>
              </a:schemeClr>
            </a:gs>
            <a:gs pos="50000">
              <a:schemeClr val="accent5">
                <a:hueOff val="-9132837"/>
                <a:satOff val="-52095"/>
                <a:lumOff val="-21176"/>
                <a:alphaOff val="0"/>
                <a:satMod val="110000"/>
                <a:lumMod val="100000"/>
                <a:shade val="100000"/>
              </a:schemeClr>
            </a:gs>
            <a:gs pos="100000">
              <a:schemeClr val="accent5">
                <a:hueOff val="-9132837"/>
                <a:satOff val="-52095"/>
                <a:lumOff val="-21176"/>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18110" tIns="118110" rIns="118110" bIns="118110" numCol="1" spcCol="1270" anchor="ctr" anchorCtr="0">
          <a:noAutofit/>
        </a:bodyPr>
        <a:lstStyle/>
        <a:p>
          <a:pPr marL="0" lvl="0" indent="0" algn="l" defTabSz="1377950" rtl="0">
            <a:lnSpc>
              <a:spcPct val="90000"/>
            </a:lnSpc>
            <a:spcBef>
              <a:spcPct val="0"/>
            </a:spcBef>
            <a:spcAft>
              <a:spcPct val="35000"/>
            </a:spcAft>
            <a:buNone/>
          </a:pPr>
          <a:r>
            <a:rPr lang="en-US" sz="3100" kern="1200">
              <a:solidFill>
                <a:schemeClr val="accent1"/>
              </a:solidFill>
              <a:latin typeface="Calibri" panose="020F0502020204030204"/>
            </a:rPr>
            <a:t>Wrap Up</a:t>
          </a:r>
          <a:endParaRPr lang="en-US" sz="3100" kern="1200">
            <a:solidFill>
              <a:schemeClr val="accent1"/>
            </a:solidFill>
          </a:endParaRPr>
        </a:p>
      </dsp:txBody>
      <dsp:txXfrm>
        <a:off x="36296" y="5068142"/>
        <a:ext cx="7208757" cy="670943"/>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D94E601-0EDF-494D-BE27-A89BC51B44AC}">
      <dsp:nvSpPr>
        <dsp:cNvPr id="0" name=""/>
        <dsp:cNvSpPr/>
      </dsp:nvSpPr>
      <dsp:spPr>
        <a:xfrm>
          <a:off x="0" y="786527"/>
          <a:ext cx="11418498" cy="1452050"/>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5677E029-83E5-4E9F-BF7E-1DA91BA69E7E}">
      <dsp:nvSpPr>
        <dsp:cNvPr id="0" name=""/>
        <dsp:cNvSpPr/>
      </dsp:nvSpPr>
      <dsp:spPr>
        <a:xfrm>
          <a:off x="439245" y="1113238"/>
          <a:ext cx="798627" cy="798627"/>
        </a:xfrm>
        <a:prstGeom prst="rect">
          <a:avLst/>
        </a:prstGeom>
        <a:blipFill>
          <a:blip xmlns:r="http://schemas.openxmlformats.org/officeDocument/2006/relationships" r:embed="rId1" cstate="email">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FD1352C9-D308-4956-968E-B0349DAA0EDA}">
      <dsp:nvSpPr>
        <dsp:cNvPr id="0" name=""/>
        <dsp:cNvSpPr/>
      </dsp:nvSpPr>
      <dsp:spPr>
        <a:xfrm>
          <a:off x="1677118" y="786527"/>
          <a:ext cx="9741379" cy="145205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3675" tIns="153675" rIns="153675" bIns="153675" numCol="1" spcCol="1270" anchor="ctr" anchorCtr="0">
          <a:noAutofit/>
        </a:bodyPr>
        <a:lstStyle/>
        <a:p>
          <a:pPr marL="0" lvl="0" indent="0" algn="l" defTabSz="1111250">
            <a:lnSpc>
              <a:spcPct val="100000"/>
            </a:lnSpc>
            <a:spcBef>
              <a:spcPct val="0"/>
            </a:spcBef>
            <a:spcAft>
              <a:spcPct val="35000"/>
            </a:spcAft>
            <a:buNone/>
          </a:pPr>
          <a:r>
            <a:rPr lang="en-US" sz="2500" b="0" i="0" kern="1200"/>
            <a:t>Make sure all data Baseline-August 2023 is entered in REDCap by September 22nd, 2023</a:t>
          </a:r>
          <a:endParaRPr lang="en-US" sz="2500" kern="1200"/>
        </a:p>
      </dsp:txBody>
      <dsp:txXfrm>
        <a:off x="1677118" y="786527"/>
        <a:ext cx="9741379" cy="1452050"/>
      </dsp:txXfrm>
    </dsp:sp>
    <dsp:sp modelId="{31D1528C-A314-45A0-8AD5-C4F254E6E467}">
      <dsp:nvSpPr>
        <dsp:cNvPr id="0" name=""/>
        <dsp:cNvSpPr/>
      </dsp:nvSpPr>
      <dsp:spPr>
        <a:xfrm>
          <a:off x="0" y="2601590"/>
          <a:ext cx="11418498" cy="1452050"/>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39035805-1889-496B-9C0B-93EE9679E269}">
      <dsp:nvSpPr>
        <dsp:cNvPr id="0" name=""/>
        <dsp:cNvSpPr/>
      </dsp:nvSpPr>
      <dsp:spPr>
        <a:xfrm>
          <a:off x="439245" y="2928301"/>
          <a:ext cx="798627" cy="798627"/>
        </a:xfrm>
        <a:prstGeom prst="rect">
          <a:avLst/>
        </a:prstGeom>
        <a:blipFill>
          <a:blip xmlns:r="http://schemas.openxmlformats.org/officeDocument/2006/relationships"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41238086-0351-4623-964F-27C75DCA3873}">
      <dsp:nvSpPr>
        <dsp:cNvPr id="0" name=""/>
        <dsp:cNvSpPr/>
      </dsp:nvSpPr>
      <dsp:spPr>
        <a:xfrm>
          <a:off x="1677118" y="2601590"/>
          <a:ext cx="9741379" cy="145205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3675" tIns="153675" rIns="153675" bIns="153675" numCol="1" spcCol="1270" anchor="ctr" anchorCtr="0">
          <a:noAutofit/>
        </a:bodyPr>
        <a:lstStyle/>
        <a:p>
          <a:pPr marL="0" lvl="0" indent="0" algn="l" defTabSz="1111250">
            <a:lnSpc>
              <a:spcPct val="100000"/>
            </a:lnSpc>
            <a:spcBef>
              <a:spcPct val="0"/>
            </a:spcBef>
            <a:spcAft>
              <a:spcPct val="35000"/>
            </a:spcAft>
            <a:buNone/>
          </a:pPr>
          <a:r>
            <a:rPr lang="en-US" sz="2500" b="0" i="0" kern="1200"/>
            <a:t>Awards will be determined based on June, July, and August 2023 monthly data</a:t>
          </a:r>
          <a:endParaRPr lang="en-US" sz="2500" kern="1200"/>
        </a:p>
      </dsp:txBody>
      <dsp:txXfrm>
        <a:off x="1677118" y="2601590"/>
        <a:ext cx="9741379" cy="1452050"/>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9645D4E-5E27-4031-861C-C2A3A9E1AE9C}">
      <dsp:nvSpPr>
        <dsp:cNvPr id="0" name=""/>
        <dsp:cNvSpPr/>
      </dsp:nvSpPr>
      <dsp:spPr>
        <a:xfrm>
          <a:off x="0" y="3259720"/>
          <a:ext cx="11716108" cy="2138729"/>
        </a:xfrm>
        <a:prstGeom prst="rect">
          <a:avLst/>
        </a:prstGeom>
        <a:gradFill rotWithShape="0">
          <a:gsLst>
            <a:gs pos="0">
              <a:schemeClr val="accent2">
                <a:hueOff val="0"/>
                <a:satOff val="0"/>
                <a:lumOff val="0"/>
                <a:alphaOff val="0"/>
                <a:satMod val="103000"/>
                <a:lumMod val="102000"/>
                <a:tint val="94000"/>
              </a:schemeClr>
            </a:gs>
            <a:gs pos="50000">
              <a:schemeClr val="accent2">
                <a:hueOff val="0"/>
                <a:satOff val="0"/>
                <a:lumOff val="0"/>
                <a:alphaOff val="0"/>
                <a:satMod val="110000"/>
                <a:lumMod val="100000"/>
                <a:shade val="100000"/>
              </a:schemeClr>
            </a:gs>
            <a:gs pos="100000">
              <a:schemeClr val="accent2">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206248" tIns="206248" rIns="206248" bIns="206248" numCol="1" spcCol="1270" anchor="ctr" anchorCtr="0">
          <a:noAutofit/>
        </a:bodyPr>
        <a:lstStyle/>
        <a:p>
          <a:pPr marL="0" lvl="0" indent="0" algn="ctr" defTabSz="1289050">
            <a:lnSpc>
              <a:spcPct val="90000"/>
            </a:lnSpc>
            <a:spcBef>
              <a:spcPct val="0"/>
            </a:spcBef>
            <a:spcAft>
              <a:spcPct val="35000"/>
            </a:spcAft>
            <a:buNone/>
          </a:pPr>
          <a:r>
            <a:rPr lang="en-US" sz="2900" b="0" i="0" kern="1200"/>
            <a:t>Every team to engage a Patient Partner to work with their QI team by 11/2</a:t>
          </a:r>
          <a:endParaRPr lang="en-US" sz="2900" kern="1200"/>
        </a:p>
      </dsp:txBody>
      <dsp:txXfrm>
        <a:off x="0" y="3259720"/>
        <a:ext cx="11716108" cy="1154913"/>
      </dsp:txXfrm>
    </dsp:sp>
    <dsp:sp modelId="{52547F60-D7D3-4A35-965A-088A447DA7FA}">
      <dsp:nvSpPr>
        <dsp:cNvPr id="0" name=""/>
        <dsp:cNvSpPr/>
      </dsp:nvSpPr>
      <dsp:spPr>
        <a:xfrm>
          <a:off x="0" y="4371859"/>
          <a:ext cx="11716108" cy="983815"/>
        </a:xfrm>
        <a:prstGeom prst="rect">
          <a:avLst/>
        </a:prstGeom>
        <a:solidFill>
          <a:schemeClr val="accent2">
            <a:tint val="40000"/>
            <a:alpha val="90000"/>
            <a:hueOff val="0"/>
            <a:satOff val="0"/>
            <a:lumOff val="0"/>
            <a:alphaOff val="0"/>
          </a:schemeClr>
        </a:solidFill>
        <a:ln w="6350" cap="flat" cmpd="sng" algn="ctr">
          <a:solidFill>
            <a:schemeClr val="accent2">
              <a:tint val="40000"/>
              <a:alpha val="90000"/>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113792" tIns="20320" rIns="113792" bIns="20320" numCol="1" spcCol="1270" anchor="ctr" anchorCtr="0">
          <a:noAutofit/>
        </a:bodyPr>
        <a:lstStyle/>
        <a:p>
          <a:pPr marL="0" lvl="0" indent="0" algn="ctr" defTabSz="711200">
            <a:lnSpc>
              <a:spcPct val="90000"/>
            </a:lnSpc>
            <a:spcBef>
              <a:spcPct val="0"/>
            </a:spcBef>
            <a:spcAft>
              <a:spcPct val="35000"/>
            </a:spcAft>
            <a:buNone/>
          </a:pPr>
          <a:r>
            <a:rPr lang="en-US" sz="1600" b="0" i="0" kern="1200"/>
            <a:t>You may identify patients to ask if they want to work with your QI team as a Patient Partner through Respectful Care Breakfasts</a:t>
          </a:r>
          <a:endParaRPr lang="en-US" sz="1600" kern="1200"/>
        </a:p>
      </dsp:txBody>
      <dsp:txXfrm>
        <a:off x="0" y="4371859"/>
        <a:ext cx="11716108" cy="983815"/>
      </dsp:txXfrm>
    </dsp:sp>
    <dsp:sp modelId="{F6CCDC02-B1BA-45B9-9789-6398F0B481B6}">
      <dsp:nvSpPr>
        <dsp:cNvPr id="0" name=""/>
        <dsp:cNvSpPr/>
      </dsp:nvSpPr>
      <dsp:spPr>
        <a:xfrm rot="10800000">
          <a:off x="0" y="2435"/>
          <a:ext cx="11716108" cy="3289365"/>
        </a:xfrm>
        <a:prstGeom prst="upArrowCallout">
          <a:avLst/>
        </a:prstGeom>
        <a:gradFill rotWithShape="0">
          <a:gsLst>
            <a:gs pos="0">
              <a:schemeClr val="accent3">
                <a:hueOff val="0"/>
                <a:satOff val="0"/>
                <a:lumOff val="0"/>
                <a:alphaOff val="0"/>
                <a:satMod val="103000"/>
                <a:lumMod val="102000"/>
                <a:tint val="94000"/>
              </a:schemeClr>
            </a:gs>
            <a:gs pos="50000">
              <a:schemeClr val="accent3">
                <a:hueOff val="0"/>
                <a:satOff val="0"/>
                <a:lumOff val="0"/>
                <a:alphaOff val="0"/>
                <a:satMod val="110000"/>
                <a:lumMod val="100000"/>
                <a:shade val="100000"/>
              </a:schemeClr>
            </a:gs>
            <a:gs pos="100000">
              <a:schemeClr val="accent3">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206248" tIns="206248" rIns="206248" bIns="206248" numCol="1" spcCol="1270" anchor="ctr" anchorCtr="0">
          <a:noAutofit/>
        </a:bodyPr>
        <a:lstStyle/>
        <a:p>
          <a:pPr marL="0" lvl="0" indent="0" algn="ctr" defTabSz="1289050" rtl="0">
            <a:lnSpc>
              <a:spcPct val="90000"/>
            </a:lnSpc>
            <a:spcBef>
              <a:spcPct val="0"/>
            </a:spcBef>
            <a:spcAft>
              <a:spcPct val="35000"/>
            </a:spcAft>
            <a:buNone/>
          </a:pPr>
          <a:r>
            <a:rPr lang="en-US" sz="2900" b="0" i="0" kern="1200"/>
            <a:t>Every team to hold a Respectful Care Breakfast</a:t>
          </a:r>
          <a:r>
            <a:rPr lang="en-US" sz="2900" b="0" i="0" kern="1200">
              <a:latin typeface="Calibri" panose="020F0502020204030204"/>
            </a:rPr>
            <a:t> </a:t>
          </a:r>
          <a:endParaRPr lang="en-US" sz="2900" kern="1200"/>
        </a:p>
      </dsp:txBody>
      <dsp:txXfrm rot="-10800000">
        <a:off x="0" y="2435"/>
        <a:ext cx="11716108" cy="1154567"/>
      </dsp:txXfrm>
    </dsp:sp>
    <dsp:sp modelId="{69B11234-0723-48EC-A547-21BF8327709C}">
      <dsp:nvSpPr>
        <dsp:cNvPr id="0" name=""/>
        <dsp:cNvSpPr/>
      </dsp:nvSpPr>
      <dsp:spPr>
        <a:xfrm>
          <a:off x="5720" y="1157002"/>
          <a:ext cx="3901555" cy="983520"/>
        </a:xfrm>
        <a:prstGeom prst="rect">
          <a:avLst/>
        </a:prstGeom>
        <a:solidFill>
          <a:schemeClr val="accent3">
            <a:tint val="40000"/>
            <a:alpha val="90000"/>
            <a:hueOff val="0"/>
            <a:satOff val="0"/>
            <a:lumOff val="0"/>
            <a:alphaOff val="0"/>
          </a:schemeClr>
        </a:solidFill>
        <a:ln w="6350" cap="flat" cmpd="sng" algn="ctr">
          <a:solidFill>
            <a:schemeClr val="accent3">
              <a:tint val="40000"/>
              <a:alpha val="90000"/>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113792" tIns="20320" rIns="113792" bIns="20320" numCol="1" spcCol="1270" anchor="ctr" anchorCtr="0">
          <a:noAutofit/>
        </a:bodyPr>
        <a:lstStyle/>
        <a:p>
          <a:pPr marL="0" lvl="0" indent="0" algn="ctr" defTabSz="711200">
            <a:lnSpc>
              <a:spcPct val="90000"/>
            </a:lnSpc>
            <a:spcBef>
              <a:spcPct val="0"/>
            </a:spcBef>
            <a:spcAft>
              <a:spcPct val="35000"/>
            </a:spcAft>
            <a:buNone/>
          </a:pPr>
          <a:r>
            <a:rPr lang="en-US" sz="1600" b="0" i="0" kern="1200"/>
            <a:t>Ask doulas or lactation counselor, midwives/docs to consider patients to invite or ask NICU moms…</a:t>
          </a:r>
          <a:endParaRPr lang="en-US" sz="1600" kern="1200"/>
        </a:p>
      </dsp:txBody>
      <dsp:txXfrm>
        <a:off x="5720" y="1157002"/>
        <a:ext cx="3901555" cy="983520"/>
      </dsp:txXfrm>
    </dsp:sp>
    <dsp:sp modelId="{5EC6F11A-382F-4ECA-9750-5AF13FFC3130}">
      <dsp:nvSpPr>
        <dsp:cNvPr id="0" name=""/>
        <dsp:cNvSpPr/>
      </dsp:nvSpPr>
      <dsp:spPr>
        <a:xfrm>
          <a:off x="3907276" y="1157002"/>
          <a:ext cx="3901555" cy="983520"/>
        </a:xfrm>
        <a:prstGeom prst="rect">
          <a:avLst/>
        </a:prstGeom>
        <a:solidFill>
          <a:schemeClr val="accent4">
            <a:tint val="40000"/>
            <a:alpha val="90000"/>
            <a:hueOff val="0"/>
            <a:satOff val="0"/>
            <a:lumOff val="0"/>
            <a:alphaOff val="0"/>
          </a:schemeClr>
        </a:solidFill>
        <a:ln w="6350" cap="flat" cmpd="sng" algn="ctr">
          <a:solidFill>
            <a:schemeClr val="accent4">
              <a:tint val="40000"/>
              <a:alpha val="90000"/>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113792" tIns="20320" rIns="113792" bIns="20320" numCol="1" spcCol="1270" anchor="ctr" anchorCtr="0">
          <a:noAutofit/>
        </a:bodyPr>
        <a:lstStyle/>
        <a:p>
          <a:pPr marL="0" lvl="0" indent="0" algn="ctr" defTabSz="711200">
            <a:lnSpc>
              <a:spcPct val="90000"/>
            </a:lnSpc>
            <a:spcBef>
              <a:spcPct val="0"/>
            </a:spcBef>
            <a:spcAft>
              <a:spcPct val="35000"/>
            </a:spcAft>
            <a:buNone/>
          </a:pPr>
          <a:r>
            <a:rPr lang="en-US" sz="1600" b="0" i="0" kern="1200"/>
            <a:t>Celebrate and talk about Respectful Care and strategies to increase Respectful Care Practices (how can we improve shared decision making, active listening)</a:t>
          </a:r>
          <a:endParaRPr lang="en-US" sz="1600" kern="1200"/>
        </a:p>
      </dsp:txBody>
      <dsp:txXfrm>
        <a:off x="3907276" y="1157002"/>
        <a:ext cx="3901555" cy="983520"/>
      </dsp:txXfrm>
    </dsp:sp>
    <dsp:sp modelId="{0F531E8C-2AC3-4A97-BAF1-73B4B1972F16}">
      <dsp:nvSpPr>
        <dsp:cNvPr id="0" name=""/>
        <dsp:cNvSpPr/>
      </dsp:nvSpPr>
      <dsp:spPr>
        <a:xfrm>
          <a:off x="7808831" y="1157002"/>
          <a:ext cx="3901555" cy="983520"/>
        </a:xfrm>
        <a:prstGeom prst="rect">
          <a:avLst/>
        </a:prstGeom>
        <a:solidFill>
          <a:schemeClr val="accent5">
            <a:tint val="40000"/>
            <a:alpha val="90000"/>
            <a:hueOff val="0"/>
            <a:satOff val="0"/>
            <a:lumOff val="0"/>
            <a:alphaOff val="0"/>
          </a:schemeClr>
        </a:solidFill>
        <a:ln w="6350" cap="flat" cmpd="sng" algn="ctr">
          <a:solidFill>
            <a:schemeClr val="accent5">
              <a:tint val="40000"/>
              <a:alpha val="90000"/>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113792" tIns="20320" rIns="113792" bIns="20320" numCol="1" spcCol="1270" anchor="ctr" anchorCtr="0">
          <a:noAutofit/>
        </a:bodyPr>
        <a:lstStyle/>
        <a:p>
          <a:pPr marL="0" lvl="0" indent="0" algn="ctr" defTabSz="711200" rtl="0">
            <a:lnSpc>
              <a:spcPct val="90000"/>
            </a:lnSpc>
            <a:spcBef>
              <a:spcPct val="0"/>
            </a:spcBef>
            <a:spcAft>
              <a:spcPct val="35000"/>
            </a:spcAft>
            <a:buNone/>
          </a:pPr>
          <a:r>
            <a:rPr lang="en-US" sz="1600" b="0" i="0" kern="1200"/>
            <a:t>Make sure to also invite OB providers / nurses to attend</a:t>
          </a:r>
          <a:r>
            <a:rPr lang="en-US" sz="1600" b="0" i="0" kern="1200">
              <a:latin typeface="Calibri" panose="020F0502020204030204"/>
            </a:rPr>
            <a:t> </a:t>
          </a:r>
          <a:r>
            <a:rPr lang="en-US" sz="1600" b="0" i="0" kern="1200"/>
            <a:t>and use name tags</a:t>
          </a:r>
          <a:r>
            <a:rPr lang="en-US" sz="1600" b="0" i="0" kern="1200">
              <a:latin typeface="Calibri" panose="020F0502020204030204"/>
            </a:rPr>
            <a:t> </a:t>
          </a:r>
          <a:endParaRPr lang="en-US" sz="1600" kern="1200"/>
        </a:p>
      </dsp:txBody>
      <dsp:txXfrm>
        <a:off x="7808831" y="1157002"/>
        <a:ext cx="3901555" cy="983520"/>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84A3D09-9CFF-4B9C-A8FC-4D4FE2F05E83}">
      <dsp:nvSpPr>
        <dsp:cNvPr id="0" name=""/>
        <dsp:cNvSpPr/>
      </dsp:nvSpPr>
      <dsp:spPr>
        <a:xfrm>
          <a:off x="0" y="0"/>
          <a:ext cx="7452360" cy="5459706"/>
        </a:xfrm>
        <a:prstGeom prst="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69824" tIns="369824" rIns="369824" bIns="369824" numCol="1" spcCol="1270" anchor="ctr" anchorCtr="0">
          <a:noAutofit/>
        </a:bodyPr>
        <a:lstStyle/>
        <a:p>
          <a:pPr marL="0" lvl="0" indent="0" algn="ctr" defTabSz="2311400">
            <a:lnSpc>
              <a:spcPct val="90000"/>
            </a:lnSpc>
            <a:spcBef>
              <a:spcPct val="0"/>
            </a:spcBef>
            <a:spcAft>
              <a:spcPct val="35000"/>
            </a:spcAft>
            <a:buNone/>
          </a:pPr>
          <a:r>
            <a:rPr lang="en-US" sz="5200" b="0" i="0" kern="1200"/>
            <a:t>You will be recognized as a patient engagement leader if:</a:t>
          </a:r>
          <a:endParaRPr lang="en-US" sz="5200" kern="1200"/>
        </a:p>
      </dsp:txBody>
      <dsp:txXfrm>
        <a:off x="0" y="0"/>
        <a:ext cx="7452360" cy="2948241"/>
      </dsp:txXfrm>
    </dsp:sp>
    <dsp:sp modelId="{34708C8D-AF4E-4771-A8AD-718A52A41674}">
      <dsp:nvSpPr>
        <dsp:cNvPr id="0" name=""/>
        <dsp:cNvSpPr/>
      </dsp:nvSpPr>
      <dsp:spPr>
        <a:xfrm>
          <a:off x="0" y="2839047"/>
          <a:ext cx="3726179" cy="2511464"/>
        </a:xfrm>
        <a:prstGeom prst="rect">
          <a:avLst/>
        </a:prstGeom>
        <a:solidFill>
          <a:schemeClr val="accent2">
            <a:tint val="40000"/>
            <a:alpha val="90000"/>
            <a:hueOff val="0"/>
            <a:satOff val="0"/>
            <a:lumOff val="0"/>
            <a:alphaOff val="0"/>
          </a:schemeClr>
        </a:solidFill>
        <a:ln w="12700" cap="flat" cmpd="sng" algn="ctr">
          <a:solidFill>
            <a:schemeClr val="accent2">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84912" tIns="33020" rIns="184912" bIns="33020" numCol="1" spcCol="1270" anchor="t" anchorCtr="0">
          <a:noAutofit/>
        </a:bodyPr>
        <a:lstStyle/>
        <a:p>
          <a:pPr marL="0" lvl="0" indent="0" algn="l" defTabSz="1155700" rtl="0">
            <a:lnSpc>
              <a:spcPct val="90000"/>
            </a:lnSpc>
            <a:spcBef>
              <a:spcPct val="0"/>
            </a:spcBef>
            <a:spcAft>
              <a:spcPct val="35000"/>
            </a:spcAft>
            <a:buNone/>
          </a:pPr>
          <a:r>
            <a:rPr lang="en-US" sz="2600" b="0" i="0" kern="1200"/>
            <a:t>You hosted a respectful care </a:t>
          </a:r>
          <a:r>
            <a:rPr lang="en-US" sz="2600" b="0" i="0" kern="1200">
              <a:latin typeface="Calibri" panose="020F0502020204030204"/>
            </a:rPr>
            <a:t>breakfast</a:t>
          </a:r>
          <a:endParaRPr lang="en-US" sz="2600" kern="1200"/>
        </a:p>
        <a:p>
          <a:pPr marL="228600" lvl="1" indent="-228600" algn="l" defTabSz="889000" rtl="0">
            <a:lnSpc>
              <a:spcPct val="90000"/>
            </a:lnSpc>
            <a:spcBef>
              <a:spcPct val="0"/>
            </a:spcBef>
            <a:spcAft>
              <a:spcPct val="15000"/>
            </a:spcAft>
            <a:buChar char="•"/>
          </a:pPr>
          <a:r>
            <a:rPr lang="en-US" sz="2000" b="0" i="0" kern="1200">
              <a:latin typeface="Calibri" panose="020F0502020204030204"/>
            </a:rPr>
            <a:t>Post-event survey submitted by attendees</a:t>
          </a:r>
        </a:p>
      </dsp:txBody>
      <dsp:txXfrm>
        <a:off x="0" y="2839047"/>
        <a:ext cx="3726179" cy="2511464"/>
      </dsp:txXfrm>
    </dsp:sp>
    <dsp:sp modelId="{89E770FF-C28B-45DF-9F48-99FF650E5EDD}">
      <dsp:nvSpPr>
        <dsp:cNvPr id="0" name=""/>
        <dsp:cNvSpPr/>
      </dsp:nvSpPr>
      <dsp:spPr>
        <a:xfrm>
          <a:off x="3726180" y="2839047"/>
          <a:ext cx="3726179" cy="2511464"/>
        </a:xfrm>
        <a:prstGeom prst="rect">
          <a:avLst/>
        </a:prstGeom>
        <a:solidFill>
          <a:schemeClr val="accent2">
            <a:tint val="40000"/>
            <a:alpha val="90000"/>
            <a:hueOff val="-20399637"/>
            <a:satOff val="0"/>
            <a:lumOff val="0"/>
            <a:alphaOff val="0"/>
          </a:schemeClr>
        </a:solidFill>
        <a:ln w="12700" cap="flat" cmpd="sng" algn="ctr">
          <a:solidFill>
            <a:schemeClr val="accent2">
              <a:tint val="40000"/>
              <a:alpha val="90000"/>
              <a:hueOff val="-20399637"/>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84912" tIns="33020" rIns="184912" bIns="33020" numCol="1" spcCol="1270" anchor="t" anchorCtr="0">
          <a:noAutofit/>
        </a:bodyPr>
        <a:lstStyle/>
        <a:p>
          <a:pPr marL="0" lvl="0" indent="0" algn="l" defTabSz="1155700">
            <a:lnSpc>
              <a:spcPct val="90000"/>
            </a:lnSpc>
            <a:spcBef>
              <a:spcPct val="0"/>
            </a:spcBef>
            <a:spcAft>
              <a:spcPct val="35000"/>
            </a:spcAft>
            <a:buNone/>
          </a:pPr>
          <a:r>
            <a:rPr lang="en-US" sz="2600" b="0" i="0" kern="1200"/>
            <a:t>You have identified a patient partner for your QI team</a:t>
          </a:r>
          <a:endParaRPr lang="en-US" sz="2600" kern="1200"/>
        </a:p>
        <a:p>
          <a:pPr marL="228600" lvl="1" indent="-228600" algn="l" defTabSz="889000">
            <a:lnSpc>
              <a:spcPct val="90000"/>
            </a:lnSpc>
            <a:spcBef>
              <a:spcPct val="0"/>
            </a:spcBef>
            <a:spcAft>
              <a:spcPct val="15000"/>
            </a:spcAft>
            <a:buChar char="•"/>
          </a:pPr>
          <a:r>
            <a:rPr lang="en-US" sz="2000" b="0" i="0" kern="1200"/>
            <a:t>Reach out to ILPQC with the name of your patient partner</a:t>
          </a:r>
          <a:endParaRPr lang="en-US" sz="2000" kern="1200"/>
        </a:p>
        <a:p>
          <a:pPr marL="228600" lvl="1" indent="-228600" algn="l" defTabSz="889000">
            <a:lnSpc>
              <a:spcPct val="90000"/>
            </a:lnSpc>
            <a:spcBef>
              <a:spcPct val="0"/>
            </a:spcBef>
            <a:spcAft>
              <a:spcPct val="15000"/>
            </a:spcAft>
            <a:buChar char="•"/>
          </a:pPr>
          <a:r>
            <a:rPr lang="en-US" sz="2000" b="0" i="0" kern="1200" dirty="0"/>
            <a:t>ILPQC will organize a patient partner training!</a:t>
          </a:r>
          <a:endParaRPr lang="en-US" sz="2000" kern="1200" dirty="0"/>
        </a:p>
      </dsp:txBody>
      <dsp:txXfrm>
        <a:off x="3726180" y="2839047"/>
        <a:ext cx="3726179" cy="2511464"/>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307D3D0-587C-44BF-841E-722838BA095A}">
      <dsp:nvSpPr>
        <dsp:cNvPr id="0" name=""/>
        <dsp:cNvSpPr/>
      </dsp:nvSpPr>
      <dsp:spPr>
        <a:xfrm>
          <a:off x="5731779" y="1646672"/>
          <a:ext cx="1584287" cy="753976"/>
        </a:xfrm>
        <a:custGeom>
          <a:avLst/>
          <a:gdLst/>
          <a:ahLst/>
          <a:cxnLst/>
          <a:rect l="0" t="0" r="0" b="0"/>
          <a:pathLst>
            <a:path>
              <a:moveTo>
                <a:pt x="0" y="0"/>
              </a:moveTo>
              <a:lnTo>
                <a:pt x="0" y="513813"/>
              </a:lnTo>
              <a:lnTo>
                <a:pt x="1584287" y="513813"/>
              </a:lnTo>
              <a:lnTo>
                <a:pt x="1584287" y="753976"/>
              </a:lnTo>
            </a:path>
          </a:pathLst>
        </a:custGeom>
        <a:noFill/>
        <a:ln w="12700" cap="flat" cmpd="sng" algn="ctr">
          <a:solidFill>
            <a:schemeClr val="accent3">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C108FA7A-D296-4AA2-834A-8D4714FD2091}">
      <dsp:nvSpPr>
        <dsp:cNvPr id="0" name=""/>
        <dsp:cNvSpPr/>
      </dsp:nvSpPr>
      <dsp:spPr>
        <a:xfrm>
          <a:off x="4147492" y="1646672"/>
          <a:ext cx="1584287" cy="753976"/>
        </a:xfrm>
        <a:custGeom>
          <a:avLst/>
          <a:gdLst/>
          <a:ahLst/>
          <a:cxnLst/>
          <a:rect l="0" t="0" r="0" b="0"/>
          <a:pathLst>
            <a:path>
              <a:moveTo>
                <a:pt x="1584287" y="0"/>
              </a:moveTo>
              <a:lnTo>
                <a:pt x="1584287" y="513813"/>
              </a:lnTo>
              <a:lnTo>
                <a:pt x="0" y="513813"/>
              </a:lnTo>
              <a:lnTo>
                <a:pt x="0" y="753976"/>
              </a:lnTo>
            </a:path>
          </a:pathLst>
        </a:custGeom>
        <a:noFill/>
        <a:ln w="12700" cap="flat" cmpd="sng" algn="ctr">
          <a:solidFill>
            <a:schemeClr val="accent3">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08EC83BB-3E96-4F4F-900E-AB4F1F4551CF}">
      <dsp:nvSpPr>
        <dsp:cNvPr id="0" name=""/>
        <dsp:cNvSpPr/>
      </dsp:nvSpPr>
      <dsp:spPr>
        <a:xfrm>
          <a:off x="1266970" y="454"/>
          <a:ext cx="2592469" cy="1646218"/>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64C9B54D-CDD1-4D45-B8A5-D79DD9EDFF3C}">
      <dsp:nvSpPr>
        <dsp:cNvPr id="0" name=""/>
        <dsp:cNvSpPr/>
      </dsp:nvSpPr>
      <dsp:spPr>
        <a:xfrm>
          <a:off x="1555022" y="274104"/>
          <a:ext cx="2592469" cy="1646218"/>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0960" tIns="60960" rIns="60960" bIns="60960" numCol="1" spcCol="1270" anchor="ctr" anchorCtr="0">
          <a:noAutofit/>
        </a:bodyPr>
        <a:lstStyle/>
        <a:p>
          <a:pPr marL="0" lvl="0" indent="0" algn="ctr" defTabSz="711200" rtl="0">
            <a:lnSpc>
              <a:spcPct val="90000"/>
            </a:lnSpc>
            <a:spcBef>
              <a:spcPct val="0"/>
            </a:spcBef>
            <a:spcAft>
              <a:spcPct val="35000"/>
            </a:spcAft>
            <a:buNone/>
          </a:pPr>
          <a:r>
            <a:rPr lang="en-US" sz="1600" b="1" kern="1200"/>
            <a:t>ILPQC's 2-year contract with Diversity Science </a:t>
          </a:r>
          <a:r>
            <a:rPr lang="en-US" sz="1600" b="1" kern="1200">
              <a:latin typeface="Calibri" panose="020F0502020204030204"/>
            </a:rPr>
            <a:t>ended on</a:t>
          </a:r>
          <a:r>
            <a:rPr lang="en-US" sz="1600" b="1" kern="1200"/>
            <a:t> July 15th, </a:t>
          </a:r>
          <a:r>
            <a:rPr lang="en-US" sz="1600" b="1" kern="1200">
              <a:latin typeface="Calibri" panose="020F0502020204030204"/>
            </a:rPr>
            <a:t>2023 - </a:t>
          </a:r>
          <a:r>
            <a:rPr lang="en-US" sz="1600" kern="1200">
              <a:latin typeface="Calibri" panose="020F0502020204030204"/>
            </a:rPr>
            <a:t>Diversity Science has converted to a fee-based product for out of state users</a:t>
          </a:r>
          <a:endParaRPr lang="en-US" sz="1600" kern="1200"/>
        </a:p>
      </dsp:txBody>
      <dsp:txXfrm>
        <a:off x="1603238" y="322320"/>
        <a:ext cx="2496037" cy="1549786"/>
      </dsp:txXfrm>
    </dsp:sp>
    <dsp:sp modelId="{264803B5-5E60-4D81-8A3C-1A74B7DCD62F}">
      <dsp:nvSpPr>
        <dsp:cNvPr id="0" name=""/>
        <dsp:cNvSpPr/>
      </dsp:nvSpPr>
      <dsp:spPr>
        <a:xfrm>
          <a:off x="4435544" y="454"/>
          <a:ext cx="2592469" cy="1646218"/>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60E629A-211C-412A-ADB4-74612C7B78BC}">
      <dsp:nvSpPr>
        <dsp:cNvPr id="0" name=""/>
        <dsp:cNvSpPr/>
      </dsp:nvSpPr>
      <dsp:spPr>
        <a:xfrm>
          <a:off x="4723597" y="274104"/>
          <a:ext cx="2592469" cy="1646218"/>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0960" tIns="60960" rIns="60960" bIns="60960" numCol="1" spcCol="1270" anchor="ctr" anchorCtr="0">
          <a:noAutofit/>
        </a:bodyPr>
        <a:lstStyle/>
        <a:p>
          <a:pPr marL="0" lvl="0" indent="0" algn="ctr" defTabSz="711200" rtl="0">
            <a:lnSpc>
              <a:spcPct val="90000"/>
            </a:lnSpc>
            <a:spcBef>
              <a:spcPct val="0"/>
            </a:spcBef>
            <a:spcAft>
              <a:spcPct val="35000"/>
            </a:spcAft>
            <a:buNone/>
          </a:pPr>
          <a:r>
            <a:rPr lang="en-US" sz="1600" kern="1200"/>
            <a:t>All hospitals who have integrated the Dignity in Pregnancy and Childbirth Course into their hospital LMS </a:t>
          </a:r>
          <a:r>
            <a:rPr lang="en-US" sz="1600" kern="1200">
              <a:latin typeface="Calibri" panose="020F0502020204030204"/>
            </a:rPr>
            <a:t>lose</a:t>
          </a:r>
          <a:r>
            <a:rPr lang="en-US" sz="1600" kern="1200"/>
            <a:t> </a:t>
          </a:r>
          <a:r>
            <a:rPr lang="en-US" sz="1600" kern="1200">
              <a:latin typeface="Calibri" panose="020F0502020204030204"/>
            </a:rPr>
            <a:t>access on </a:t>
          </a:r>
          <a:r>
            <a:rPr lang="en-US" sz="1600" kern="1200"/>
            <a:t>July 15th</a:t>
          </a:r>
        </a:p>
      </dsp:txBody>
      <dsp:txXfrm>
        <a:off x="4771813" y="322320"/>
        <a:ext cx="2496037" cy="1549786"/>
      </dsp:txXfrm>
    </dsp:sp>
    <dsp:sp modelId="{37E063B0-DF3F-4A87-8624-9A26AEE56361}">
      <dsp:nvSpPr>
        <dsp:cNvPr id="0" name=""/>
        <dsp:cNvSpPr/>
      </dsp:nvSpPr>
      <dsp:spPr>
        <a:xfrm>
          <a:off x="2851257" y="2400649"/>
          <a:ext cx="2592469" cy="1646218"/>
        </a:xfrm>
        <a:prstGeom prst="roundRect">
          <a:avLst>
            <a:gd name="adj" fmla="val 10000"/>
          </a:avLst>
        </a:prstGeom>
        <a:solidFill>
          <a:schemeClr val="accent3">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EEF0D5B7-B017-4578-9E5F-EE3F09DB955B}">
      <dsp:nvSpPr>
        <dsp:cNvPr id="0" name=""/>
        <dsp:cNvSpPr/>
      </dsp:nvSpPr>
      <dsp:spPr>
        <a:xfrm>
          <a:off x="3139310" y="2674299"/>
          <a:ext cx="2592469" cy="1646218"/>
        </a:xfrm>
        <a:prstGeom prst="roundRect">
          <a:avLst>
            <a:gd name="adj" fmla="val 10000"/>
          </a:avLst>
        </a:prstGeom>
        <a:solidFill>
          <a:schemeClr val="lt1">
            <a:alpha val="90000"/>
            <a:hueOff val="0"/>
            <a:satOff val="0"/>
            <a:lumOff val="0"/>
            <a:alphaOff val="0"/>
          </a:schemeClr>
        </a:solidFill>
        <a:ln w="12700" cap="flat" cmpd="sng" algn="ctr">
          <a:solidFill>
            <a:schemeClr val="accent3">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0960" tIns="60960" rIns="60960" bIns="60960" numCol="1" spcCol="1270" anchor="ctr" anchorCtr="0">
          <a:noAutofit/>
        </a:bodyPr>
        <a:lstStyle/>
        <a:p>
          <a:pPr marL="0" lvl="0" indent="0" algn="ctr" defTabSz="711200" rtl="0">
            <a:lnSpc>
              <a:spcPct val="90000"/>
            </a:lnSpc>
            <a:spcBef>
              <a:spcPct val="0"/>
            </a:spcBef>
            <a:spcAft>
              <a:spcPct val="35000"/>
            </a:spcAft>
            <a:buNone/>
          </a:pPr>
          <a:r>
            <a:rPr lang="en-US" sz="1600" kern="1200">
              <a:latin typeface="Arial"/>
              <a:cs typeface="Arial"/>
            </a:rPr>
            <a:t>Individual access will remain free for now (fee in the future)</a:t>
          </a:r>
        </a:p>
      </dsp:txBody>
      <dsp:txXfrm>
        <a:off x="3187526" y="2722515"/>
        <a:ext cx="2496037" cy="1549786"/>
      </dsp:txXfrm>
    </dsp:sp>
    <dsp:sp modelId="{5BC9FCB3-0E05-4CBE-9374-6891165CB08C}">
      <dsp:nvSpPr>
        <dsp:cNvPr id="0" name=""/>
        <dsp:cNvSpPr/>
      </dsp:nvSpPr>
      <dsp:spPr>
        <a:xfrm>
          <a:off x="6019832" y="2400649"/>
          <a:ext cx="2592469" cy="1646218"/>
        </a:xfrm>
        <a:prstGeom prst="roundRect">
          <a:avLst>
            <a:gd name="adj" fmla="val 10000"/>
          </a:avLst>
        </a:prstGeom>
        <a:solidFill>
          <a:schemeClr val="accent3">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024BA5D3-E865-4C3C-89C1-79F4012E9CF1}">
      <dsp:nvSpPr>
        <dsp:cNvPr id="0" name=""/>
        <dsp:cNvSpPr/>
      </dsp:nvSpPr>
      <dsp:spPr>
        <a:xfrm>
          <a:off x="6307884" y="2674299"/>
          <a:ext cx="2592469" cy="1646218"/>
        </a:xfrm>
        <a:prstGeom prst="roundRect">
          <a:avLst>
            <a:gd name="adj" fmla="val 10000"/>
          </a:avLst>
        </a:prstGeom>
        <a:solidFill>
          <a:schemeClr val="lt1">
            <a:alpha val="90000"/>
            <a:hueOff val="0"/>
            <a:satOff val="0"/>
            <a:lumOff val="0"/>
            <a:alphaOff val="0"/>
          </a:schemeClr>
        </a:solidFill>
        <a:ln w="12700" cap="flat" cmpd="sng" algn="ctr">
          <a:solidFill>
            <a:schemeClr val="accent3">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n-US" sz="1600" kern="1200">
              <a:latin typeface="Arial"/>
              <a:cs typeface="Arial"/>
            </a:rPr>
            <a:t>Diversity Science anticipates a free refresher course in the future</a:t>
          </a:r>
          <a:endParaRPr lang="en-US" sz="1600" kern="1200"/>
        </a:p>
      </dsp:txBody>
      <dsp:txXfrm>
        <a:off x="6356100" y="2722515"/>
        <a:ext cx="2496037" cy="1549786"/>
      </dsp:txXfrm>
    </dsp:sp>
    <dsp:sp modelId="{DF85B913-1AAD-4409-979B-3C4A1B55BA28}">
      <dsp:nvSpPr>
        <dsp:cNvPr id="0" name=""/>
        <dsp:cNvSpPr/>
      </dsp:nvSpPr>
      <dsp:spPr>
        <a:xfrm>
          <a:off x="7604119" y="454"/>
          <a:ext cx="2592469" cy="1646218"/>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D4BA75C8-94D1-4F5D-864F-D3104147E393}">
      <dsp:nvSpPr>
        <dsp:cNvPr id="0" name=""/>
        <dsp:cNvSpPr/>
      </dsp:nvSpPr>
      <dsp:spPr>
        <a:xfrm>
          <a:off x="7892171" y="274104"/>
          <a:ext cx="2592469" cy="1646218"/>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0960" tIns="60960" rIns="60960" bIns="60960" numCol="1" spcCol="1270" anchor="ctr" anchorCtr="0">
          <a:noAutofit/>
        </a:bodyPr>
        <a:lstStyle/>
        <a:p>
          <a:pPr marL="0" lvl="0" indent="0" algn="ctr" defTabSz="711200" rtl="0">
            <a:lnSpc>
              <a:spcPct val="90000"/>
            </a:lnSpc>
            <a:spcBef>
              <a:spcPct val="0"/>
            </a:spcBef>
            <a:spcAft>
              <a:spcPct val="35000"/>
            </a:spcAft>
            <a:buNone/>
          </a:pPr>
          <a:r>
            <a:rPr lang="en-US" sz="1600" kern="1200"/>
            <a:t>Hospitals can work with Diversity Science to purchase a license to extend LMS access</a:t>
          </a:r>
          <a:r>
            <a:rPr lang="en-US" sz="1600" kern="1200">
              <a:latin typeface="Calibri" panose="020F0502020204030204"/>
            </a:rPr>
            <a:t> to the course</a:t>
          </a:r>
        </a:p>
      </dsp:txBody>
      <dsp:txXfrm>
        <a:off x="7940387" y="322320"/>
        <a:ext cx="2496037" cy="1549786"/>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55AA05C-4595-467D-8D8E-B81B2B6EAD5B}">
      <dsp:nvSpPr>
        <dsp:cNvPr id="0" name=""/>
        <dsp:cNvSpPr/>
      </dsp:nvSpPr>
      <dsp:spPr>
        <a:xfrm>
          <a:off x="930572" y="3032"/>
          <a:ext cx="2833338" cy="1700003"/>
        </a:xfrm>
        <a:prstGeom prst="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5250" tIns="95250" rIns="95250" bIns="95250" numCol="1" spcCol="1270" anchor="ctr" anchorCtr="0">
          <a:noAutofit/>
        </a:bodyPr>
        <a:lstStyle/>
        <a:p>
          <a:pPr marL="0" lvl="0" indent="0" algn="ctr" defTabSz="1111250">
            <a:lnSpc>
              <a:spcPct val="90000"/>
            </a:lnSpc>
            <a:spcBef>
              <a:spcPct val="0"/>
            </a:spcBef>
            <a:spcAft>
              <a:spcPct val="35000"/>
            </a:spcAft>
            <a:buNone/>
            <a:defRPr cap="all"/>
          </a:pPr>
          <a:r>
            <a:rPr lang="en-US" sz="2500" kern="1200"/>
            <a:t>Think Cultural Health – CLAS online E-module</a:t>
          </a:r>
        </a:p>
      </dsp:txBody>
      <dsp:txXfrm>
        <a:off x="930572" y="3032"/>
        <a:ext cx="2833338" cy="1700003"/>
      </dsp:txXfrm>
    </dsp:sp>
    <dsp:sp modelId="{45705608-65CB-42F6-9B91-73D7B8BCBE17}">
      <dsp:nvSpPr>
        <dsp:cNvPr id="0" name=""/>
        <dsp:cNvSpPr/>
      </dsp:nvSpPr>
      <dsp:spPr>
        <a:xfrm>
          <a:off x="4047245" y="3032"/>
          <a:ext cx="2833338" cy="1700003"/>
        </a:xfrm>
        <a:prstGeom prst="rect">
          <a:avLst/>
        </a:prstGeom>
        <a:solidFill>
          <a:schemeClr val="accent2">
            <a:hueOff val="-3967549"/>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5250" tIns="95250" rIns="95250" bIns="95250" numCol="1" spcCol="1270" anchor="ctr" anchorCtr="0">
          <a:noAutofit/>
        </a:bodyPr>
        <a:lstStyle/>
        <a:p>
          <a:pPr marL="0" lvl="0" indent="0" algn="ctr" defTabSz="1111250">
            <a:lnSpc>
              <a:spcPct val="90000"/>
            </a:lnSpc>
            <a:spcBef>
              <a:spcPct val="0"/>
            </a:spcBef>
            <a:spcAft>
              <a:spcPct val="35000"/>
            </a:spcAft>
            <a:buNone/>
            <a:defRPr cap="all"/>
          </a:pPr>
          <a:r>
            <a:rPr lang="en-US" sz="2500" kern="1200"/>
            <a:t>(In)equity Inbox tool to facilitate feedback and discussion</a:t>
          </a:r>
        </a:p>
      </dsp:txBody>
      <dsp:txXfrm>
        <a:off x="4047245" y="3032"/>
        <a:ext cx="2833338" cy="1700003"/>
      </dsp:txXfrm>
    </dsp:sp>
    <dsp:sp modelId="{96FBC57E-884D-484F-B33A-37090EEDE2BD}">
      <dsp:nvSpPr>
        <dsp:cNvPr id="0" name=""/>
        <dsp:cNvSpPr/>
      </dsp:nvSpPr>
      <dsp:spPr>
        <a:xfrm>
          <a:off x="7163917" y="3032"/>
          <a:ext cx="2833338" cy="1700003"/>
        </a:xfrm>
        <a:prstGeom prst="rect">
          <a:avLst/>
        </a:prstGeom>
        <a:solidFill>
          <a:schemeClr val="accent2">
            <a:hueOff val="-7935098"/>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5250" tIns="95250" rIns="95250" bIns="95250" numCol="1" spcCol="1270" anchor="ctr" anchorCtr="0">
          <a:noAutofit/>
        </a:bodyPr>
        <a:lstStyle/>
        <a:p>
          <a:pPr marL="0" lvl="0" indent="0" algn="ctr" defTabSz="1111250">
            <a:lnSpc>
              <a:spcPct val="90000"/>
            </a:lnSpc>
            <a:spcBef>
              <a:spcPct val="0"/>
            </a:spcBef>
            <a:spcAft>
              <a:spcPct val="35000"/>
            </a:spcAft>
            <a:buNone/>
            <a:defRPr cap="all"/>
          </a:pPr>
          <a:r>
            <a:rPr lang="en-US" sz="2500" kern="1200"/>
            <a:t>PQI SPEAK UP Training</a:t>
          </a:r>
        </a:p>
      </dsp:txBody>
      <dsp:txXfrm>
        <a:off x="7163917" y="3032"/>
        <a:ext cx="2833338" cy="1700003"/>
      </dsp:txXfrm>
    </dsp:sp>
    <dsp:sp modelId="{AD5D5BBD-F6D2-44DA-AA25-A6CD58B0E801}">
      <dsp:nvSpPr>
        <dsp:cNvPr id="0" name=""/>
        <dsp:cNvSpPr/>
      </dsp:nvSpPr>
      <dsp:spPr>
        <a:xfrm>
          <a:off x="930572" y="1986369"/>
          <a:ext cx="2833338" cy="1700003"/>
        </a:xfrm>
        <a:prstGeom prst="rect">
          <a:avLst/>
        </a:prstGeom>
        <a:solidFill>
          <a:schemeClr val="accent2">
            <a:hueOff val="-11902646"/>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5250" tIns="95250" rIns="95250" bIns="95250" numCol="1" spcCol="1270" anchor="ctr" anchorCtr="0">
          <a:noAutofit/>
        </a:bodyPr>
        <a:lstStyle/>
        <a:p>
          <a:pPr marL="0" lvl="0" indent="0" algn="ctr" defTabSz="1111250">
            <a:lnSpc>
              <a:spcPct val="90000"/>
            </a:lnSpc>
            <a:spcBef>
              <a:spcPct val="0"/>
            </a:spcBef>
            <a:spcAft>
              <a:spcPct val="35000"/>
            </a:spcAft>
            <a:buNone/>
            <a:defRPr cap="all"/>
          </a:pPr>
          <a:r>
            <a:rPr lang="en-US" sz="2500" kern="1200"/>
            <a:t>CDC Hear Her Campaign</a:t>
          </a:r>
        </a:p>
      </dsp:txBody>
      <dsp:txXfrm>
        <a:off x="930572" y="1986369"/>
        <a:ext cx="2833338" cy="1700003"/>
      </dsp:txXfrm>
    </dsp:sp>
    <dsp:sp modelId="{689E75F8-CE1F-4216-85DE-28C06A12E0C9}">
      <dsp:nvSpPr>
        <dsp:cNvPr id="0" name=""/>
        <dsp:cNvSpPr/>
      </dsp:nvSpPr>
      <dsp:spPr>
        <a:xfrm>
          <a:off x="4047245" y="1986369"/>
          <a:ext cx="2833338" cy="1700003"/>
        </a:xfrm>
        <a:prstGeom prst="rect">
          <a:avLst/>
        </a:prstGeom>
        <a:solidFill>
          <a:schemeClr val="accent2">
            <a:hueOff val="-15870196"/>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5250" tIns="95250" rIns="95250" bIns="95250" numCol="1" spcCol="1270" anchor="ctr" anchorCtr="0">
          <a:noAutofit/>
        </a:bodyPr>
        <a:lstStyle/>
        <a:p>
          <a:pPr marL="0" lvl="0" indent="0" algn="ctr" defTabSz="1111250">
            <a:lnSpc>
              <a:spcPct val="90000"/>
            </a:lnSpc>
            <a:spcBef>
              <a:spcPct val="0"/>
            </a:spcBef>
            <a:spcAft>
              <a:spcPct val="35000"/>
            </a:spcAft>
            <a:buNone/>
            <a:defRPr cap="all"/>
          </a:pPr>
          <a:r>
            <a:rPr lang="en-US" sz="2500" kern="1200"/>
            <a:t>Harvard Project Implicit Association Test</a:t>
          </a:r>
        </a:p>
      </dsp:txBody>
      <dsp:txXfrm>
        <a:off x="4047245" y="1986369"/>
        <a:ext cx="2833338" cy="1700003"/>
      </dsp:txXfrm>
    </dsp:sp>
    <dsp:sp modelId="{96649414-E77B-442F-99B9-4AE8B4532AB5}">
      <dsp:nvSpPr>
        <dsp:cNvPr id="0" name=""/>
        <dsp:cNvSpPr/>
      </dsp:nvSpPr>
      <dsp:spPr>
        <a:xfrm>
          <a:off x="7163917" y="1986369"/>
          <a:ext cx="2833338" cy="1700003"/>
        </a:xfrm>
        <a:prstGeom prst="rect">
          <a:avLst/>
        </a:prstGeom>
        <a:solidFill>
          <a:schemeClr val="accent2">
            <a:hueOff val="-19837744"/>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5250" tIns="95250" rIns="95250" bIns="95250" numCol="1" spcCol="1270" anchor="ctr" anchorCtr="0">
          <a:noAutofit/>
        </a:bodyPr>
        <a:lstStyle/>
        <a:p>
          <a:pPr marL="0" lvl="0" indent="0" algn="ctr" defTabSz="1111250" rtl="0">
            <a:lnSpc>
              <a:spcPct val="90000"/>
            </a:lnSpc>
            <a:spcBef>
              <a:spcPct val="0"/>
            </a:spcBef>
            <a:spcAft>
              <a:spcPct val="35000"/>
            </a:spcAft>
            <a:buNone/>
            <a:defRPr cap="all"/>
          </a:pPr>
          <a:r>
            <a:rPr lang="en-US" sz="2500" kern="1200"/>
            <a:t>Addressing Diversity within Healthcare Hiring</a:t>
          </a:r>
          <a:r>
            <a:rPr lang="en-US" sz="2500" kern="1200">
              <a:latin typeface="Calibri" panose="020F0502020204030204"/>
            </a:rPr>
            <a:t> Tools</a:t>
          </a:r>
          <a:endParaRPr lang="en-US" sz="2500" kern="1200"/>
        </a:p>
      </dsp:txBody>
      <dsp:txXfrm>
        <a:off x="7163917" y="1986369"/>
        <a:ext cx="2833338" cy="1700003"/>
      </dsp:txXfrm>
    </dsp:sp>
  </dsp:spTree>
</dsp:drawing>
</file>

<file path=ppt/diagrams/layout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3.xml><?xml version="1.0" encoding="utf-8"?>
<dgm:layoutDef xmlns:dgm="http://schemas.openxmlformats.org/drawingml/2006/diagram" xmlns:a="http://schemas.openxmlformats.org/drawingml/2006/main" uniqueId="urn:microsoft.com/office/officeart/2005/8/layout/process4">
  <dgm:title val=""/>
  <dgm:desc val=""/>
  <dgm:catLst>
    <dgm:cat type="process" pri="16000"/>
    <dgm:cat type="list" pri="2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lin">
      <dgm:param type="linDir" val="fromB"/>
    </dgm:alg>
    <dgm:shape xmlns:r="http://schemas.openxmlformats.org/officeDocument/2006/relationships" r:blip="">
      <dgm:adjLst/>
    </dgm:shape>
    <dgm:presOf/>
    <dgm:constrLst>
      <dgm:constr type="h" for="ch" forName="boxAndChildren" refType="h"/>
      <dgm:constr type="h" for="ch" forName="arrowAndChildren" refType="h" refFor="ch" refForName="boxAndChildren" op="equ" fact="1.538"/>
      <dgm:constr type="w" for="ch" forName="arrowAndChildren" refType="w"/>
      <dgm:constr type="w" for="ch" forName="boxAndChildren" refType="w"/>
      <dgm:constr type="h" for="ch" forName="sp" refType="h" fact="-0.015"/>
      <dgm:constr type="primFontSz" for="des" forName="parentTextBox" val="65"/>
      <dgm:constr type="primFontSz" for="des" forName="parentTextArrow" refType="primFontSz" refFor="des" refForName="parentTextBox" op="equ"/>
      <dgm:constr type="primFontSz" for="des" forName="childTextArrow" val="65"/>
      <dgm:constr type="primFontSz" for="des" forName="childTextBox" refType="primFontSz" refFor="des" refForName="childTextArrow" op="equ"/>
    </dgm:constrLst>
    <dgm:ruleLst/>
    <dgm:forEach name="Name1" axis="ch" ptType="node" st="-1" step="-1">
      <dgm:choose name="Name2">
        <dgm:if name="Name3" axis="self" ptType="node" func="revPos" op="equ" val="1">
          <dgm:layoutNode name="boxAndChildren">
            <dgm:alg type="composite"/>
            <dgm:shape xmlns:r="http://schemas.openxmlformats.org/officeDocument/2006/relationships" r:blip="">
              <dgm:adjLst/>
            </dgm:shape>
            <dgm:presOf/>
            <dgm:choose name="Name4">
              <dgm:if name="Name5" axis="ch" ptType="node" func="cnt" op="gte" val="1">
                <dgm:constrLst>
                  <dgm:constr type="w" for="ch" forName="parentTextBox" refType="w"/>
                  <dgm:constr type="h" for="ch" forName="parentTextBox" refType="h" fact="0.54"/>
                  <dgm:constr type="t" for="ch" forName="parentTextBox"/>
                  <dgm:constr type="w" for="ch" forName="entireBox" refType="w"/>
                  <dgm:constr type="h" for="ch" forName="entireBox" refType="h"/>
                  <dgm:constr type="w" for="ch" forName="descendantBox" refType="w"/>
                  <dgm:constr type="b" for="ch" forName="descendantBox" refType="h" fact="0.98"/>
                  <dgm:constr type="h" for="ch" forName="descendantBox" refType="h" fact="0.46"/>
                </dgm:constrLst>
              </dgm:if>
              <dgm:else name="Name6">
                <dgm:constrLst>
                  <dgm:constr type="w" for="ch" forName="parentTextBox" refType="w"/>
                  <dgm:constr type="h" for="ch" forName="parentTextBox" refType="h"/>
                </dgm:constrLst>
              </dgm:else>
            </dgm:choose>
            <dgm:ruleLst/>
            <dgm:layoutNode name="parentTextBox">
              <dgm:alg type="tx"/>
              <dgm:choose name="Name7">
                <dgm:if name="Name8" axis="ch" ptType="node" func="cnt" op="gte" val="1">
                  <dgm:shape xmlns:r="http://schemas.openxmlformats.org/officeDocument/2006/relationships" type="rect" r:blip="" zOrderOff="1" hideGeom="1">
                    <dgm:adjLst/>
                  </dgm:shape>
                </dgm:if>
                <dgm:else name="Name9">
                  <dgm:shape xmlns:r="http://schemas.openxmlformats.org/officeDocument/2006/relationships" type="rect" r:blip="">
                    <dgm:adjLst/>
                  </dgm:shape>
                </dgm:else>
              </dgm:choose>
              <dgm:presOf axis="self"/>
              <dgm:constrLst/>
              <dgm:ruleLst>
                <dgm:rule type="primFontSz" val="5" fact="NaN" max="NaN"/>
              </dgm:ruleLst>
            </dgm:layoutNode>
            <dgm:choose name="Name10">
              <dgm:if name="Name11" axis="ch" ptType="node" func="cnt" op="gte" val="1">
                <dgm:layoutNode name="entireBox">
                  <dgm:alg type="sp"/>
                  <dgm:shape xmlns:r="http://schemas.openxmlformats.org/officeDocument/2006/relationships" type="rect" r:blip="">
                    <dgm:adjLst/>
                  </dgm:shape>
                  <dgm:presOf axis="self"/>
                  <dgm:constrLst/>
                  <dgm:ruleLst/>
                </dgm:layoutNode>
                <dgm:layoutNode name="descendantBox" styleLbl="fgAccFollowNode1">
                  <dgm:choose name="Name12">
                    <dgm:if name="Name13" func="var" arg="dir" op="equ" val="norm">
                      <dgm:alg type="lin"/>
                    </dgm:if>
                    <dgm:else name="Name14">
                      <dgm:alg type="lin">
                        <dgm:param type="linDir" val="fromR"/>
                      </dgm:alg>
                    </dgm:else>
                  </dgm:choose>
                  <dgm:shape xmlns:r="http://schemas.openxmlformats.org/officeDocument/2006/relationships" r:blip="">
                    <dgm:adjLst/>
                  </dgm:shape>
                  <dgm:presOf/>
                  <dgm:constrLst>
                    <dgm:constr type="w" for="ch" forName="childTextBox" refType="w"/>
                    <dgm:constr type="h" for="ch" forName="childTextBox" refType="h"/>
                  </dgm:constrLst>
                  <dgm:ruleLst/>
                  <dgm:forEach name="Name15" axis="ch" ptType="node">
                    <dgm:layoutNode name="childTextBox"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16"/>
            </dgm:choose>
          </dgm:layoutNode>
        </dgm:if>
        <dgm:else name="Name17">
          <dgm:layoutNode name="arrowAndChildren">
            <dgm:alg type="composite"/>
            <dgm:shape xmlns:r="http://schemas.openxmlformats.org/officeDocument/2006/relationships" r:blip="">
              <dgm:adjLst/>
            </dgm:shape>
            <dgm:presOf/>
            <dgm:choose name="Name18">
              <dgm:if name="Name19" axis="ch" ptType="node" func="cnt" op="gte" val="1">
                <dgm:constrLst>
                  <dgm:constr type="w" for="ch" forName="parentTextArrow" refType="w"/>
                  <dgm:constr type="t" for="ch" forName="parentTextArrow"/>
                  <dgm:constr type="h" for="ch" forName="parentTextArrow" refType="h" fact="0.351"/>
                  <dgm:constr type="w" for="ch" forName="arrow" refType="w"/>
                  <dgm:constr type="h" for="ch" forName="arrow" refType="h"/>
                  <dgm:constr type="w" for="ch" forName="descendantArrow" refType="w"/>
                  <dgm:constr type="b" for="ch" forName="descendantArrow" refType="h" fact="0.65"/>
                  <dgm:constr type="h" for="ch" forName="descendantArrow" refType="h" fact="0.299"/>
                </dgm:constrLst>
              </dgm:if>
              <dgm:else name="Name20">
                <dgm:constrLst>
                  <dgm:constr type="w" for="ch" forName="parentTextArrow" refType="w"/>
                  <dgm:constr type="h" for="ch" forName="parentTextArrow" refType="h"/>
                </dgm:constrLst>
              </dgm:else>
            </dgm:choose>
            <dgm:ruleLst/>
            <dgm:layoutNode name="parentTextArrow">
              <dgm:alg type="tx"/>
              <dgm:choose name="Name21">
                <dgm:if name="Name22" axis="ch" ptType="node" func="cnt" op="gte" val="1">
                  <dgm:shape xmlns:r="http://schemas.openxmlformats.org/officeDocument/2006/relationships" type="rect" r:blip="" zOrderOff="1" hideGeom="1">
                    <dgm:adjLst/>
                  </dgm:shape>
                </dgm:if>
                <dgm:else name="Name23">
                  <dgm:shape xmlns:r="http://schemas.openxmlformats.org/officeDocument/2006/relationships" rot="180" type="upArrowCallout" r:blip="">
                    <dgm:adjLst/>
                  </dgm:shape>
                </dgm:else>
              </dgm:choose>
              <dgm:presOf axis="self"/>
              <dgm:constrLst/>
              <dgm:ruleLst>
                <dgm:rule type="primFontSz" val="5" fact="NaN" max="NaN"/>
              </dgm:ruleLst>
            </dgm:layoutNode>
            <dgm:choose name="Name24">
              <dgm:if name="Name25" axis="ch" ptType="node" func="cnt" op="gte" val="1">
                <dgm:layoutNode name="arrow">
                  <dgm:alg type="sp"/>
                  <dgm:shape xmlns:r="http://schemas.openxmlformats.org/officeDocument/2006/relationships" rot="180" type="upArrowCallout" r:blip="">
                    <dgm:adjLst/>
                  </dgm:shape>
                  <dgm:presOf axis="self"/>
                  <dgm:constrLst/>
                  <dgm:ruleLst/>
                </dgm:layoutNode>
                <dgm:layoutNode name="descendantArrow">
                  <dgm:choose name="Name26">
                    <dgm:if name="Name27" func="var" arg="dir" op="equ" val="norm">
                      <dgm:alg type="lin"/>
                    </dgm:if>
                    <dgm:else name="Name28">
                      <dgm:alg type="lin">
                        <dgm:param type="linDir" val="fromR"/>
                      </dgm:alg>
                    </dgm:else>
                  </dgm:choose>
                  <dgm:shape xmlns:r="http://schemas.openxmlformats.org/officeDocument/2006/relationships" r:blip="">
                    <dgm:adjLst/>
                  </dgm:shape>
                  <dgm:presOf/>
                  <dgm:constrLst>
                    <dgm:constr type="w" for="ch" forName="childTextArrow" refType="w"/>
                    <dgm:constr type="h" for="ch" forName="childTextArrow" refType="h"/>
                  </dgm:constrLst>
                  <dgm:ruleLst/>
                  <dgm:forEach name="Name29" axis="ch" ptType="node">
                    <dgm:layoutNode name="childTextArrow"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30"/>
            </dgm:choose>
          </dgm:layoutNode>
        </dgm:else>
      </dgm:choose>
      <dgm:forEach name="Name31" axis="precedSib" ptType="sibTrans" st="-1" cnt="1">
        <dgm:layoutNode name="sp">
          <dgm:alg type="sp"/>
          <dgm:shape xmlns:r="http://schemas.openxmlformats.org/officeDocument/2006/relationships" r:blip="">
            <dgm:adjLst/>
          </dgm:shape>
          <dgm:presOf axis="self"/>
          <dgm:constrLst/>
          <dgm:ruleLst/>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process4">
  <dgm:title val=""/>
  <dgm:desc val=""/>
  <dgm:catLst>
    <dgm:cat type="process" pri="16000"/>
    <dgm:cat type="list" pri="2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lin">
      <dgm:param type="linDir" val="fromB"/>
    </dgm:alg>
    <dgm:shape xmlns:r="http://schemas.openxmlformats.org/officeDocument/2006/relationships" r:blip="">
      <dgm:adjLst/>
    </dgm:shape>
    <dgm:presOf/>
    <dgm:constrLst>
      <dgm:constr type="h" for="ch" forName="boxAndChildren" refType="h"/>
      <dgm:constr type="h" for="ch" forName="arrowAndChildren" refType="h" refFor="ch" refForName="boxAndChildren" op="equ" fact="1.538"/>
      <dgm:constr type="w" for="ch" forName="arrowAndChildren" refType="w"/>
      <dgm:constr type="w" for="ch" forName="boxAndChildren" refType="w"/>
      <dgm:constr type="h" for="ch" forName="sp" refType="h" fact="-0.015"/>
      <dgm:constr type="primFontSz" for="des" forName="parentTextBox" val="65"/>
      <dgm:constr type="primFontSz" for="des" forName="parentTextArrow" refType="primFontSz" refFor="des" refForName="parentTextBox" op="equ"/>
      <dgm:constr type="primFontSz" for="des" forName="childTextArrow" val="65"/>
      <dgm:constr type="primFontSz" for="des" forName="childTextBox" refType="primFontSz" refFor="des" refForName="childTextArrow" op="equ"/>
    </dgm:constrLst>
    <dgm:ruleLst/>
    <dgm:forEach name="Name1" axis="ch" ptType="node" st="-1" step="-1">
      <dgm:choose name="Name2">
        <dgm:if name="Name3" axis="self" ptType="node" func="revPos" op="equ" val="1">
          <dgm:layoutNode name="boxAndChildren">
            <dgm:alg type="composite"/>
            <dgm:shape xmlns:r="http://schemas.openxmlformats.org/officeDocument/2006/relationships" r:blip="">
              <dgm:adjLst/>
            </dgm:shape>
            <dgm:presOf/>
            <dgm:choose name="Name4">
              <dgm:if name="Name5" axis="ch" ptType="node" func="cnt" op="gte" val="1">
                <dgm:constrLst>
                  <dgm:constr type="w" for="ch" forName="parentTextBox" refType="w"/>
                  <dgm:constr type="h" for="ch" forName="parentTextBox" refType="h" fact="0.54"/>
                  <dgm:constr type="t" for="ch" forName="parentTextBox"/>
                  <dgm:constr type="w" for="ch" forName="entireBox" refType="w"/>
                  <dgm:constr type="h" for="ch" forName="entireBox" refType="h"/>
                  <dgm:constr type="w" for="ch" forName="descendantBox" refType="w"/>
                  <dgm:constr type="b" for="ch" forName="descendantBox" refType="h" fact="0.98"/>
                  <dgm:constr type="h" for="ch" forName="descendantBox" refType="h" fact="0.46"/>
                </dgm:constrLst>
              </dgm:if>
              <dgm:else name="Name6">
                <dgm:constrLst>
                  <dgm:constr type="w" for="ch" forName="parentTextBox" refType="w"/>
                  <dgm:constr type="h" for="ch" forName="parentTextBox" refType="h"/>
                </dgm:constrLst>
              </dgm:else>
            </dgm:choose>
            <dgm:ruleLst/>
            <dgm:layoutNode name="parentTextBox">
              <dgm:alg type="tx"/>
              <dgm:choose name="Name7">
                <dgm:if name="Name8" axis="ch" ptType="node" func="cnt" op="gte" val="1">
                  <dgm:shape xmlns:r="http://schemas.openxmlformats.org/officeDocument/2006/relationships" type="rect" r:blip="" zOrderOff="1" hideGeom="1">
                    <dgm:adjLst/>
                  </dgm:shape>
                </dgm:if>
                <dgm:else name="Name9">
                  <dgm:shape xmlns:r="http://schemas.openxmlformats.org/officeDocument/2006/relationships" type="rect" r:blip="">
                    <dgm:adjLst/>
                  </dgm:shape>
                </dgm:else>
              </dgm:choose>
              <dgm:presOf axis="self"/>
              <dgm:constrLst/>
              <dgm:ruleLst>
                <dgm:rule type="primFontSz" val="5" fact="NaN" max="NaN"/>
              </dgm:ruleLst>
            </dgm:layoutNode>
            <dgm:choose name="Name10">
              <dgm:if name="Name11" axis="ch" ptType="node" func="cnt" op="gte" val="1">
                <dgm:layoutNode name="entireBox">
                  <dgm:alg type="sp"/>
                  <dgm:shape xmlns:r="http://schemas.openxmlformats.org/officeDocument/2006/relationships" type="rect" r:blip="">
                    <dgm:adjLst/>
                  </dgm:shape>
                  <dgm:presOf axis="self"/>
                  <dgm:constrLst/>
                  <dgm:ruleLst/>
                </dgm:layoutNode>
                <dgm:layoutNode name="descendantBox" styleLbl="fgAccFollowNode1">
                  <dgm:choose name="Name12">
                    <dgm:if name="Name13" func="var" arg="dir" op="equ" val="norm">
                      <dgm:alg type="lin"/>
                    </dgm:if>
                    <dgm:else name="Name14">
                      <dgm:alg type="lin">
                        <dgm:param type="linDir" val="fromR"/>
                      </dgm:alg>
                    </dgm:else>
                  </dgm:choose>
                  <dgm:shape xmlns:r="http://schemas.openxmlformats.org/officeDocument/2006/relationships" r:blip="">
                    <dgm:adjLst/>
                  </dgm:shape>
                  <dgm:presOf/>
                  <dgm:constrLst>
                    <dgm:constr type="w" for="ch" forName="childTextBox" refType="w"/>
                    <dgm:constr type="h" for="ch" forName="childTextBox" refType="h"/>
                  </dgm:constrLst>
                  <dgm:ruleLst/>
                  <dgm:forEach name="Name15" axis="ch" ptType="node">
                    <dgm:layoutNode name="childTextBox"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16"/>
            </dgm:choose>
          </dgm:layoutNode>
        </dgm:if>
        <dgm:else name="Name17">
          <dgm:layoutNode name="arrowAndChildren">
            <dgm:alg type="composite"/>
            <dgm:shape xmlns:r="http://schemas.openxmlformats.org/officeDocument/2006/relationships" r:blip="">
              <dgm:adjLst/>
            </dgm:shape>
            <dgm:presOf/>
            <dgm:choose name="Name18">
              <dgm:if name="Name19" axis="ch" ptType="node" func="cnt" op="gte" val="1">
                <dgm:constrLst>
                  <dgm:constr type="w" for="ch" forName="parentTextArrow" refType="w"/>
                  <dgm:constr type="t" for="ch" forName="parentTextArrow"/>
                  <dgm:constr type="h" for="ch" forName="parentTextArrow" refType="h" fact="0.351"/>
                  <dgm:constr type="w" for="ch" forName="arrow" refType="w"/>
                  <dgm:constr type="h" for="ch" forName="arrow" refType="h"/>
                  <dgm:constr type="w" for="ch" forName="descendantArrow" refType="w"/>
                  <dgm:constr type="b" for="ch" forName="descendantArrow" refType="h" fact="0.65"/>
                  <dgm:constr type="h" for="ch" forName="descendantArrow" refType="h" fact="0.299"/>
                </dgm:constrLst>
              </dgm:if>
              <dgm:else name="Name20">
                <dgm:constrLst>
                  <dgm:constr type="w" for="ch" forName="parentTextArrow" refType="w"/>
                  <dgm:constr type="h" for="ch" forName="parentTextArrow" refType="h"/>
                </dgm:constrLst>
              </dgm:else>
            </dgm:choose>
            <dgm:ruleLst/>
            <dgm:layoutNode name="parentTextArrow">
              <dgm:alg type="tx"/>
              <dgm:choose name="Name21">
                <dgm:if name="Name22" axis="ch" ptType="node" func="cnt" op="gte" val="1">
                  <dgm:shape xmlns:r="http://schemas.openxmlformats.org/officeDocument/2006/relationships" type="rect" r:blip="" zOrderOff="1" hideGeom="1">
                    <dgm:adjLst/>
                  </dgm:shape>
                </dgm:if>
                <dgm:else name="Name23">
                  <dgm:shape xmlns:r="http://schemas.openxmlformats.org/officeDocument/2006/relationships" rot="180" type="upArrowCallout" r:blip="">
                    <dgm:adjLst/>
                  </dgm:shape>
                </dgm:else>
              </dgm:choose>
              <dgm:presOf axis="self"/>
              <dgm:constrLst/>
              <dgm:ruleLst>
                <dgm:rule type="primFontSz" val="5" fact="NaN" max="NaN"/>
              </dgm:ruleLst>
            </dgm:layoutNode>
            <dgm:choose name="Name24">
              <dgm:if name="Name25" axis="ch" ptType="node" func="cnt" op="gte" val="1">
                <dgm:layoutNode name="arrow">
                  <dgm:alg type="sp"/>
                  <dgm:shape xmlns:r="http://schemas.openxmlformats.org/officeDocument/2006/relationships" rot="180" type="upArrowCallout" r:blip="">
                    <dgm:adjLst/>
                  </dgm:shape>
                  <dgm:presOf axis="self"/>
                  <dgm:constrLst/>
                  <dgm:ruleLst/>
                </dgm:layoutNode>
                <dgm:layoutNode name="descendantArrow">
                  <dgm:choose name="Name26">
                    <dgm:if name="Name27" func="var" arg="dir" op="equ" val="norm">
                      <dgm:alg type="lin"/>
                    </dgm:if>
                    <dgm:else name="Name28">
                      <dgm:alg type="lin">
                        <dgm:param type="linDir" val="fromR"/>
                      </dgm:alg>
                    </dgm:else>
                  </dgm:choose>
                  <dgm:shape xmlns:r="http://schemas.openxmlformats.org/officeDocument/2006/relationships" r:blip="">
                    <dgm:adjLst/>
                  </dgm:shape>
                  <dgm:presOf/>
                  <dgm:constrLst>
                    <dgm:constr type="w" for="ch" forName="childTextArrow" refType="w"/>
                    <dgm:constr type="h" for="ch" forName="childTextArrow" refType="h"/>
                  </dgm:constrLst>
                  <dgm:ruleLst/>
                  <dgm:forEach name="Name29" axis="ch" ptType="node">
                    <dgm:layoutNode name="childTextArrow"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30"/>
            </dgm:choose>
          </dgm:layoutNode>
        </dgm:else>
      </dgm:choose>
      <dgm:forEach name="Name31" axis="precedSib" ptType="sibTrans" st="-1" cnt="1">
        <dgm:layoutNode name="sp">
          <dgm:alg type="sp"/>
          <dgm:shape xmlns:r="http://schemas.openxmlformats.org/officeDocument/2006/relationships" r:blip="">
            <dgm:adjLst/>
          </dgm:shape>
          <dgm:presOf axis="self"/>
          <dgm:constrLst/>
          <dgm:ruleLst/>
        </dgm:layoutNode>
      </dgm:forEach>
    </dgm:forEach>
  </dgm:layoutNode>
</dgm:layoutDef>
</file>

<file path=ppt/diagrams/layout5.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6.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5A5E448-234B-4AB8-933E-40DECDB67BC0}" type="datetimeFigureOut">
              <a:t>7/18/23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DC25C9F0-2C80-47DF-A05F-1C371CC7B2F0}" type="slidenum">
              <a:t>‹#›</a:t>
            </a:fld>
            <a:endParaRPr lang="en-US"/>
          </a:p>
        </p:txBody>
      </p:sp>
    </p:spTree>
    <p:extLst>
      <p:ext uri="{BB962C8B-B14F-4D97-AF65-F5344CB8AC3E}">
        <p14:creationId xmlns:p14="http://schemas.microsoft.com/office/powerpoint/2010/main" val="372979933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a:p>
            <a:endParaRPr lang="en-US">
              <a:cs typeface="Calibri"/>
            </a:endParaRPr>
          </a:p>
          <a:p>
            <a:endParaRPr lang="en-US">
              <a:cs typeface="Calibri"/>
            </a:endParaRPr>
          </a:p>
        </p:txBody>
      </p:sp>
      <p:sp>
        <p:nvSpPr>
          <p:cNvPr id="4" name="Slide Number Placeholder 3"/>
          <p:cNvSpPr>
            <a:spLocks noGrp="1"/>
          </p:cNvSpPr>
          <p:nvPr>
            <p:ph type="sldNum" sz="quarter" idx="5"/>
          </p:nvPr>
        </p:nvSpPr>
        <p:spPr/>
        <p:txBody>
          <a:bodyPr/>
          <a:lstStyle/>
          <a:p>
            <a:fld id="{DC25C9F0-2C80-47DF-A05F-1C371CC7B2F0}" type="slidenum">
              <a:rPr lang="en-US"/>
              <a:t>1</a:t>
            </a:fld>
            <a:endParaRPr lang="en-US"/>
          </a:p>
        </p:txBody>
      </p:sp>
    </p:spTree>
    <p:extLst>
      <p:ext uri="{BB962C8B-B14F-4D97-AF65-F5344CB8AC3E}">
        <p14:creationId xmlns:p14="http://schemas.microsoft.com/office/powerpoint/2010/main" val="234237537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C25C9F0-2C80-47DF-A05F-1C371CC7B2F0}" type="slidenum">
              <a:rPr lang="en-US" smtClean="0"/>
              <a:t>26</a:t>
            </a:fld>
            <a:endParaRPr lang="en-US"/>
          </a:p>
        </p:txBody>
      </p:sp>
    </p:spTree>
    <p:extLst>
      <p:ext uri="{BB962C8B-B14F-4D97-AF65-F5344CB8AC3E}">
        <p14:creationId xmlns:p14="http://schemas.microsoft.com/office/powerpoint/2010/main" val="365158848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232221086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a:t>Other agreements?</a:t>
            </a:r>
          </a:p>
        </p:txBody>
      </p:sp>
    </p:spTree>
    <p:extLst>
      <p:ext uri="{BB962C8B-B14F-4D97-AF65-F5344CB8AC3E}">
        <p14:creationId xmlns:p14="http://schemas.microsoft.com/office/powerpoint/2010/main" val="356604176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250744402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latin typeface="Calibri"/>
              <a:cs typeface="Calibri"/>
            </a:endParaRPr>
          </a:p>
          <a:p>
            <a:endParaRPr lang="en-US" dirty="0">
              <a:solidFill>
                <a:srgbClr val="000000"/>
              </a:solidFill>
              <a:latin typeface="Calibri"/>
              <a:cs typeface="Calibri"/>
            </a:endParaRPr>
          </a:p>
          <a:p>
            <a:endParaRPr lang="en-US" dirty="0">
              <a:solidFill>
                <a:srgbClr val="000000"/>
              </a:solidFill>
              <a:latin typeface="Calibri"/>
              <a:cs typeface="Calibri"/>
            </a:endParaRPr>
          </a:p>
        </p:txBody>
      </p:sp>
    </p:spTree>
    <p:extLst>
      <p:ext uri="{BB962C8B-B14F-4D97-AF65-F5344CB8AC3E}">
        <p14:creationId xmlns:p14="http://schemas.microsoft.com/office/powerpoint/2010/main" val="150370108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solidFill>
                <a:srgbClr val="000000"/>
              </a:solidFill>
              <a:latin typeface="Calibri"/>
              <a:cs typeface="Calibri"/>
            </a:endParaRPr>
          </a:p>
          <a:p>
            <a:endParaRPr lang="en-US" dirty="0">
              <a:solidFill>
                <a:srgbClr val="000000"/>
              </a:solidFill>
              <a:latin typeface="Calibri"/>
              <a:cs typeface="Calibri"/>
            </a:endParaRPr>
          </a:p>
        </p:txBody>
      </p:sp>
    </p:spTree>
    <p:extLst>
      <p:ext uri="{BB962C8B-B14F-4D97-AF65-F5344CB8AC3E}">
        <p14:creationId xmlns:p14="http://schemas.microsoft.com/office/powerpoint/2010/main" val="258829190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solidFill>
                <a:srgbClr val="000000"/>
              </a:solidFill>
              <a:latin typeface="Calibri"/>
              <a:cs typeface="Calibri"/>
            </a:endParaRPr>
          </a:p>
        </p:txBody>
      </p:sp>
    </p:spTree>
    <p:extLst>
      <p:ext uri="{BB962C8B-B14F-4D97-AF65-F5344CB8AC3E}">
        <p14:creationId xmlns:p14="http://schemas.microsoft.com/office/powerpoint/2010/main" val="337223801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a:p>
            <a:endParaRPr lang="en-US" dirty="0">
              <a:solidFill>
                <a:srgbClr val="000000"/>
              </a:solidFill>
              <a:latin typeface="Calibri"/>
              <a:cs typeface="Calibri"/>
            </a:endParaRPr>
          </a:p>
          <a:p>
            <a:endParaRPr lang="en-US" dirty="0">
              <a:solidFill>
                <a:srgbClr val="000000"/>
              </a:solidFill>
              <a:latin typeface="Calibri"/>
              <a:cs typeface="Calibri"/>
            </a:endParaRPr>
          </a:p>
        </p:txBody>
      </p:sp>
    </p:spTree>
    <p:extLst>
      <p:ext uri="{BB962C8B-B14F-4D97-AF65-F5344CB8AC3E}">
        <p14:creationId xmlns:p14="http://schemas.microsoft.com/office/powerpoint/2010/main" val="283388054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solidFill>
                <a:srgbClr val="000000"/>
              </a:solidFill>
              <a:latin typeface="Calibri"/>
              <a:cs typeface="Calibri"/>
            </a:endParaRPr>
          </a:p>
        </p:txBody>
      </p:sp>
    </p:spTree>
    <p:extLst>
      <p:ext uri="{BB962C8B-B14F-4D97-AF65-F5344CB8AC3E}">
        <p14:creationId xmlns:p14="http://schemas.microsoft.com/office/powerpoint/2010/main" val="167679284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65392441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a:p>
            <a:endParaRPr lang="en-US">
              <a:cs typeface="Calibri"/>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C25C9F0-2C80-47DF-A05F-1C371CC7B2F0}"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4823507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14515637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284760521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26460158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346805272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244051987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4587743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p:txBody>
      </p:sp>
      <p:sp>
        <p:nvSpPr>
          <p:cNvPr id="4" name="Slide Number Placeholder 3"/>
          <p:cNvSpPr>
            <a:spLocks noGrp="1"/>
          </p:cNvSpPr>
          <p:nvPr>
            <p:ph type="sldNum" sz="quarter" idx="5"/>
          </p:nvPr>
        </p:nvSpPr>
        <p:spPr/>
        <p:txBody>
          <a:bodyPr/>
          <a:lstStyle/>
          <a:p>
            <a:fld id="{DC25C9F0-2C80-47DF-A05F-1C371CC7B2F0}" type="slidenum">
              <a:rPr lang="en-US"/>
              <a:t>56</a:t>
            </a:fld>
            <a:endParaRPr lang="en-US"/>
          </a:p>
        </p:txBody>
      </p:sp>
    </p:spTree>
    <p:extLst>
      <p:ext uri="{BB962C8B-B14F-4D97-AF65-F5344CB8AC3E}">
        <p14:creationId xmlns:p14="http://schemas.microsoft.com/office/powerpoint/2010/main" val="282465515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a:cs typeface="Calibri"/>
            </a:endParaRPr>
          </a:p>
          <a:p>
            <a:endParaRPr lang="en-US">
              <a:cs typeface="Calibri"/>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B6540EB-5334-4296-967C-10B4D905E33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1942830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ea typeface="Calibri"/>
              <a:cs typeface="Calibri"/>
            </a:endParaRPr>
          </a:p>
        </p:txBody>
      </p:sp>
      <p:sp>
        <p:nvSpPr>
          <p:cNvPr id="4" name="Slide Number Placeholder 3"/>
          <p:cNvSpPr>
            <a:spLocks noGrp="1"/>
          </p:cNvSpPr>
          <p:nvPr>
            <p:ph type="sldNum" sz="quarter" idx="5"/>
          </p:nvPr>
        </p:nvSpPr>
        <p:spPr/>
        <p:txBody>
          <a:bodyPr/>
          <a:lstStyle/>
          <a:p>
            <a:fld id="{E8BD2D14-F0AA-2844-871F-19DB90E80350}" type="slidenum">
              <a:rPr lang="en-US" smtClean="0"/>
              <a:t>60</a:t>
            </a:fld>
            <a:endParaRPr lang="en-US"/>
          </a:p>
        </p:txBody>
      </p:sp>
    </p:spTree>
    <p:extLst>
      <p:ext uri="{BB962C8B-B14F-4D97-AF65-F5344CB8AC3E}">
        <p14:creationId xmlns:p14="http://schemas.microsoft.com/office/powerpoint/2010/main" val="123471565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
        <p:cNvGrpSpPr/>
        <p:nvPr/>
      </p:nvGrpSpPr>
      <p:grpSpPr>
        <a:xfrm>
          <a:off x="0" y="0"/>
          <a:ext cx="0" cy="0"/>
          <a:chOff x="0" y="0"/>
          <a:chExt cx="0" cy="0"/>
        </a:xfrm>
      </p:grpSpPr>
      <p:sp>
        <p:nvSpPr>
          <p:cNvPr id="68" name="Google Shape;68;g2255da36a79_0_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9" name="Google Shape;69;g2255da36a79_0_0:notes"/>
          <p:cNvSpPr txBox="1">
            <a:spLocks noGrp="1"/>
          </p:cNvSpPr>
          <p:nvPr>
            <p:ph type="body" idx="1"/>
          </p:nvPr>
        </p:nvSpPr>
        <p:spPr>
          <a:xfrm>
            <a:off x="685800" y="4400550"/>
            <a:ext cx="5486400" cy="360060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70" name="Google Shape;70;g2255da36a79_0_0:notes"/>
          <p:cNvSpPr txBox="1">
            <a:spLocks noGrp="1"/>
          </p:cNvSpPr>
          <p:nvPr>
            <p:ph type="sldNum" idx="12"/>
          </p:nvPr>
        </p:nvSpPr>
        <p:spPr>
          <a:xfrm>
            <a:off x="3884613" y="8685213"/>
            <a:ext cx="2971800" cy="4587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
              <a:t>61</a:t>
            </a:fld>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3"/>
        <p:cNvGrpSpPr/>
        <p:nvPr/>
      </p:nvGrpSpPr>
      <p:grpSpPr>
        <a:xfrm>
          <a:off x="0" y="0"/>
          <a:ext cx="0" cy="0"/>
          <a:chOff x="0" y="0"/>
          <a:chExt cx="0" cy="0"/>
        </a:xfrm>
      </p:grpSpPr>
      <p:sp>
        <p:nvSpPr>
          <p:cNvPr id="364" name="Google Shape;364;p1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65" name="Google Shape;365;p16: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66" name="Google Shape;366;p16: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400" b="0" i="0" u="none" strike="noStrike" kern="0" cap="none" spc="0" normalizeH="0" baseline="0" noProof="0">
                <a:ln>
                  <a:noFill/>
                </a:ln>
                <a:solidFill>
                  <a:srgbClr val="000000"/>
                </a:solidFill>
                <a:effectLst/>
                <a:uLnTx/>
                <a:uFillTx/>
                <a:latin typeface="Arial"/>
                <a:ea typeface="+mn-ea"/>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3</a:t>
            </a:fld>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206665212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88"/>
        <p:cNvGrpSpPr/>
        <p:nvPr/>
      </p:nvGrpSpPr>
      <p:grpSpPr>
        <a:xfrm>
          <a:off x="0" y="0"/>
          <a:ext cx="0" cy="0"/>
          <a:chOff x="0" y="0"/>
          <a:chExt cx="0" cy="0"/>
        </a:xfrm>
      </p:grpSpPr>
      <p:sp>
        <p:nvSpPr>
          <p:cNvPr id="4089" name="Google Shape;4089;p34: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90" name="Google Shape;4090;p34: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13"/>
        <p:cNvGrpSpPr/>
        <p:nvPr/>
      </p:nvGrpSpPr>
      <p:grpSpPr>
        <a:xfrm>
          <a:off x="0" y="0"/>
          <a:ext cx="0" cy="0"/>
          <a:chOff x="0" y="0"/>
          <a:chExt cx="0" cy="0"/>
        </a:xfrm>
      </p:grpSpPr>
      <p:sp>
        <p:nvSpPr>
          <p:cNvPr id="4114" name="Google Shape;4114;p3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4115" name="Google Shape;4115;p35: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116" name="Google Shape;4116;p35: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7</a:t>
            </a:fld>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85"/>
        <p:cNvGrpSpPr/>
        <p:nvPr/>
      </p:nvGrpSpPr>
      <p:grpSpPr>
        <a:xfrm>
          <a:off x="0" y="0"/>
          <a:ext cx="0" cy="0"/>
          <a:chOff x="0" y="0"/>
          <a:chExt cx="0" cy="0"/>
        </a:xfrm>
      </p:grpSpPr>
      <p:sp>
        <p:nvSpPr>
          <p:cNvPr id="4286" name="Google Shape;4286;p45: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287" name="Google Shape;4287;p4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04"/>
        <p:cNvGrpSpPr/>
        <p:nvPr/>
      </p:nvGrpSpPr>
      <p:grpSpPr>
        <a:xfrm>
          <a:off x="0" y="0"/>
          <a:ext cx="0" cy="0"/>
          <a:chOff x="0" y="0"/>
          <a:chExt cx="0" cy="0"/>
        </a:xfrm>
      </p:grpSpPr>
      <p:sp>
        <p:nvSpPr>
          <p:cNvPr id="4205" name="Google Shape;4205;p4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4206" name="Google Shape;4206;p40: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a:p>
            <a:pPr marL="0" lvl="0" indent="0" algn="l" rtl="0">
              <a:spcBef>
                <a:spcPts val="0"/>
              </a:spcBef>
              <a:spcAft>
                <a:spcPts val="0"/>
              </a:spcAft>
              <a:buNone/>
            </a:pPr>
            <a:endParaRPr/>
          </a:p>
        </p:txBody>
      </p:sp>
      <p:sp>
        <p:nvSpPr>
          <p:cNvPr id="4207" name="Google Shape;4207;p40: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11</a:t>
            </a:fld>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p:txBody>
      </p:sp>
      <p:sp>
        <p:nvSpPr>
          <p:cNvPr id="4" name="Slide Number Placeholder 3"/>
          <p:cNvSpPr>
            <a:spLocks noGrp="1"/>
          </p:cNvSpPr>
          <p:nvPr>
            <p:ph type="sldNum" sz="quarter" idx="5"/>
          </p:nvPr>
        </p:nvSpPr>
        <p:spPr/>
        <p:txBody>
          <a:bodyPr/>
          <a:lstStyle/>
          <a:p>
            <a:fld id="{EB6540EB-5334-4296-967C-10B4D905E33B}" type="slidenum">
              <a:rPr lang="en-US" smtClean="0"/>
              <a:t>12</a:t>
            </a:fld>
            <a:endParaRPr lang="en-US"/>
          </a:p>
        </p:txBody>
      </p:sp>
    </p:spTree>
    <p:extLst>
      <p:ext uri="{BB962C8B-B14F-4D97-AF65-F5344CB8AC3E}">
        <p14:creationId xmlns:p14="http://schemas.microsoft.com/office/powerpoint/2010/main" val="110112944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2381129698"/>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1000.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13.png"/><Relationship Id="rId1" Type="http://schemas.openxmlformats.org/officeDocument/2006/relationships/slideMaster" Target="../slideMasters/slideMaster16.xml"/></Relationships>
</file>

<file path=ppt/slideLayouts/_rels/slideLayout100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6.xml"/></Relationships>
</file>

<file path=ppt/slideLayouts/_rels/slideLayout100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6.xml"/></Relationships>
</file>

<file path=ppt/slideLayouts/_rels/slideLayout100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6.xml"/></Relationships>
</file>

<file path=ppt/slideLayouts/_rels/slideLayout1004.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21.png"/><Relationship Id="rId1" Type="http://schemas.openxmlformats.org/officeDocument/2006/relationships/slideMaster" Target="../slideMasters/slideMaster16.xml"/></Relationships>
</file>

<file path=ppt/slideLayouts/_rels/slideLayout100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6.xml"/></Relationships>
</file>

<file path=ppt/slideLayouts/_rels/slideLayout100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6.xml"/></Relationships>
</file>

<file path=ppt/slideLayouts/_rels/slideLayout100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6.xml"/></Relationships>
</file>

<file path=ppt/slideLayouts/_rels/slideLayout100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6.xml"/></Relationships>
</file>

<file path=ppt/slideLayouts/_rels/slideLayout100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6.xml"/></Relationships>
</file>

<file path=ppt/slideLayouts/_rels/slideLayout10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101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6.xml"/></Relationships>
</file>

<file path=ppt/slideLayouts/_rels/slideLayout1011.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6.png"/><Relationship Id="rId1" Type="http://schemas.openxmlformats.org/officeDocument/2006/relationships/slideMaster" Target="../slideMasters/slideMaster16.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01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6.xml"/></Relationships>
</file>

<file path=ppt/slideLayouts/_rels/slideLayout101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6.xml"/></Relationships>
</file>

<file path=ppt/slideLayouts/_rels/slideLayout1015.xml.rels><?xml version="1.0" encoding="UTF-8" standalone="yes"?>
<Relationships xmlns="http://schemas.openxmlformats.org/package/2006/relationships"><Relationship Id="rId2" Type="http://schemas.openxmlformats.org/officeDocument/2006/relationships/image" Target="../media/image75.png"/><Relationship Id="rId1" Type="http://schemas.openxmlformats.org/officeDocument/2006/relationships/slideMaster" Target="../slideMasters/slideMaster16.xml"/></Relationships>
</file>

<file path=ppt/slideLayouts/_rels/slideLayout1016.xml.rels><?xml version="1.0" encoding="UTF-8" standalone="yes"?>
<Relationships xmlns="http://schemas.openxmlformats.org/package/2006/relationships"><Relationship Id="rId2" Type="http://schemas.openxmlformats.org/officeDocument/2006/relationships/image" Target="../media/image75.png"/><Relationship Id="rId1" Type="http://schemas.openxmlformats.org/officeDocument/2006/relationships/slideMaster" Target="../slideMasters/slideMaster16.xml"/></Relationships>
</file>

<file path=ppt/slideLayouts/_rels/slideLayout1017.xml.rels><?xml version="1.0" encoding="UTF-8" standalone="yes"?>
<Relationships xmlns="http://schemas.openxmlformats.org/package/2006/relationships"><Relationship Id="rId2" Type="http://schemas.openxmlformats.org/officeDocument/2006/relationships/image" Target="../media/image75.png"/><Relationship Id="rId1" Type="http://schemas.openxmlformats.org/officeDocument/2006/relationships/slideMaster" Target="../slideMasters/slideMaster16.xml"/></Relationships>
</file>

<file path=ppt/slideLayouts/_rels/slideLayout1018.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6.xml"/></Relationships>
</file>

<file path=ppt/slideLayouts/_rels/slideLayout1019.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6.xml"/></Relationships>
</file>

<file path=ppt/slideLayouts/_rels/slideLayout10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020.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6.xml"/></Relationships>
</file>

<file path=ppt/slideLayouts/_rels/slideLayout1021.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6.xml"/></Relationships>
</file>

<file path=ppt/slideLayouts/_rels/slideLayout1022.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6.xml"/></Relationships>
</file>

<file path=ppt/slideLayouts/_rels/slideLayout1023.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Master" Target="../slideMasters/slideMaster16.xml"/></Relationships>
</file>

<file path=ppt/slideLayouts/_rels/slideLayout1024.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Master" Target="../slideMasters/slideMaster16.xml"/></Relationships>
</file>

<file path=ppt/slideLayouts/_rels/slideLayout1025.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Master" Target="../slideMasters/slideMaster16.xml"/></Relationships>
</file>

<file path=ppt/slideLayouts/_rels/slideLayout1026.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6.xml"/></Relationships>
</file>

<file path=ppt/slideLayouts/_rels/slideLayout1027.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6.xml"/></Relationships>
</file>

<file path=ppt/slideLayouts/_rels/slideLayout1028.xml.rels><?xml version="1.0" encoding="UTF-8" standalone="yes"?>
<Relationships xmlns="http://schemas.openxmlformats.org/package/2006/relationships"><Relationship Id="rId2" Type="http://schemas.openxmlformats.org/officeDocument/2006/relationships/image" Target="../media/image77.png"/><Relationship Id="rId1" Type="http://schemas.openxmlformats.org/officeDocument/2006/relationships/slideMaster" Target="../slideMasters/slideMaster16.xml"/></Relationships>
</file>

<file path=ppt/slideLayouts/_rels/slideLayout1029.xml.rels><?xml version="1.0" encoding="UTF-8" standalone="yes"?>
<Relationships xmlns="http://schemas.openxmlformats.org/package/2006/relationships"><Relationship Id="rId2" Type="http://schemas.openxmlformats.org/officeDocument/2006/relationships/image" Target="../media/image77.png"/><Relationship Id="rId1" Type="http://schemas.openxmlformats.org/officeDocument/2006/relationships/slideMaster" Target="../slideMasters/slideMaster16.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1030.xml.rels><?xml version="1.0" encoding="UTF-8" standalone="yes"?>
<Relationships xmlns="http://schemas.openxmlformats.org/package/2006/relationships"><Relationship Id="rId2" Type="http://schemas.openxmlformats.org/officeDocument/2006/relationships/image" Target="../media/image77.png"/><Relationship Id="rId1" Type="http://schemas.openxmlformats.org/officeDocument/2006/relationships/slideMaster" Target="../slideMasters/slideMaster16.xml"/></Relationships>
</file>

<file path=ppt/slideLayouts/_rels/slideLayout1031.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6.xml"/></Relationships>
</file>

<file path=ppt/slideLayouts/_rels/slideLayout1032.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16.xml"/></Relationships>
</file>

<file path=ppt/slideLayouts/_rels/slideLayout1033.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16.xml"/></Relationships>
</file>

<file path=ppt/slideLayouts/_rels/slideLayout1034.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16.xml"/></Relationships>
</file>

<file path=ppt/slideLayouts/_rels/slideLayout1035.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6.xml"/></Relationships>
</file>

<file path=ppt/slideLayouts/_rels/slideLayout1036.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6.xml"/></Relationships>
</file>

<file path=ppt/slideLayouts/_rels/slideLayout1037.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6.xml"/></Relationships>
</file>

<file path=ppt/slideLayouts/_rels/slideLayout103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6.xml"/></Relationships>
</file>

<file path=ppt/slideLayouts/_rels/slideLayout1039.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6.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1040.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Master" Target="../slideMasters/slideMaster16.xml"/></Relationships>
</file>

<file path=ppt/slideLayouts/_rels/slideLayout1041.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Master" Target="../slideMasters/slideMaster16.xml"/></Relationships>
</file>

<file path=ppt/slideLayouts/_rels/slideLayout1042.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Master" Target="../slideMasters/slideMaster16.xml"/></Relationships>
</file>

<file path=ppt/slideLayouts/_rels/slideLayout1043.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6.xml"/></Relationships>
</file>

<file path=ppt/slideLayouts/_rels/slideLayout1044.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6.xml"/></Relationships>
</file>

<file path=ppt/slideLayouts/_rels/slideLayout1045.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6.xml"/></Relationships>
</file>

<file path=ppt/slideLayouts/_rels/slideLayout1046.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6.xml"/></Relationships>
</file>

<file path=ppt/slideLayouts/_rels/slideLayout1047.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6.xml"/></Relationships>
</file>

<file path=ppt/slideLayouts/_rels/slideLayout1048.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6.xml"/></Relationships>
</file>

<file path=ppt/slideLayouts/_rels/slideLayout1049.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16.xml"/></Relationships>
</file>

<file path=ppt/slideLayouts/_rels/slideLayout10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1050.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16.xml"/></Relationships>
</file>

<file path=ppt/slideLayouts/_rels/slideLayout1051.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16.xml"/></Relationships>
</file>

<file path=ppt/slideLayouts/_rels/slideLayout1052.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6.xml"/></Relationships>
</file>

<file path=ppt/slideLayouts/_rels/slideLayout1053.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6.xml"/></Relationships>
</file>

<file path=ppt/slideLayouts/_rels/slideLayout1054.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6.xml"/></Relationships>
</file>

<file path=ppt/slideLayouts/_rels/slideLayout1055.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6.xml"/></Relationships>
</file>

<file path=ppt/slideLayouts/_rels/slideLayout1056.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6.xml"/></Relationships>
</file>

<file path=ppt/slideLayouts/_rels/slideLayout1057.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6.xml"/></Relationships>
</file>

<file path=ppt/slideLayouts/_rels/slideLayout1058.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6.xml"/></Relationships>
</file>

<file path=ppt/slideLayouts/_rels/slideLayout1059.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40.png"/><Relationship Id="rId1" Type="http://schemas.openxmlformats.org/officeDocument/2006/relationships/slideMaster" Target="../slideMasters/slideMaster16.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1060.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40.png"/><Relationship Id="rId1" Type="http://schemas.openxmlformats.org/officeDocument/2006/relationships/slideMaster" Target="../slideMasters/slideMaster16.xml"/></Relationships>
</file>

<file path=ppt/slideLayouts/_rels/slideLayout1061.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40.png"/><Relationship Id="rId1" Type="http://schemas.openxmlformats.org/officeDocument/2006/relationships/slideMaster" Target="../slideMasters/slideMaster16.xml"/></Relationships>
</file>

<file path=ppt/slideLayouts/_rels/slideLayout1062.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6.xml"/></Relationships>
</file>

<file path=ppt/slideLayouts/_rels/slideLayout1063.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6.xml"/></Relationships>
</file>

<file path=ppt/slideLayouts/_rels/slideLayout1064.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6.xml"/></Relationships>
</file>

<file path=ppt/slideLayouts/_rels/slideLayout1065.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6.xml"/></Relationships>
</file>

<file path=ppt/slideLayouts/_rels/slideLayout1066.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6.xml"/></Relationships>
</file>

<file path=ppt/slideLayouts/_rels/slideLayout106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6.xml"/></Relationships>
</file>

<file path=ppt/slideLayouts/_rels/slideLayout106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6.xml"/></Relationships>
</file>

<file path=ppt/slideLayouts/_rels/slideLayout106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6.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1070.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7.png"/><Relationship Id="rId1" Type="http://schemas.openxmlformats.org/officeDocument/2006/relationships/slideMaster" Target="../slideMasters/slideMaster16.xml"/></Relationships>
</file>

<file path=ppt/slideLayouts/_rels/slideLayout1071.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17.png"/><Relationship Id="rId1" Type="http://schemas.openxmlformats.org/officeDocument/2006/relationships/slideMaster" Target="../slideMasters/slideMaster16.xml"/></Relationships>
</file>

<file path=ppt/slideLayouts/_rels/slideLayout1072.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17.png"/><Relationship Id="rId1" Type="http://schemas.openxmlformats.org/officeDocument/2006/relationships/slideMaster" Target="../slideMasters/slideMaster16.xml"/></Relationships>
</file>

<file path=ppt/slideLayouts/_rels/slideLayout107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6.xml"/></Relationships>
</file>

<file path=ppt/slideLayouts/_rels/slideLayout107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6.xml"/></Relationships>
</file>

<file path=ppt/slideLayouts/_rels/slideLayout107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6.xml"/></Relationships>
</file>

<file path=ppt/slideLayouts/_rels/slideLayout107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6.xml"/></Relationships>
</file>

<file path=ppt/slideLayouts/_rels/slideLayout107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6.xml"/></Relationships>
</file>

<file path=ppt/slideLayouts/_rels/slideLayout107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6.xml"/></Relationships>
</file>

<file path=ppt/slideLayouts/_rels/slideLayout1079.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image" Target="../media/image80.png"/><Relationship Id="rId1" Type="http://schemas.openxmlformats.org/officeDocument/2006/relationships/slideMaster" Target="../slideMasters/slideMaster16.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1080.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2.png"/><Relationship Id="rId1" Type="http://schemas.openxmlformats.org/officeDocument/2006/relationships/slideMaster" Target="../slideMasters/slideMaster16.xml"/></Relationships>
</file>

<file path=ppt/slideLayouts/_rels/slideLayout1081.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image" Target="../media/image84.png"/><Relationship Id="rId1" Type="http://schemas.openxmlformats.org/officeDocument/2006/relationships/slideMaster" Target="../slideMasters/slideMaster16.xml"/></Relationships>
</file>

<file path=ppt/slideLayouts/_rels/slideLayout1082.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16.xml"/></Relationships>
</file>

<file path=ppt/slideLayouts/_rels/slideLayout1083.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6.xml"/></Relationships>
</file>

<file path=ppt/slideLayouts/_rels/slideLayout1084.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image" Target="../media/image80.png"/><Relationship Id="rId1" Type="http://schemas.openxmlformats.org/officeDocument/2006/relationships/slideMaster" Target="../slideMasters/slideMaster16.xml"/></Relationships>
</file>

<file path=ppt/slideLayouts/_rels/slideLayout1085.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Master" Target="../slideMasters/slideMaster16.xml"/></Relationships>
</file>

<file path=ppt/slideLayouts/_rels/slideLayout1086.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6.xml"/></Relationships>
</file>

<file path=ppt/slideLayouts/_rels/slideLayout1087.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6.xml"/></Relationships>
</file>

<file path=ppt/slideLayouts/_rels/slideLayout1088.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6.xml"/></Relationships>
</file>

<file path=ppt/slideLayouts/_rels/slideLayout1089.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6.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090.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2.png"/><Relationship Id="rId1" Type="http://schemas.openxmlformats.org/officeDocument/2006/relationships/slideMaster" Target="../slideMasters/slideMaster16.xml"/></Relationships>
</file>

<file path=ppt/slideLayouts/_rels/slideLayout1091.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16.xml"/></Relationships>
</file>

<file path=ppt/slideLayouts/_rels/slideLayout1092.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6.xml"/></Relationships>
</file>

<file path=ppt/slideLayouts/_rels/slideLayout1093.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image" Target="../media/image84.png"/><Relationship Id="rId1" Type="http://schemas.openxmlformats.org/officeDocument/2006/relationships/slideMaster" Target="../slideMasters/slideMaster16.xml"/></Relationships>
</file>

<file path=ppt/slideLayouts/_rels/slideLayout1094.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6.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097.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16.xml"/></Relationships>
</file>

<file path=ppt/slideLayouts/_rels/slideLayout1098.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7.png"/><Relationship Id="rId1" Type="http://schemas.openxmlformats.org/officeDocument/2006/relationships/slideMaster" Target="../slideMasters/slideMaster16.xml"/></Relationships>
</file>

<file path=ppt/slideLayouts/_rels/slideLayout1099.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16.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10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6.xml"/></Relationships>
</file>

<file path=ppt/slideLayouts/_rels/slideLayout110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6.xml"/></Relationships>
</file>

<file path=ppt/slideLayouts/_rels/slideLayout110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6.xml"/></Relationships>
</file>

<file path=ppt/slideLayouts/_rels/slideLayout1103.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17.png"/><Relationship Id="rId1" Type="http://schemas.openxmlformats.org/officeDocument/2006/relationships/slideMaster" Target="../slideMasters/slideMaster16.xml"/></Relationships>
</file>

<file path=ppt/slideLayouts/_rels/slideLayout1104.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16.xml"/></Relationships>
</file>

<file path=ppt/slideLayouts/_rels/slideLayout110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6.xml"/></Relationships>
</file>

<file path=ppt/slideLayouts/_rels/slideLayout110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6.xml"/></Relationships>
</file>

<file path=ppt/slideLayouts/_rels/slideLayout110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6.xml"/></Relationships>
</file>

<file path=ppt/slideLayouts/_rels/slideLayout1108.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17.png"/><Relationship Id="rId1" Type="http://schemas.openxmlformats.org/officeDocument/2006/relationships/slideMaster" Target="../slideMasters/slideMaster16.xml"/></Relationships>
</file>

<file path=ppt/slideLayouts/_rels/slideLayout1109.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16.xml"/></Relationships>
</file>

<file path=ppt/slideLayouts/_rels/slideLayout1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1.xml"/><Relationship Id="rId4" Type="http://schemas.openxmlformats.org/officeDocument/2006/relationships/image" Target="../media/image16.svg"/></Relationships>
</file>

<file path=ppt/slideLayouts/_rels/slideLayout111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6.xml"/></Relationships>
</file>

<file path=ppt/slideLayouts/_rels/slideLayout111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6.xml"/></Relationships>
</file>

<file path=ppt/slideLayouts/_rels/slideLayout111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6.xml"/></Relationships>
</file>

<file path=ppt/slideLayouts/_rels/slideLayout111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6.xml"/></Relationships>
</file>

<file path=ppt/slideLayouts/_rels/slideLayout1114.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png"/><Relationship Id="rId1" Type="http://schemas.openxmlformats.org/officeDocument/2006/relationships/slideMaster" Target="../slideMasters/slideMaster16.xml"/></Relationships>
</file>

<file path=ppt/slideLayouts/_rels/slideLayout11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6.xml"/></Relationships>
</file>

<file path=ppt/slideLayouts/_rels/slideLayout11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6.xml"/></Relationships>
</file>

<file path=ppt/slideLayouts/_rels/slideLayout11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6.xml"/></Relationships>
</file>

<file path=ppt/slideLayouts/_rels/slideLayout11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6.xml"/></Relationships>
</file>

<file path=ppt/slideLayouts/_rels/slideLayout11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6.xml"/></Relationships>
</file>

<file path=ppt/slideLayouts/_rels/slideLayout1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1.xml"/><Relationship Id="rId4" Type="http://schemas.openxmlformats.org/officeDocument/2006/relationships/image" Target="../media/image16.svg"/></Relationships>
</file>

<file path=ppt/slideLayouts/_rels/slideLayout1120.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22.png"/><Relationship Id="rId1" Type="http://schemas.openxmlformats.org/officeDocument/2006/relationships/slideMaster" Target="../slideMasters/slideMaster16.xml"/></Relationships>
</file>

<file path=ppt/slideLayouts/_rels/slideLayout112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6.xml"/></Relationships>
</file>

<file path=ppt/slideLayouts/_rels/slideLayout112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6.xml"/></Relationships>
</file>

<file path=ppt/slideLayouts/_rels/slideLayout112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6.xml"/></Relationships>
</file>

<file path=ppt/slideLayouts/_rels/slideLayout112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6.xml"/></Relationships>
</file>

<file path=ppt/slideLayouts/_rels/slideLayout1125.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22.png"/><Relationship Id="rId1" Type="http://schemas.openxmlformats.org/officeDocument/2006/relationships/slideMaster" Target="../slideMasters/slideMaster16.xml"/></Relationships>
</file>

<file path=ppt/slideLayouts/_rels/slideLayout1126.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22.png"/><Relationship Id="rId1" Type="http://schemas.openxmlformats.org/officeDocument/2006/relationships/slideMaster" Target="../slideMasters/slideMaster16.xml"/></Relationships>
</file>

<file path=ppt/slideLayouts/_rels/slideLayout112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6.xml"/></Relationships>
</file>

<file path=ppt/slideLayouts/_rels/slideLayout112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6.xml"/></Relationships>
</file>

<file path=ppt/slideLayouts/_rels/slideLayout112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6.xml"/></Relationships>
</file>

<file path=ppt/slideLayouts/_rels/slideLayout11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13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6.xml"/></Relationships>
</file>

<file path=ppt/slideLayouts/_rels/slideLayout1131.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6.xml"/></Relationships>
</file>

<file path=ppt/slideLayouts/_rels/slideLayout113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6.xml"/></Relationships>
</file>

<file path=ppt/slideLayouts/_rels/slideLayout1133.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13.png"/><Relationship Id="rId1" Type="http://schemas.openxmlformats.org/officeDocument/2006/relationships/slideMaster" Target="../slideMasters/slideMaster16.xml"/></Relationships>
</file>

<file path=ppt/slideLayouts/_rels/slideLayout113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6.xml"/></Relationships>
</file>

<file path=ppt/slideLayouts/_rels/slideLayout113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6.xml"/></Relationships>
</file>

<file path=ppt/slideLayouts/_rels/slideLayout113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6.xml"/></Relationships>
</file>

<file path=ppt/slideLayouts/_rels/slideLayout113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6.xml"/></Relationships>
</file>

<file path=ppt/slideLayouts/_rels/slideLayout113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6.xml"/></Relationships>
</file>

<file path=ppt/slideLayouts/_rels/slideLayout1139.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17.png"/><Relationship Id="rId1" Type="http://schemas.openxmlformats.org/officeDocument/2006/relationships/slideMaster" Target="../slideMasters/slideMaster16.xml"/></Relationships>
</file>

<file path=ppt/slideLayouts/_rels/slideLayout1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14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6.xml"/></Relationships>
</file>

<file path=ppt/slideLayouts/_rels/slideLayout114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6.xml"/></Relationships>
</file>

<file path=ppt/slideLayouts/_rels/slideLayout114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6.xml"/></Relationships>
</file>

<file path=ppt/slideLayouts/_rels/slideLayout1143.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17.png"/><Relationship Id="rId1" Type="http://schemas.openxmlformats.org/officeDocument/2006/relationships/slideMaster" Target="../slideMasters/slideMaster16.xml"/></Relationships>
</file>

<file path=ppt/slideLayouts/_rels/slideLayout1144.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17.png"/><Relationship Id="rId1" Type="http://schemas.openxmlformats.org/officeDocument/2006/relationships/slideMaster" Target="../slideMasters/slideMaster16.xml"/></Relationships>
</file>

<file path=ppt/slideLayouts/_rels/slideLayout114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6.xml"/></Relationships>
</file>

<file path=ppt/slideLayouts/_rels/slideLayout114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6.xml"/></Relationships>
</file>

<file path=ppt/slideLayouts/_rels/slideLayout114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6.xml"/></Relationships>
</file>

<file path=ppt/slideLayouts/_rels/slideLayout114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6.xml"/></Relationships>
</file>

<file path=ppt/slideLayouts/_rels/slideLayout114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6.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15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6.xml"/></Relationships>
</file>

<file path=ppt/slideLayouts/_rels/slideLayout1151.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6.png"/><Relationship Id="rId1" Type="http://schemas.openxmlformats.org/officeDocument/2006/relationships/slideMaster" Target="../slideMasters/slideMaster16.xml"/></Relationships>
</file>

<file path=ppt/slideLayouts/_rels/slideLayout115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6.xml"/></Relationships>
</file>

<file path=ppt/slideLayouts/_rels/slideLayout115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6.xml"/></Relationships>
</file>

<file path=ppt/slideLayouts/_rels/slideLayout115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6.xml"/></Relationships>
</file>

<file path=ppt/slideLayouts/_rels/slideLayout115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6.xml"/></Relationships>
</file>

<file path=ppt/slideLayouts/_rels/slideLayout115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6.xml"/></Relationships>
</file>

<file path=ppt/slideLayouts/_rels/slideLayout1157.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51.png"/><Relationship Id="rId1" Type="http://schemas.openxmlformats.org/officeDocument/2006/relationships/slideMaster" Target="../slideMasters/slideMaster16.xml"/></Relationships>
</file>

<file path=ppt/slideLayouts/_rels/slideLayout1158.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6.xml"/></Relationships>
</file>

<file path=ppt/slideLayouts/_rels/slideLayout1159.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6.xml"/></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160.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6.xml"/></Relationships>
</file>

<file path=ppt/slideLayouts/_rels/slideLayout1161.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51.png"/><Relationship Id="rId1" Type="http://schemas.openxmlformats.org/officeDocument/2006/relationships/slideMaster" Target="../slideMasters/slideMaster16.xml"/></Relationships>
</file>

<file path=ppt/slideLayouts/_rels/slideLayout1162.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51.png"/><Relationship Id="rId1" Type="http://schemas.openxmlformats.org/officeDocument/2006/relationships/slideMaster" Target="../slideMasters/slideMaster16.xml"/></Relationships>
</file>

<file path=ppt/slideLayouts/_rels/slideLayout1163.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6.xml"/></Relationships>
</file>

<file path=ppt/slideLayouts/_rels/slideLayout1164.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6.xml"/></Relationships>
</file>

<file path=ppt/slideLayouts/_rels/slideLayout1165.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6.xml"/></Relationships>
</file>

<file path=ppt/slideLayouts/_rels/slideLayout1166.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6.xml"/></Relationships>
</file>

<file path=ppt/slideLayouts/_rels/slideLayout1167.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6.xml"/></Relationships>
</file>

<file path=ppt/slideLayouts/_rels/slideLayout1168.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6.xml"/></Relationships>
</file>

<file path=ppt/slideLayouts/_rels/slideLayout1169.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16.xml"/></Relationships>
</file>

<file path=ppt/slideLayouts/_rels/slideLayout1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1.xml"/><Relationship Id="rId4" Type="http://schemas.openxmlformats.org/officeDocument/2006/relationships/image" Target="../media/image16.svg"/></Relationships>
</file>

<file path=ppt/slideLayouts/_rels/slideLayout1170.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3.png"/><Relationship Id="rId1" Type="http://schemas.openxmlformats.org/officeDocument/2006/relationships/slideMaster" Target="../slideMasters/slideMaster16.xml"/></Relationships>
</file>

<file path=ppt/slideLayouts/_rels/slideLayout1171.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13.png"/><Relationship Id="rId1" Type="http://schemas.openxmlformats.org/officeDocument/2006/relationships/slideMaster" Target="../slideMasters/slideMaster16.xml"/></Relationships>
</file>

<file path=ppt/slideLayouts/_rels/slideLayout1172.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13.png"/><Relationship Id="rId1" Type="http://schemas.openxmlformats.org/officeDocument/2006/relationships/slideMaster" Target="../slideMasters/slideMaster16.xml"/></Relationships>
</file>

<file path=ppt/slideLayouts/_rels/slideLayout11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8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7.xml"/></Relationships>
</file>

<file path=ppt/slideLayouts/_rels/slideLayout118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187.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8.xml"/></Relationships>
</file>

<file path=ppt/slideLayouts/_rels/slideLayout1188.xml.rels><?xml version="1.0" encoding="UTF-8" standalone="yes"?>
<Relationships xmlns="http://schemas.openxmlformats.org/package/2006/relationships"><Relationship Id="rId2" Type="http://schemas.openxmlformats.org/officeDocument/2006/relationships/image" Target="../media/image86.png"/><Relationship Id="rId1" Type="http://schemas.openxmlformats.org/officeDocument/2006/relationships/slideMaster" Target="../slideMasters/slideMaster18.xml"/></Relationships>
</file>

<file path=ppt/slideLayouts/_rels/slideLayout1189.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9.xml"/></Relationships>
</file>

<file path=ppt/slideLayouts/_rels/slideLayout1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1.xml"/><Relationship Id="rId4" Type="http://schemas.openxmlformats.org/officeDocument/2006/relationships/image" Target="../media/image16.svg"/></Relationships>
</file>

<file path=ppt/slideLayouts/_rels/slideLayout1190.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9.xml"/></Relationships>
</file>

<file path=ppt/slideLayouts/_rels/slideLayout1191.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9.xml"/></Relationships>
</file>

<file path=ppt/slideLayouts/_rels/slideLayout119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0.png"/><Relationship Id="rId1" Type="http://schemas.openxmlformats.org/officeDocument/2006/relationships/slideMaster" Target="../slideMasters/slideMaster19.xml"/><Relationship Id="rId4" Type="http://schemas.openxmlformats.org/officeDocument/2006/relationships/image" Target="../media/image5.svg"/></Relationships>
</file>

<file path=ppt/slideLayouts/_rels/slideLayout1193.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9.xml"/></Relationships>
</file>

<file path=ppt/slideLayouts/_rels/slideLayout1194.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9.xml"/></Relationships>
</file>

<file path=ppt/slideLayouts/_rels/slideLayout1195.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9.xml"/></Relationships>
</file>

<file path=ppt/slideLayouts/_rels/slideLayout1196.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9.xml"/></Relationships>
</file>

<file path=ppt/slideLayouts/_rels/slideLayout1197.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9.xml"/></Relationships>
</file>

<file path=ppt/slideLayouts/_rels/slideLayout1198.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9.xml"/></Relationships>
</file>

<file path=ppt/slideLayouts/_rels/slideLayout119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9.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12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0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0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12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13.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87.png"/><Relationship Id="rId1" Type="http://schemas.openxmlformats.org/officeDocument/2006/relationships/slideMaster" Target="../slideMasters/slideMaster21.xml"/></Relationships>
</file>

<file path=ppt/slideLayouts/_rels/slideLayout1214.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89.png"/><Relationship Id="rId1" Type="http://schemas.openxmlformats.org/officeDocument/2006/relationships/slideMaster" Target="../slideMasters/slideMaster21.xml"/></Relationships>
</file>

<file path=ppt/slideLayouts/_rels/slideLayout1215.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image" Target="../media/image90.png"/><Relationship Id="rId1" Type="http://schemas.openxmlformats.org/officeDocument/2006/relationships/slideMaster" Target="../slideMasters/slideMaster21.xml"/></Relationships>
</file>

<file path=ppt/slideLayouts/_rels/slideLayout1216.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image" Target="../media/image92.png"/><Relationship Id="rId1" Type="http://schemas.openxmlformats.org/officeDocument/2006/relationships/slideMaster" Target="../slideMasters/slideMaster21.xml"/></Relationships>
</file>

<file path=ppt/slideLayouts/_rels/slideLayout1217.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image" Target="../media/image93.png"/><Relationship Id="rId1" Type="http://schemas.openxmlformats.org/officeDocument/2006/relationships/slideMaster" Target="../slideMasters/slideMaster21.xml"/></Relationships>
</file>

<file path=ppt/slideLayouts/_rels/slideLayout1218.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image" Target="../media/image94.png"/><Relationship Id="rId1" Type="http://schemas.openxmlformats.org/officeDocument/2006/relationships/slideMaster" Target="../slideMasters/slideMaster21.xml"/></Relationships>
</file>

<file path=ppt/slideLayouts/_rels/slideLayout1219.xml.rels><?xml version="1.0" encoding="UTF-8" standalone="yes"?>
<Relationships xmlns="http://schemas.openxmlformats.org/package/2006/relationships"><Relationship Id="rId2" Type="http://schemas.openxmlformats.org/officeDocument/2006/relationships/image" Target="../media/image95.png"/><Relationship Id="rId1" Type="http://schemas.openxmlformats.org/officeDocument/2006/relationships/slideMaster" Target="../slideMasters/slideMaster21.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1220.xml.rels><?xml version="1.0" encoding="UTF-8" standalone="yes"?>
<Relationships xmlns="http://schemas.openxmlformats.org/package/2006/relationships"><Relationship Id="rId2" Type="http://schemas.openxmlformats.org/officeDocument/2006/relationships/image" Target="../media/image96.png"/><Relationship Id="rId1" Type="http://schemas.openxmlformats.org/officeDocument/2006/relationships/slideMaster" Target="../slideMasters/slideMaster21.xml"/></Relationships>
</file>

<file path=ppt/slideLayouts/_rels/slideLayout1221.xml.rels><?xml version="1.0" encoding="UTF-8" standalone="yes"?>
<Relationships xmlns="http://schemas.openxmlformats.org/package/2006/relationships"><Relationship Id="rId2" Type="http://schemas.openxmlformats.org/officeDocument/2006/relationships/image" Target="../media/image97.png"/><Relationship Id="rId1" Type="http://schemas.openxmlformats.org/officeDocument/2006/relationships/slideMaster" Target="../slideMasters/slideMaster21.xml"/></Relationships>
</file>

<file path=ppt/slideLayouts/_rels/slideLayout1222.xml.rels><?xml version="1.0" encoding="UTF-8" standalone="yes"?>
<Relationships xmlns="http://schemas.openxmlformats.org/package/2006/relationships"><Relationship Id="rId2" Type="http://schemas.openxmlformats.org/officeDocument/2006/relationships/image" Target="../media/image98.png"/><Relationship Id="rId1" Type="http://schemas.openxmlformats.org/officeDocument/2006/relationships/slideMaster" Target="../slideMasters/slideMaster21.xml"/></Relationships>
</file>

<file path=ppt/slideLayouts/_rels/slideLayout1223.xml.rels><?xml version="1.0" encoding="UTF-8" standalone="yes"?>
<Relationships xmlns="http://schemas.openxmlformats.org/package/2006/relationships"><Relationship Id="rId2" Type="http://schemas.openxmlformats.org/officeDocument/2006/relationships/image" Target="../media/image99.jpeg"/><Relationship Id="rId1" Type="http://schemas.openxmlformats.org/officeDocument/2006/relationships/slideMaster" Target="../slideMasters/slideMaster21.xml"/></Relationships>
</file>

<file path=ppt/slideLayouts/_rels/slideLayout1224.xml.rels><?xml version="1.0" encoding="UTF-8" standalone="yes"?>
<Relationships xmlns="http://schemas.openxmlformats.org/package/2006/relationships"><Relationship Id="rId2" Type="http://schemas.openxmlformats.org/officeDocument/2006/relationships/image" Target="../media/image95.png"/><Relationship Id="rId1" Type="http://schemas.openxmlformats.org/officeDocument/2006/relationships/slideMaster" Target="../slideMasters/slideMaster21.xml"/></Relationships>
</file>

<file path=ppt/slideLayouts/_rels/slideLayout1225.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95.png"/><Relationship Id="rId1" Type="http://schemas.openxmlformats.org/officeDocument/2006/relationships/slideMaster" Target="../slideMasters/slideMaster21.xml"/></Relationships>
</file>

<file path=ppt/slideLayouts/_rels/slideLayout1226.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image" Target="../media/image100.png"/><Relationship Id="rId1" Type="http://schemas.openxmlformats.org/officeDocument/2006/relationships/slideMaster" Target="../slideMasters/slideMaster21.xml"/></Relationships>
</file>

<file path=ppt/slideLayouts/_rels/slideLayout1227.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21.xml"/></Relationships>
</file>

<file path=ppt/slideLayouts/_rels/slideLayout1228.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103.png"/><Relationship Id="rId1" Type="http://schemas.openxmlformats.org/officeDocument/2006/relationships/slideMaster" Target="../slideMasters/slideMaster21.xml"/></Relationships>
</file>

<file path=ppt/slideLayouts/_rels/slideLayout1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12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12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12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12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12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3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3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13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3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3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3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4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4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14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14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14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14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1.xml"/><Relationship Id="rId4" Type="http://schemas.openxmlformats.org/officeDocument/2006/relationships/image" Target="../media/image16.svg"/></Relationships>
</file>

<file path=ppt/slideLayouts/_rels/slideLayout14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14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151.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15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5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5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15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6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66.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6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16.svg"/></Relationships>
</file>

<file path=ppt/slideLayouts/_rels/slideLayout16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7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173.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17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175.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176.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177.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178.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179.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18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182.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184.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185.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xml"/></Relationships>
</file>

<file path=ppt/slideLayouts/_rels/slideLayout186.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xml"/></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xml"/></Relationships>
</file>

<file path=ppt/slideLayouts/_rels/slideLayout188.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xml"/></Relationships>
</file>

<file path=ppt/slideLayouts/_rels/slideLayout189.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xml"/></Relationships>
</file>

<file path=ppt/slideLayouts/_rels/slideLayout191.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192.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193.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194.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xml"/></Relationships>
</file>

<file path=ppt/slideLayouts/_rels/slideLayout195.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1.xml"/></Relationships>
</file>

<file path=ppt/slideLayouts/_rels/slideLayout196.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1.xml"/></Relationships>
</file>

<file path=ppt/slideLayouts/_rels/slideLayout197.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1.xml"/></Relationships>
</file>

<file path=ppt/slideLayouts/_rels/slideLayout198.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199.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201.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xml"/></Relationships>
</file>

<file path=ppt/slideLayouts/_rels/slideLayout202.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xml"/></Relationships>
</file>

<file path=ppt/slideLayouts/_rels/slideLayout203.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xml"/></Relationships>
</file>

<file path=ppt/slideLayouts/_rels/slideLayout20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0.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205.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xml"/></Relationships>
</file>

<file path=ppt/slideLayouts/_rels/slideLayout206.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xml"/></Relationships>
</file>

<file path=ppt/slideLayouts/_rels/slideLayout207.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xml"/></Relationships>
</file>

<file path=ppt/slideLayouts/_rels/slideLayout208.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xml"/></Relationships>
</file>

<file path=ppt/slideLayouts/_rels/slideLayout209.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210.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xml"/></Relationships>
</file>

<file path=ppt/slideLayouts/_rels/slideLayout21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21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21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2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21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21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21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21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21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221.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Master" Target="../slideMasters/slideMaster1.xml"/><Relationship Id="rId1" Type="http://schemas.openxmlformats.org/officeDocument/2006/relationships/tags" Target="../tags/tag1.xml"/><Relationship Id="rId6" Type="http://schemas.openxmlformats.org/officeDocument/2006/relationships/image" Target="../media/image43.emf"/><Relationship Id="rId5" Type="http://schemas.openxmlformats.org/officeDocument/2006/relationships/image" Target="../media/image42.emf"/><Relationship Id="rId4" Type="http://schemas.openxmlformats.org/officeDocument/2006/relationships/image" Target="../media/image41.emf"/></Relationships>
</file>

<file path=ppt/slideLayouts/_rels/slideLayout222.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44.jpeg"/><Relationship Id="rId2" Type="http://schemas.openxmlformats.org/officeDocument/2006/relationships/tags" Target="../tags/tag3.xml"/><Relationship Id="rId1" Type="http://schemas.openxmlformats.org/officeDocument/2006/relationships/tags" Target="../tags/tag2.xml"/><Relationship Id="rId6" Type="http://schemas.openxmlformats.org/officeDocument/2006/relationships/oleObject" Target="../embeddings/oleObject3.bin"/><Relationship Id="rId5" Type="http://schemas.openxmlformats.org/officeDocument/2006/relationships/image" Target="../media/image41.emf"/><Relationship Id="rId4" Type="http://schemas.openxmlformats.org/officeDocument/2006/relationships/oleObject" Target="../embeddings/oleObject2.bin"/></Relationships>
</file>

<file path=ppt/slideLayouts/_rels/slideLayout22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22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225.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226.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27.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28.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29.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47.jpeg"/><Relationship Id="rId2" Type="http://schemas.openxmlformats.org/officeDocument/2006/relationships/tags" Target="../tags/tag5.xml"/><Relationship Id="rId1" Type="http://schemas.openxmlformats.org/officeDocument/2006/relationships/tags" Target="../tags/tag4.xml"/><Relationship Id="rId6" Type="http://schemas.openxmlformats.org/officeDocument/2006/relationships/oleObject" Target="../embeddings/oleObject5.bin"/><Relationship Id="rId5" Type="http://schemas.openxmlformats.org/officeDocument/2006/relationships/image" Target="../media/image41.emf"/><Relationship Id="rId4" Type="http://schemas.openxmlformats.org/officeDocument/2006/relationships/oleObject" Target="../embeddings/oleObject4.bin"/></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2.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slideMaster" Target="../slideMasters/slideMaster1.xml"/><Relationship Id="rId1" Type="http://schemas.openxmlformats.org/officeDocument/2006/relationships/tags" Target="../tags/tag6.xml"/></Relationships>
</file>

<file path=ppt/slideLayouts/_rels/slideLayout23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234.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slideMaster" Target="../slideMasters/slideMaster1.xml"/><Relationship Id="rId1" Type="http://schemas.openxmlformats.org/officeDocument/2006/relationships/tags" Target="../tags/tag7.xml"/></Relationships>
</file>

<file path=ppt/slideLayouts/_rels/slideLayout235.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slideMaster" Target="../slideMasters/slideMaster1.xml"/><Relationship Id="rId1" Type="http://schemas.openxmlformats.org/officeDocument/2006/relationships/tags" Target="../tags/tag8.xml"/></Relationships>
</file>

<file path=ppt/slideLayouts/_rels/slideLayout23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23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23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23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241.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242.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24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1.png"/><Relationship Id="rId1" Type="http://schemas.openxmlformats.org/officeDocument/2006/relationships/slideMaster" Target="../slideMasters/slideMaster1.xml"/><Relationship Id="rId4" Type="http://schemas.openxmlformats.org/officeDocument/2006/relationships/image" Target="../media/image16.svg"/></Relationships>
</file>

<file path=ppt/slideLayouts/_rels/slideLayout24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1.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24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1.png"/><Relationship Id="rId1" Type="http://schemas.openxmlformats.org/officeDocument/2006/relationships/slideMaster" Target="../slideMasters/slideMaster1.xml"/><Relationship Id="rId4" Type="http://schemas.openxmlformats.org/officeDocument/2006/relationships/image" Target="../media/image16.svg"/></Relationships>
</file>

<file path=ppt/slideLayouts/_rels/slideLayout24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1.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247.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248.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249.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250.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251.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252.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4.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Master" Target="../slideMasters/slideMaster2.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3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1.xml"/></Relationships>
</file>

<file path=ppt/slideLayouts/_rels/slideLayout33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1.xml"/></Relationships>
</file>

<file path=ppt/slideLayouts/_rels/slideLayout33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1.xml"/></Relationships>
</file>

<file path=ppt/slideLayouts/_rels/slideLayout33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png"/><Relationship Id="rId1" Type="http://schemas.openxmlformats.org/officeDocument/2006/relationships/slideMaster" Target="../slideMasters/slideMaster11.xml"/><Relationship Id="rId4" Type="http://schemas.openxmlformats.org/officeDocument/2006/relationships/image" Target="../media/image3.svg"/></Relationships>
</file>

<file path=ppt/slideLayouts/_rels/slideLayout33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1.xml"/></Relationships>
</file>

<file path=ppt/slideLayouts/_rels/slideLayout33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1.xml"/></Relationships>
</file>

<file path=ppt/slideLayouts/_rels/slideLayout33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1.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34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1.xml"/></Relationships>
</file>

<file path=ppt/slideLayouts/_rels/slideLayout34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1.xml"/></Relationships>
</file>

<file path=ppt/slideLayouts/_rels/slideLayout34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1.xml"/></Relationships>
</file>

<file path=ppt/slideLayouts/_rels/slideLayout34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1.xml"/></Relationships>
</file>

<file path=ppt/slideLayouts/_rels/slideLayout34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1.xml"/></Relationships>
</file>

<file path=ppt/slideLayouts/_rels/slideLayout34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1.xml"/></Relationships>
</file>

<file path=ppt/slideLayouts/_rels/slideLayout34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11.xml"/><Relationship Id="rId4" Type="http://schemas.openxmlformats.org/officeDocument/2006/relationships/image" Target="../media/image5.svg"/></Relationships>
</file>

<file path=ppt/slideLayouts/_rels/slideLayout34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11.xml"/><Relationship Id="rId4" Type="http://schemas.openxmlformats.org/officeDocument/2006/relationships/image" Target="../media/image3.svg"/></Relationships>
</file>

<file path=ppt/slideLayouts/_rels/slideLayout34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1.xml"/></Relationships>
</file>

<file path=ppt/slideLayouts/_rels/slideLayout34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1.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1.xml"/></Relationships>
</file>

<file path=ppt/slideLayouts/_rels/slideLayout35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1.xml"/></Relationships>
</file>

<file path=ppt/slideLayouts/_rels/slideLayout35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1.xml"/></Relationships>
</file>

<file path=ppt/slideLayouts/_rels/slideLayout35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1.xml"/></Relationships>
</file>

<file path=ppt/slideLayouts/_rels/slideLayout35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1.xml"/></Relationships>
</file>

<file path=ppt/slideLayouts/_rels/slideLayout35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1.xml"/></Relationships>
</file>

<file path=ppt/slideLayouts/_rels/slideLayout35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11.xml"/><Relationship Id="rId4" Type="http://schemas.openxmlformats.org/officeDocument/2006/relationships/image" Target="../media/image5.svg"/></Relationships>
</file>

<file path=ppt/slideLayouts/_rels/slideLayout35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1.xml"/></Relationships>
</file>

<file path=ppt/slideLayouts/_rels/slideLayout35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1.xml"/></Relationships>
</file>

<file path=ppt/slideLayouts/_rels/slideLayout35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1.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6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1.xml"/></Relationships>
</file>

<file path=ppt/slideLayouts/_rels/slideLayout36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1.xml"/></Relationships>
</file>

<file path=ppt/slideLayouts/_rels/slideLayout36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1.xml"/></Relationships>
</file>

<file path=ppt/slideLayouts/_rels/slideLayout36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1.xml"/></Relationships>
</file>

<file path=ppt/slideLayouts/_rels/slideLayout36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1.xml"/></Relationships>
</file>

<file path=ppt/slideLayouts/_rels/slideLayout36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1.xml"/></Relationships>
</file>

<file path=ppt/slideLayouts/_rels/slideLayout36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1.xml"/></Relationships>
</file>

<file path=ppt/slideLayouts/_rels/slideLayout36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1.png"/><Relationship Id="rId1" Type="http://schemas.openxmlformats.org/officeDocument/2006/relationships/slideMaster" Target="../slideMasters/slideMaster11.xml"/><Relationship Id="rId4" Type="http://schemas.openxmlformats.org/officeDocument/2006/relationships/image" Target="../media/image5.svg"/></Relationships>
</file>

<file path=ppt/slideLayouts/_rels/slideLayout36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1.png"/><Relationship Id="rId1" Type="http://schemas.openxmlformats.org/officeDocument/2006/relationships/slideMaster" Target="../slideMasters/slideMaster11.xml"/><Relationship Id="rId4" Type="http://schemas.openxmlformats.org/officeDocument/2006/relationships/image" Target="../media/image3.svg"/></Relationships>
</file>

<file path=ppt/slideLayouts/_rels/slideLayout36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1.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7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1.xml"/></Relationships>
</file>

<file path=ppt/slideLayouts/_rels/slideLayout37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1.xml"/></Relationships>
</file>

<file path=ppt/slideLayouts/_rels/slideLayout37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1.xml"/></Relationships>
</file>

<file path=ppt/slideLayouts/_rels/slideLayout37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1.xml"/></Relationships>
</file>

<file path=ppt/slideLayouts/_rels/slideLayout37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1.xml"/></Relationships>
</file>

<file path=ppt/slideLayouts/_rels/slideLayout37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png"/><Relationship Id="rId1" Type="http://schemas.openxmlformats.org/officeDocument/2006/relationships/slideMaster" Target="../slideMasters/slideMaster11.xml"/><Relationship Id="rId4" Type="http://schemas.openxmlformats.org/officeDocument/2006/relationships/image" Target="../media/image5.svg"/></Relationships>
</file>

<file path=ppt/slideLayouts/_rels/slideLayout37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1.xml"/></Relationships>
</file>

<file path=ppt/slideLayouts/_rels/slideLayout37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1.xml"/></Relationships>
</file>

<file path=ppt/slideLayouts/_rels/slideLayout37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1.xml"/></Relationships>
</file>

<file path=ppt/slideLayouts/_rels/slideLayout37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1.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8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1.xml"/></Relationships>
</file>

<file path=ppt/slideLayouts/_rels/slideLayout38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1.xml"/></Relationships>
</file>

<file path=ppt/slideLayouts/_rels/slideLayout38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1.xml"/></Relationships>
</file>

<file path=ppt/slideLayouts/_rels/slideLayout38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1.xml"/></Relationships>
</file>

<file path=ppt/slideLayouts/_rels/slideLayout38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1.xml"/><Relationship Id="rId4" Type="http://schemas.openxmlformats.org/officeDocument/2006/relationships/image" Target="../media/image5.svg"/></Relationships>
</file>

<file path=ppt/slideLayouts/_rels/slideLayout38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1.xml"/></Relationships>
</file>

<file path=ppt/slideLayouts/_rels/slideLayout38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1.xml"/></Relationships>
</file>

<file path=ppt/slideLayouts/_rels/slideLayout38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11.xml"/><Relationship Id="rId4" Type="http://schemas.openxmlformats.org/officeDocument/2006/relationships/image" Target="../media/image3.svg"/></Relationships>
</file>

<file path=ppt/slideLayouts/_rels/slideLayout38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11.xml"/><Relationship Id="rId4" Type="http://schemas.openxmlformats.org/officeDocument/2006/relationships/image" Target="../media/image16.svg"/></Relationships>
</file>

<file path=ppt/slideLayouts/_rels/slideLayout38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1.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9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1.xml"/></Relationships>
</file>

<file path=ppt/slideLayouts/_rels/slideLayout39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1.xml"/></Relationships>
</file>

<file path=ppt/slideLayouts/_rels/slideLayout39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11.xml"/><Relationship Id="rId4" Type="http://schemas.openxmlformats.org/officeDocument/2006/relationships/image" Target="../media/image5.svg"/></Relationships>
</file>

<file path=ppt/slideLayouts/_rels/slideLayout39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1.xml"/></Relationships>
</file>

<file path=ppt/slideLayouts/_rels/slideLayout39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1.xml"/></Relationships>
</file>

<file path=ppt/slideLayouts/_rels/slideLayout39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1.xml"/></Relationships>
</file>

<file path=ppt/slideLayouts/_rels/slideLayout39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1.xml"/></Relationships>
</file>

<file path=ppt/slideLayouts/_rels/slideLayout39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1.xml"/></Relationships>
</file>

<file path=ppt/slideLayouts/_rels/slideLayout39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1.xml"/></Relationships>
</file>

<file path=ppt/slideLayouts/_rels/slideLayout39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0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1.xml"/></Relationships>
</file>

<file path=ppt/slideLayouts/_rels/slideLayout40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1.xml"/></Relationships>
</file>

<file path=ppt/slideLayouts/_rels/slideLayout40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11.xml"/><Relationship Id="rId4" Type="http://schemas.openxmlformats.org/officeDocument/2006/relationships/image" Target="../media/image5.svg"/></Relationships>
</file>

<file path=ppt/slideLayouts/_rels/slideLayout40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1.xml"/></Relationships>
</file>

<file path=ppt/slideLayouts/_rels/slideLayout40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1.xml"/></Relationships>
</file>

<file path=ppt/slideLayouts/_rels/slideLayout40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1.xml"/></Relationships>
</file>

<file path=ppt/slideLayouts/_rels/slideLayout40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1.xml"/></Relationships>
</file>

<file path=ppt/slideLayouts/_rels/slideLayout40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1.xml"/></Relationships>
</file>

<file path=ppt/slideLayouts/_rels/slideLayout40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1.xml"/></Relationships>
</file>

<file path=ppt/slideLayouts/_rels/slideLayout40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1.xml"/><Relationship Id="rId4" Type="http://schemas.openxmlformats.org/officeDocument/2006/relationships/image" Target="../media/image3.svg"/></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1.xml"/><Relationship Id="rId4" Type="http://schemas.openxmlformats.org/officeDocument/2006/relationships/image" Target="../media/image3.svg"/></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1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1.xml"/></Relationships>
</file>

<file path=ppt/slideLayouts/_rels/slideLayout41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1.xml"/></Relationships>
</file>

<file path=ppt/slideLayouts/_rels/slideLayout41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1.xml"/></Relationships>
</file>

<file path=ppt/slideLayouts/_rels/slideLayout41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1.xml"/></Relationships>
</file>

<file path=ppt/slideLayouts/_rels/slideLayout41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1.xml"/></Relationships>
</file>

<file path=ppt/slideLayouts/_rels/slideLayout417.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1.xml"/></Relationships>
</file>

<file path=ppt/slideLayouts/_rels/slideLayout418.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1.xml"/></Relationships>
</file>

<file path=ppt/slideLayouts/_rels/slideLayout419.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1.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20.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1.xml"/></Relationships>
</file>

<file path=ppt/slideLayouts/_rels/slideLayout421.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1.xml"/></Relationships>
</file>

<file path=ppt/slideLayouts/_rels/slideLayout422.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1.xml"/></Relationships>
</file>

<file path=ppt/slideLayouts/_rels/slideLayout423.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1.xml"/></Relationships>
</file>

<file path=ppt/slideLayouts/_rels/slideLayout424.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1.xml"/></Relationships>
</file>

<file path=ppt/slideLayouts/_rels/slideLayout425.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1.xml"/></Relationships>
</file>

<file path=ppt/slideLayouts/_rels/slideLayout426.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1.xml"/></Relationships>
</file>

<file path=ppt/slideLayouts/_rels/slideLayout427.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11.xml"/></Relationships>
</file>

<file path=ppt/slideLayouts/_rels/slideLayout428.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11.xml"/></Relationships>
</file>

<file path=ppt/slideLayouts/_rels/slideLayout429.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11.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430.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1.xml"/></Relationships>
</file>

<file path=ppt/slideLayouts/_rels/slideLayout431.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1.xml"/></Relationships>
</file>

<file path=ppt/slideLayouts/_rels/slideLayout432.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1.xml"/></Relationships>
</file>

<file path=ppt/slideLayouts/_rels/slideLayout433.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1.xml"/></Relationships>
</file>

<file path=ppt/slideLayouts/_rels/slideLayout434.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1.xml"/></Relationships>
</file>

<file path=ppt/slideLayouts/_rels/slideLayout435.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1.xml"/></Relationships>
</file>

<file path=ppt/slideLayouts/_rels/slideLayout43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0.png"/><Relationship Id="rId1" Type="http://schemas.openxmlformats.org/officeDocument/2006/relationships/slideMaster" Target="../slideMasters/slideMaster11.xml"/><Relationship Id="rId4" Type="http://schemas.openxmlformats.org/officeDocument/2006/relationships/image" Target="../media/image5.svg"/></Relationships>
</file>

<file path=ppt/slideLayouts/_rels/slideLayout437.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1.xml"/></Relationships>
</file>

<file path=ppt/slideLayouts/_rels/slideLayout438.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1.xml"/></Relationships>
</file>

<file path=ppt/slideLayouts/_rels/slideLayout439.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1.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440.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1.xml"/></Relationships>
</file>

<file path=ppt/slideLayouts/_rels/slideLayout441.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1.xml"/></Relationships>
</file>

<file path=ppt/slideLayouts/_rels/slideLayout442.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1.xml"/></Relationships>
</file>

<file path=ppt/slideLayouts/_rels/slideLayout44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1.xml"/></Relationships>
</file>

<file path=ppt/slideLayouts/_rels/slideLayout44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1.xml"/></Relationships>
</file>

<file path=ppt/slideLayouts/_rels/slideLayout44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1.xml"/></Relationships>
</file>

<file path=ppt/slideLayouts/_rels/slideLayout44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11.xml"/><Relationship Id="rId4" Type="http://schemas.openxmlformats.org/officeDocument/2006/relationships/image" Target="../media/image5.svg"/></Relationships>
</file>

<file path=ppt/slideLayouts/_rels/slideLayout44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1.xml"/></Relationships>
</file>

<file path=ppt/slideLayouts/_rels/slideLayout44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1.xml"/></Relationships>
</file>

<file path=ppt/slideLayouts/_rels/slideLayout44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1.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45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1.xml"/></Relationships>
</file>

<file path=ppt/slideLayouts/_rels/slideLayout45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1.xml"/></Relationships>
</file>

<file path=ppt/slideLayouts/_rels/slideLayout45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1.xml"/></Relationships>
</file>

<file path=ppt/slideLayouts/_rels/slideLayout453.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slideMaster" Target="../slideMasters/slideMaster11.xml"/><Relationship Id="rId1" Type="http://schemas.openxmlformats.org/officeDocument/2006/relationships/tags" Target="../tags/tag9.xml"/><Relationship Id="rId6" Type="http://schemas.openxmlformats.org/officeDocument/2006/relationships/image" Target="../media/image43.emf"/><Relationship Id="rId5" Type="http://schemas.openxmlformats.org/officeDocument/2006/relationships/image" Target="../media/image42.emf"/><Relationship Id="rId4" Type="http://schemas.openxmlformats.org/officeDocument/2006/relationships/image" Target="../media/image41.emf"/></Relationships>
</file>

<file path=ppt/slideLayouts/_rels/slideLayout454.xml.rels><?xml version="1.0" encoding="UTF-8" standalone="yes"?>
<Relationships xmlns="http://schemas.openxmlformats.org/package/2006/relationships"><Relationship Id="rId3" Type="http://schemas.openxmlformats.org/officeDocument/2006/relationships/slideMaster" Target="../slideMasters/slideMaster11.xml"/><Relationship Id="rId7" Type="http://schemas.openxmlformats.org/officeDocument/2006/relationships/image" Target="../media/image47.jpeg"/><Relationship Id="rId2" Type="http://schemas.openxmlformats.org/officeDocument/2006/relationships/tags" Target="../tags/tag11.xml"/><Relationship Id="rId1" Type="http://schemas.openxmlformats.org/officeDocument/2006/relationships/tags" Target="../tags/tag10.xml"/><Relationship Id="rId6" Type="http://schemas.openxmlformats.org/officeDocument/2006/relationships/oleObject" Target="../embeddings/oleObject8.bin"/><Relationship Id="rId5" Type="http://schemas.openxmlformats.org/officeDocument/2006/relationships/image" Target="../media/image41.emf"/><Relationship Id="rId4" Type="http://schemas.openxmlformats.org/officeDocument/2006/relationships/oleObject" Target="../embeddings/oleObject7.bin"/></Relationships>
</file>

<file path=ppt/slideLayouts/_rels/slideLayout4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45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45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45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1.xml"/><Relationship Id="rId4" Type="http://schemas.openxmlformats.org/officeDocument/2006/relationships/image" Target="../media/image5.svg"/></Relationships>
</file>

<file path=ppt/slideLayouts/_rels/slideLayout4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46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46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46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46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46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4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11.xml"/><Relationship Id="rId4" Type="http://schemas.openxmlformats.org/officeDocument/2006/relationships/image" Target="../media/image3.svg"/></Relationships>
</file>

<file path=ppt/slideLayouts/_rels/slideLayout46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1.xml"/></Relationships>
</file>

<file path=ppt/slideLayouts/_rels/slideLayout46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1.xml"/></Relationships>
</file>

<file path=ppt/slideLayouts/_rels/slideLayout46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1.xml"/></Relationships>
</file>

<file path=ppt/slideLayouts/_rels/slideLayout46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11.xml"/><Relationship Id="rId4" Type="http://schemas.openxmlformats.org/officeDocument/2006/relationships/image" Target="../media/image16.svg"/></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47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11.xml"/><Relationship Id="rId4" Type="http://schemas.openxmlformats.org/officeDocument/2006/relationships/image" Target="../media/image5.svg"/></Relationships>
</file>

<file path=ppt/slideLayouts/_rels/slideLayout471.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1.xml"/></Relationships>
</file>

<file path=ppt/slideLayouts/_rels/slideLayout47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1.xml"/></Relationships>
</file>

<file path=ppt/slideLayouts/_rels/slideLayout47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1.xml"/></Relationships>
</file>

<file path=ppt/slideLayouts/_rels/slideLayout47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1.xml"/></Relationships>
</file>

<file path=ppt/slideLayouts/_rels/slideLayout47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1.xml"/></Relationships>
</file>

<file path=ppt/slideLayouts/_rels/slideLayout47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1.xml"/></Relationships>
</file>

<file path=ppt/slideLayouts/_rels/slideLayout47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11.xml"/></Relationships>
</file>

<file path=ppt/slideLayouts/_rels/slideLayout47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1.xml"/><Relationship Id="rId4" Type="http://schemas.openxmlformats.org/officeDocument/2006/relationships/image" Target="../media/image16.svg"/></Relationships>
</file>

<file path=ppt/slideLayouts/_rels/slideLayout479.xml.rels><?xml version="1.0" encoding="UTF-8" standalone="yes"?>
<Relationships xmlns="http://schemas.openxmlformats.org/package/2006/relationships"><Relationship Id="rId3" Type="http://schemas.openxmlformats.org/officeDocument/2006/relationships/image" Target="../media/image58.emf"/><Relationship Id="rId2" Type="http://schemas.openxmlformats.org/officeDocument/2006/relationships/image" Target="../media/image57.png"/><Relationship Id="rId1" Type="http://schemas.openxmlformats.org/officeDocument/2006/relationships/slideMaster" Target="../slideMasters/slideMaster12.xml"/><Relationship Id="rId4" Type="http://schemas.openxmlformats.org/officeDocument/2006/relationships/image" Target="../media/image59.emf"/></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480.xml.rels><?xml version="1.0" encoding="UTF-8" standalone="yes"?>
<Relationships xmlns="http://schemas.openxmlformats.org/package/2006/relationships"><Relationship Id="rId3" Type="http://schemas.openxmlformats.org/officeDocument/2006/relationships/image" Target="../media/image61.emf"/><Relationship Id="rId2" Type="http://schemas.openxmlformats.org/officeDocument/2006/relationships/image" Target="../media/image60.png"/><Relationship Id="rId1" Type="http://schemas.openxmlformats.org/officeDocument/2006/relationships/slideMaster" Target="../slideMasters/slideMaster12.xml"/><Relationship Id="rId4" Type="http://schemas.openxmlformats.org/officeDocument/2006/relationships/image" Target="../media/image59.emf"/></Relationships>
</file>

<file path=ppt/slideLayouts/_rels/slideLayout481.xml.rels><?xml version="1.0" encoding="UTF-8" standalone="yes"?>
<Relationships xmlns="http://schemas.openxmlformats.org/package/2006/relationships"><Relationship Id="rId3" Type="http://schemas.openxmlformats.org/officeDocument/2006/relationships/image" Target="../media/image58.emf"/><Relationship Id="rId2" Type="http://schemas.openxmlformats.org/officeDocument/2006/relationships/image" Target="../media/image62.png"/><Relationship Id="rId1" Type="http://schemas.openxmlformats.org/officeDocument/2006/relationships/slideMaster" Target="../slideMasters/slideMaster12.xml"/><Relationship Id="rId4" Type="http://schemas.openxmlformats.org/officeDocument/2006/relationships/image" Target="../media/image59.emf"/></Relationships>
</file>

<file path=ppt/slideLayouts/_rels/slideLayout482.xml.rels><?xml version="1.0" encoding="UTF-8" standalone="yes"?>
<Relationships xmlns="http://schemas.openxmlformats.org/package/2006/relationships"><Relationship Id="rId3" Type="http://schemas.openxmlformats.org/officeDocument/2006/relationships/image" Target="../media/image58.emf"/><Relationship Id="rId2" Type="http://schemas.openxmlformats.org/officeDocument/2006/relationships/image" Target="../media/image63.png"/><Relationship Id="rId1" Type="http://schemas.openxmlformats.org/officeDocument/2006/relationships/slideMaster" Target="../slideMasters/slideMaster12.xml"/><Relationship Id="rId4" Type="http://schemas.openxmlformats.org/officeDocument/2006/relationships/image" Target="../media/image59.emf"/></Relationships>
</file>

<file path=ppt/slideLayouts/_rels/slideLayout483.xml.rels><?xml version="1.0" encoding="UTF-8" standalone="yes"?>
<Relationships xmlns="http://schemas.openxmlformats.org/package/2006/relationships"><Relationship Id="rId3" Type="http://schemas.openxmlformats.org/officeDocument/2006/relationships/image" Target="../media/image59.emf"/><Relationship Id="rId2" Type="http://schemas.openxmlformats.org/officeDocument/2006/relationships/image" Target="../media/image64.png"/><Relationship Id="rId1" Type="http://schemas.openxmlformats.org/officeDocument/2006/relationships/slideMaster" Target="../slideMasters/slideMaster12.xml"/></Relationships>
</file>

<file path=ppt/slideLayouts/_rels/slideLayout484.xml.rels><?xml version="1.0" encoding="UTF-8" standalone="yes"?>
<Relationships xmlns="http://schemas.openxmlformats.org/package/2006/relationships"><Relationship Id="rId3" Type="http://schemas.openxmlformats.org/officeDocument/2006/relationships/image" Target="../media/image59.emf"/><Relationship Id="rId2" Type="http://schemas.openxmlformats.org/officeDocument/2006/relationships/image" Target="../media/image65.png"/><Relationship Id="rId1" Type="http://schemas.openxmlformats.org/officeDocument/2006/relationships/slideMaster" Target="../slideMasters/slideMaster12.xml"/></Relationships>
</file>

<file path=ppt/slideLayouts/_rels/slideLayout485.xml.rels><?xml version="1.0" encoding="UTF-8" standalone="yes"?>
<Relationships xmlns="http://schemas.openxmlformats.org/package/2006/relationships"><Relationship Id="rId3" Type="http://schemas.openxmlformats.org/officeDocument/2006/relationships/image" Target="../media/image59.emf"/><Relationship Id="rId2" Type="http://schemas.openxmlformats.org/officeDocument/2006/relationships/image" Target="../media/image60.png"/><Relationship Id="rId1" Type="http://schemas.openxmlformats.org/officeDocument/2006/relationships/slideMaster" Target="../slideMasters/slideMaster12.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87.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Master" Target="../slideMasters/slideMaster13.xml"/></Relationships>
</file>

<file path=ppt/slideLayouts/_rels/slideLayout488.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Master" Target="../slideMasters/slideMaster13.xml"/></Relationships>
</file>

<file path=ppt/slideLayouts/_rels/slideLayout489.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67.png"/><Relationship Id="rId1" Type="http://schemas.openxmlformats.org/officeDocument/2006/relationships/slideMaster" Target="../slideMasters/slideMaster13.xml"/><Relationship Id="rId4" Type="http://schemas.openxmlformats.org/officeDocument/2006/relationships/image" Target="../media/image69.png"/></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90.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70.png"/><Relationship Id="rId1" Type="http://schemas.openxmlformats.org/officeDocument/2006/relationships/slideMaster" Target="../slideMasters/slideMaster13.xml"/><Relationship Id="rId4" Type="http://schemas.openxmlformats.org/officeDocument/2006/relationships/image" Target="../media/image69.png"/></Relationships>
</file>

<file path=ppt/slideLayouts/_rels/slideLayout491.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67.png"/><Relationship Id="rId1" Type="http://schemas.openxmlformats.org/officeDocument/2006/relationships/slideMaster" Target="../slideMasters/slideMaster13.xml"/><Relationship Id="rId4" Type="http://schemas.openxmlformats.org/officeDocument/2006/relationships/image" Target="../media/image69.png"/></Relationships>
</file>

<file path=ppt/slideLayouts/_rels/slideLayout492.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70.png"/><Relationship Id="rId1" Type="http://schemas.openxmlformats.org/officeDocument/2006/relationships/slideMaster" Target="../slideMasters/slideMaster13.xml"/><Relationship Id="rId4" Type="http://schemas.openxmlformats.org/officeDocument/2006/relationships/image" Target="../media/image69.png"/></Relationships>
</file>

<file path=ppt/slideLayouts/_rels/slideLayout493.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67.png"/><Relationship Id="rId1" Type="http://schemas.openxmlformats.org/officeDocument/2006/relationships/slideMaster" Target="../slideMasters/slideMaster13.xml"/><Relationship Id="rId4" Type="http://schemas.openxmlformats.org/officeDocument/2006/relationships/image" Target="../media/image69.png"/></Relationships>
</file>

<file path=ppt/slideLayouts/_rels/slideLayout494.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67.png"/><Relationship Id="rId1" Type="http://schemas.openxmlformats.org/officeDocument/2006/relationships/slideMaster" Target="../slideMasters/slideMaster13.xml"/><Relationship Id="rId4" Type="http://schemas.openxmlformats.org/officeDocument/2006/relationships/image" Target="../media/image69.png"/></Relationships>
</file>

<file path=ppt/slideLayouts/_rels/slideLayout495.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67.png"/><Relationship Id="rId1" Type="http://schemas.openxmlformats.org/officeDocument/2006/relationships/slideMaster" Target="../slideMasters/slideMaster13.xml"/><Relationship Id="rId4" Type="http://schemas.openxmlformats.org/officeDocument/2006/relationships/image" Target="../media/image69.png"/></Relationships>
</file>

<file path=ppt/slideLayouts/_rels/slideLayout496.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67.png"/><Relationship Id="rId1" Type="http://schemas.openxmlformats.org/officeDocument/2006/relationships/slideMaster" Target="../slideMasters/slideMaster13.xml"/><Relationship Id="rId4" Type="http://schemas.openxmlformats.org/officeDocument/2006/relationships/image" Target="../media/image69.png"/></Relationships>
</file>

<file path=ppt/slideLayouts/_rels/slideLayout497.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67.png"/><Relationship Id="rId1" Type="http://schemas.openxmlformats.org/officeDocument/2006/relationships/slideMaster" Target="../slideMasters/slideMaster13.xml"/><Relationship Id="rId4" Type="http://schemas.openxmlformats.org/officeDocument/2006/relationships/image" Target="../media/image69.png"/></Relationships>
</file>

<file path=ppt/slideLayouts/_rels/slideLayout498.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67.png"/><Relationship Id="rId1" Type="http://schemas.openxmlformats.org/officeDocument/2006/relationships/slideMaster" Target="../slideMasters/slideMaster13.xml"/><Relationship Id="rId4" Type="http://schemas.openxmlformats.org/officeDocument/2006/relationships/image" Target="../media/image69.png"/></Relationships>
</file>

<file path=ppt/slideLayouts/_rels/slideLayout49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71.png"/><Relationship Id="rId1" Type="http://schemas.openxmlformats.org/officeDocument/2006/relationships/slideMaster" Target="../slideMasters/slideMaster13.xml"/><Relationship Id="rId5" Type="http://schemas.openxmlformats.org/officeDocument/2006/relationships/image" Target="../media/image67.png"/><Relationship Id="rId4" Type="http://schemas.openxmlformats.org/officeDocument/2006/relationships/image" Target="../media/image69.png"/></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500.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68.png"/><Relationship Id="rId1" Type="http://schemas.openxmlformats.org/officeDocument/2006/relationships/slideMaster" Target="../slideMasters/slideMaster13.xml"/><Relationship Id="rId4" Type="http://schemas.openxmlformats.org/officeDocument/2006/relationships/image" Target="../media/image67.png"/></Relationships>
</file>

<file path=ppt/slideLayouts/_rels/slideLayout501.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71.png"/><Relationship Id="rId1" Type="http://schemas.openxmlformats.org/officeDocument/2006/relationships/slideMaster" Target="../slideMasters/slideMaster13.xml"/><Relationship Id="rId5" Type="http://schemas.openxmlformats.org/officeDocument/2006/relationships/image" Target="../media/image67.png"/><Relationship Id="rId4" Type="http://schemas.openxmlformats.org/officeDocument/2006/relationships/image" Target="../media/image69.png"/></Relationships>
</file>

<file path=ppt/slideLayouts/_rels/slideLayout502.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68.png"/><Relationship Id="rId1" Type="http://schemas.openxmlformats.org/officeDocument/2006/relationships/slideMaster" Target="../slideMasters/slideMaster13.xml"/><Relationship Id="rId4" Type="http://schemas.openxmlformats.org/officeDocument/2006/relationships/image" Target="../media/image67.png"/></Relationships>
</file>

<file path=ppt/slideLayouts/_rels/slideLayout503.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71.png"/><Relationship Id="rId1" Type="http://schemas.openxmlformats.org/officeDocument/2006/relationships/slideMaster" Target="../slideMasters/slideMaster13.xml"/><Relationship Id="rId5" Type="http://schemas.openxmlformats.org/officeDocument/2006/relationships/image" Target="../media/image67.png"/><Relationship Id="rId4" Type="http://schemas.openxmlformats.org/officeDocument/2006/relationships/image" Target="../media/image69.png"/></Relationships>
</file>

<file path=ppt/slideLayouts/_rels/slideLayout504.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68.png"/><Relationship Id="rId1" Type="http://schemas.openxmlformats.org/officeDocument/2006/relationships/slideMaster" Target="../slideMasters/slideMaster13.xml"/><Relationship Id="rId4" Type="http://schemas.openxmlformats.org/officeDocument/2006/relationships/image" Target="../media/image67.png"/></Relationships>
</file>

<file path=ppt/slideLayouts/_rels/slideLayout50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4.xml"/></Relationships>
</file>

<file path=ppt/slideLayouts/_rels/slideLayout50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4.xml"/></Relationships>
</file>

<file path=ppt/slideLayouts/_rels/slideLayout50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4.xml"/></Relationships>
</file>

<file path=ppt/slideLayouts/_rels/slideLayout50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png"/><Relationship Id="rId1" Type="http://schemas.openxmlformats.org/officeDocument/2006/relationships/slideMaster" Target="../slideMasters/slideMaster14.xml"/><Relationship Id="rId4" Type="http://schemas.openxmlformats.org/officeDocument/2006/relationships/image" Target="../media/image3.svg"/></Relationships>
</file>

<file path=ppt/slideLayouts/_rels/slideLayout50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4.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51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4.xml"/></Relationships>
</file>

<file path=ppt/slideLayouts/_rels/slideLayout51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4.xml"/></Relationships>
</file>

<file path=ppt/slideLayouts/_rels/slideLayout51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4.xml"/></Relationships>
</file>

<file path=ppt/slideLayouts/_rels/slideLayout51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4.xml"/></Relationships>
</file>

<file path=ppt/slideLayouts/_rels/slideLayout51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4.xml"/></Relationships>
</file>

<file path=ppt/slideLayouts/_rels/slideLayout51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png"/><Relationship Id="rId1" Type="http://schemas.openxmlformats.org/officeDocument/2006/relationships/slideMaster" Target="../slideMasters/slideMaster14.xml"/><Relationship Id="rId4" Type="http://schemas.openxmlformats.org/officeDocument/2006/relationships/image" Target="../media/image5.svg"/></Relationships>
</file>

<file path=ppt/slideLayouts/_rels/slideLayout51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4.xml"/></Relationships>
</file>

<file path=ppt/slideLayouts/_rels/slideLayout51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4.xml"/></Relationships>
</file>

<file path=ppt/slideLayouts/_rels/slideLayout51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4.xml"/></Relationships>
</file>

<file path=ppt/slideLayouts/_rels/slideLayout5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14.xml"/><Relationship Id="rId4" Type="http://schemas.openxmlformats.org/officeDocument/2006/relationships/image" Target="../media/image5.svg"/></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5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14.xml"/><Relationship Id="rId4" Type="http://schemas.openxmlformats.org/officeDocument/2006/relationships/image" Target="../media/image3.svg"/></Relationships>
</file>

<file path=ppt/slideLayouts/_rels/slideLayout52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4.xml"/></Relationships>
</file>

<file path=ppt/slideLayouts/_rels/slideLayout52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4.xml"/></Relationships>
</file>

<file path=ppt/slideLayouts/_rels/slideLayout52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4.xml"/></Relationships>
</file>

<file path=ppt/slideLayouts/_rels/slideLayout52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4.xml"/></Relationships>
</file>

<file path=ppt/slideLayouts/_rels/slideLayout52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4.xml"/></Relationships>
</file>

<file path=ppt/slideLayouts/_rels/slideLayout52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4.xml"/></Relationships>
</file>

<file path=ppt/slideLayouts/_rels/slideLayout52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4.xml"/></Relationships>
</file>

<file path=ppt/slideLayouts/_rels/slideLayout52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4.xml"/></Relationships>
</file>

<file path=ppt/slideLayouts/_rels/slideLayout5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14.xml"/><Relationship Id="rId4" Type="http://schemas.openxmlformats.org/officeDocument/2006/relationships/image" Target="../media/image5.svg"/></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53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4.xml"/></Relationships>
</file>

<file path=ppt/slideLayouts/_rels/slideLayout53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4.xml"/></Relationships>
</file>

<file path=ppt/slideLayouts/_rels/slideLayout53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4.xml"/></Relationships>
</file>

<file path=ppt/slideLayouts/_rels/slideLayout53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4.xml"/></Relationships>
</file>

<file path=ppt/slideLayouts/_rels/slideLayout53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4.xml"/></Relationships>
</file>

<file path=ppt/slideLayouts/_rels/slideLayout53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4.xml"/></Relationships>
</file>

<file path=ppt/slideLayouts/_rels/slideLayout53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4.xml"/></Relationships>
</file>

<file path=ppt/slideLayouts/_rels/slideLayout53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4.xml"/></Relationships>
</file>

<file path=ppt/slideLayouts/_rels/slideLayout53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4.xml"/></Relationships>
</file>

<file path=ppt/slideLayouts/_rels/slideLayout53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4.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54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1.png"/><Relationship Id="rId1" Type="http://schemas.openxmlformats.org/officeDocument/2006/relationships/slideMaster" Target="../slideMasters/slideMaster14.xml"/><Relationship Id="rId4" Type="http://schemas.openxmlformats.org/officeDocument/2006/relationships/image" Target="../media/image5.svg"/></Relationships>
</file>

<file path=ppt/slideLayouts/_rels/slideLayout54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1.png"/><Relationship Id="rId1" Type="http://schemas.openxmlformats.org/officeDocument/2006/relationships/slideMaster" Target="../slideMasters/slideMaster14.xml"/><Relationship Id="rId4" Type="http://schemas.openxmlformats.org/officeDocument/2006/relationships/image" Target="../media/image3.svg"/></Relationships>
</file>

<file path=ppt/slideLayouts/_rels/slideLayout54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4.xml"/></Relationships>
</file>

<file path=ppt/slideLayouts/_rels/slideLayout54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4.xml"/></Relationships>
</file>

<file path=ppt/slideLayouts/_rels/slideLayout54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4.xml"/></Relationships>
</file>

<file path=ppt/slideLayouts/_rels/slideLayout54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4.xml"/></Relationships>
</file>

<file path=ppt/slideLayouts/_rels/slideLayout54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4.xml"/></Relationships>
</file>

<file path=ppt/slideLayouts/_rels/slideLayout54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4.xml"/></Relationships>
</file>

<file path=ppt/slideLayouts/_rels/slideLayout54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4.xml"/></Relationships>
</file>

<file path=ppt/slideLayouts/_rels/slideLayout54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4.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55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4.xml"/></Relationships>
</file>

<file path=ppt/slideLayouts/_rels/slideLayout55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4.xml"/></Relationships>
</file>

<file path=ppt/slideLayouts/_rels/slideLayout55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4.xml"/></Relationships>
</file>

<file path=ppt/slideLayouts/_rels/slideLayout55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4.xml"/></Relationships>
</file>

<file path=ppt/slideLayouts/_rels/slideLayout55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4.xml"/></Relationships>
</file>

<file path=ppt/slideLayouts/_rels/slideLayout55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4.xml"/><Relationship Id="rId4" Type="http://schemas.openxmlformats.org/officeDocument/2006/relationships/image" Target="../media/image5.svg"/></Relationships>
</file>

<file path=ppt/slideLayouts/_rels/slideLayout55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4.xml"/></Relationships>
</file>

<file path=ppt/slideLayouts/_rels/slideLayout55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4.xml"/></Relationships>
</file>

<file path=ppt/slideLayouts/_rels/slideLayout55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4.xml"/></Relationships>
</file>

<file path=ppt/slideLayouts/_rels/slideLayout55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14.xml"/><Relationship Id="rId4" Type="http://schemas.openxmlformats.org/officeDocument/2006/relationships/image" Target="../media/image3.svg"/></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56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14.xml"/><Relationship Id="rId4" Type="http://schemas.openxmlformats.org/officeDocument/2006/relationships/image" Target="../media/image16.svg"/></Relationships>
</file>

<file path=ppt/slideLayouts/_rels/slideLayout56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4.xml"/></Relationships>
</file>

<file path=ppt/slideLayouts/_rels/slideLayout56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4.xml"/></Relationships>
</file>

<file path=ppt/slideLayouts/_rels/slideLayout56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4.xml"/></Relationships>
</file>

<file path=ppt/slideLayouts/_rels/slideLayout56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14.xml"/><Relationship Id="rId4" Type="http://schemas.openxmlformats.org/officeDocument/2006/relationships/image" Target="../media/image5.svg"/></Relationships>
</file>

<file path=ppt/slideLayouts/_rels/slideLayout56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4.xml"/></Relationships>
</file>

<file path=ppt/slideLayouts/_rels/slideLayout56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4.xml"/></Relationships>
</file>

<file path=ppt/slideLayouts/_rels/slideLayout56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4.xml"/></Relationships>
</file>

<file path=ppt/slideLayouts/_rels/slideLayout56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4.xml"/></Relationships>
</file>

<file path=ppt/slideLayouts/_rels/slideLayout56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4.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57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4.xml"/></Relationships>
</file>

<file path=ppt/slideLayouts/_rels/slideLayout57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4.xml"/></Relationships>
</file>

<file path=ppt/slideLayouts/_rels/slideLayout57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4.xml"/></Relationships>
</file>

<file path=ppt/slideLayouts/_rels/slideLayout57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4.xml"/></Relationships>
</file>

<file path=ppt/slideLayouts/_rels/slideLayout57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14.xml"/><Relationship Id="rId4" Type="http://schemas.openxmlformats.org/officeDocument/2006/relationships/image" Target="../media/image5.svg"/></Relationships>
</file>

<file path=ppt/slideLayouts/_rels/slideLayout57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4.xml"/></Relationships>
</file>

<file path=ppt/slideLayouts/_rels/slideLayout57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4.xml"/></Relationships>
</file>

<file path=ppt/slideLayouts/_rels/slideLayout57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4.xml"/></Relationships>
</file>

<file path=ppt/slideLayouts/_rels/slideLayout57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4.xml"/></Relationships>
</file>

<file path=ppt/slideLayouts/_rels/slideLayout57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4.xml"/></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58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4.xml"/></Relationships>
</file>

<file path=ppt/slideLayouts/_rels/slideLayout58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4.xml"/><Relationship Id="rId4" Type="http://schemas.openxmlformats.org/officeDocument/2006/relationships/image" Target="../media/image3.svg"/></Relationships>
</file>

<file path=ppt/slideLayouts/_rels/slideLayout58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4.xml"/></Relationships>
</file>

<file path=ppt/slideLayouts/_rels/slideLayout58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4.xml"/></Relationships>
</file>

<file path=ppt/slideLayouts/_rels/slideLayout58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4.xml"/></Relationships>
</file>

<file path=ppt/slideLayouts/_rels/slideLayout58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4.xml"/><Relationship Id="rId4" Type="http://schemas.openxmlformats.org/officeDocument/2006/relationships/image" Target="../media/image5.svg"/></Relationships>
</file>

<file path=ppt/slideLayouts/_rels/slideLayout58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4.xml"/></Relationships>
</file>

<file path=ppt/slideLayouts/_rels/slideLayout58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4.xml"/></Relationships>
</file>

<file path=ppt/slideLayouts/_rels/slideLayout58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4.xml"/></Relationships>
</file>

<file path=ppt/slideLayouts/_rels/slideLayout58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4.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59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4.xml"/></Relationships>
</file>

<file path=ppt/slideLayouts/_rels/slideLayout59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4.xml"/></Relationships>
</file>

<file path=ppt/slideLayouts/_rels/slideLayout59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14.xml"/><Relationship Id="rId4" Type="http://schemas.openxmlformats.org/officeDocument/2006/relationships/image" Target="../media/image3.svg"/></Relationships>
</file>

<file path=ppt/slideLayouts/_rels/slideLayout59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4.xml"/></Relationships>
</file>

<file path=ppt/slideLayouts/_rels/slideLayout59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4.xml"/></Relationships>
</file>

<file path=ppt/slideLayouts/_rels/slideLayout59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4.xml"/></Relationships>
</file>

<file path=ppt/slideLayouts/_rels/slideLayout59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14.xml"/><Relationship Id="rId4" Type="http://schemas.openxmlformats.org/officeDocument/2006/relationships/image" Target="../media/image16.svg"/></Relationships>
</file>

<file path=ppt/slideLayouts/_rels/slideLayout59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14.xml"/><Relationship Id="rId4" Type="http://schemas.openxmlformats.org/officeDocument/2006/relationships/image" Target="../media/image5.svg"/></Relationships>
</file>

<file path=ppt/slideLayouts/_rels/slideLayout59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4.xml"/></Relationships>
</file>

<file path=ppt/slideLayouts/_rels/slideLayout59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4.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60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4.xml"/></Relationships>
</file>

<file path=ppt/slideLayouts/_rels/slideLayout601.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4.xml"/></Relationships>
</file>

<file path=ppt/slideLayouts/_rels/slideLayout60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4.xml"/></Relationships>
</file>

<file path=ppt/slideLayouts/_rels/slideLayout60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4.xml"/></Relationships>
</file>

<file path=ppt/slideLayouts/_rels/slideLayout60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14.xml"/></Relationships>
</file>

<file path=ppt/slideLayouts/_rels/slideLayout60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4.xml"/><Relationship Id="rId4" Type="http://schemas.openxmlformats.org/officeDocument/2006/relationships/image" Target="../media/image16.svg"/></Relationships>
</file>

<file path=ppt/slideLayouts/_rels/slideLayout60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4.xml"/><Relationship Id="rId4" Type="http://schemas.openxmlformats.org/officeDocument/2006/relationships/image" Target="../media/image3.svg"/></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60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4.xml"/></Relationships>
</file>

<file path=ppt/slideLayouts/_rels/slideLayout60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4.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61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4.xml"/></Relationships>
</file>

<file path=ppt/slideLayouts/_rels/slideLayout61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4.xml"/></Relationships>
</file>

<file path=ppt/slideLayouts/_rels/slideLayout61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4.xml"/></Relationships>
</file>

<file path=ppt/slideLayouts/_rels/slideLayout613.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4.xml"/></Relationships>
</file>

<file path=ppt/slideLayouts/_rels/slideLayout614.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4.xml"/></Relationships>
</file>

<file path=ppt/slideLayouts/_rels/slideLayout615.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4.xml"/></Relationships>
</file>

<file path=ppt/slideLayouts/_rels/slideLayout616.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4.xml"/></Relationships>
</file>

<file path=ppt/slideLayouts/_rels/slideLayout617.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4.xml"/></Relationships>
</file>

<file path=ppt/slideLayouts/_rels/slideLayout618.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4.xml"/></Relationships>
</file>

<file path=ppt/slideLayouts/_rels/slideLayout619.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4.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62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4.xml"/></Relationships>
</file>

<file path=ppt/slideLayouts/_rels/slideLayout621.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4.xml"/></Relationships>
</file>

<file path=ppt/slideLayouts/_rels/slideLayout622.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4.xml"/></Relationships>
</file>

<file path=ppt/slideLayouts/_rels/slideLayout623.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14.xml"/></Relationships>
</file>

<file path=ppt/slideLayouts/_rels/slideLayout624.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14.xml"/></Relationships>
</file>

<file path=ppt/slideLayouts/_rels/slideLayout625.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14.xml"/></Relationships>
</file>

<file path=ppt/slideLayouts/_rels/slideLayout626.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4.xml"/></Relationships>
</file>

<file path=ppt/slideLayouts/_rels/slideLayout627.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4.xml"/></Relationships>
</file>

<file path=ppt/slideLayouts/_rels/slideLayout628.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4.xml"/></Relationships>
</file>

<file path=ppt/slideLayouts/_rels/slideLayout629.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4.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630.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4.xml"/></Relationships>
</file>

<file path=ppt/slideLayouts/_rels/slideLayout631.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4.xml"/></Relationships>
</file>

<file path=ppt/slideLayouts/_rels/slideLayout63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0.png"/><Relationship Id="rId1" Type="http://schemas.openxmlformats.org/officeDocument/2006/relationships/slideMaster" Target="../slideMasters/slideMaster14.xml"/><Relationship Id="rId4" Type="http://schemas.openxmlformats.org/officeDocument/2006/relationships/image" Target="../media/image5.svg"/></Relationships>
</file>

<file path=ppt/slideLayouts/_rels/slideLayout633.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4.xml"/></Relationships>
</file>

<file path=ppt/slideLayouts/_rels/slideLayout634.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4.xml"/></Relationships>
</file>

<file path=ppt/slideLayouts/_rels/slideLayout635.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4.xml"/></Relationships>
</file>

<file path=ppt/slideLayouts/_rels/slideLayout636.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4.xml"/></Relationships>
</file>

<file path=ppt/slideLayouts/_rels/slideLayout637.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4.xml"/></Relationships>
</file>

<file path=ppt/slideLayouts/_rels/slideLayout638.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4.xml"/></Relationships>
</file>

<file path=ppt/slideLayouts/_rels/slideLayout63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4.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64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4.xml"/></Relationships>
</file>

<file path=ppt/slideLayouts/_rels/slideLayout64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4.xml"/></Relationships>
</file>

<file path=ppt/slideLayouts/_rels/slideLayout64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14.xml"/><Relationship Id="rId4" Type="http://schemas.openxmlformats.org/officeDocument/2006/relationships/image" Target="../media/image5.svg"/></Relationships>
</file>

<file path=ppt/slideLayouts/_rels/slideLayout64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4.xml"/></Relationships>
</file>

<file path=ppt/slideLayouts/_rels/slideLayout64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4.xml"/></Relationships>
</file>

<file path=ppt/slideLayouts/_rels/slideLayout64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4.xml"/></Relationships>
</file>

<file path=ppt/slideLayouts/_rels/slideLayout64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4.xml"/></Relationships>
</file>

<file path=ppt/slideLayouts/_rels/slideLayout64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4.xml"/></Relationships>
</file>

<file path=ppt/slideLayouts/_rels/slideLayout64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4.xml"/></Relationships>
</file>

<file path=ppt/slideLayouts/_rels/slideLayout649.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slideMaster" Target="../slideMasters/slideMaster14.xml"/><Relationship Id="rId1" Type="http://schemas.openxmlformats.org/officeDocument/2006/relationships/tags" Target="../tags/tag12.xml"/><Relationship Id="rId6" Type="http://schemas.openxmlformats.org/officeDocument/2006/relationships/image" Target="../media/image43.emf"/><Relationship Id="rId5" Type="http://schemas.openxmlformats.org/officeDocument/2006/relationships/image" Target="../media/image42.emf"/><Relationship Id="rId4" Type="http://schemas.openxmlformats.org/officeDocument/2006/relationships/image" Target="../media/image41.emf"/></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650.xml.rels><?xml version="1.0" encoding="UTF-8" standalone="yes"?>
<Relationships xmlns="http://schemas.openxmlformats.org/package/2006/relationships"><Relationship Id="rId3" Type="http://schemas.openxmlformats.org/officeDocument/2006/relationships/slideMaster" Target="../slideMasters/slideMaster14.xml"/><Relationship Id="rId7" Type="http://schemas.openxmlformats.org/officeDocument/2006/relationships/image" Target="../media/image47.jpeg"/><Relationship Id="rId2" Type="http://schemas.openxmlformats.org/officeDocument/2006/relationships/tags" Target="../tags/tag14.xml"/><Relationship Id="rId1" Type="http://schemas.openxmlformats.org/officeDocument/2006/relationships/tags" Target="../tags/tag13.xml"/><Relationship Id="rId6" Type="http://schemas.openxmlformats.org/officeDocument/2006/relationships/oleObject" Target="../embeddings/oleObject5.bin"/><Relationship Id="rId5" Type="http://schemas.openxmlformats.org/officeDocument/2006/relationships/image" Target="../media/image41.emf"/><Relationship Id="rId4" Type="http://schemas.openxmlformats.org/officeDocument/2006/relationships/oleObject" Target="../embeddings/oleObject4.bin"/></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653.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slideMaster" Target="../slideMasters/slideMaster14.xml"/><Relationship Id="rId1" Type="http://schemas.openxmlformats.org/officeDocument/2006/relationships/tags" Target="../tags/tag15.xml"/></Relationships>
</file>

<file path=ppt/slideLayouts/_rels/slideLayout65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5.xml"/></Relationships>
</file>

<file path=ppt/slideLayouts/_rels/slideLayout65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5.xml"/></Relationships>
</file>

<file path=ppt/slideLayouts/_rels/slideLayout65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5.xml"/></Relationships>
</file>

<file path=ppt/slideLayouts/_rels/slideLayout65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png"/><Relationship Id="rId1" Type="http://schemas.openxmlformats.org/officeDocument/2006/relationships/slideMaster" Target="../slideMasters/slideMaster15.xml"/><Relationship Id="rId4" Type="http://schemas.openxmlformats.org/officeDocument/2006/relationships/image" Target="../media/image3.svg"/></Relationships>
</file>

<file path=ppt/slideLayouts/_rels/slideLayout65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5.xml"/></Relationships>
</file>

<file path=ppt/slideLayouts/_rels/slideLayout65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5.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66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5.xml"/></Relationships>
</file>

<file path=ppt/slideLayouts/_rels/slideLayout66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5.xml"/></Relationships>
</file>

<file path=ppt/slideLayouts/_rels/slideLayout66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5.xml"/></Relationships>
</file>

<file path=ppt/slideLayouts/_rels/slideLayout66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5.xml"/></Relationships>
</file>

<file path=ppt/slideLayouts/_rels/slideLayout66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png"/><Relationship Id="rId1" Type="http://schemas.openxmlformats.org/officeDocument/2006/relationships/slideMaster" Target="../slideMasters/slideMaster15.xml"/><Relationship Id="rId4" Type="http://schemas.openxmlformats.org/officeDocument/2006/relationships/image" Target="../media/image5.svg"/></Relationships>
</file>

<file path=ppt/slideLayouts/_rels/slideLayout66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5.xml"/></Relationships>
</file>

<file path=ppt/slideLayouts/_rels/slideLayout66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5.xml"/></Relationships>
</file>

<file path=ppt/slideLayouts/_rels/slideLayout66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5.xml"/></Relationships>
</file>

<file path=ppt/slideLayouts/_rels/slideLayout66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15.xml"/><Relationship Id="rId4" Type="http://schemas.openxmlformats.org/officeDocument/2006/relationships/image" Target="../media/image5.svg"/></Relationships>
</file>

<file path=ppt/slideLayouts/_rels/slideLayout66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15.xml"/><Relationship Id="rId4" Type="http://schemas.openxmlformats.org/officeDocument/2006/relationships/image" Target="../media/image3.svg"/></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67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5.xml"/></Relationships>
</file>

<file path=ppt/slideLayouts/_rels/slideLayout67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5.xml"/></Relationships>
</file>

<file path=ppt/slideLayouts/_rels/slideLayout67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5.xml"/></Relationships>
</file>

<file path=ppt/slideLayouts/_rels/slideLayout67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5.xml"/></Relationships>
</file>

<file path=ppt/slideLayouts/_rels/slideLayout67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5.xml"/></Relationships>
</file>

<file path=ppt/slideLayouts/_rels/slideLayout67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5.xml"/></Relationships>
</file>

<file path=ppt/slideLayouts/_rels/slideLayout67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5.xml"/></Relationships>
</file>

<file path=ppt/slideLayouts/_rels/slideLayout67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5.xml"/></Relationships>
</file>

<file path=ppt/slideLayouts/_rels/slideLayout67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15.xml"/><Relationship Id="rId4" Type="http://schemas.openxmlformats.org/officeDocument/2006/relationships/image" Target="../media/image5.svg"/></Relationships>
</file>

<file path=ppt/slideLayouts/_rels/slideLayout67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5.xml"/></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68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5.xml"/></Relationships>
</file>

<file path=ppt/slideLayouts/_rels/slideLayout68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5.xml"/></Relationships>
</file>

<file path=ppt/slideLayouts/_rels/slideLayout68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5.xml"/></Relationships>
</file>

<file path=ppt/slideLayouts/_rels/slideLayout68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5.xml"/></Relationships>
</file>

<file path=ppt/slideLayouts/_rels/slideLayout68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5.xml"/></Relationships>
</file>

<file path=ppt/slideLayouts/_rels/slideLayout68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5.xml"/></Relationships>
</file>

<file path=ppt/slideLayouts/_rels/slideLayout68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5.xml"/></Relationships>
</file>

<file path=ppt/slideLayouts/_rels/slideLayout68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5.xml"/></Relationships>
</file>

<file path=ppt/slideLayouts/_rels/slideLayout68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5.xml"/></Relationships>
</file>

<file path=ppt/slideLayouts/_rels/slideLayout68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1.png"/><Relationship Id="rId1" Type="http://schemas.openxmlformats.org/officeDocument/2006/relationships/slideMaster" Target="../slideMasters/slideMaster15.xml"/><Relationship Id="rId4" Type="http://schemas.openxmlformats.org/officeDocument/2006/relationships/image" Target="../media/image5.svg"/></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69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1.png"/><Relationship Id="rId1" Type="http://schemas.openxmlformats.org/officeDocument/2006/relationships/slideMaster" Target="../slideMasters/slideMaster15.xml"/><Relationship Id="rId4" Type="http://schemas.openxmlformats.org/officeDocument/2006/relationships/image" Target="../media/image3.svg"/></Relationships>
</file>

<file path=ppt/slideLayouts/_rels/slideLayout69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5.xml"/></Relationships>
</file>

<file path=ppt/slideLayouts/_rels/slideLayout69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5.xml"/></Relationships>
</file>

<file path=ppt/slideLayouts/_rels/slideLayout69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5.xml"/></Relationships>
</file>

<file path=ppt/slideLayouts/_rels/slideLayout69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5.xml"/></Relationships>
</file>

<file path=ppt/slideLayouts/_rels/slideLayout69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5.xml"/></Relationships>
</file>

<file path=ppt/slideLayouts/_rels/slideLayout69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5.xml"/></Relationships>
</file>

<file path=ppt/slideLayouts/_rels/slideLayout69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5.xml"/></Relationships>
</file>

<file path=ppt/slideLayouts/_rels/slideLayout69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5.xml"/></Relationships>
</file>

<file path=ppt/slideLayouts/_rels/slideLayout69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5.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70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5.xml"/></Relationships>
</file>

<file path=ppt/slideLayouts/_rels/slideLayout70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5.xml"/></Relationships>
</file>

<file path=ppt/slideLayouts/_rels/slideLayout70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5.xml"/></Relationships>
</file>

<file path=ppt/slideLayouts/_rels/slideLayout70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5.xml"/></Relationships>
</file>

<file path=ppt/slideLayouts/_rels/slideLayout70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5.xml"/><Relationship Id="rId4" Type="http://schemas.openxmlformats.org/officeDocument/2006/relationships/image" Target="../media/image5.svg"/></Relationships>
</file>

<file path=ppt/slideLayouts/_rels/slideLayout70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5.xml"/></Relationships>
</file>

<file path=ppt/slideLayouts/_rels/slideLayout70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5.xml"/></Relationships>
</file>

<file path=ppt/slideLayouts/_rels/slideLayout70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5.xml"/></Relationships>
</file>

<file path=ppt/slideLayouts/_rels/slideLayout70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15.xml"/><Relationship Id="rId4" Type="http://schemas.openxmlformats.org/officeDocument/2006/relationships/image" Target="../media/image3.svg"/></Relationships>
</file>

<file path=ppt/slideLayouts/_rels/slideLayout70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15.xml"/><Relationship Id="rId4" Type="http://schemas.openxmlformats.org/officeDocument/2006/relationships/image" Target="../media/image16.svg"/></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71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5.xml"/></Relationships>
</file>

<file path=ppt/slideLayouts/_rels/slideLayout71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5.xml"/></Relationships>
</file>

<file path=ppt/slideLayouts/_rels/slideLayout71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5.xml"/></Relationships>
</file>

<file path=ppt/slideLayouts/_rels/slideLayout7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15.xml"/><Relationship Id="rId4" Type="http://schemas.openxmlformats.org/officeDocument/2006/relationships/image" Target="../media/image5.svg"/></Relationships>
</file>

<file path=ppt/slideLayouts/_rels/slideLayout71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5.xml"/></Relationships>
</file>

<file path=ppt/slideLayouts/_rels/slideLayout71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5.xml"/></Relationships>
</file>

<file path=ppt/slideLayouts/_rels/slideLayout71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5.xml"/></Relationships>
</file>

<file path=ppt/slideLayouts/_rels/slideLayout71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5.xml"/></Relationships>
</file>

<file path=ppt/slideLayouts/_rels/slideLayout71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5.xml"/></Relationships>
</file>

<file path=ppt/slideLayouts/_rels/slideLayout71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5.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72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5.xml"/></Relationships>
</file>

<file path=ppt/slideLayouts/_rels/slideLayout72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5.xml"/></Relationships>
</file>

<file path=ppt/slideLayouts/_rels/slideLayout72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5.xml"/></Relationships>
</file>

<file path=ppt/slideLayouts/_rels/slideLayout7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15.xml"/><Relationship Id="rId4" Type="http://schemas.openxmlformats.org/officeDocument/2006/relationships/image" Target="../media/image5.svg"/></Relationships>
</file>

<file path=ppt/slideLayouts/_rels/slideLayout72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5.xml"/></Relationships>
</file>

<file path=ppt/slideLayouts/_rels/slideLayout72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5.xml"/></Relationships>
</file>

<file path=ppt/slideLayouts/_rels/slideLayout72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5.xml"/></Relationships>
</file>

<file path=ppt/slideLayouts/_rels/slideLayout72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5.xml"/></Relationships>
</file>

<file path=ppt/slideLayouts/_rels/slideLayout72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5.xml"/></Relationships>
</file>

<file path=ppt/slideLayouts/_rels/slideLayout72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5.xml"/></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7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5.xml"/><Relationship Id="rId4" Type="http://schemas.openxmlformats.org/officeDocument/2006/relationships/image" Target="../media/image3.svg"/></Relationships>
</file>

<file path=ppt/slideLayouts/_rels/slideLayout7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5.xml"/></Relationships>
</file>

<file path=ppt/slideLayouts/_rels/slideLayout7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5.xml"/></Relationships>
</file>

<file path=ppt/slideLayouts/_rels/slideLayout7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5.xml"/></Relationships>
</file>

<file path=ppt/slideLayouts/_rels/slideLayout73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5.xml"/><Relationship Id="rId4" Type="http://schemas.openxmlformats.org/officeDocument/2006/relationships/image" Target="../media/image5.svg"/></Relationships>
</file>

<file path=ppt/slideLayouts/_rels/slideLayout7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5.xml"/></Relationships>
</file>

<file path=ppt/slideLayouts/_rels/slideLayout73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5.xml"/></Relationships>
</file>

<file path=ppt/slideLayouts/_rels/slideLayout73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5.xml"/></Relationships>
</file>

<file path=ppt/slideLayouts/_rels/slideLayout7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5.xml"/></Relationships>
</file>

<file path=ppt/slideLayouts/_rels/slideLayout7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5.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74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5.xml"/></Relationships>
</file>

<file path=ppt/slideLayouts/_rels/slideLayout74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15.xml"/><Relationship Id="rId4" Type="http://schemas.openxmlformats.org/officeDocument/2006/relationships/image" Target="../media/image3.svg"/></Relationships>
</file>

<file path=ppt/slideLayouts/_rels/slideLayout74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5.xml"/></Relationships>
</file>

<file path=ppt/slideLayouts/_rels/slideLayout74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5.xml"/></Relationships>
</file>

<file path=ppt/slideLayouts/_rels/slideLayout74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5.xml"/></Relationships>
</file>

<file path=ppt/slideLayouts/_rels/slideLayout74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15.xml"/><Relationship Id="rId4" Type="http://schemas.openxmlformats.org/officeDocument/2006/relationships/image" Target="../media/image16.svg"/></Relationships>
</file>

<file path=ppt/slideLayouts/_rels/slideLayout74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15.xml"/><Relationship Id="rId4" Type="http://schemas.openxmlformats.org/officeDocument/2006/relationships/image" Target="../media/image5.svg"/></Relationships>
</file>

<file path=ppt/slideLayouts/_rels/slideLayout74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5.xml"/></Relationships>
</file>

<file path=ppt/slideLayouts/_rels/slideLayout74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5.xml"/></Relationships>
</file>

<file path=ppt/slideLayouts/_rels/slideLayout74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5.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75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5.xml"/></Relationships>
</file>

<file path=ppt/slideLayouts/_rels/slideLayout751.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5.xml"/></Relationships>
</file>

<file path=ppt/slideLayouts/_rels/slideLayout75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5.xml"/></Relationships>
</file>

<file path=ppt/slideLayouts/_rels/slideLayout75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15.xml"/></Relationships>
</file>

<file path=ppt/slideLayouts/_rels/slideLayout75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5.xml"/><Relationship Id="rId4" Type="http://schemas.openxmlformats.org/officeDocument/2006/relationships/image" Target="../media/image16.svg"/></Relationships>
</file>

<file path=ppt/slideLayouts/_rels/slideLayout75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5.xml"/><Relationship Id="rId4" Type="http://schemas.openxmlformats.org/officeDocument/2006/relationships/image" Target="../media/image3.svg"/></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75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5.xml"/></Relationships>
</file>

<file path=ppt/slideLayouts/_rels/slideLayout75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5.xml"/></Relationships>
</file>

<file path=ppt/slideLayouts/_rels/slideLayout75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5.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76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5.xml"/></Relationships>
</file>

<file path=ppt/slideLayouts/_rels/slideLayout76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5.xml"/></Relationships>
</file>

<file path=ppt/slideLayouts/_rels/slideLayout762.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5.xml"/></Relationships>
</file>

<file path=ppt/slideLayouts/_rels/slideLayout763.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5.xml"/></Relationships>
</file>

<file path=ppt/slideLayouts/_rels/slideLayout764.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5.xml"/></Relationships>
</file>

<file path=ppt/slideLayouts/_rels/slideLayout765.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5.xml"/></Relationships>
</file>

<file path=ppt/slideLayouts/_rels/slideLayout766.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5.xml"/></Relationships>
</file>

<file path=ppt/slideLayouts/_rels/slideLayout767.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5.xml"/></Relationships>
</file>

<file path=ppt/slideLayouts/_rels/slideLayout768.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5.xml"/></Relationships>
</file>

<file path=ppt/slideLayouts/_rels/slideLayout769.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5.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77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5.xml"/></Relationships>
</file>

<file path=ppt/slideLayouts/_rels/slideLayout771.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5.xml"/></Relationships>
</file>

<file path=ppt/slideLayouts/_rels/slideLayout772.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15.xml"/></Relationships>
</file>

<file path=ppt/slideLayouts/_rels/slideLayout773.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15.xml"/></Relationships>
</file>

<file path=ppt/slideLayouts/_rels/slideLayout774.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15.xml"/></Relationships>
</file>

<file path=ppt/slideLayouts/_rels/slideLayout775.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5.xml"/></Relationships>
</file>

<file path=ppt/slideLayouts/_rels/slideLayout776.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5.xml"/></Relationships>
</file>

<file path=ppt/slideLayouts/_rels/slideLayout777.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5.xml"/></Relationships>
</file>

<file path=ppt/slideLayouts/_rels/slideLayout778.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5.xml"/></Relationships>
</file>

<file path=ppt/slideLayouts/_rels/slideLayout779.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5.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780.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5.xml"/></Relationships>
</file>

<file path=ppt/slideLayouts/_rels/slideLayout78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0.png"/><Relationship Id="rId1" Type="http://schemas.openxmlformats.org/officeDocument/2006/relationships/slideMaster" Target="../slideMasters/slideMaster15.xml"/><Relationship Id="rId4" Type="http://schemas.openxmlformats.org/officeDocument/2006/relationships/image" Target="../media/image5.svg"/></Relationships>
</file>

<file path=ppt/slideLayouts/_rels/slideLayout782.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5.xml"/></Relationships>
</file>

<file path=ppt/slideLayouts/_rels/slideLayout783.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5.xml"/></Relationships>
</file>

<file path=ppt/slideLayouts/_rels/slideLayout784.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5.xml"/></Relationships>
</file>

<file path=ppt/slideLayouts/_rels/slideLayout785.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5.xml"/></Relationships>
</file>

<file path=ppt/slideLayouts/_rels/slideLayout786.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5.xml"/></Relationships>
</file>

<file path=ppt/slideLayouts/_rels/slideLayout787.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5.xml"/></Relationships>
</file>

<file path=ppt/slideLayouts/_rels/slideLayout78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5.xml"/></Relationships>
</file>

<file path=ppt/slideLayouts/_rels/slideLayout78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5.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79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5.xml"/></Relationships>
</file>

<file path=ppt/slideLayouts/_rels/slideLayout79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15.xml"/><Relationship Id="rId4" Type="http://schemas.openxmlformats.org/officeDocument/2006/relationships/image" Target="../media/image5.svg"/></Relationships>
</file>

<file path=ppt/slideLayouts/_rels/slideLayout79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5.xml"/></Relationships>
</file>

<file path=ppt/slideLayouts/_rels/slideLayout79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5.xml"/></Relationships>
</file>

<file path=ppt/slideLayouts/_rels/slideLayout79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5.xml"/></Relationships>
</file>

<file path=ppt/slideLayouts/_rels/slideLayout79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5.xml"/></Relationships>
</file>

<file path=ppt/slideLayouts/_rels/slideLayout79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5.xml"/></Relationships>
</file>

<file path=ppt/slideLayouts/_rels/slideLayout79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5.xml"/></Relationships>
</file>

<file path=ppt/slideLayouts/_rels/slideLayout798.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slideMaster" Target="../slideMasters/slideMaster15.xml"/><Relationship Id="rId1" Type="http://schemas.openxmlformats.org/officeDocument/2006/relationships/tags" Target="../tags/tag16.xml"/><Relationship Id="rId6" Type="http://schemas.openxmlformats.org/officeDocument/2006/relationships/image" Target="../media/image43.emf"/><Relationship Id="rId5" Type="http://schemas.openxmlformats.org/officeDocument/2006/relationships/image" Target="../media/image42.emf"/><Relationship Id="rId4" Type="http://schemas.openxmlformats.org/officeDocument/2006/relationships/image" Target="../media/image41.emf"/></Relationships>
</file>

<file path=ppt/slideLayouts/_rels/slideLayout799.xml.rels><?xml version="1.0" encoding="UTF-8" standalone="yes"?>
<Relationships xmlns="http://schemas.openxmlformats.org/package/2006/relationships"><Relationship Id="rId3" Type="http://schemas.openxmlformats.org/officeDocument/2006/relationships/slideMaster" Target="../slideMasters/slideMaster15.xml"/><Relationship Id="rId7" Type="http://schemas.openxmlformats.org/officeDocument/2006/relationships/image" Target="../media/image47.jpeg"/><Relationship Id="rId2" Type="http://schemas.openxmlformats.org/officeDocument/2006/relationships/tags" Target="../tags/tag18.xml"/><Relationship Id="rId1" Type="http://schemas.openxmlformats.org/officeDocument/2006/relationships/tags" Target="../tags/tag17.xml"/><Relationship Id="rId6" Type="http://schemas.openxmlformats.org/officeDocument/2006/relationships/oleObject" Target="../embeddings/oleObject5.bin"/><Relationship Id="rId5" Type="http://schemas.openxmlformats.org/officeDocument/2006/relationships/image" Target="../media/image41.emf"/><Relationship Id="rId4" Type="http://schemas.openxmlformats.org/officeDocument/2006/relationships/oleObject" Target="../embeddings/oleObject4.bin"/></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1.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02.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slideMaster" Target="../slideMasters/slideMaster15.xml"/><Relationship Id="rId1" Type="http://schemas.openxmlformats.org/officeDocument/2006/relationships/tags" Target="../tags/tag19.xml"/></Relationships>
</file>

<file path=ppt/slideLayouts/_rels/slideLayout80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6.xml"/></Relationships>
</file>

<file path=ppt/slideLayouts/_rels/slideLayout80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6.xml"/></Relationships>
</file>

<file path=ppt/slideLayouts/_rels/slideLayout80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6.xml"/></Relationships>
</file>

<file path=ppt/slideLayouts/_rels/slideLayout80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6.xml"/></Relationships>
</file>

<file path=ppt/slideLayouts/_rels/slideLayout80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6.xml"/></Relationships>
</file>

<file path=ppt/slideLayouts/_rels/slideLayout80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6.xml"/></Relationships>
</file>

<file path=ppt/slideLayouts/_rels/slideLayout80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6.xml"/></Relationships>
</file>

<file path=ppt/slideLayouts/_rels/slideLayout8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81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6.xml"/></Relationships>
</file>

<file path=ppt/slideLayouts/_rels/slideLayout81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6.xml"/></Relationships>
</file>

<file path=ppt/slideLayouts/_rels/slideLayout81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6.xml"/></Relationships>
</file>

<file path=ppt/slideLayouts/_rels/slideLayout81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6.xml"/></Relationships>
</file>

<file path=ppt/slideLayouts/_rels/slideLayout81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6.xml"/></Relationships>
</file>

<file path=ppt/slideLayouts/_rels/slideLayout81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6.xml"/></Relationships>
</file>

<file path=ppt/slideLayouts/_rels/slideLayout8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6.xml"/></Relationships>
</file>

<file path=ppt/slideLayouts/_rels/slideLayout81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6.xml"/></Relationships>
</file>

<file path=ppt/slideLayouts/_rels/slideLayout81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6.xml"/></Relationships>
</file>

<file path=ppt/slideLayouts/_rels/slideLayout81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6.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820.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6.xml"/></Relationships>
</file>

<file path=ppt/slideLayouts/_rels/slideLayout82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6.xml"/></Relationships>
</file>

<file path=ppt/slideLayouts/_rels/slideLayout82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6.xml"/></Relationships>
</file>

<file path=ppt/slideLayouts/_rels/slideLayout82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6.xml"/></Relationships>
</file>

<file path=ppt/slideLayouts/_rels/slideLayout82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6.xml"/></Relationships>
</file>

<file path=ppt/slideLayouts/_rels/slideLayout825.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4.png"/><Relationship Id="rId1" Type="http://schemas.openxmlformats.org/officeDocument/2006/relationships/slideMaster" Target="../slideMasters/slideMaster16.xml"/></Relationships>
</file>

<file path=ppt/slideLayouts/_rels/slideLayout82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6.xml"/></Relationships>
</file>

<file path=ppt/slideLayouts/_rels/slideLayout82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6.xml"/></Relationships>
</file>

<file path=ppt/slideLayouts/_rels/slideLayout82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6.xml"/></Relationships>
</file>

<file path=ppt/slideLayouts/_rels/slideLayout82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6.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83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6.xml"/></Relationships>
</file>

<file path=ppt/slideLayouts/_rels/slideLayout83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6.xml"/></Relationships>
</file>

<file path=ppt/slideLayouts/_rels/slideLayout832.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4.png"/><Relationship Id="rId1" Type="http://schemas.openxmlformats.org/officeDocument/2006/relationships/slideMaster" Target="../slideMasters/slideMaster16.xml"/></Relationships>
</file>

<file path=ppt/slideLayouts/_rels/slideLayout83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6.xml"/></Relationships>
</file>

<file path=ppt/slideLayouts/_rels/slideLayout83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6.xml"/></Relationships>
</file>

<file path=ppt/slideLayouts/_rels/slideLayout83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6.xml"/></Relationships>
</file>

<file path=ppt/slideLayouts/_rels/slideLayout836.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10.png"/><Relationship Id="rId1" Type="http://schemas.openxmlformats.org/officeDocument/2006/relationships/slideMaster" Target="../slideMasters/slideMaster16.xml"/></Relationships>
</file>

<file path=ppt/slideLayouts/_rels/slideLayout83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6.xml"/></Relationships>
</file>

<file path=ppt/slideLayouts/_rels/slideLayout83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6.xml"/></Relationships>
</file>

<file path=ppt/slideLayouts/_rels/slideLayout83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6.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84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6.xml"/></Relationships>
</file>

<file path=ppt/slideLayouts/_rels/slideLayout84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6.xml"/></Relationships>
</file>

<file path=ppt/slideLayouts/_rels/slideLayout84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6.xml"/></Relationships>
</file>

<file path=ppt/slideLayouts/_rels/slideLayout843.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10.png"/><Relationship Id="rId1" Type="http://schemas.openxmlformats.org/officeDocument/2006/relationships/slideMaster" Target="../slideMasters/slideMaster16.xml"/></Relationships>
</file>

<file path=ppt/slideLayouts/_rels/slideLayout84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6.xml"/></Relationships>
</file>

<file path=ppt/slideLayouts/_rels/slideLayout84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6.xml"/></Relationships>
</file>

<file path=ppt/slideLayouts/_rels/slideLayout84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6.xml"/></Relationships>
</file>

<file path=ppt/slideLayouts/_rels/slideLayout847.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7.png"/><Relationship Id="rId1" Type="http://schemas.openxmlformats.org/officeDocument/2006/relationships/slideMaster" Target="../slideMasters/slideMaster16.xml"/></Relationships>
</file>

<file path=ppt/slideLayouts/_rels/slideLayout84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6.xml"/></Relationships>
</file>

<file path=ppt/slideLayouts/_rels/slideLayout84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6.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85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6.xml"/></Relationships>
</file>

<file path=ppt/slideLayouts/_rels/slideLayout85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6.xml"/></Relationships>
</file>

<file path=ppt/slideLayouts/_rels/slideLayout85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6.xml"/></Relationships>
</file>

<file path=ppt/slideLayouts/_rels/slideLayout85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6.xml"/></Relationships>
</file>

<file path=ppt/slideLayouts/_rels/slideLayout854.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7.png"/><Relationship Id="rId1" Type="http://schemas.openxmlformats.org/officeDocument/2006/relationships/slideMaster" Target="../slideMasters/slideMaster16.xml"/></Relationships>
</file>

<file path=ppt/slideLayouts/_rels/slideLayout85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6.xml"/></Relationships>
</file>

<file path=ppt/slideLayouts/_rels/slideLayout85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6.xml"/></Relationships>
</file>

<file path=ppt/slideLayouts/_rels/slideLayout85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6.xml"/></Relationships>
</file>

<file path=ppt/slideLayouts/_rels/slideLayout858.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3.png"/><Relationship Id="rId1" Type="http://schemas.openxmlformats.org/officeDocument/2006/relationships/slideMaster" Target="../slideMasters/slideMaster16.xml"/></Relationships>
</file>

<file path=ppt/slideLayouts/_rels/slideLayout859.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13.png"/><Relationship Id="rId1" Type="http://schemas.openxmlformats.org/officeDocument/2006/relationships/slideMaster" Target="../slideMasters/slideMaster16.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860.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13.png"/><Relationship Id="rId1" Type="http://schemas.openxmlformats.org/officeDocument/2006/relationships/slideMaster" Target="../slideMasters/slideMaster16.xml"/></Relationships>
</file>

<file path=ppt/slideLayouts/_rels/slideLayout86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6.xml"/></Relationships>
</file>

<file path=ppt/slideLayouts/_rels/slideLayout86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6.xml"/></Relationships>
</file>

<file path=ppt/slideLayouts/_rels/slideLayout86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6.xml"/></Relationships>
</file>

<file path=ppt/slideLayouts/_rels/slideLayout86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6.xml"/></Relationships>
</file>

<file path=ppt/slideLayouts/_rels/slideLayout865.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20.png"/><Relationship Id="rId1" Type="http://schemas.openxmlformats.org/officeDocument/2006/relationships/slideMaster" Target="../slideMasters/slideMaster16.xml"/></Relationships>
</file>

<file path=ppt/slideLayouts/_rels/slideLayout866.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20.png"/><Relationship Id="rId1" Type="http://schemas.openxmlformats.org/officeDocument/2006/relationships/slideMaster" Target="../slideMasters/slideMaster16.xml"/></Relationships>
</file>

<file path=ppt/slideLayouts/_rels/slideLayout867.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15.png"/><Relationship Id="rId1" Type="http://schemas.openxmlformats.org/officeDocument/2006/relationships/slideMaster" Target="../slideMasters/slideMaster16.xml"/></Relationships>
</file>

<file path=ppt/slideLayouts/_rels/slideLayout868.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15.png"/><Relationship Id="rId1" Type="http://schemas.openxmlformats.org/officeDocument/2006/relationships/slideMaster" Target="../slideMasters/slideMaster16.xml"/></Relationships>
</file>

<file path=ppt/slideLayouts/_rels/slideLayout869.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21.png"/><Relationship Id="rId1" Type="http://schemas.openxmlformats.org/officeDocument/2006/relationships/slideMaster" Target="../slideMasters/slideMaster16.xml"/></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870.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21.png"/><Relationship Id="rId1" Type="http://schemas.openxmlformats.org/officeDocument/2006/relationships/slideMaster" Target="../slideMasters/slideMaster16.xml"/></Relationships>
</file>

<file path=ppt/slideLayouts/_rels/slideLayout87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6.xml"/></Relationships>
</file>

<file path=ppt/slideLayouts/_rels/slideLayout87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6.xml"/></Relationships>
</file>

<file path=ppt/slideLayouts/_rels/slideLayout87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6.xml"/></Relationships>
</file>

<file path=ppt/slideLayouts/_rels/slideLayout874.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0.png"/><Relationship Id="rId1" Type="http://schemas.openxmlformats.org/officeDocument/2006/relationships/slideMaster" Target="../slideMasters/slideMaster16.xml"/></Relationships>
</file>

<file path=ppt/slideLayouts/_rels/slideLayout875.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10.png"/><Relationship Id="rId1" Type="http://schemas.openxmlformats.org/officeDocument/2006/relationships/slideMaster" Target="../slideMasters/slideMaster16.xml"/></Relationships>
</file>

<file path=ppt/slideLayouts/_rels/slideLayout876.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10.png"/><Relationship Id="rId1" Type="http://schemas.openxmlformats.org/officeDocument/2006/relationships/slideMaster" Target="../slideMasters/slideMaster16.xml"/></Relationships>
</file>

<file path=ppt/slideLayouts/_rels/slideLayout87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6.xml"/></Relationships>
</file>

<file path=ppt/slideLayouts/_rels/slideLayout87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6.xml"/></Relationships>
</file>

<file path=ppt/slideLayouts/_rels/slideLayout87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6.xml"/></Relationships>
</file>

<file path=ppt/slideLayouts/_rels/slideLayout8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88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6.xml"/></Relationships>
</file>

<file path=ppt/slideLayouts/_rels/slideLayout88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6.xml"/></Relationships>
</file>

<file path=ppt/slideLayouts/_rels/slideLayout882.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1.png"/><Relationship Id="rId1" Type="http://schemas.openxmlformats.org/officeDocument/2006/relationships/slideMaster" Target="../slideMasters/slideMaster16.xml"/></Relationships>
</file>

<file path=ppt/slideLayouts/_rels/slideLayout883.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1.png"/><Relationship Id="rId1" Type="http://schemas.openxmlformats.org/officeDocument/2006/relationships/slideMaster" Target="../slideMasters/slideMaster16.xml"/></Relationships>
</file>

<file path=ppt/slideLayouts/_rels/slideLayout88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6.xml"/></Relationships>
</file>

<file path=ppt/slideLayouts/_rels/slideLayout88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6.xml"/></Relationships>
</file>

<file path=ppt/slideLayouts/_rels/slideLayout88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6.xml"/></Relationships>
</file>

<file path=ppt/slideLayouts/_rels/slideLayout88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6.xml"/></Relationships>
</file>

<file path=ppt/slideLayouts/_rels/slideLayout88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6.xml"/></Relationships>
</file>

<file path=ppt/slideLayouts/_rels/slideLayout88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6.xml"/></Relationships>
</file>

<file path=ppt/slideLayouts/_rels/slideLayout8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89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6.xml"/></Relationships>
</file>

<file path=ppt/slideLayouts/_rels/slideLayout89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6.xml"/></Relationships>
</file>

<file path=ppt/slideLayouts/_rels/slideLayout89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6.xml"/></Relationships>
</file>

<file path=ppt/slideLayouts/_rels/slideLayout893.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8.png"/><Relationship Id="rId1" Type="http://schemas.openxmlformats.org/officeDocument/2006/relationships/slideMaster" Target="../slideMasters/slideMaster16.xml"/></Relationships>
</file>

<file path=ppt/slideLayouts/_rels/slideLayout894.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8.png"/><Relationship Id="rId1" Type="http://schemas.openxmlformats.org/officeDocument/2006/relationships/slideMaster" Target="../slideMasters/slideMaster16.xml"/></Relationships>
</file>

<file path=ppt/slideLayouts/_rels/slideLayout89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6.xml"/></Relationships>
</file>

<file path=ppt/slideLayouts/_rels/slideLayout89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6.xml"/></Relationships>
</file>

<file path=ppt/slideLayouts/_rels/slideLayout89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6.xml"/></Relationships>
</file>

<file path=ppt/slideLayouts/_rels/slideLayout89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6.xml"/></Relationships>
</file>

<file path=ppt/slideLayouts/_rels/slideLayout89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6.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90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6.xml"/></Relationships>
</file>

<file path=ppt/slideLayouts/_rels/slideLayout90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6.xml"/></Relationships>
</file>

<file path=ppt/slideLayouts/_rels/slideLayout90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6.xml"/></Relationships>
</file>

<file path=ppt/slideLayouts/_rels/slideLayout903.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14.png"/><Relationship Id="rId1" Type="http://schemas.openxmlformats.org/officeDocument/2006/relationships/slideMaster" Target="../slideMasters/slideMaster16.xml"/></Relationships>
</file>

<file path=ppt/slideLayouts/_rels/slideLayout904.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14.png"/><Relationship Id="rId1" Type="http://schemas.openxmlformats.org/officeDocument/2006/relationships/slideMaster" Target="../slideMasters/slideMaster16.xml"/></Relationships>
</file>

<file path=ppt/slideLayouts/_rels/slideLayout90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6.xml"/></Relationships>
</file>

<file path=ppt/slideLayouts/_rels/slideLayout90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6.xml"/></Relationships>
</file>

<file path=ppt/slideLayouts/_rels/slideLayout90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6.xml"/></Relationships>
</file>

<file path=ppt/slideLayouts/_rels/slideLayout90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6.xml"/></Relationships>
</file>

<file path=ppt/slideLayouts/_rels/slideLayout90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6.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91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6.xml"/></Relationships>
</file>

<file path=ppt/slideLayouts/_rels/slideLayout91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6.xml"/></Relationships>
</file>

<file path=ppt/slideLayouts/_rels/slideLayout91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6.xml"/></Relationships>
</file>

<file path=ppt/slideLayouts/_rels/slideLayout91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6.xml"/></Relationships>
</file>

<file path=ppt/slideLayouts/_rels/slideLayout91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6.xml"/></Relationships>
</file>

<file path=ppt/slideLayouts/_rels/slideLayout91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6.xml"/></Relationships>
</file>

<file path=ppt/slideLayouts/_rels/slideLayout916.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3.png"/><Relationship Id="rId1" Type="http://schemas.openxmlformats.org/officeDocument/2006/relationships/slideMaster" Target="../slideMasters/slideMaster16.xml"/></Relationships>
</file>

<file path=ppt/slideLayouts/_rels/slideLayout917.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13.png"/><Relationship Id="rId1" Type="http://schemas.openxmlformats.org/officeDocument/2006/relationships/slideMaster" Target="../slideMasters/slideMaster16.xml"/></Relationships>
</file>

<file path=ppt/slideLayouts/_rels/slideLayout918.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13.png"/><Relationship Id="rId1" Type="http://schemas.openxmlformats.org/officeDocument/2006/relationships/slideMaster" Target="../slideMasters/slideMaster16.xml"/></Relationships>
</file>

<file path=ppt/slideLayouts/_rels/slideLayout91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6.xml"/></Relationships>
</file>

<file path=ppt/slideLayouts/_rels/slideLayout9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92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6.xml"/></Relationships>
</file>

<file path=ppt/slideLayouts/_rels/slideLayout92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6.xml"/></Relationships>
</file>

<file path=ppt/slideLayouts/_rels/slideLayout92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6.xml"/></Relationships>
</file>

<file path=ppt/slideLayouts/_rels/slideLayout923.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0.png"/><Relationship Id="rId1" Type="http://schemas.openxmlformats.org/officeDocument/2006/relationships/slideMaster" Target="../slideMasters/slideMaster16.xml"/></Relationships>
</file>

<file path=ppt/slideLayouts/_rels/slideLayout924.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10.png"/><Relationship Id="rId1" Type="http://schemas.openxmlformats.org/officeDocument/2006/relationships/slideMaster" Target="../slideMasters/slideMaster16.xml"/></Relationships>
</file>

<file path=ppt/slideLayouts/_rels/slideLayout925.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10.png"/><Relationship Id="rId1" Type="http://schemas.openxmlformats.org/officeDocument/2006/relationships/slideMaster" Target="../slideMasters/slideMaster16.xml"/></Relationships>
</file>

<file path=ppt/slideLayouts/_rels/slideLayout92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6.xml"/></Relationships>
</file>

<file path=ppt/slideLayouts/_rels/slideLayout92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6.xml"/></Relationships>
</file>

<file path=ppt/slideLayouts/_rels/slideLayout92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6.xml"/></Relationships>
</file>

<file path=ppt/slideLayouts/_rels/slideLayout929.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8.png"/><Relationship Id="rId1" Type="http://schemas.openxmlformats.org/officeDocument/2006/relationships/slideMaster" Target="../slideMasters/slideMaster16.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930.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8.png"/><Relationship Id="rId1" Type="http://schemas.openxmlformats.org/officeDocument/2006/relationships/slideMaster" Target="../slideMasters/slideMaster16.xml"/></Relationships>
</file>

<file path=ppt/slideLayouts/_rels/slideLayout931.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8.png"/><Relationship Id="rId1" Type="http://schemas.openxmlformats.org/officeDocument/2006/relationships/slideMaster" Target="../slideMasters/slideMaster16.xml"/></Relationships>
</file>

<file path=ppt/slideLayouts/_rels/slideLayout932.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8.png"/><Relationship Id="rId1" Type="http://schemas.openxmlformats.org/officeDocument/2006/relationships/slideMaster" Target="../slideMasters/slideMaster16.xml"/></Relationships>
</file>

<file path=ppt/slideLayouts/_rels/slideLayout933.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8.png"/><Relationship Id="rId1" Type="http://schemas.openxmlformats.org/officeDocument/2006/relationships/slideMaster" Target="../slideMasters/slideMaster16.xml"/></Relationships>
</file>

<file path=ppt/slideLayouts/_rels/slideLayout934.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8.png"/><Relationship Id="rId1" Type="http://schemas.openxmlformats.org/officeDocument/2006/relationships/slideMaster" Target="../slideMasters/slideMaster16.xml"/></Relationships>
</file>

<file path=ppt/slideLayouts/_rels/slideLayout93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6.xml"/></Relationships>
</file>

<file path=ppt/slideLayouts/_rels/slideLayout93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6.xml"/></Relationships>
</file>

<file path=ppt/slideLayouts/_rels/slideLayout93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6.xml"/></Relationships>
</file>

<file path=ppt/slideLayouts/_rels/slideLayout93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6.xml"/></Relationships>
</file>

<file path=ppt/slideLayouts/_rels/slideLayout93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6.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94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6.xml"/></Relationships>
</file>

<file path=ppt/slideLayouts/_rels/slideLayout94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6.xml"/></Relationships>
</file>

<file path=ppt/slideLayouts/_rels/slideLayout94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6.xml"/></Relationships>
</file>

<file path=ppt/slideLayouts/_rels/slideLayout943.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9.png"/><Relationship Id="rId1" Type="http://schemas.openxmlformats.org/officeDocument/2006/relationships/slideMaster" Target="../slideMasters/slideMaster16.xml"/></Relationships>
</file>

<file path=ppt/slideLayouts/_rels/slideLayout944.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9.png"/><Relationship Id="rId1" Type="http://schemas.openxmlformats.org/officeDocument/2006/relationships/slideMaster" Target="../slideMasters/slideMaster16.xml"/></Relationships>
</file>

<file path=ppt/slideLayouts/_rels/slideLayout945.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9.png"/><Relationship Id="rId1" Type="http://schemas.openxmlformats.org/officeDocument/2006/relationships/slideMaster" Target="../slideMasters/slideMaster16.xml"/></Relationships>
</file>

<file path=ppt/slideLayouts/_rels/slideLayout94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6.xml"/></Relationships>
</file>

<file path=ppt/slideLayouts/_rels/slideLayout94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6.xml"/></Relationships>
</file>

<file path=ppt/slideLayouts/_rels/slideLayout94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6.xml"/></Relationships>
</file>

<file path=ppt/slideLayouts/_rels/slideLayout94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6.xml"/></Relationships>
</file>

<file path=ppt/slideLayouts/_rels/slideLayout9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95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6.xml"/></Relationships>
</file>

<file path=ppt/slideLayouts/_rels/slideLayout95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6.xml"/></Relationships>
</file>

<file path=ppt/slideLayouts/_rels/slideLayout95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6.xml"/></Relationships>
</file>

<file path=ppt/slideLayouts/_rels/slideLayout95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6.xml"/></Relationships>
</file>

<file path=ppt/slideLayouts/_rels/slideLayout954.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3.png"/><Relationship Id="rId1" Type="http://schemas.openxmlformats.org/officeDocument/2006/relationships/slideMaster" Target="../slideMasters/slideMaster16.xml"/></Relationships>
</file>

<file path=ppt/slideLayouts/_rels/slideLayout955.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5.png"/><Relationship Id="rId1" Type="http://schemas.openxmlformats.org/officeDocument/2006/relationships/slideMaster" Target="../slideMasters/slideMaster16.xml"/></Relationships>
</file>

<file path=ppt/slideLayouts/_rels/slideLayout956.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7.png"/><Relationship Id="rId1" Type="http://schemas.openxmlformats.org/officeDocument/2006/relationships/slideMaster" Target="../slideMasters/slideMaster16.xml"/></Relationships>
</file>

<file path=ppt/slideLayouts/_rels/slideLayout957.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13.png"/><Relationship Id="rId1" Type="http://schemas.openxmlformats.org/officeDocument/2006/relationships/slideMaster" Target="../slideMasters/slideMaster16.xml"/></Relationships>
</file>

<file path=ppt/slideLayouts/_rels/slideLayout958.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15.png"/><Relationship Id="rId1" Type="http://schemas.openxmlformats.org/officeDocument/2006/relationships/slideMaster" Target="../slideMasters/slideMaster16.xml"/></Relationships>
</file>

<file path=ppt/slideLayouts/_rels/slideLayout959.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17.png"/><Relationship Id="rId1" Type="http://schemas.openxmlformats.org/officeDocument/2006/relationships/slideMaster" Target="../slideMasters/slideMaster16.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960.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13.png"/><Relationship Id="rId1" Type="http://schemas.openxmlformats.org/officeDocument/2006/relationships/slideMaster" Target="../slideMasters/slideMaster16.xml"/></Relationships>
</file>

<file path=ppt/slideLayouts/_rels/slideLayout961.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15.png"/><Relationship Id="rId1" Type="http://schemas.openxmlformats.org/officeDocument/2006/relationships/slideMaster" Target="../slideMasters/slideMaster16.xml"/></Relationships>
</file>

<file path=ppt/slideLayouts/_rels/slideLayout962.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17.png"/><Relationship Id="rId1" Type="http://schemas.openxmlformats.org/officeDocument/2006/relationships/slideMaster" Target="../slideMasters/slideMaster16.xml"/></Relationships>
</file>

<file path=ppt/slideLayouts/_rels/slideLayout96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16.xml"/></Relationships>
</file>

<file path=ppt/slideLayouts/_rels/slideLayout964.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5.png"/><Relationship Id="rId1" Type="http://schemas.openxmlformats.org/officeDocument/2006/relationships/slideMaster" Target="../slideMasters/slideMaster16.xml"/></Relationships>
</file>

<file path=ppt/slideLayouts/_rels/slideLayout965.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15.png"/><Relationship Id="rId1" Type="http://schemas.openxmlformats.org/officeDocument/2006/relationships/slideMaster" Target="../slideMasters/slideMaster16.xml"/></Relationships>
</file>

<file path=ppt/slideLayouts/_rels/slideLayout966.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15.png"/><Relationship Id="rId1" Type="http://schemas.openxmlformats.org/officeDocument/2006/relationships/slideMaster" Target="../slideMasters/slideMaster16.xml"/></Relationships>
</file>

<file path=ppt/slideLayouts/_rels/slideLayout96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6.xml"/></Relationships>
</file>

<file path=ppt/slideLayouts/_rels/slideLayout96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6.xml"/></Relationships>
</file>

<file path=ppt/slideLayouts/_rels/slideLayout96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6.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970.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5.png"/><Relationship Id="rId1" Type="http://schemas.openxmlformats.org/officeDocument/2006/relationships/slideMaster" Target="../slideMasters/slideMaster16.xml"/></Relationships>
</file>

<file path=ppt/slideLayouts/_rels/slideLayout971.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15.png"/><Relationship Id="rId1" Type="http://schemas.openxmlformats.org/officeDocument/2006/relationships/slideMaster" Target="../slideMasters/slideMaster16.xml"/></Relationships>
</file>

<file path=ppt/slideLayouts/_rels/slideLayout972.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15.png"/><Relationship Id="rId1" Type="http://schemas.openxmlformats.org/officeDocument/2006/relationships/slideMaster" Target="../slideMasters/slideMaster16.xml"/></Relationships>
</file>

<file path=ppt/slideLayouts/_rels/slideLayout97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6.xml"/></Relationships>
</file>

<file path=ppt/slideLayouts/_rels/slideLayout97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6.xml"/></Relationships>
</file>

<file path=ppt/slideLayouts/_rels/slideLayout97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6.xml"/></Relationships>
</file>

<file path=ppt/slideLayouts/_rels/slideLayout97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6.xml"/></Relationships>
</file>

<file path=ppt/slideLayouts/_rels/slideLayout97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6.xml"/></Relationships>
</file>

<file path=ppt/slideLayouts/_rels/slideLayout97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6.xml"/></Relationships>
</file>

<file path=ppt/slideLayouts/_rels/slideLayout97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6.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98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6.xml"/></Relationships>
</file>

<file path=ppt/slideLayouts/_rels/slideLayout98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6.xml"/></Relationships>
</file>

<file path=ppt/slideLayouts/_rels/slideLayout982.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20.png"/><Relationship Id="rId1" Type="http://schemas.openxmlformats.org/officeDocument/2006/relationships/slideMaster" Target="../slideMasters/slideMaster16.xml"/></Relationships>
</file>

<file path=ppt/slideLayouts/_rels/slideLayout98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6.xml"/></Relationships>
</file>

<file path=ppt/slideLayouts/_rels/slideLayout98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6.xml"/></Relationships>
</file>

<file path=ppt/slideLayouts/_rels/slideLayout98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6.xml"/></Relationships>
</file>

<file path=ppt/slideLayouts/_rels/slideLayout98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6.xml"/></Relationships>
</file>

<file path=ppt/slideLayouts/_rels/slideLayout98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6.xml"/></Relationships>
</file>

<file path=ppt/slideLayouts/_rels/slideLayout98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6.xml"/></Relationships>
</file>

<file path=ppt/slideLayouts/_rels/slideLayout989.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png"/><Relationship Id="rId1" Type="http://schemas.openxmlformats.org/officeDocument/2006/relationships/slideMaster" Target="../slideMasters/slideMaster16.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99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6.xml"/></Relationships>
</file>

<file path=ppt/slideLayouts/_rels/slideLayout99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6.xml"/></Relationships>
</file>

<file path=ppt/slideLayouts/_rels/slideLayout99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6.xml"/></Relationships>
</file>

<file path=ppt/slideLayouts/_rels/slideLayout993.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15.png"/><Relationship Id="rId1" Type="http://schemas.openxmlformats.org/officeDocument/2006/relationships/slideMaster" Target="../slideMasters/slideMaster16.xml"/></Relationships>
</file>

<file path=ppt/slideLayouts/_rels/slideLayout99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6.xml"/></Relationships>
</file>

<file path=ppt/slideLayouts/_rels/slideLayout99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6.xml"/></Relationships>
</file>

<file path=ppt/slideLayouts/_rels/slideLayout99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6.xml"/></Relationships>
</file>

<file path=ppt/slideLayouts/_rels/slideLayout99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6.xml"/></Relationships>
</file>

<file path=ppt/slideLayouts/_rels/slideLayout99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6.xml"/></Relationships>
</file>

<file path=ppt/slideLayouts/_rels/slideLayout99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6.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9107663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148766"/>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4103439267"/>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matchingName="3_Quotation">
  <p:cSld name="3_Quotation 3">
    <p:spTree>
      <p:nvGrpSpPr>
        <p:cNvPr id="1" name="Shape 1188"/>
        <p:cNvGrpSpPr/>
        <p:nvPr/>
      </p:nvGrpSpPr>
      <p:grpSpPr>
        <a:xfrm>
          <a:off x="0" y="0"/>
          <a:ext cx="0" cy="0"/>
          <a:chOff x="0" y="0"/>
          <a:chExt cx="0" cy="0"/>
        </a:xfrm>
      </p:grpSpPr>
      <p:sp>
        <p:nvSpPr>
          <p:cNvPr id="1189" name="Google Shape;1189;p11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90" name="Google Shape;1190;p11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91" name="Google Shape;1191;p11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92" name="Google Shape;1192;p1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93" name="Google Shape;1193;p1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94" name="Google Shape;1194;p1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95" name="Google Shape;1195;p114"/>
          <p:cNvGrpSpPr/>
          <p:nvPr/>
        </p:nvGrpSpPr>
        <p:grpSpPr>
          <a:xfrm>
            <a:off x="7191542" y="1"/>
            <a:ext cx="5000459" cy="1425992"/>
            <a:chOff x="7191542" y="1"/>
            <a:chExt cx="5000459" cy="1425992"/>
          </a:xfrm>
        </p:grpSpPr>
        <p:pic>
          <p:nvPicPr>
            <p:cNvPr id="1196" name="Google Shape;1196;p11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97" name="Google Shape;1197;p114"/>
            <p:cNvGrpSpPr/>
            <p:nvPr/>
          </p:nvGrpSpPr>
          <p:grpSpPr>
            <a:xfrm>
              <a:off x="7191542" y="1"/>
              <a:ext cx="5000459" cy="1425992"/>
              <a:chOff x="7186272" y="0"/>
              <a:chExt cx="5005729" cy="1427495"/>
            </a:xfrm>
          </p:grpSpPr>
          <p:sp>
            <p:nvSpPr>
              <p:cNvPr id="1198" name="Google Shape;1198;p1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99" name="Google Shape;1199;p1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200" name="Google Shape;1200;p11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01.xml><?xml version="1.0" encoding="utf-8"?>
<p:sldLayout xmlns:a="http://schemas.openxmlformats.org/drawingml/2006/main" xmlns:r="http://schemas.openxmlformats.org/officeDocument/2006/relationships" xmlns:p="http://schemas.openxmlformats.org/presentationml/2006/main" matchingName="Cover">
  <p:cSld name="Cover 10">
    <p:spTree>
      <p:nvGrpSpPr>
        <p:cNvPr id="1" name="Shape 1085"/>
        <p:cNvGrpSpPr/>
        <p:nvPr/>
      </p:nvGrpSpPr>
      <p:grpSpPr>
        <a:xfrm>
          <a:off x="0" y="0"/>
          <a:ext cx="0" cy="0"/>
          <a:chOff x="0" y="0"/>
          <a:chExt cx="0" cy="0"/>
        </a:xfrm>
      </p:grpSpPr>
      <p:sp>
        <p:nvSpPr>
          <p:cNvPr id="1086" name="Google Shape;1086;p10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87" name="Google Shape;1087;p10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88" name="Google Shape;1088;p10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89" name="Google Shape;1089;p104"/>
          <p:cNvSpPr>
            <a:spLocks noGrp="1"/>
          </p:cNvSpPr>
          <p:nvPr>
            <p:ph type="pic" idx="2"/>
          </p:nvPr>
        </p:nvSpPr>
        <p:spPr>
          <a:xfrm>
            <a:off x="7118684" y="233915"/>
            <a:ext cx="5073316" cy="5943600"/>
          </a:xfrm>
          <a:prstGeom prst="rect">
            <a:avLst/>
          </a:prstGeom>
          <a:noFill/>
          <a:ln>
            <a:noFill/>
          </a:ln>
        </p:spPr>
      </p:sp>
      <p:grpSp>
        <p:nvGrpSpPr>
          <p:cNvPr id="1090" name="Google Shape;1090;p104"/>
          <p:cNvGrpSpPr/>
          <p:nvPr/>
        </p:nvGrpSpPr>
        <p:grpSpPr>
          <a:xfrm>
            <a:off x="0" y="5020348"/>
            <a:ext cx="12192000" cy="1837653"/>
            <a:chOff x="0" y="5020348"/>
            <a:chExt cx="12192000" cy="1837653"/>
          </a:xfrm>
        </p:grpSpPr>
        <p:sp>
          <p:nvSpPr>
            <p:cNvPr id="1091" name="Google Shape;1091;p10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92" name="Google Shape;1092;p10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093" name="Google Shape;1093;p10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002.xml><?xml version="1.0" encoding="utf-8"?>
<p:sldLayout xmlns:a="http://schemas.openxmlformats.org/drawingml/2006/main" xmlns:r="http://schemas.openxmlformats.org/officeDocument/2006/relationships" xmlns:p="http://schemas.openxmlformats.org/presentationml/2006/main" matchingName="Divider">
  <p:cSld name="Divider 11">
    <p:bg>
      <p:bgPr>
        <a:solidFill>
          <a:schemeClr val="lt2"/>
        </a:solidFill>
        <a:effectLst/>
      </p:bgPr>
    </p:bg>
    <p:spTree>
      <p:nvGrpSpPr>
        <p:cNvPr id="1" name="Shape 1094"/>
        <p:cNvGrpSpPr/>
        <p:nvPr/>
      </p:nvGrpSpPr>
      <p:grpSpPr>
        <a:xfrm>
          <a:off x="0" y="0"/>
          <a:ext cx="0" cy="0"/>
          <a:chOff x="0" y="0"/>
          <a:chExt cx="0" cy="0"/>
        </a:xfrm>
      </p:grpSpPr>
      <p:grpSp>
        <p:nvGrpSpPr>
          <p:cNvPr id="1095" name="Google Shape;1095;p105"/>
          <p:cNvGrpSpPr/>
          <p:nvPr/>
        </p:nvGrpSpPr>
        <p:grpSpPr>
          <a:xfrm>
            <a:off x="0" y="5020347"/>
            <a:ext cx="12192000" cy="1837653"/>
            <a:chOff x="0" y="5020347"/>
            <a:chExt cx="12192000" cy="1837653"/>
          </a:xfrm>
        </p:grpSpPr>
        <p:sp>
          <p:nvSpPr>
            <p:cNvPr id="1096" name="Google Shape;1096;p10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97" name="Google Shape;1097;p10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98" name="Google Shape;1098;p10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099" name="Google Shape;1099;p10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100" name="Google Shape;1100;p10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01" name="Google Shape;1101;p10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003.xml><?xml version="1.0" encoding="utf-8"?>
<p:sldLayout xmlns:a="http://schemas.openxmlformats.org/drawingml/2006/main" xmlns:r="http://schemas.openxmlformats.org/officeDocument/2006/relationships" xmlns:p="http://schemas.openxmlformats.org/presentationml/2006/main" matchingName="Photo Slide">
  <p:cSld name="Photo Slide 10">
    <p:spTree>
      <p:nvGrpSpPr>
        <p:cNvPr id="1" name="Shape 1102"/>
        <p:cNvGrpSpPr/>
        <p:nvPr/>
      </p:nvGrpSpPr>
      <p:grpSpPr>
        <a:xfrm>
          <a:off x="0" y="0"/>
          <a:ext cx="0" cy="0"/>
          <a:chOff x="0" y="0"/>
          <a:chExt cx="0" cy="0"/>
        </a:xfrm>
      </p:grpSpPr>
      <p:sp>
        <p:nvSpPr>
          <p:cNvPr id="1103" name="Google Shape;1103;p10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4" name="Google Shape;1104;p10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05" name="Google Shape;1105;p106"/>
          <p:cNvGrpSpPr/>
          <p:nvPr/>
        </p:nvGrpSpPr>
        <p:grpSpPr>
          <a:xfrm>
            <a:off x="0" y="5379426"/>
            <a:ext cx="2807368" cy="753891"/>
            <a:chOff x="0" y="5379426"/>
            <a:chExt cx="2807368" cy="753891"/>
          </a:xfrm>
        </p:grpSpPr>
        <p:sp>
          <p:nvSpPr>
            <p:cNvPr id="1106" name="Google Shape;1106;p10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07" name="Google Shape;1107;p10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08" name="Google Shape;1108;p106"/>
          <p:cNvSpPr>
            <a:spLocks noGrp="1"/>
          </p:cNvSpPr>
          <p:nvPr>
            <p:ph type="pic" idx="2"/>
          </p:nvPr>
        </p:nvSpPr>
        <p:spPr>
          <a:xfrm>
            <a:off x="2807368" y="457202"/>
            <a:ext cx="8915400" cy="5943598"/>
          </a:xfrm>
          <a:prstGeom prst="rect">
            <a:avLst/>
          </a:prstGeom>
          <a:noFill/>
          <a:ln>
            <a:noFill/>
          </a:ln>
        </p:spPr>
      </p:sp>
      <p:pic>
        <p:nvPicPr>
          <p:cNvPr id="1109" name="Google Shape;1109;p10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matchingName="Quotation">
  <p:cSld name="Quotation 15">
    <p:spTree>
      <p:nvGrpSpPr>
        <p:cNvPr id="1" name="Shape 1110"/>
        <p:cNvGrpSpPr/>
        <p:nvPr/>
      </p:nvGrpSpPr>
      <p:grpSpPr>
        <a:xfrm>
          <a:off x="0" y="0"/>
          <a:ext cx="0" cy="0"/>
          <a:chOff x="0" y="0"/>
          <a:chExt cx="0" cy="0"/>
        </a:xfrm>
      </p:grpSpPr>
      <p:sp>
        <p:nvSpPr>
          <p:cNvPr id="1111" name="Google Shape;1111;p10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12" name="Google Shape;1112;p10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13" name="Google Shape;1113;p10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14" name="Google Shape;1114;p10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15" name="Google Shape;1115;p1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16" name="Google Shape;1116;p1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17" name="Google Shape;1117;p107"/>
          <p:cNvGrpSpPr/>
          <p:nvPr/>
        </p:nvGrpSpPr>
        <p:grpSpPr>
          <a:xfrm>
            <a:off x="7191542" y="1"/>
            <a:ext cx="5000459" cy="1425992"/>
            <a:chOff x="7191542" y="1"/>
            <a:chExt cx="5000459" cy="1425992"/>
          </a:xfrm>
        </p:grpSpPr>
        <p:pic>
          <p:nvPicPr>
            <p:cNvPr id="1118" name="Google Shape;1118;p10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19" name="Google Shape;1119;p107"/>
            <p:cNvGrpSpPr/>
            <p:nvPr/>
          </p:nvGrpSpPr>
          <p:grpSpPr>
            <a:xfrm>
              <a:off x="7191542" y="1"/>
              <a:ext cx="5000459" cy="1425992"/>
              <a:chOff x="7186272" y="0"/>
              <a:chExt cx="5005729" cy="1427495"/>
            </a:xfrm>
          </p:grpSpPr>
          <p:sp>
            <p:nvSpPr>
              <p:cNvPr id="1120" name="Google Shape;1120;p1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1" name="Google Shape;1121;p1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122" name="Google Shape;1122;p10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matchingName="Title and Content">
  <p:cSld name="Title and Content 13">
    <p:spTree>
      <p:nvGrpSpPr>
        <p:cNvPr id="1" name="Shape 1123"/>
        <p:cNvGrpSpPr/>
        <p:nvPr/>
      </p:nvGrpSpPr>
      <p:grpSpPr>
        <a:xfrm>
          <a:off x="0" y="0"/>
          <a:ext cx="0" cy="0"/>
          <a:chOff x="0" y="0"/>
          <a:chExt cx="0" cy="0"/>
        </a:xfrm>
      </p:grpSpPr>
      <p:grpSp>
        <p:nvGrpSpPr>
          <p:cNvPr id="1124" name="Google Shape;1124;p108"/>
          <p:cNvGrpSpPr/>
          <p:nvPr/>
        </p:nvGrpSpPr>
        <p:grpSpPr>
          <a:xfrm>
            <a:off x="7191542" y="1"/>
            <a:ext cx="5000459" cy="1425992"/>
            <a:chOff x="7191542" y="1"/>
            <a:chExt cx="5000459" cy="1425992"/>
          </a:xfrm>
        </p:grpSpPr>
        <p:pic>
          <p:nvPicPr>
            <p:cNvPr id="1125" name="Google Shape;1125;p10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26" name="Google Shape;1126;p108"/>
            <p:cNvGrpSpPr/>
            <p:nvPr/>
          </p:nvGrpSpPr>
          <p:grpSpPr>
            <a:xfrm>
              <a:off x="7191542" y="1"/>
              <a:ext cx="5000459" cy="1425992"/>
              <a:chOff x="7186272" y="0"/>
              <a:chExt cx="5005729" cy="1427495"/>
            </a:xfrm>
          </p:grpSpPr>
          <p:sp>
            <p:nvSpPr>
              <p:cNvPr id="1127" name="Google Shape;1127;p1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8" name="Google Shape;1128;p1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29" name="Google Shape;1129;p10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0" name="Google Shape;1130;p10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1" name="Google Shape;1131;p10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32" name="Google Shape;1132;p1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33" name="Google Shape;1133;p1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matchingName="Two Content">
  <p:cSld name="Two Content 9">
    <p:spTree>
      <p:nvGrpSpPr>
        <p:cNvPr id="1" name="Shape 1134"/>
        <p:cNvGrpSpPr/>
        <p:nvPr/>
      </p:nvGrpSpPr>
      <p:grpSpPr>
        <a:xfrm>
          <a:off x="0" y="0"/>
          <a:ext cx="0" cy="0"/>
          <a:chOff x="0" y="0"/>
          <a:chExt cx="0" cy="0"/>
        </a:xfrm>
      </p:grpSpPr>
      <p:sp>
        <p:nvSpPr>
          <p:cNvPr id="1135" name="Google Shape;1135;p10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6" name="Google Shape;1136;p10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37" name="Google Shape;1137;p109"/>
          <p:cNvGrpSpPr/>
          <p:nvPr/>
        </p:nvGrpSpPr>
        <p:grpSpPr>
          <a:xfrm>
            <a:off x="7191542" y="1"/>
            <a:ext cx="5000459" cy="1425992"/>
            <a:chOff x="7191542" y="1"/>
            <a:chExt cx="5000459" cy="1425992"/>
          </a:xfrm>
        </p:grpSpPr>
        <p:pic>
          <p:nvPicPr>
            <p:cNvPr id="1138" name="Google Shape;1138;p10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39" name="Google Shape;1139;p109"/>
            <p:cNvGrpSpPr/>
            <p:nvPr/>
          </p:nvGrpSpPr>
          <p:grpSpPr>
            <a:xfrm>
              <a:off x="7191542" y="1"/>
              <a:ext cx="5000459" cy="1425992"/>
              <a:chOff x="7186272" y="0"/>
              <a:chExt cx="5005729" cy="1427495"/>
            </a:xfrm>
          </p:grpSpPr>
          <p:sp>
            <p:nvSpPr>
              <p:cNvPr id="1140" name="Google Shape;1140;p10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41" name="Google Shape;1141;p10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42" name="Google Shape;1142;p10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3" name="Google Shape;1143;p10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44" name="Google Shape;1144;p10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45" name="Google Shape;1145;p10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matchingName="Comparison">
  <p:cSld name="Comparison 8">
    <p:spTree>
      <p:nvGrpSpPr>
        <p:cNvPr id="1" name="Shape 1146"/>
        <p:cNvGrpSpPr/>
        <p:nvPr/>
      </p:nvGrpSpPr>
      <p:grpSpPr>
        <a:xfrm>
          <a:off x="0" y="0"/>
          <a:ext cx="0" cy="0"/>
          <a:chOff x="0" y="0"/>
          <a:chExt cx="0" cy="0"/>
        </a:xfrm>
      </p:grpSpPr>
      <p:grpSp>
        <p:nvGrpSpPr>
          <p:cNvPr id="1147" name="Google Shape;1147;p110"/>
          <p:cNvGrpSpPr/>
          <p:nvPr/>
        </p:nvGrpSpPr>
        <p:grpSpPr>
          <a:xfrm>
            <a:off x="7191542" y="1"/>
            <a:ext cx="5000459" cy="1425992"/>
            <a:chOff x="7191542" y="1"/>
            <a:chExt cx="5000459" cy="1425992"/>
          </a:xfrm>
        </p:grpSpPr>
        <p:pic>
          <p:nvPicPr>
            <p:cNvPr id="1148" name="Google Shape;1148;p11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49" name="Google Shape;1149;p110"/>
            <p:cNvGrpSpPr/>
            <p:nvPr/>
          </p:nvGrpSpPr>
          <p:grpSpPr>
            <a:xfrm>
              <a:off x="7191542" y="1"/>
              <a:ext cx="5000459" cy="1425992"/>
              <a:chOff x="7186272" y="0"/>
              <a:chExt cx="5005729" cy="1427495"/>
            </a:xfrm>
          </p:grpSpPr>
          <p:sp>
            <p:nvSpPr>
              <p:cNvPr id="1150" name="Google Shape;1150;p1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1" name="Google Shape;1151;p1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52" name="Google Shape;1152;p11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3" name="Google Shape;1153;p11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54" name="Google Shape;1154;p11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5" name="Google Shape;1155;p11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56" name="Google Shape;1156;p11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7" name="Google Shape;1157;p1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58" name="Google Shape;1158;p1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59" name="Google Shape;1159;p1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matchingName="Title Only">
  <p:cSld name="Title Only 8">
    <p:spTree>
      <p:nvGrpSpPr>
        <p:cNvPr id="1" name="Shape 1160"/>
        <p:cNvGrpSpPr/>
        <p:nvPr/>
      </p:nvGrpSpPr>
      <p:grpSpPr>
        <a:xfrm>
          <a:off x="0" y="0"/>
          <a:ext cx="0" cy="0"/>
          <a:chOff x="0" y="0"/>
          <a:chExt cx="0" cy="0"/>
        </a:xfrm>
      </p:grpSpPr>
      <p:grpSp>
        <p:nvGrpSpPr>
          <p:cNvPr id="1161" name="Google Shape;1161;p111"/>
          <p:cNvGrpSpPr/>
          <p:nvPr/>
        </p:nvGrpSpPr>
        <p:grpSpPr>
          <a:xfrm>
            <a:off x="7191542" y="1"/>
            <a:ext cx="5000459" cy="1425992"/>
            <a:chOff x="7191542" y="1"/>
            <a:chExt cx="5000459" cy="1425992"/>
          </a:xfrm>
        </p:grpSpPr>
        <p:pic>
          <p:nvPicPr>
            <p:cNvPr id="1162" name="Google Shape;1162;p11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63" name="Google Shape;1163;p111"/>
            <p:cNvGrpSpPr/>
            <p:nvPr/>
          </p:nvGrpSpPr>
          <p:grpSpPr>
            <a:xfrm>
              <a:off x="7191542" y="1"/>
              <a:ext cx="5000459" cy="1425992"/>
              <a:chOff x="7186272" y="0"/>
              <a:chExt cx="5005729" cy="1427495"/>
            </a:xfrm>
          </p:grpSpPr>
          <p:sp>
            <p:nvSpPr>
              <p:cNvPr id="1164" name="Google Shape;1164;p1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5" name="Google Shape;1165;p1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66" name="Google Shape;1166;p11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67" name="Google Shape;1167;p1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68" name="Google Shape;1168;p1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9" name="Google Shape;1169;p1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matchingName="End">
  <p:cSld name="End 9">
    <p:spTree>
      <p:nvGrpSpPr>
        <p:cNvPr id="1" name="Shape 1170"/>
        <p:cNvGrpSpPr/>
        <p:nvPr/>
      </p:nvGrpSpPr>
      <p:grpSpPr>
        <a:xfrm>
          <a:off x="0" y="0"/>
          <a:ext cx="0" cy="0"/>
          <a:chOff x="0" y="0"/>
          <a:chExt cx="0" cy="0"/>
        </a:xfrm>
      </p:grpSpPr>
      <p:grpSp>
        <p:nvGrpSpPr>
          <p:cNvPr id="1171" name="Google Shape;1171;p112"/>
          <p:cNvGrpSpPr/>
          <p:nvPr/>
        </p:nvGrpSpPr>
        <p:grpSpPr>
          <a:xfrm>
            <a:off x="0" y="0"/>
            <a:ext cx="12192000" cy="2148830"/>
            <a:chOff x="0" y="0"/>
            <a:chExt cx="12192000" cy="2148830"/>
          </a:xfrm>
        </p:grpSpPr>
        <p:sp>
          <p:nvSpPr>
            <p:cNvPr id="1172" name="Google Shape;1172;p11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3" name="Google Shape;1173;p11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174" name="Google Shape;1174;p11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75" name="Google Shape;1175;p11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6" name="Google Shape;1176;p11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77" name="Google Shape;1177;p11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178" name="Google Shape;1178;p11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matchingName="Blank">
  <p:cSld name="Blank 7">
    <p:spTree>
      <p:nvGrpSpPr>
        <p:cNvPr id="1" name="Shape 1179"/>
        <p:cNvGrpSpPr/>
        <p:nvPr/>
      </p:nvGrpSpPr>
      <p:grpSpPr>
        <a:xfrm>
          <a:off x="0" y="0"/>
          <a:ext cx="0" cy="0"/>
          <a:chOff x="0" y="0"/>
          <a:chExt cx="0" cy="0"/>
        </a:xfrm>
      </p:grpSpPr>
      <p:sp>
        <p:nvSpPr>
          <p:cNvPr id="1180" name="Google Shape;1180;p1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81" name="Google Shape;1181;p1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2" name="Google Shape;1182;p1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83" name="Google Shape;1183;p113"/>
          <p:cNvGrpSpPr/>
          <p:nvPr/>
        </p:nvGrpSpPr>
        <p:grpSpPr>
          <a:xfrm>
            <a:off x="7191542" y="1"/>
            <a:ext cx="5000459" cy="1425992"/>
            <a:chOff x="7191542" y="1"/>
            <a:chExt cx="5000459" cy="1425992"/>
          </a:xfrm>
        </p:grpSpPr>
        <p:pic>
          <p:nvPicPr>
            <p:cNvPr id="1184" name="Google Shape;1184;p11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85" name="Google Shape;1185;p113"/>
            <p:cNvGrpSpPr/>
            <p:nvPr/>
          </p:nvGrpSpPr>
          <p:grpSpPr>
            <a:xfrm>
              <a:off x="7191542" y="1"/>
              <a:ext cx="5000459" cy="1425992"/>
              <a:chOff x="7186272" y="0"/>
              <a:chExt cx="5005729" cy="1427495"/>
            </a:xfrm>
          </p:grpSpPr>
          <p:sp>
            <p:nvSpPr>
              <p:cNvPr id="1186" name="Google Shape;1186;p1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7" name="Google Shape;1187;p1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matchingName="3_Quotation">
  <p:cSld name="3_Quotation 3">
    <p:spTree>
      <p:nvGrpSpPr>
        <p:cNvPr id="1" name="Shape 1188"/>
        <p:cNvGrpSpPr/>
        <p:nvPr/>
      </p:nvGrpSpPr>
      <p:grpSpPr>
        <a:xfrm>
          <a:off x="0" y="0"/>
          <a:ext cx="0" cy="0"/>
          <a:chOff x="0" y="0"/>
          <a:chExt cx="0" cy="0"/>
        </a:xfrm>
      </p:grpSpPr>
      <p:sp>
        <p:nvSpPr>
          <p:cNvPr id="1189" name="Google Shape;1189;p11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90" name="Google Shape;1190;p11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91" name="Google Shape;1191;p11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92" name="Google Shape;1192;p1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93" name="Google Shape;1193;p1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94" name="Google Shape;1194;p1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95" name="Google Shape;1195;p114"/>
          <p:cNvGrpSpPr/>
          <p:nvPr/>
        </p:nvGrpSpPr>
        <p:grpSpPr>
          <a:xfrm>
            <a:off x="7191542" y="1"/>
            <a:ext cx="5000459" cy="1425992"/>
            <a:chOff x="7191542" y="1"/>
            <a:chExt cx="5000459" cy="1425992"/>
          </a:xfrm>
        </p:grpSpPr>
        <p:pic>
          <p:nvPicPr>
            <p:cNvPr id="1196" name="Google Shape;1196;p11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97" name="Google Shape;1197;p114"/>
            <p:cNvGrpSpPr/>
            <p:nvPr/>
          </p:nvGrpSpPr>
          <p:grpSpPr>
            <a:xfrm>
              <a:off x="7191542" y="1"/>
              <a:ext cx="5000459" cy="1425992"/>
              <a:chOff x="7186272" y="0"/>
              <a:chExt cx="5005729" cy="1427495"/>
            </a:xfrm>
          </p:grpSpPr>
          <p:sp>
            <p:nvSpPr>
              <p:cNvPr id="1198" name="Google Shape;1198;p1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99" name="Google Shape;1199;p1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200" name="Google Shape;1200;p11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1201"/>
        <p:cNvGrpSpPr/>
        <p:nvPr/>
      </p:nvGrpSpPr>
      <p:grpSpPr>
        <a:xfrm>
          <a:off x="0" y="0"/>
          <a:ext cx="0" cy="0"/>
          <a:chOff x="0" y="0"/>
          <a:chExt cx="0" cy="0"/>
        </a:xfrm>
      </p:grpSpPr>
      <p:sp>
        <p:nvSpPr>
          <p:cNvPr id="1202" name="Google Shape;1202;p115"/>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Autofit/>
          </a:bodyPr>
          <a:lstStyle>
            <a:lvl1pPr lvl="0" algn="ctr">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03" name="Google Shape;1203;p115"/>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Autofit/>
          </a:bodyPr>
          <a:lstStyle>
            <a:lvl1pPr lvl="0" algn="ctr">
              <a:lnSpc>
                <a:spcPct val="100000"/>
              </a:lnSpc>
              <a:spcBef>
                <a:spcPts val="1000"/>
              </a:spcBef>
              <a:spcAft>
                <a:spcPts val="0"/>
              </a:spcAft>
              <a:buSzPts val="2400"/>
              <a:buNone/>
              <a:defRPr sz="2400"/>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04" name="Google Shape;1204;p11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205" name="Google Shape;1205;p1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206" name="Google Shape;1206;p1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13.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p:spTree>
      <p:nvGrpSpPr>
        <p:cNvPr id="1" name="Shape 1207"/>
        <p:cNvGrpSpPr/>
        <p:nvPr/>
      </p:nvGrpSpPr>
      <p:grpSpPr>
        <a:xfrm>
          <a:off x="0" y="0"/>
          <a:ext cx="0" cy="0"/>
          <a:chOff x="0" y="0"/>
          <a:chExt cx="0" cy="0"/>
        </a:xfrm>
      </p:grpSpPr>
      <p:sp>
        <p:nvSpPr>
          <p:cNvPr id="1208" name="Google Shape;1208;p116"/>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09" name="Google Shape;1209;p116"/>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10" name="Google Shape;1210;p116"/>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211" name="Google Shape;1211;p1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212" name="Google Shape;1212;p11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213" name="Google Shape;1213;p116"/>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214" name="Google Shape;1214;p116"/>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215" name="Google Shape;1215;p116"/>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16" name="Google Shape;1216;p116"/>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014.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2">
    <p:spTree>
      <p:nvGrpSpPr>
        <p:cNvPr id="1" name="Shape 1217"/>
        <p:cNvGrpSpPr/>
        <p:nvPr/>
      </p:nvGrpSpPr>
      <p:grpSpPr>
        <a:xfrm>
          <a:off x="0" y="0"/>
          <a:ext cx="0" cy="0"/>
          <a:chOff x="0" y="0"/>
          <a:chExt cx="0" cy="0"/>
        </a:xfrm>
      </p:grpSpPr>
      <p:sp>
        <p:nvSpPr>
          <p:cNvPr id="1218" name="Google Shape;1218;p117"/>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19" name="Google Shape;1219;p117"/>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20" name="Google Shape;1220;p11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221" name="Google Shape;1221;p1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222" name="Google Shape;1222;p1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223" name="Google Shape;1223;p117"/>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224" name="Google Shape;1224;p117"/>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225" name="Google Shape;1225;p117"/>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26" name="Google Shape;1226;p117"/>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015.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p:spTree>
      <p:nvGrpSpPr>
        <p:cNvPr id="1" name="Shape 1227"/>
        <p:cNvGrpSpPr/>
        <p:nvPr/>
      </p:nvGrpSpPr>
      <p:grpSpPr>
        <a:xfrm>
          <a:off x="0" y="0"/>
          <a:ext cx="0" cy="0"/>
          <a:chOff x="0" y="0"/>
          <a:chExt cx="0" cy="0"/>
        </a:xfrm>
      </p:grpSpPr>
      <p:sp>
        <p:nvSpPr>
          <p:cNvPr id="1228" name="Google Shape;1228;p118"/>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29" name="Google Shape;1229;p11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30" name="Google Shape;1230;p11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31" name="Google Shape;1231;p118"/>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32" name="Google Shape;1232;p11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1016.xml><?xml version="1.0" encoding="utf-8"?>
<p:sldLayout xmlns:a="http://schemas.openxmlformats.org/drawingml/2006/main" xmlns:r="http://schemas.openxmlformats.org/officeDocument/2006/relationships" xmlns:p="http://schemas.openxmlformats.org/presentationml/2006/main" matchingName="1_Title and Content">
  <p:cSld name="1_Title and Content">
    <p:spTree>
      <p:nvGrpSpPr>
        <p:cNvPr id="1" name="Shape 1233"/>
        <p:cNvGrpSpPr/>
        <p:nvPr/>
      </p:nvGrpSpPr>
      <p:grpSpPr>
        <a:xfrm>
          <a:off x="0" y="0"/>
          <a:ext cx="0" cy="0"/>
          <a:chOff x="0" y="0"/>
          <a:chExt cx="0" cy="0"/>
        </a:xfrm>
      </p:grpSpPr>
      <p:sp>
        <p:nvSpPr>
          <p:cNvPr id="1234" name="Google Shape;1234;p11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235" name="Google Shape;1235;p11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236" name="Google Shape;1236;p11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37" name="Google Shape;1237;p119"/>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38" name="Google Shape;1238;p119"/>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017.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p:spTree>
      <p:nvGrpSpPr>
        <p:cNvPr id="1" name="Shape 1239"/>
        <p:cNvGrpSpPr/>
        <p:nvPr/>
      </p:nvGrpSpPr>
      <p:grpSpPr>
        <a:xfrm>
          <a:off x="0" y="0"/>
          <a:ext cx="0" cy="0"/>
          <a:chOff x="0" y="0"/>
          <a:chExt cx="0" cy="0"/>
        </a:xfrm>
      </p:grpSpPr>
      <p:sp>
        <p:nvSpPr>
          <p:cNvPr id="1240" name="Google Shape;1240;p12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41" name="Google Shape;1241;p12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42" name="Google Shape;1242;p120"/>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3" name="Google Shape;1243;p120"/>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4" name="Google Shape;1244;p120"/>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245" name="Google Shape;1245;p12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1018.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3">
    <p:spTree>
      <p:nvGrpSpPr>
        <p:cNvPr id="1" name="Shape 1246"/>
        <p:cNvGrpSpPr/>
        <p:nvPr/>
      </p:nvGrpSpPr>
      <p:grpSpPr>
        <a:xfrm>
          <a:off x="0" y="0"/>
          <a:ext cx="0" cy="0"/>
          <a:chOff x="0" y="0"/>
          <a:chExt cx="0" cy="0"/>
        </a:xfrm>
      </p:grpSpPr>
      <p:sp>
        <p:nvSpPr>
          <p:cNvPr id="1247" name="Google Shape;1247;p121"/>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8" name="Google Shape;1248;p121"/>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49" name="Google Shape;1249;p12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250" name="Google Shape;1250;p1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251" name="Google Shape;1251;p1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252" name="Google Shape;1252;p121"/>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253" name="Google Shape;1253;p121"/>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254" name="Google Shape;1254;p121"/>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55" name="Google Shape;1255;p121"/>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019.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2">
    <p:spTree>
      <p:nvGrpSpPr>
        <p:cNvPr id="1" name="Shape 1256"/>
        <p:cNvGrpSpPr/>
        <p:nvPr/>
      </p:nvGrpSpPr>
      <p:grpSpPr>
        <a:xfrm>
          <a:off x="0" y="0"/>
          <a:ext cx="0" cy="0"/>
          <a:chOff x="0" y="0"/>
          <a:chExt cx="0" cy="0"/>
        </a:xfrm>
      </p:grpSpPr>
      <p:sp>
        <p:nvSpPr>
          <p:cNvPr id="1257" name="Google Shape;1257;p122"/>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58" name="Google Shape;1258;p12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59" name="Google Shape;1259;p12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60" name="Google Shape;1260;p122"/>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61" name="Google Shape;1261;p12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77496322"/>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matchingName="1_Title and Content">
  <p:cSld name="1_Title and Content 2">
    <p:spTree>
      <p:nvGrpSpPr>
        <p:cNvPr id="1" name="Shape 1262"/>
        <p:cNvGrpSpPr/>
        <p:nvPr/>
      </p:nvGrpSpPr>
      <p:grpSpPr>
        <a:xfrm>
          <a:off x="0" y="0"/>
          <a:ext cx="0" cy="0"/>
          <a:chOff x="0" y="0"/>
          <a:chExt cx="0" cy="0"/>
        </a:xfrm>
      </p:grpSpPr>
      <p:sp>
        <p:nvSpPr>
          <p:cNvPr id="1263" name="Google Shape;1263;p12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264" name="Google Shape;1264;p123"/>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265" name="Google Shape;1265;p12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66" name="Google Shape;1266;p123"/>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67" name="Google Shape;1267;p123"/>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2">
    <p:spTree>
      <p:nvGrpSpPr>
        <p:cNvPr id="1" name="Shape 1268"/>
        <p:cNvGrpSpPr/>
        <p:nvPr/>
      </p:nvGrpSpPr>
      <p:grpSpPr>
        <a:xfrm>
          <a:off x="0" y="0"/>
          <a:ext cx="0" cy="0"/>
          <a:chOff x="0" y="0"/>
          <a:chExt cx="0" cy="0"/>
        </a:xfrm>
      </p:grpSpPr>
      <p:sp>
        <p:nvSpPr>
          <p:cNvPr id="1269" name="Google Shape;1269;p12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70" name="Google Shape;1270;p12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71" name="Google Shape;1271;p124"/>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2" name="Google Shape;1272;p124"/>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3" name="Google Shape;1273;p124"/>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274" name="Google Shape;1274;p12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022.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4">
    <p:spTree>
      <p:nvGrpSpPr>
        <p:cNvPr id="1" name="Shape 1275"/>
        <p:cNvGrpSpPr/>
        <p:nvPr/>
      </p:nvGrpSpPr>
      <p:grpSpPr>
        <a:xfrm>
          <a:off x="0" y="0"/>
          <a:ext cx="0" cy="0"/>
          <a:chOff x="0" y="0"/>
          <a:chExt cx="0" cy="0"/>
        </a:xfrm>
      </p:grpSpPr>
      <p:sp>
        <p:nvSpPr>
          <p:cNvPr id="1276" name="Google Shape;1276;p125"/>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7" name="Google Shape;1277;p125"/>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78" name="Google Shape;1278;p12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279" name="Google Shape;1279;p1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280" name="Google Shape;1280;p12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281" name="Google Shape;1281;p125"/>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282" name="Google Shape;1282;p125"/>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283" name="Google Shape;1283;p125"/>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84" name="Google Shape;1284;p125"/>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3">
    <p:spTree>
      <p:nvGrpSpPr>
        <p:cNvPr id="1" name="Shape 1285"/>
        <p:cNvGrpSpPr/>
        <p:nvPr/>
      </p:nvGrpSpPr>
      <p:grpSpPr>
        <a:xfrm>
          <a:off x="0" y="0"/>
          <a:ext cx="0" cy="0"/>
          <a:chOff x="0" y="0"/>
          <a:chExt cx="0" cy="0"/>
        </a:xfrm>
      </p:grpSpPr>
      <p:sp>
        <p:nvSpPr>
          <p:cNvPr id="1286" name="Google Shape;1286;p126"/>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87" name="Google Shape;1287;p12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88" name="Google Shape;1288;p12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89" name="Google Shape;1289;p126"/>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90" name="Google Shape;1290;p12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matchingName="1_Title and Content">
  <p:cSld name="1_Title and Content 3">
    <p:spTree>
      <p:nvGrpSpPr>
        <p:cNvPr id="1" name="Shape 1291"/>
        <p:cNvGrpSpPr/>
        <p:nvPr/>
      </p:nvGrpSpPr>
      <p:grpSpPr>
        <a:xfrm>
          <a:off x="0" y="0"/>
          <a:ext cx="0" cy="0"/>
          <a:chOff x="0" y="0"/>
          <a:chExt cx="0" cy="0"/>
        </a:xfrm>
      </p:grpSpPr>
      <p:sp>
        <p:nvSpPr>
          <p:cNvPr id="1292" name="Google Shape;1292;p12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293" name="Google Shape;1293;p127"/>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294" name="Google Shape;1294;p12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95" name="Google Shape;1295;p127"/>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96" name="Google Shape;1296;p127"/>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3">
    <p:spTree>
      <p:nvGrpSpPr>
        <p:cNvPr id="1" name="Shape 1297"/>
        <p:cNvGrpSpPr/>
        <p:nvPr/>
      </p:nvGrpSpPr>
      <p:grpSpPr>
        <a:xfrm>
          <a:off x="0" y="0"/>
          <a:ext cx="0" cy="0"/>
          <a:chOff x="0" y="0"/>
          <a:chExt cx="0" cy="0"/>
        </a:xfrm>
      </p:grpSpPr>
      <p:sp>
        <p:nvSpPr>
          <p:cNvPr id="1298" name="Google Shape;1298;p12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99" name="Google Shape;1299;p12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00" name="Google Shape;1300;p128"/>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1" name="Google Shape;1301;p128"/>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2" name="Google Shape;1302;p128"/>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03" name="Google Shape;1303;p12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5">
    <p:spTree>
      <p:nvGrpSpPr>
        <p:cNvPr id="1" name="Shape 1304"/>
        <p:cNvGrpSpPr/>
        <p:nvPr/>
      </p:nvGrpSpPr>
      <p:grpSpPr>
        <a:xfrm>
          <a:off x="0" y="0"/>
          <a:ext cx="0" cy="0"/>
          <a:chOff x="0" y="0"/>
          <a:chExt cx="0" cy="0"/>
        </a:xfrm>
      </p:grpSpPr>
      <p:sp>
        <p:nvSpPr>
          <p:cNvPr id="1305" name="Google Shape;1305;p129"/>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6" name="Google Shape;1306;p129"/>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07" name="Google Shape;1307;p12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08" name="Google Shape;1308;p1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09" name="Google Shape;1309;p1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10" name="Google Shape;1310;p129"/>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11" name="Google Shape;1311;p129"/>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12" name="Google Shape;1312;p129"/>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13" name="Google Shape;1313;p12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6">
    <p:spTree>
      <p:nvGrpSpPr>
        <p:cNvPr id="1" name="Shape 1314"/>
        <p:cNvGrpSpPr/>
        <p:nvPr/>
      </p:nvGrpSpPr>
      <p:grpSpPr>
        <a:xfrm>
          <a:off x="0" y="0"/>
          <a:ext cx="0" cy="0"/>
          <a:chOff x="0" y="0"/>
          <a:chExt cx="0" cy="0"/>
        </a:xfrm>
      </p:grpSpPr>
      <p:sp>
        <p:nvSpPr>
          <p:cNvPr id="1315" name="Google Shape;1315;p13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16" name="Google Shape;1316;p13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17" name="Google Shape;1317;p13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18" name="Google Shape;1318;p1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19" name="Google Shape;1319;p1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20" name="Google Shape;1320;p13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21" name="Google Shape;1321;p13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22" name="Google Shape;1322;p13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23" name="Google Shape;1323;p13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4">
    <p:spTree>
      <p:nvGrpSpPr>
        <p:cNvPr id="1" name="Shape 1324"/>
        <p:cNvGrpSpPr/>
        <p:nvPr/>
      </p:nvGrpSpPr>
      <p:grpSpPr>
        <a:xfrm>
          <a:off x="0" y="0"/>
          <a:ext cx="0" cy="0"/>
          <a:chOff x="0" y="0"/>
          <a:chExt cx="0" cy="0"/>
        </a:xfrm>
      </p:grpSpPr>
      <p:sp>
        <p:nvSpPr>
          <p:cNvPr id="1325" name="Google Shape;1325;p131"/>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26" name="Google Shape;1326;p13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27" name="Google Shape;1327;p13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28" name="Google Shape;1328;p131"/>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29" name="Google Shape;1329;p13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matchingName="1_Title and Content">
  <p:cSld name="1_Title and Content 4">
    <p:spTree>
      <p:nvGrpSpPr>
        <p:cNvPr id="1" name="Shape 1330"/>
        <p:cNvGrpSpPr/>
        <p:nvPr/>
      </p:nvGrpSpPr>
      <p:grpSpPr>
        <a:xfrm>
          <a:off x="0" y="0"/>
          <a:ext cx="0" cy="0"/>
          <a:chOff x="0" y="0"/>
          <a:chExt cx="0" cy="0"/>
        </a:xfrm>
      </p:grpSpPr>
      <p:sp>
        <p:nvSpPr>
          <p:cNvPr id="1331" name="Google Shape;1331;p13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332" name="Google Shape;1332;p13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333" name="Google Shape;1333;p13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34" name="Google Shape;1334;p13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35" name="Google Shape;1335;p13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47879164"/>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4">
    <p:spTree>
      <p:nvGrpSpPr>
        <p:cNvPr id="1" name="Shape 1336"/>
        <p:cNvGrpSpPr/>
        <p:nvPr/>
      </p:nvGrpSpPr>
      <p:grpSpPr>
        <a:xfrm>
          <a:off x="0" y="0"/>
          <a:ext cx="0" cy="0"/>
          <a:chOff x="0" y="0"/>
          <a:chExt cx="0" cy="0"/>
        </a:xfrm>
      </p:grpSpPr>
      <p:sp>
        <p:nvSpPr>
          <p:cNvPr id="1337" name="Google Shape;1337;p13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38" name="Google Shape;1338;p13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39" name="Google Shape;1339;p133"/>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0" name="Google Shape;1340;p133"/>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1" name="Google Shape;1341;p133"/>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42" name="Google Shape;1342;p13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7">
    <p:spTree>
      <p:nvGrpSpPr>
        <p:cNvPr id="1" name="Shape 1343"/>
        <p:cNvGrpSpPr/>
        <p:nvPr/>
      </p:nvGrpSpPr>
      <p:grpSpPr>
        <a:xfrm>
          <a:off x="0" y="0"/>
          <a:ext cx="0" cy="0"/>
          <a:chOff x="0" y="0"/>
          <a:chExt cx="0" cy="0"/>
        </a:xfrm>
      </p:grpSpPr>
      <p:sp>
        <p:nvSpPr>
          <p:cNvPr id="1344" name="Google Shape;1344;p134"/>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5" name="Google Shape;1345;p134"/>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6" name="Google Shape;1346;p13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47" name="Google Shape;1347;p1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48" name="Google Shape;1348;p1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49" name="Google Shape;1349;p134"/>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50" name="Google Shape;1350;p134"/>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51" name="Google Shape;1351;p134"/>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52" name="Google Shape;1352;p13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5">
    <p:spTree>
      <p:nvGrpSpPr>
        <p:cNvPr id="1" name="Shape 1353"/>
        <p:cNvGrpSpPr/>
        <p:nvPr/>
      </p:nvGrpSpPr>
      <p:grpSpPr>
        <a:xfrm>
          <a:off x="0" y="0"/>
          <a:ext cx="0" cy="0"/>
          <a:chOff x="0" y="0"/>
          <a:chExt cx="0" cy="0"/>
        </a:xfrm>
      </p:grpSpPr>
      <p:sp>
        <p:nvSpPr>
          <p:cNvPr id="1354" name="Google Shape;1354;p135"/>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55" name="Google Shape;1355;p13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56" name="Google Shape;1356;p13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57" name="Google Shape;1357;p135"/>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58" name="Google Shape;1358;p13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1033.xml><?xml version="1.0" encoding="utf-8"?>
<p:sldLayout xmlns:a="http://schemas.openxmlformats.org/drawingml/2006/main" xmlns:r="http://schemas.openxmlformats.org/officeDocument/2006/relationships" xmlns:p="http://schemas.openxmlformats.org/presentationml/2006/main" matchingName="1_Title and Content">
  <p:cSld name="1_Title and Content 5">
    <p:spTree>
      <p:nvGrpSpPr>
        <p:cNvPr id="1" name="Shape 1359"/>
        <p:cNvGrpSpPr/>
        <p:nvPr/>
      </p:nvGrpSpPr>
      <p:grpSpPr>
        <a:xfrm>
          <a:off x="0" y="0"/>
          <a:ext cx="0" cy="0"/>
          <a:chOff x="0" y="0"/>
          <a:chExt cx="0" cy="0"/>
        </a:xfrm>
      </p:grpSpPr>
      <p:sp>
        <p:nvSpPr>
          <p:cNvPr id="1360" name="Google Shape;1360;p13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361" name="Google Shape;1361;p13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362" name="Google Shape;1362;p13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63" name="Google Shape;1363;p136"/>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64" name="Google Shape;1364;p136"/>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034.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5">
    <p:spTree>
      <p:nvGrpSpPr>
        <p:cNvPr id="1" name="Shape 1365"/>
        <p:cNvGrpSpPr/>
        <p:nvPr/>
      </p:nvGrpSpPr>
      <p:grpSpPr>
        <a:xfrm>
          <a:off x="0" y="0"/>
          <a:ext cx="0" cy="0"/>
          <a:chOff x="0" y="0"/>
          <a:chExt cx="0" cy="0"/>
        </a:xfrm>
      </p:grpSpPr>
      <p:sp>
        <p:nvSpPr>
          <p:cNvPr id="1366" name="Google Shape;1366;p13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67" name="Google Shape;1367;p13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68" name="Google Shape;1368;p137"/>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9" name="Google Shape;1369;p137"/>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0" name="Google Shape;1370;p137"/>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71" name="Google Shape;1371;p13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1035.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6">
    <p:spTree>
      <p:nvGrpSpPr>
        <p:cNvPr id="1" name="Shape 1372"/>
        <p:cNvGrpSpPr/>
        <p:nvPr/>
      </p:nvGrpSpPr>
      <p:grpSpPr>
        <a:xfrm>
          <a:off x="0" y="0"/>
          <a:ext cx="0" cy="0"/>
          <a:chOff x="0" y="0"/>
          <a:chExt cx="0" cy="0"/>
        </a:xfrm>
      </p:grpSpPr>
      <p:sp>
        <p:nvSpPr>
          <p:cNvPr id="1373" name="Google Shape;1373;p138"/>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74" name="Google Shape;1374;p13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75" name="Google Shape;1375;p13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76" name="Google Shape;1376;p138"/>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77" name="Google Shape;1377;p13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1036.xml><?xml version="1.0" encoding="utf-8"?>
<p:sldLayout xmlns:a="http://schemas.openxmlformats.org/drawingml/2006/main" xmlns:r="http://schemas.openxmlformats.org/officeDocument/2006/relationships" xmlns:p="http://schemas.openxmlformats.org/presentationml/2006/main" matchingName="1_Title and Content">
  <p:cSld name="1_Title and Content 6">
    <p:spTree>
      <p:nvGrpSpPr>
        <p:cNvPr id="1" name="Shape 1378"/>
        <p:cNvGrpSpPr/>
        <p:nvPr/>
      </p:nvGrpSpPr>
      <p:grpSpPr>
        <a:xfrm>
          <a:off x="0" y="0"/>
          <a:ext cx="0" cy="0"/>
          <a:chOff x="0" y="0"/>
          <a:chExt cx="0" cy="0"/>
        </a:xfrm>
      </p:grpSpPr>
      <p:sp>
        <p:nvSpPr>
          <p:cNvPr id="1379" name="Google Shape;1379;p13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380" name="Google Shape;1380;p13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381" name="Google Shape;1381;p13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82" name="Google Shape;1382;p139"/>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83" name="Google Shape;1383;p139"/>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037.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6">
    <p:spTree>
      <p:nvGrpSpPr>
        <p:cNvPr id="1" name="Shape 1384"/>
        <p:cNvGrpSpPr/>
        <p:nvPr/>
      </p:nvGrpSpPr>
      <p:grpSpPr>
        <a:xfrm>
          <a:off x="0" y="0"/>
          <a:ext cx="0" cy="0"/>
          <a:chOff x="0" y="0"/>
          <a:chExt cx="0" cy="0"/>
        </a:xfrm>
      </p:grpSpPr>
      <p:sp>
        <p:nvSpPr>
          <p:cNvPr id="1385" name="Google Shape;1385;p14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86" name="Google Shape;1386;p14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87" name="Google Shape;1387;p140"/>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8" name="Google Shape;1388;p140"/>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9" name="Google Shape;1389;p140"/>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90" name="Google Shape;1390;p14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1038.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5">
    <p:spTree>
      <p:nvGrpSpPr>
        <p:cNvPr id="1" name="Shape 1304"/>
        <p:cNvGrpSpPr/>
        <p:nvPr/>
      </p:nvGrpSpPr>
      <p:grpSpPr>
        <a:xfrm>
          <a:off x="0" y="0"/>
          <a:ext cx="0" cy="0"/>
          <a:chOff x="0" y="0"/>
          <a:chExt cx="0" cy="0"/>
        </a:xfrm>
      </p:grpSpPr>
      <p:sp>
        <p:nvSpPr>
          <p:cNvPr id="1305" name="Google Shape;1305;p129"/>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6" name="Google Shape;1306;p129"/>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07" name="Google Shape;1307;p12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08" name="Google Shape;1308;p1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09" name="Google Shape;1309;p1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10" name="Google Shape;1310;p129"/>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11" name="Google Shape;1311;p129"/>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12" name="Google Shape;1312;p129"/>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13" name="Google Shape;1313;p12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Layouts/slideLayout1039.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6">
    <p:spTree>
      <p:nvGrpSpPr>
        <p:cNvPr id="1" name="Shape 1314"/>
        <p:cNvGrpSpPr/>
        <p:nvPr/>
      </p:nvGrpSpPr>
      <p:grpSpPr>
        <a:xfrm>
          <a:off x="0" y="0"/>
          <a:ext cx="0" cy="0"/>
          <a:chOff x="0" y="0"/>
          <a:chExt cx="0" cy="0"/>
        </a:xfrm>
      </p:grpSpPr>
      <p:sp>
        <p:nvSpPr>
          <p:cNvPr id="1315" name="Google Shape;1315;p13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16" name="Google Shape;1316;p13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17" name="Google Shape;1317;p13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18" name="Google Shape;1318;p1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19" name="Google Shape;1319;p1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20" name="Google Shape;1320;p13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21" name="Google Shape;1321;p13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22" name="Google Shape;1322;p13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23" name="Google Shape;1323;p13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9302691"/>
      </p:ext>
    </p:extLst>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4">
    <p:spTree>
      <p:nvGrpSpPr>
        <p:cNvPr id="1" name="Shape 1324"/>
        <p:cNvGrpSpPr/>
        <p:nvPr/>
      </p:nvGrpSpPr>
      <p:grpSpPr>
        <a:xfrm>
          <a:off x="0" y="0"/>
          <a:ext cx="0" cy="0"/>
          <a:chOff x="0" y="0"/>
          <a:chExt cx="0" cy="0"/>
        </a:xfrm>
      </p:grpSpPr>
      <p:sp>
        <p:nvSpPr>
          <p:cNvPr id="1325" name="Google Shape;1325;p131"/>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26" name="Google Shape;1326;p13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27" name="Google Shape;1327;p13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28" name="Google Shape;1328;p131"/>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29" name="Google Shape;1329;p13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1041.xml><?xml version="1.0" encoding="utf-8"?>
<p:sldLayout xmlns:a="http://schemas.openxmlformats.org/drawingml/2006/main" xmlns:r="http://schemas.openxmlformats.org/officeDocument/2006/relationships" xmlns:p="http://schemas.openxmlformats.org/presentationml/2006/main" matchingName="1_Title and Content">
  <p:cSld name="1_Title and Content 4">
    <p:spTree>
      <p:nvGrpSpPr>
        <p:cNvPr id="1" name="Shape 1330"/>
        <p:cNvGrpSpPr/>
        <p:nvPr/>
      </p:nvGrpSpPr>
      <p:grpSpPr>
        <a:xfrm>
          <a:off x="0" y="0"/>
          <a:ext cx="0" cy="0"/>
          <a:chOff x="0" y="0"/>
          <a:chExt cx="0" cy="0"/>
        </a:xfrm>
      </p:grpSpPr>
      <p:sp>
        <p:nvSpPr>
          <p:cNvPr id="1331" name="Google Shape;1331;p13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332" name="Google Shape;1332;p13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333" name="Google Shape;1333;p13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34" name="Google Shape;1334;p13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35" name="Google Shape;1335;p13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042.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4">
    <p:spTree>
      <p:nvGrpSpPr>
        <p:cNvPr id="1" name="Shape 1336"/>
        <p:cNvGrpSpPr/>
        <p:nvPr/>
      </p:nvGrpSpPr>
      <p:grpSpPr>
        <a:xfrm>
          <a:off x="0" y="0"/>
          <a:ext cx="0" cy="0"/>
          <a:chOff x="0" y="0"/>
          <a:chExt cx="0" cy="0"/>
        </a:xfrm>
      </p:grpSpPr>
      <p:sp>
        <p:nvSpPr>
          <p:cNvPr id="1337" name="Google Shape;1337;p13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38" name="Google Shape;1338;p13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39" name="Google Shape;1339;p133"/>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0" name="Google Shape;1340;p133"/>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1" name="Google Shape;1341;p133"/>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42" name="Google Shape;1342;p13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1043.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7">
    <p:spTree>
      <p:nvGrpSpPr>
        <p:cNvPr id="1" name="Shape 1343"/>
        <p:cNvGrpSpPr/>
        <p:nvPr/>
      </p:nvGrpSpPr>
      <p:grpSpPr>
        <a:xfrm>
          <a:off x="0" y="0"/>
          <a:ext cx="0" cy="0"/>
          <a:chOff x="0" y="0"/>
          <a:chExt cx="0" cy="0"/>
        </a:xfrm>
      </p:grpSpPr>
      <p:sp>
        <p:nvSpPr>
          <p:cNvPr id="1344" name="Google Shape;1344;p134"/>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5" name="Google Shape;1345;p134"/>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6" name="Google Shape;1346;p13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47" name="Google Shape;1347;p1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48" name="Google Shape;1348;p1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49" name="Google Shape;1349;p134"/>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50" name="Google Shape;1350;p134"/>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51" name="Google Shape;1351;p134"/>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52" name="Google Shape;1352;p13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Layouts/slideLayout1044.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5">
    <p:spTree>
      <p:nvGrpSpPr>
        <p:cNvPr id="1" name="Shape 1353"/>
        <p:cNvGrpSpPr/>
        <p:nvPr/>
      </p:nvGrpSpPr>
      <p:grpSpPr>
        <a:xfrm>
          <a:off x="0" y="0"/>
          <a:ext cx="0" cy="0"/>
          <a:chOff x="0" y="0"/>
          <a:chExt cx="0" cy="0"/>
        </a:xfrm>
      </p:grpSpPr>
      <p:sp>
        <p:nvSpPr>
          <p:cNvPr id="1354" name="Google Shape;1354;p135"/>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55" name="Google Shape;1355;p13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56" name="Google Shape;1356;p13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57" name="Google Shape;1357;p135"/>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58" name="Google Shape;1358;p13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1045.xml><?xml version="1.0" encoding="utf-8"?>
<p:sldLayout xmlns:a="http://schemas.openxmlformats.org/drawingml/2006/main" xmlns:r="http://schemas.openxmlformats.org/officeDocument/2006/relationships" xmlns:p="http://schemas.openxmlformats.org/presentationml/2006/main" matchingName="1_Title and Content">
  <p:cSld name="1_Title and Content 5">
    <p:spTree>
      <p:nvGrpSpPr>
        <p:cNvPr id="1" name="Shape 1359"/>
        <p:cNvGrpSpPr/>
        <p:nvPr/>
      </p:nvGrpSpPr>
      <p:grpSpPr>
        <a:xfrm>
          <a:off x="0" y="0"/>
          <a:ext cx="0" cy="0"/>
          <a:chOff x="0" y="0"/>
          <a:chExt cx="0" cy="0"/>
        </a:xfrm>
      </p:grpSpPr>
      <p:sp>
        <p:nvSpPr>
          <p:cNvPr id="1360" name="Google Shape;1360;p13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361" name="Google Shape;1361;p13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362" name="Google Shape;1362;p13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63" name="Google Shape;1363;p136"/>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64" name="Google Shape;1364;p136"/>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046.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5">
    <p:spTree>
      <p:nvGrpSpPr>
        <p:cNvPr id="1" name="Shape 1365"/>
        <p:cNvGrpSpPr/>
        <p:nvPr/>
      </p:nvGrpSpPr>
      <p:grpSpPr>
        <a:xfrm>
          <a:off x="0" y="0"/>
          <a:ext cx="0" cy="0"/>
          <a:chOff x="0" y="0"/>
          <a:chExt cx="0" cy="0"/>
        </a:xfrm>
      </p:grpSpPr>
      <p:sp>
        <p:nvSpPr>
          <p:cNvPr id="1366" name="Google Shape;1366;p13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67" name="Google Shape;1367;p13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68" name="Google Shape;1368;p137"/>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9" name="Google Shape;1369;p137"/>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0" name="Google Shape;1370;p137"/>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71" name="Google Shape;1371;p13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1047.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5">
    <p:spTree>
      <p:nvGrpSpPr>
        <p:cNvPr id="1" name="Shape 1304"/>
        <p:cNvGrpSpPr/>
        <p:nvPr/>
      </p:nvGrpSpPr>
      <p:grpSpPr>
        <a:xfrm>
          <a:off x="0" y="0"/>
          <a:ext cx="0" cy="0"/>
          <a:chOff x="0" y="0"/>
          <a:chExt cx="0" cy="0"/>
        </a:xfrm>
      </p:grpSpPr>
      <p:sp>
        <p:nvSpPr>
          <p:cNvPr id="1305" name="Google Shape;1305;p129"/>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6" name="Google Shape;1306;p129"/>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07" name="Google Shape;1307;p12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08" name="Google Shape;1308;p1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09" name="Google Shape;1309;p1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10" name="Google Shape;1310;p129"/>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11" name="Google Shape;1311;p129"/>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12" name="Google Shape;1312;p129"/>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13" name="Google Shape;1313;p12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Layouts/slideLayout1048.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6">
    <p:spTree>
      <p:nvGrpSpPr>
        <p:cNvPr id="1" name="Shape 1314"/>
        <p:cNvGrpSpPr/>
        <p:nvPr/>
      </p:nvGrpSpPr>
      <p:grpSpPr>
        <a:xfrm>
          <a:off x="0" y="0"/>
          <a:ext cx="0" cy="0"/>
          <a:chOff x="0" y="0"/>
          <a:chExt cx="0" cy="0"/>
        </a:xfrm>
      </p:grpSpPr>
      <p:sp>
        <p:nvSpPr>
          <p:cNvPr id="1315" name="Google Shape;1315;p13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16" name="Google Shape;1316;p13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17" name="Google Shape;1317;p13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18" name="Google Shape;1318;p1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19" name="Google Shape;1319;p1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20" name="Google Shape;1320;p13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21" name="Google Shape;1321;p13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22" name="Google Shape;1322;p13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23" name="Google Shape;1323;p13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Layouts/slideLayout1049.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4">
    <p:spTree>
      <p:nvGrpSpPr>
        <p:cNvPr id="1" name="Shape 1324"/>
        <p:cNvGrpSpPr/>
        <p:nvPr/>
      </p:nvGrpSpPr>
      <p:grpSpPr>
        <a:xfrm>
          <a:off x="0" y="0"/>
          <a:ext cx="0" cy="0"/>
          <a:chOff x="0" y="0"/>
          <a:chExt cx="0" cy="0"/>
        </a:xfrm>
      </p:grpSpPr>
      <p:sp>
        <p:nvSpPr>
          <p:cNvPr id="1325" name="Google Shape;1325;p131"/>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26" name="Google Shape;1326;p13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27" name="Google Shape;1327;p13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28" name="Google Shape;1328;p131"/>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29" name="Google Shape;1329;p13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35420318"/>
      </p:ext>
    </p:extLst>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matchingName="1_Title and Content">
  <p:cSld name="1_Title and Content 4">
    <p:spTree>
      <p:nvGrpSpPr>
        <p:cNvPr id="1" name="Shape 1330"/>
        <p:cNvGrpSpPr/>
        <p:nvPr/>
      </p:nvGrpSpPr>
      <p:grpSpPr>
        <a:xfrm>
          <a:off x="0" y="0"/>
          <a:ext cx="0" cy="0"/>
          <a:chOff x="0" y="0"/>
          <a:chExt cx="0" cy="0"/>
        </a:xfrm>
      </p:grpSpPr>
      <p:sp>
        <p:nvSpPr>
          <p:cNvPr id="1331" name="Google Shape;1331;p13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332" name="Google Shape;1332;p13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333" name="Google Shape;1333;p13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34" name="Google Shape;1334;p13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35" name="Google Shape;1335;p13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051.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4">
    <p:spTree>
      <p:nvGrpSpPr>
        <p:cNvPr id="1" name="Shape 1336"/>
        <p:cNvGrpSpPr/>
        <p:nvPr/>
      </p:nvGrpSpPr>
      <p:grpSpPr>
        <a:xfrm>
          <a:off x="0" y="0"/>
          <a:ext cx="0" cy="0"/>
          <a:chOff x="0" y="0"/>
          <a:chExt cx="0" cy="0"/>
        </a:xfrm>
      </p:grpSpPr>
      <p:sp>
        <p:nvSpPr>
          <p:cNvPr id="1337" name="Google Shape;1337;p13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38" name="Google Shape;1338;p13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39" name="Google Shape;1339;p133"/>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0" name="Google Shape;1340;p133"/>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1" name="Google Shape;1341;p133"/>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42" name="Google Shape;1342;p13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1052.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7">
    <p:spTree>
      <p:nvGrpSpPr>
        <p:cNvPr id="1" name="Shape 1343"/>
        <p:cNvGrpSpPr/>
        <p:nvPr/>
      </p:nvGrpSpPr>
      <p:grpSpPr>
        <a:xfrm>
          <a:off x="0" y="0"/>
          <a:ext cx="0" cy="0"/>
          <a:chOff x="0" y="0"/>
          <a:chExt cx="0" cy="0"/>
        </a:xfrm>
      </p:grpSpPr>
      <p:sp>
        <p:nvSpPr>
          <p:cNvPr id="1344" name="Google Shape;1344;p134"/>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5" name="Google Shape;1345;p134"/>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6" name="Google Shape;1346;p13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47" name="Google Shape;1347;p1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48" name="Google Shape;1348;p1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49" name="Google Shape;1349;p134"/>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50" name="Google Shape;1350;p134"/>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51" name="Google Shape;1351;p134"/>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52" name="Google Shape;1352;p13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Layouts/slideLayout1053.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5">
    <p:spTree>
      <p:nvGrpSpPr>
        <p:cNvPr id="1" name="Shape 1353"/>
        <p:cNvGrpSpPr/>
        <p:nvPr/>
      </p:nvGrpSpPr>
      <p:grpSpPr>
        <a:xfrm>
          <a:off x="0" y="0"/>
          <a:ext cx="0" cy="0"/>
          <a:chOff x="0" y="0"/>
          <a:chExt cx="0" cy="0"/>
        </a:xfrm>
      </p:grpSpPr>
      <p:sp>
        <p:nvSpPr>
          <p:cNvPr id="1354" name="Google Shape;1354;p135"/>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55" name="Google Shape;1355;p13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56" name="Google Shape;1356;p13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57" name="Google Shape;1357;p135"/>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58" name="Google Shape;1358;p13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1054.xml><?xml version="1.0" encoding="utf-8"?>
<p:sldLayout xmlns:a="http://schemas.openxmlformats.org/drawingml/2006/main" xmlns:r="http://schemas.openxmlformats.org/officeDocument/2006/relationships" xmlns:p="http://schemas.openxmlformats.org/presentationml/2006/main" matchingName="1_Title and Content">
  <p:cSld name="1_Title and Content 5">
    <p:spTree>
      <p:nvGrpSpPr>
        <p:cNvPr id="1" name="Shape 1359"/>
        <p:cNvGrpSpPr/>
        <p:nvPr/>
      </p:nvGrpSpPr>
      <p:grpSpPr>
        <a:xfrm>
          <a:off x="0" y="0"/>
          <a:ext cx="0" cy="0"/>
          <a:chOff x="0" y="0"/>
          <a:chExt cx="0" cy="0"/>
        </a:xfrm>
      </p:grpSpPr>
      <p:sp>
        <p:nvSpPr>
          <p:cNvPr id="1360" name="Google Shape;1360;p13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361" name="Google Shape;1361;p13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362" name="Google Shape;1362;p13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63" name="Google Shape;1363;p136"/>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64" name="Google Shape;1364;p136"/>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055.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5">
    <p:spTree>
      <p:nvGrpSpPr>
        <p:cNvPr id="1" name="Shape 1365"/>
        <p:cNvGrpSpPr/>
        <p:nvPr/>
      </p:nvGrpSpPr>
      <p:grpSpPr>
        <a:xfrm>
          <a:off x="0" y="0"/>
          <a:ext cx="0" cy="0"/>
          <a:chOff x="0" y="0"/>
          <a:chExt cx="0" cy="0"/>
        </a:xfrm>
      </p:grpSpPr>
      <p:sp>
        <p:nvSpPr>
          <p:cNvPr id="1366" name="Google Shape;1366;p13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67" name="Google Shape;1367;p13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68" name="Google Shape;1368;p137"/>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9" name="Google Shape;1369;p137"/>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0" name="Google Shape;1370;p137"/>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71" name="Google Shape;1371;p13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1056.xml><?xml version="1.0" encoding="utf-8"?>
<p:sldLayout xmlns:a="http://schemas.openxmlformats.org/drawingml/2006/main" xmlns:r="http://schemas.openxmlformats.org/officeDocument/2006/relationships" xmlns:p="http://schemas.openxmlformats.org/presentationml/2006/main" matchingName="Cover">
  <p:cSld name="Cover 11">
    <p:spTree>
      <p:nvGrpSpPr>
        <p:cNvPr id="1" name="Shape 1391"/>
        <p:cNvGrpSpPr/>
        <p:nvPr/>
      </p:nvGrpSpPr>
      <p:grpSpPr>
        <a:xfrm>
          <a:off x="0" y="0"/>
          <a:ext cx="0" cy="0"/>
          <a:chOff x="0" y="0"/>
          <a:chExt cx="0" cy="0"/>
        </a:xfrm>
      </p:grpSpPr>
      <p:sp>
        <p:nvSpPr>
          <p:cNvPr id="1392" name="Google Shape;1392;p14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393" name="Google Shape;1393;p14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94" name="Google Shape;1394;p14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395" name="Google Shape;1395;p141"/>
          <p:cNvSpPr>
            <a:spLocks noGrp="1"/>
          </p:cNvSpPr>
          <p:nvPr>
            <p:ph type="pic" idx="2"/>
          </p:nvPr>
        </p:nvSpPr>
        <p:spPr>
          <a:xfrm>
            <a:off x="7118684" y="233915"/>
            <a:ext cx="5073316" cy="5943600"/>
          </a:xfrm>
          <a:prstGeom prst="rect">
            <a:avLst/>
          </a:prstGeom>
          <a:noFill/>
          <a:ln>
            <a:noFill/>
          </a:ln>
        </p:spPr>
      </p:sp>
      <p:grpSp>
        <p:nvGrpSpPr>
          <p:cNvPr id="1396" name="Google Shape;1396;p141"/>
          <p:cNvGrpSpPr/>
          <p:nvPr/>
        </p:nvGrpSpPr>
        <p:grpSpPr>
          <a:xfrm>
            <a:off x="0" y="5020348"/>
            <a:ext cx="12192000" cy="1837653"/>
            <a:chOff x="0" y="5020348"/>
            <a:chExt cx="12192000" cy="1837653"/>
          </a:xfrm>
        </p:grpSpPr>
        <p:sp>
          <p:nvSpPr>
            <p:cNvPr id="1397" name="Google Shape;1397;p14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398" name="Google Shape;1398;p14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399" name="Google Shape;1399;p14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057.xml><?xml version="1.0" encoding="utf-8"?>
<p:sldLayout xmlns:a="http://schemas.openxmlformats.org/drawingml/2006/main" xmlns:r="http://schemas.openxmlformats.org/officeDocument/2006/relationships" xmlns:p="http://schemas.openxmlformats.org/presentationml/2006/main" matchingName="Divider">
  <p:cSld name="Divider 12">
    <p:bg>
      <p:bgPr>
        <a:solidFill>
          <a:schemeClr val="lt2"/>
        </a:solidFill>
        <a:effectLst/>
      </p:bgPr>
    </p:bg>
    <p:spTree>
      <p:nvGrpSpPr>
        <p:cNvPr id="1" name="Shape 1400"/>
        <p:cNvGrpSpPr/>
        <p:nvPr/>
      </p:nvGrpSpPr>
      <p:grpSpPr>
        <a:xfrm>
          <a:off x="0" y="0"/>
          <a:ext cx="0" cy="0"/>
          <a:chOff x="0" y="0"/>
          <a:chExt cx="0" cy="0"/>
        </a:xfrm>
      </p:grpSpPr>
      <p:grpSp>
        <p:nvGrpSpPr>
          <p:cNvPr id="1401" name="Google Shape;1401;p142"/>
          <p:cNvGrpSpPr/>
          <p:nvPr/>
        </p:nvGrpSpPr>
        <p:grpSpPr>
          <a:xfrm>
            <a:off x="0" y="5020347"/>
            <a:ext cx="12192000" cy="1837653"/>
            <a:chOff x="0" y="5020347"/>
            <a:chExt cx="12192000" cy="1837653"/>
          </a:xfrm>
        </p:grpSpPr>
        <p:sp>
          <p:nvSpPr>
            <p:cNvPr id="1402" name="Google Shape;1402;p14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03" name="Google Shape;1403;p14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04" name="Google Shape;1404;p14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405" name="Google Shape;1405;p14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406" name="Google Shape;1406;p14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07" name="Google Shape;1407;p14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058.xml><?xml version="1.0" encoding="utf-8"?>
<p:sldLayout xmlns:a="http://schemas.openxmlformats.org/drawingml/2006/main" xmlns:r="http://schemas.openxmlformats.org/officeDocument/2006/relationships" xmlns:p="http://schemas.openxmlformats.org/presentationml/2006/main" matchingName="Photo Slide">
  <p:cSld name="Photo Slide 11">
    <p:spTree>
      <p:nvGrpSpPr>
        <p:cNvPr id="1" name="Shape 1408"/>
        <p:cNvGrpSpPr/>
        <p:nvPr/>
      </p:nvGrpSpPr>
      <p:grpSpPr>
        <a:xfrm>
          <a:off x="0" y="0"/>
          <a:ext cx="0" cy="0"/>
          <a:chOff x="0" y="0"/>
          <a:chExt cx="0" cy="0"/>
        </a:xfrm>
      </p:grpSpPr>
      <p:sp>
        <p:nvSpPr>
          <p:cNvPr id="1409" name="Google Shape;1409;p14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410" name="Google Shape;1410;p14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411" name="Google Shape;1411;p143"/>
          <p:cNvGrpSpPr/>
          <p:nvPr/>
        </p:nvGrpSpPr>
        <p:grpSpPr>
          <a:xfrm>
            <a:off x="0" y="5379426"/>
            <a:ext cx="2807368" cy="753891"/>
            <a:chOff x="0" y="5379426"/>
            <a:chExt cx="2807368" cy="753891"/>
          </a:xfrm>
        </p:grpSpPr>
        <p:sp>
          <p:nvSpPr>
            <p:cNvPr id="1412" name="Google Shape;1412;p14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13" name="Google Shape;1413;p14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414" name="Google Shape;1414;p143"/>
          <p:cNvSpPr>
            <a:spLocks noGrp="1"/>
          </p:cNvSpPr>
          <p:nvPr>
            <p:ph type="pic" idx="2"/>
          </p:nvPr>
        </p:nvSpPr>
        <p:spPr>
          <a:xfrm>
            <a:off x="2807368" y="457202"/>
            <a:ext cx="8915400" cy="5943598"/>
          </a:xfrm>
          <a:prstGeom prst="rect">
            <a:avLst/>
          </a:prstGeom>
          <a:noFill/>
          <a:ln>
            <a:noFill/>
          </a:ln>
        </p:spPr>
      </p:sp>
      <p:pic>
        <p:nvPicPr>
          <p:cNvPr id="1415" name="Google Shape;1415;p14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059.xml><?xml version="1.0" encoding="utf-8"?>
<p:sldLayout xmlns:a="http://schemas.openxmlformats.org/drawingml/2006/main" xmlns:r="http://schemas.openxmlformats.org/officeDocument/2006/relationships" xmlns:p="http://schemas.openxmlformats.org/presentationml/2006/main" matchingName="Quotation">
  <p:cSld name="Quotation 16">
    <p:spTree>
      <p:nvGrpSpPr>
        <p:cNvPr id="1" name="Shape 1416"/>
        <p:cNvGrpSpPr/>
        <p:nvPr/>
      </p:nvGrpSpPr>
      <p:grpSpPr>
        <a:xfrm>
          <a:off x="0" y="0"/>
          <a:ext cx="0" cy="0"/>
          <a:chOff x="0" y="0"/>
          <a:chExt cx="0" cy="0"/>
        </a:xfrm>
      </p:grpSpPr>
      <p:sp>
        <p:nvSpPr>
          <p:cNvPr id="1417" name="Google Shape;1417;p14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18" name="Google Shape;1418;p14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19" name="Google Shape;1419;p14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0" name="Google Shape;1420;p1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21" name="Google Shape;1421;p1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22" name="Google Shape;1422;p1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423" name="Google Shape;1423;p144"/>
          <p:cNvGrpSpPr/>
          <p:nvPr/>
        </p:nvGrpSpPr>
        <p:grpSpPr>
          <a:xfrm>
            <a:off x="7191542" y="1"/>
            <a:ext cx="5000459" cy="1425992"/>
            <a:chOff x="7191542" y="1"/>
            <a:chExt cx="5000459" cy="1425992"/>
          </a:xfrm>
        </p:grpSpPr>
        <p:pic>
          <p:nvPicPr>
            <p:cNvPr id="1424" name="Google Shape;1424;p1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25" name="Google Shape;1425;p144"/>
            <p:cNvGrpSpPr/>
            <p:nvPr/>
          </p:nvGrpSpPr>
          <p:grpSpPr>
            <a:xfrm>
              <a:off x="7191542" y="1"/>
              <a:ext cx="5000459" cy="1425992"/>
              <a:chOff x="7186272" y="0"/>
              <a:chExt cx="5005729" cy="1427495"/>
            </a:xfrm>
          </p:grpSpPr>
          <p:sp>
            <p:nvSpPr>
              <p:cNvPr id="1426" name="Google Shape;1426;p1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27" name="Google Shape;1427;p1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428" name="Google Shape;1428;p14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65852557"/>
      </p:ext>
    </p:extLst>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matchingName="Quotation">
  <p:cSld name="Quotation 16">
    <p:spTree>
      <p:nvGrpSpPr>
        <p:cNvPr id="1" name="Shape 1416"/>
        <p:cNvGrpSpPr/>
        <p:nvPr/>
      </p:nvGrpSpPr>
      <p:grpSpPr>
        <a:xfrm>
          <a:off x="0" y="0"/>
          <a:ext cx="0" cy="0"/>
          <a:chOff x="0" y="0"/>
          <a:chExt cx="0" cy="0"/>
        </a:xfrm>
      </p:grpSpPr>
      <p:sp>
        <p:nvSpPr>
          <p:cNvPr id="1417" name="Google Shape;1417;p14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18" name="Google Shape;1418;p14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19" name="Google Shape;1419;p14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0" name="Google Shape;1420;p1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21" name="Google Shape;1421;p1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22" name="Google Shape;1422;p1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423" name="Google Shape;1423;p144"/>
          <p:cNvGrpSpPr/>
          <p:nvPr/>
        </p:nvGrpSpPr>
        <p:grpSpPr>
          <a:xfrm>
            <a:off x="7191542" y="1"/>
            <a:ext cx="5000459" cy="1425992"/>
            <a:chOff x="7191542" y="1"/>
            <a:chExt cx="5000459" cy="1425992"/>
          </a:xfrm>
        </p:grpSpPr>
        <p:pic>
          <p:nvPicPr>
            <p:cNvPr id="1424" name="Google Shape;1424;p1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25" name="Google Shape;1425;p144"/>
            <p:cNvGrpSpPr/>
            <p:nvPr/>
          </p:nvGrpSpPr>
          <p:grpSpPr>
            <a:xfrm>
              <a:off x="7191542" y="1"/>
              <a:ext cx="5000459" cy="1425992"/>
              <a:chOff x="7186272" y="0"/>
              <a:chExt cx="5005729" cy="1427495"/>
            </a:xfrm>
          </p:grpSpPr>
          <p:sp>
            <p:nvSpPr>
              <p:cNvPr id="1426" name="Google Shape;1426;p1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27" name="Google Shape;1427;p1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428" name="Google Shape;1428;p14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61.xml><?xml version="1.0" encoding="utf-8"?>
<p:sldLayout xmlns:a="http://schemas.openxmlformats.org/drawingml/2006/main" xmlns:r="http://schemas.openxmlformats.org/officeDocument/2006/relationships" xmlns:p="http://schemas.openxmlformats.org/presentationml/2006/main" matchingName="Quotation">
  <p:cSld name="Quotation 16">
    <p:spTree>
      <p:nvGrpSpPr>
        <p:cNvPr id="1" name="Shape 1416"/>
        <p:cNvGrpSpPr/>
        <p:nvPr/>
      </p:nvGrpSpPr>
      <p:grpSpPr>
        <a:xfrm>
          <a:off x="0" y="0"/>
          <a:ext cx="0" cy="0"/>
          <a:chOff x="0" y="0"/>
          <a:chExt cx="0" cy="0"/>
        </a:xfrm>
      </p:grpSpPr>
      <p:sp>
        <p:nvSpPr>
          <p:cNvPr id="1417" name="Google Shape;1417;p14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18" name="Google Shape;1418;p14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19" name="Google Shape;1419;p14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0" name="Google Shape;1420;p1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21" name="Google Shape;1421;p1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22" name="Google Shape;1422;p1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423" name="Google Shape;1423;p144"/>
          <p:cNvGrpSpPr/>
          <p:nvPr/>
        </p:nvGrpSpPr>
        <p:grpSpPr>
          <a:xfrm>
            <a:off x="7191542" y="1"/>
            <a:ext cx="5000459" cy="1425992"/>
            <a:chOff x="7191542" y="1"/>
            <a:chExt cx="5000459" cy="1425992"/>
          </a:xfrm>
        </p:grpSpPr>
        <p:pic>
          <p:nvPicPr>
            <p:cNvPr id="1424" name="Google Shape;1424;p1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25" name="Google Shape;1425;p144"/>
            <p:cNvGrpSpPr/>
            <p:nvPr/>
          </p:nvGrpSpPr>
          <p:grpSpPr>
            <a:xfrm>
              <a:off x="7191542" y="1"/>
              <a:ext cx="5000459" cy="1425992"/>
              <a:chOff x="7186272" y="0"/>
              <a:chExt cx="5005729" cy="1427495"/>
            </a:xfrm>
          </p:grpSpPr>
          <p:sp>
            <p:nvSpPr>
              <p:cNvPr id="1426" name="Google Shape;1426;p1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27" name="Google Shape;1427;p1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428" name="Google Shape;1428;p14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62.xml><?xml version="1.0" encoding="utf-8"?>
<p:sldLayout xmlns:a="http://schemas.openxmlformats.org/drawingml/2006/main" xmlns:r="http://schemas.openxmlformats.org/officeDocument/2006/relationships" xmlns:p="http://schemas.openxmlformats.org/presentationml/2006/main" matchingName="Two Content">
  <p:cSld name="Two Content 10">
    <p:spTree>
      <p:nvGrpSpPr>
        <p:cNvPr id="1" name="Shape 1429"/>
        <p:cNvGrpSpPr/>
        <p:nvPr/>
      </p:nvGrpSpPr>
      <p:grpSpPr>
        <a:xfrm>
          <a:off x="0" y="0"/>
          <a:ext cx="0" cy="0"/>
          <a:chOff x="0" y="0"/>
          <a:chExt cx="0" cy="0"/>
        </a:xfrm>
      </p:grpSpPr>
      <p:sp>
        <p:nvSpPr>
          <p:cNvPr id="1430" name="Google Shape;1430;p14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31" name="Google Shape;1431;p14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432" name="Google Shape;1432;p145"/>
          <p:cNvGrpSpPr/>
          <p:nvPr/>
        </p:nvGrpSpPr>
        <p:grpSpPr>
          <a:xfrm>
            <a:off x="7191542" y="1"/>
            <a:ext cx="5000459" cy="1425992"/>
            <a:chOff x="7191542" y="1"/>
            <a:chExt cx="5000459" cy="1425992"/>
          </a:xfrm>
        </p:grpSpPr>
        <p:pic>
          <p:nvPicPr>
            <p:cNvPr id="1433" name="Google Shape;1433;p1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34" name="Google Shape;1434;p145"/>
            <p:cNvGrpSpPr/>
            <p:nvPr/>
          </p:nvGrpSpPr>
          <p:grpSpPr>
            <a:xfrm>
              <a:off x="7191542" y="1"/>
              <a:ext cx="5000459" cy="1425992"/>
              <a:chOff x="7186272" y="0"/>
              <a:chExt cx="5005729" cy="1427495"/>
            </a:xfrm>
          </p:grpSpPr>
          <p:sp>
            <p:nvSpPr>
              <p:cNvPr id="1435" name="Google Shape;1435;p1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36" name="Google Shape;1436;p1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437" name="Google Shape;1437;p14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38" name="Google Shape;1438;p14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439" name="Google Shape;1439;p1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40" name="Google Shape;1440;p1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063.xml><?xml version="1.0" encoding="utf-8"?>
<p:sldLayout xmlns:a="http://schemas.openxmlformats.org/drawingml/2006/main" xmlns:r="http://schemas.openxmlformats.org/officeDocument/2006/relationships" xmlns:p="http://schemas.openxmlformats.org/presentationml/2006/main" matchingName="Comparison">
  <p:cSld name="Comparison 9">
    <p:spTree>
      <p:nvGrpSpPr>
        <p:cNvPr id="1" name="Shape 1441"/>
        <p:cNvGrpSpPr/>
        <p:nvPr/>
      </p:nvGrpSpPr>
      <p:grpSpPr>
        <a:xfrm>
          <a:off x="0" y="0"/>
          <a:ext cx="0" cy="0"/>
          <a:chOff x="0" y="0"/>
          <a:chExt cx="0" cy="0"/>
        </a:xfrm>
      </p:grpSpPr>
      <p:grpSp>
        <p:nvGrpSpPr>
          <p:cNvPr id="1442" name="Google Shape;1442;p146"/>
          <p:cNvGrpSpPr/>
          <p:nvPr/>
        </p:nvGrpSpPr>
        <p:grpSpPr>
          <a:xfrm>
            <a:off x="7191542" y="1"/>
            <a:ext cx="5000459" cy="1425992"/>
            <a:chOff x="7191542" y="1"/>
            <a:chExt cx="5000459" cy="1425992"/>
          </a:xfrm>
        </p:grpSpPr>
        <p:pic>
          <p:nvPicPr>
            <p:cNvPr id="1443" name="Google Shape;1443;p1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44" name="Google Shape;1444;p146"/>
            <p:cNvGrpSpPr/>
            <p:nvPr/>
          </p:nvGrpSpPr>
          <p:grpSpPr>
            <a:xfrm>
              <a:off x="7191542" y="1"/>
              <a:ext cx="5000459" cy="1425992"/>
              <a:chOff x="7186272" y="0"/>
              <a:chExt cx="5005729" cy="1427495"/>
            </a:xfrm>
          </p:grpSpPr>
          <p:sp>
            <p:nvSpPr>
              <p:cNvPr id="1445" name="Google Shape;1445;p1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46" name="Google Shape;1446;p1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447" name="Google Shape;1447;p14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48" name="Google Shape;1448;p14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49" name="Google Shape;1449;p14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50" name="Google Shape;1450;p14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51" name="Google Shape;1451;p14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52" name="Google Shape;1452;p14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453" name="Google Shape;1453;p1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54" name="Google Shape;1454;p1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064.xml><?xml version="1.0" encoding="utf-8"?>
<p:sldLayout xmlns:a="http://schemas.openxmlformats.org/drawingml/2006/main" xmlns:r="http://schemas.openxmlformats.org/officeDocument/2006/relationships" xmlns:p="http://schemas.openxmlformats.org/presentationml/2006/main" matchingName="Title Only">
  <p:cSld name="Title Only 9">
    <p:spTree>
      <p:nvGrpSpPr>
        <p:cNvPr id="1" name="Shape 1455"/>
        <p:cNvGrpSpPr/>
        <p:nvPr/>
      </p:nvGrpSpPr>
      <p:grpSpPr>
        <a:xfrm>
          <a:off x="0" y="0"/>
          <a:ext cx="0" cy="0"/>
          <a:chOff x="0" y="0"/>
          <a:chExt cx="0" cy="0"/>
        </a:xfrm>
      </p:grpSpPr>
      <p:grpSp>
        <p:nvGrpSpPr>
          <p:cNvPr id="1456" name="Google Shape;1456;p147"/>
          <p:cNvGrpSpPr/>
          <p:nvPr/>
        </p:nvGrpSpPr>
        <p:grpSpPr>
          <a:xfrm>
            <a:off x="7191542" y="1"/>
            <a:ext cx="5000459" cy="1425992"/>
            <a:chOff x="7191542" y="1"/>
            <a:chExt cx="5000459" cy="1425992"/>
          </a:xfrm>
        </p:grpSpPr>
        <p:pic>
          <p:nvPicPr>
            <p:cNvPr id="1457" name="Google Shape;1457;p14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58" name="Google Shape;1458;p147"/>
            <p:cNvGrpSpPr/>
            <p:nvPr/>
          </p:nvGrpSpPr>
          <p:grpSpPr>
            <a:xfrm>
              <a:off x="7191542" y="1"/>
              <a:ext cx="5000459" cy="1425992"/>
              <a:chOff x="7186272" y="0"/>
              <a:chExt cx="5005729" cy="1427495"/>
            </a:xfrm>
          </p:grpSpPr>
          <p:sp>
            <p:nvSpPr>
              <p:cNvPr id="1459" name="Google Shape;1459;p1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60" name="Google Shape;1460;p1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461" name="Google Shape;1461;p14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62" name="Google Shape;1462;p1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463" name="Google Shape;1463;p1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64" name="Google Shape;1464;p1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065.xml><?xml version="1.0" encoding="utf-8"?>
<p:sldLayout xmlns:a="http://schemas.openxmlformats.org/drawingml/2006/main" xmlns:r="http://schemas.openxmlformats.org/officeDocument/2006/relationships" xmlns:p="http://schemas.openxmlformats.org/presentationml/2006/main" matchingName="End">
  <p:cSld name="End 10">
    <p:spTree>
      <p:nvGrpSpPr>
        <p:cNvPr id="1" name="Shape 1465"/>
        <p:cNvGrpSpPr/>
        <p:nvPr/>
      </p:nvGrpSpPr>
      <p:grpSpPr>
        <a:xfrm>
          <a:off x="0" y="0"/>
          <a:ext cx="0" cy="0"/>
          <a:chOff x="0" y="0"/>
          <a:chExt cx="0" cy="0"/>
        </a:xfrm>
      </p:grpSpPr>
      <p:grpSp>
        <p:nvGrpSpPr>
          <p:cNvPr id="1466" name="Google Shape;1466;p148"/>
          <p:cNvGrpSpPr/>
          <p:nvPr/>
        </p:nvGrpSpPr>
        <p:grpSpPr>
          <a:xfrm>
            <a:off x="0" y="0"/>
            <a:ext cx="12192000" cy="2148830"/>
            <a:chOff x="0" y="0"/>
            <a:chExt cx="12192000" cy="2148830"/>
          </a:xfrm>
        </p:grpSpPr>
        <p:sp>
          <p:nvSpPr>
            <p:cNvPr id="1467" name="Google Shape;1467;p14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68" name="Google Shape;1468;p14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469" name="Google Shape;1469;p14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70" name="Google Shape;1470;p14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71" name="Google Shape;1471;p14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472" name="Google Shape;1472;p148"/>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473" name="Google Shape;1473;p148"/>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066.xml><?xml version="1.0" encoding="utf-8"?>
<p:sldLayout xmlns:a="http://schemas.openxmlformats.org/drawingml/2006/main" xmlns:r="http://schemas.openxmlformats.org/officeDocument/2006/relationships" xmlns:p="http://schemas.openxmlformats.org/presentationml/2006/main" matchingName="Blank">
  <p:cSld name="Blank 8">
    <p:spTree>
      <p:nvGrpSpPr>
        <p:cNvPr id="1" name="Shape 1474"/>
        <p:cNvGrpSpPr/>
        <p:nvPr/>
      </p:nvGrpSpPr>
      <p:grpSpPr>
        <a:xfrm>
          <a:off x="0" y="0"/>
          <a:ext cx="0" cy="0"/>
          <a:chOff x="0" y="0"/>
          <a:chExt cx="0" cy="0"/>
        </a:xfrm>
      </p:grpSpPr>
      <p:sp>
        <p:nvSpPr>
          <p:cNvPr id="1475" name="Google Shape;1475;p1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476" name="Google Shape;1476;p1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77" name="Google Shape;1477;p1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478" name="Google Shape;1478;p149"/>
          <p:cNvGrpSpPr/>
          <p:nvPr/>
        </p:nvGrpSpPr>
        <p:grpSpPr>
          <a:xfrm>
            <a:off x="7191542" y="1"/>
            <a:ext cx="5000459" cy="1425992"/>
            <a:chOff x="7191542" y="1"/>
            <a:chExt cx="5000459" cy="1425992"/>
          </a:xfrm>
        </p:grpSpPr>
        <p:pic>
          <p:nvPicPr>
            <p:cNvPr id="1479" name="Google Shape;1479;p14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80" name="Google Shape;1480;p149"/>
            <p:cNvGrpSpPr/>
            <p:nvPr/>
          </p:nvGrpSpPr>
          <p:grpSpPr>
            <a:xfrm>
              <a:off x="7191542" y="1"/>
              <a:ext cx="5000459" cy="1425992"/>
              <a:chOff x="7186272" y="0"/>
              <a:chExt cx="5005729" cy="1427495"/>
            </a:xfrm>
          </p:grpSpPr>
          <p:sp>
            <p:nvSpPr>
              <p:cNvPr id="1481" name="Google Shape;1481;p1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82" name="Google Shape;1482;p1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1067.xml><?xml version="1.0" encoding="utf-8"?>
<p:sldLayout xmlns:a="http://schemas.openxmlformats.org/drawingml/2006/main" xmlns:r="http://schemas.openxmlformats.org/officeDocument/2006/relationships" xmlns:p="http://schemas.openxmlformats.org/presentationml/2006/main" matchingName="Cover">
  <p:cSld name="Cover 12">
    <p:spTree>
      <p:nvGrpSpPr>
        <p:cNvPr id="1" name="Shape 1483"/>
        <p:cNvGrpSpPr/>
        <p:nvPr/>
      </p:nvGrpSpPr>
      <p:grpSpPr>
        <a:xfrm>
          <a:off x="0" y="0"/>
          <a:ext cx="0" cy="0"/>
          <a:chOff x="0" y="0"/>
          <a:chExt cx="0" cy="0"/>
        </a:xfrm>
      </p:grpSpPr>
      <p:sp>
        <p:nvSpPr>
          <p:cNvPr id="1484" name="Google Shape;1484;p15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85" name="Google Shape;1485;p15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86" name="Google Shape;1486;p15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487" name="Google Shape;1487;p150"/>
          <p:cNvSpPr>
            <a:spLocks noGrp="1"/>
          </p:cNvSpPr>
          <p:nvPr>
            <p:ph type="pic" idx="2"/>
          </p:nvPr>
        </p:nvSpPr>
        <p:spPr>
          <a:xfrm>
            <a:off x="7118684" y="233915"/>
            <a:ext cx="5073316" cy="5943600"/>
          </a:xfrm>
          <a:prstGeom prst="rect">
            <a:avLst/>
          </a:prstGeom>
          <a:noFill/>
          <a:ln>
            <a:noFill/>
          </a:ln>
        </p:spPr>
      </p:sp>
      <p:grpSp>
        <p:nvGrpSpPr>
          <p:cNvPr id="1488" name="Google Shape;1488;p150"/>
          <p:cNvGrpSpPr/>
          <p:nvPr/>
        </p:nvGrpSpPr>
        <p:grpSpPr>
          <a:xfrm>
            <a:off x="0" y="5020348"/>
            <a:ext cx="12192000" cy="1837653"/>
            <a:chOff x="0" y="5020348"/>
            <a:chExt cx="12192000" cy="1837653"/>
          </a:xfrm>
        </p:grpSpPr>
        <p:sp>
          <p:nvSpPr>
            <p:cNvPr id="1489" name="Google Shape;1489;p15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90" name="Google Shape;1490;p15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491" name="Google Shape;1491;p15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068.xml><?xml version="1.0" encoding="utf-8"?>
<p:sldLayout xmlns:a="http://schemas.openxmlformats.org/drawingml/2006/main" xmlns:r="http://schemas.openxmlformats.org/officeDocument/2006/relationships" xmlns:p="http://schemas.openxmlformats.org/presentationml/2006/main" matchingName="Divider">
  <p:cSld name="Divider 13">
    <p:bg>
      <p:bgPr>
        <a:solidFill>
          <a:schemeClr val="lt2"/>
        </a:solidFill>
        <a:effectLst/>
      </p:bgPr>
    </p:bg>
    <p:spTree>
      <p:nvGrpSpPr>
        <p:cNvPr id="1" name="Shape 1492"/>
        <p:cNvGrpSpPr/>
        <p:nvPr/>
      </p:nvGrpSpPr>
      <p:grpSpPr>
        <a:xfrm>
          <a:off x="0" y="0"/>
          <a:ext cx="0" cy="0"/>
          <a:chOff x="0" y="0"/>
          <a:chExt cx="0" cy="0"/>
        </a:xfrm>
      </p:grpSpPr>
      <p:grpSp>
        <p:nvGrpSpPr>
          <p:cNvPr id="1493" name="Google Shape;1493;p151"/>
          <p:cNvGrpSpPr/>
          <p:nvPr/>
        </p:nvGrpSpPr>
        <p:grpSpPr>
          <a:xfrm>
            <a:off x="0" y="5020347"/>
            <a:ext cx="12192000" cy="1837653"/>
            <a:chOff x="0" y="5020347"/>
            <a:chExt cx="12192000" cy="1837653"/>
          </a:xfrm>
        </p:grpSpPr>
        <p:sp>
          <p:nvSpPr>
            <p:cNvPr id="1494" name="Google Shape;1494;p15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95" name="Google Shape;1495;p15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96" name="Google Shape;1496;p15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497" name="Google Shape;1497;p15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498" name="Google Shape;1498;p151"/>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99" name="Google Shape;1499;p151"/>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069.xml><?xml version="1.0" encoding="utf-8"?>
<p:sldLayout xmlns:a="http://schemas.openxmlformats.org/drawingml/2006/main" xmlns:r="http://schemas.openxmlformats.org/officeDocument/2006/relationships" xmlns:p="http://schemas.openxmlformats.org/presentationml/2006/main" matchingName="Photo Slide">
  <p:cSld name="Photo Slide 12">
    <p:spTree>
      <p:nvGrpSpPr>
        <p:cNvPr id="1" name="Shape 1500"/>
        <p:cNvGrpSpPr/>
        <p:nvPr/>
      </p:nvGrpSpPr>
      <p:grpSpPr>
        <a:xfrm>
          <a:off x="0" y="0"/>
          <a:ext cx="0" cy="0"/>
          <a:chOff x="0" y="0"/>
          <a:chExt cx="0" cy="0"/>
        </a:xfrm>
      </p:grpSpPr>
      <p:sp>
        <p:nvSpPr>
          <p:cNvPr id="1501" name="Google Shape;1501;p15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502" name="Google Shape;1502;p15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503" name="Google Shape;1503;p152"/>
          <p:cNvGrpSpPr/>
          <p:nvPr/>
        </p:nvGrpSpPr>
        <p:grpSpPr>
          <a:xfrm>
            <a:off x="0" y="5379426"/>
            <a:ext cx="2807368" cy="753891"/>
            <a:chOff x="0" y="5379426"/>
            <a:chExt cx="2807368" cy="753891"/>
          </a:xfrm>
        </p:grpSpPr>
        <p:sp>
          <p:nvSpPr>
            <p:cNvPr id="1504" name="Google Shape;1504;p15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05" name="Google Shape;1505;p15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506" name="Google Shape;1506;p152"/>
          <p:cNvSpPr>
            <a:spLocks noGrp="1"/>
          </p:cNvSpPr>
          <p:nvPr>
            <p:ph type="pic" idx="2"/>
          </p:nvPr>
        </p:nvSpPr>
        <p:spPr>
          <a:xfrm>
            <a:off x="2807368" y="457202"/>
            <a:ext cx="8915400" cy="5943598"/>
          </a:xfrm>
          <a:prstGeom prst="rect">
            <a:avLst/>
          </a:prstGeom>
          <a:noFill/>
          <a:ln>
            <a:noFill/>
          </a:ln>
        </p:spPr>
      </p:sp>
      <p:pic>
        <p:nvPicPr>
          <p:cNvPr id="1507" name="Google Shape;1507;p15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926228292"/>
      </p:ext>
    </p:extLst>
  </p:cSld>
  <p:clrMapOvr>
    <a:masterClrMapping/>
  </p:clrMapOvr>
</p:sldLayout>
</file>

<file path=ppt/slideLayouts/slideLayout1070.xml><?xml version="1.0" encoding="utf-8"?>
<p:sldLayout xmlns:a="http://schemas.openxmlformats.org/drawingml/2006/main" xmlns:r="http://schemas.openxmlformats.org/officeDocument/2006/relationships" xmlns:p="http://schemas.openxmlformats.org/presentationml/2006/main" matchingName="Quotation">
  <p:cSld name="Quotation 17">
    <p:spTree>
      <p:nvGrpSpPr>
        <p:cNvPr id="1" name="Shape 1508"/>
        <p:cNvGrpSpPr/>
        <p:nvPr/>
      </p:nvGrpSpPr>
      <p:grpSpPr>
        <a:xfrm>
          <a:off x="0" y="0"/>
          <a:ext cx="0" cy="0"/>
          <a:chOff x="0" y="0"/>
          <a:chExt cx="0" cy="0"/>
        </a:xfrm>
      </p:grpSpPr>
      <p:sp>
        <p:nvSpPr>
          <p:cNvPr id="1509" name="Google Shape;1509;p15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10" name="Google Shape;1510;p15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11" name="Google Shape;1511;p15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2" name="Google Shape;1512;p15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13" name="Google Shape;1513;p1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14" name="Google Shape;1514;p1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515" name="Google Shape;1515;p153"/>
          <p:cNvGrpSpPr/>
          <p:nvPr/>
        </p:nvGrpSpPr>
        <p:grpSpPr>
          <a:xfrm>
            <a:off x="7191542" y="1"/>
            <a:ext cx="5000459" cy="1425992"/>
            <a:chOff x="7191542" y="1"/>
            <a:chExt cx="5000459" cy="1425992"/>
          </a:xfrm>
        </p:grpSpPr>
        <p:pic>
          <p:nvPicPr>
            <p:cNvPr id="1516" name="Google Shape;1516;p15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17" name="Google Shape;1517;p153"/>
            <p:cNvGrpSpPr/>
            <p:nvPr/>
          </p:nvGrpSpPr>
          <p:grpSpPr>
            <a:xfrm>
              <a:off x="7191542" y="1"/>
              <a:ext cx="5000459" cy="1425992"/>
              <a:chOff x="7186272" y="0"/>
              <a:chExt cx="5005729" cy="1427495"/>
            </a:xfrm>
          </p:grpSpPr>
          <p:sp>
            <p:nvSpPr>
              <p:cNvPr id="1518" name="Google Shape;1518;p1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19" name="Google Shape;1519;p1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520" name="Google Shape;1520;p15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71.xml><?xml version="1.0" encoding="utf-8"?>
<p:sldLayout xmlns:a="http://schemas.openxmlformats.org/drawingml/2006/main" xmlns:r="http://schemas.openxmlformats.org/officeDocument/2006/relationships" xmlns:p="http://schemas.openxmlformats.org/presentationml/2006/main" matchingName="Quotation">
  <p:cSld name="Quotation 17">
    <p:spTree>
      <p:nvGrpSpPr>
        <p:cNvPr id="1" name="Shape 1508"/>
        <p:cNvGrpSpPr/>
        <p:nvPr/>
      </p:nvGrpSpPr>
      <p:grpSpPr>
        <a:xfrm>
          <a:off x="0" y="0"/>
          <a:ext cx="0" cy="0"/>
          <a:chOff x="0" y="0"/>
          <a:chExt cx="0" cy="0"/>
        </a:xfrm>
      </p:grpSpPr>
      <p:sp>
        <p:nvSpPr>
          <p:cNvPr id="1509" name="Google Shape;1509;p15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10" name="Google Shape;1510;p15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11" name="Google Shape;1511;p15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2" name="Google Shape;1512;p15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13" name="Google Shape;1513;p1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14" name="Google Shape;1514;p1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515" name="Google Shape;1515;p153"/>
          <p:cNvGrpSpPr/>
          <p:nvPr/>
        </p:nvGrpSpPr>
        <p:grpSpPr>
          <a:xfrm>
            <a:off x="7191542" y="1"/>
            <a:ext cx="5000459" cy="1425992"/>
            <a:chOff x="7191542" y="1"/>
            <a:chExt cx="5000459" cy="1425992"/>
          </a:xfrm>
        </p:grpSpPr>
        <p:pic>
          <p:nvPicPr>
            <p:cNvPr id="1516" name="Google Shape;1516;p15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17" name="Google Shape;1517;p153"/>
            <p:cNvGrpSpPr/>
            <p:nvPr/>
          </p:nvGrpSpPr>
          <p:grpSpPr>
            <a:xfrm>
              <a:off x="7191542" y="1"/>
              <a:ext cx="5000459" cy="1425992"/>
              <a:chOff x="7186272" y="0"/>
              <a:chExt cx="5005729" cy="1427495"/>
            </a:xfrm>
          </p:grpSpPr>
          <p:sp>
            <p:nvSpPr>
              <p:cNvPr id="1518" name="Google Shape;1518;p1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19" name="Google Shape;1519;p1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520" name="Google Shape;1520;p15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72.xml><?xml version="1.0" encoding="utf-8"?>
<p:sldLayout xmlns:a="http://schemas.openxmlformats.org/drawingml/2006/main" xmlns:r="http://schemas.openxmlformats.org/officeDocument/2006/relationships" xmlns:p="http://schemas.openxmlformats.org/presentationml/2006/main" matchingName="Quotation">
  <p:cSld name="Quotation 17">
    <p:spTree>
      <p:nvGrpSpPr>
        <p:cNvPr id="1" name="Shape 1508"/>
        <p:cNvGrpSpPr/>
        <p:nvPr/>
      </p:nvGrpSpPr>
      <p:grpSpPr>
        <a:xfrm>
          <a:off x="0" y="0"/>
          <a:ext cx="0" cy="0"/>
          <a:chOff x="0" y="0"/>
          <a:chExt cx="0" cy="0"/>
        </a:xfrm>
      </p:grpSpPr>
      <p:sp>
        <p:nvSpPr>
          <p:cNvPr id="1509" name="Google Shape;1509;p15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10" name="Google Shape;1510;p15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11" name="Google Shape;1511;p15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2" name="Google Shape;1512;p15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13" name="Google Shape;1513;p1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14" name="Google Shape;1514;p1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515" name="Google Shape;1515;p153"/>
          <p:cNvGrpSpPr/>
          <p:nvPr/>
        </p:nvGrpSpPr>
        <p:grpSpPr>
          <a:xfrm>
            <a:off x="7191542" y="1"/>
            <a:ext cx="5000459" cy="1425992"/>
            <a:chOff x="7191542" y="1"/>
            <a:chExt cx="5000459" cy="1425992"/>
          </a:xfrm>
        </p:grpSpPr>
        <p:pic>
          <p:nvPicPr>
            <p:cNvPr id="1516" name="Google Shape;1516;p15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17" name="Google Shape;1517;p153"/>
            <p:cNvGrpSpPr/>
            <p:nvPr/>
          </p:nvGrpSpPr>
          <p:grpSpPr>
            <a:xfrm>
              <a:off x="7191542" y="1"/>
              <a:ext cx="5000459" cy="1425992"/>
              <a:chOff x="7186272" y="0"/>
              <a:chExt cx="5005729" cy="1427495"/>
            </a:xfrm>
          </p:grpSpPr>
          <p:sp>
            <p:nvSpPr>
              <p:cNvPr id="1518" name="Google Shape;1518;p1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19" name="Google Shape;1519;p1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520" name="Google Shape;1520;p15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73.xml><?xml version="1.0" encoding="utf-8"?>
<p:sldLayout xmlns:a="http://schemas.openxmlformats.org/drawingml/2006/main" xmlns:r="http://schemas.openxmlformats.org/officeDocument/2006/relationships" xmlns:p="http://schemas.openxmlformats.org/presentationml/2006/main" matchingName="Title and Content">
  <p:cSld name="Title and Content 14">
    <p:spTree>
      <p:nvGrpSpPr>
        <p:cNvPr id="1" name="Shape 1521"/>
        <p:cNvGrpSpPr/>
        <p:nvPr/>
      </p:nvGrpSpPr>
      <p:grpSpPr>
        <a:xfrm>
          <a:off x="0" y="0"/>
          <a:ext cx="0" cy="0"/>
          <a:chOff x="0" y="0"/>
          <a:chExt cx="0" cy="0"/>
        </a:xfrm>
      </p:grpSpPr>
      <p:grpSp>
        <p:nvGrpSpPr>
          <p:cNvPr id="1522" name="Google Shape;1522;p154"/>
          <p:cNvGrpSpPr/>
          <p:nvPr/>
        </p:nvGrpSpPr>
        <p:grpSpPr>
          <a:xfrm>
            <a:off x="7191542" y="1"/>
            <a:ext cx="5000459" cy="1425992"/>
            <a:chOff x="7191542" y="1"/>
            <a:chExt cx="5000459" cy="1425992"/>
          </a:xfrm>
        </p:grpSpPr>
        <p:pic>
          <p:nvPicPr>
            <p:cNvPr id="1523" name="Google Shape;1523;p15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24" name="Google Shape;1524;p154"/>
            <p:cNvGrpSpPr/>
            <p:nvPr/>
          </p:nvGrpSpPr>
          <p:grpSpPr>
            <a:xfrm>
              <a:off x="7191542" y="1"/>
              <a:ext cx="5000459" cy="1425992"/>
              <a:chOff x="7186272" y="0"/>
              <a:chExt cx="5005729" cy="1427495"/>
            </a:xfrm>
          </p:grpSpPr>
          <p:sp>
            <p:nvSpPr>
              <p:cNvPr id="1525" name="Google Shape;1525;p15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26" name="Google Shape;1526;p15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527" name="Google Shape;1527;p15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28" name="Google Shape;1528;p15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29" name="Google Shape;1529;p15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30" name="Google Shape;1530;p15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31" name="Google Shape;1531;p1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074.xml><?xml version="1.0" encoding="utf-8"?>
<p:sldLayout xmlns:a="http://schemas.openxmlformats.org/drawingml/2006/main" xmlns:r="http://schemas.openxmlformats.org/officeDocument/2006/relationships" xmlns:p="http://schemas.openxmlformats.org/presentationml/2006/main" matchingName="Two Content">
  <p:cSld name="Two Content 11">
    <p:spTree>
      <p:nvGrpSpPr>
        <p:cNvPr id="1" name="Shape 1532"/>
        <p:cNvGrpSpPr/>
        <p:nvPr/>
      </p:nvGrpSpPr>
      <p:grpSpPr>
        <a:xfrm>
          <a:off x="0" y="0"/>
          <a:ext cx="0" cy="0"/>
          <a:chOff x="0" y="0"/>
          <a:chExt cx="0" cy="0"/>
        </a:xfrm>
      </p:grpSpPr>
      <p:sp>
        <p:nvSpPr>
          <p:cNvPr id="1533" name="Google Shape;1533;p15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34" name="Google Shape;1534;p15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535" name="Google Shape;1535;p155"/>
          <p:cNvGrpSpPr/>
          <p:nvPr/>
        </p:nvGrpSpPr>
        <p:grpSpPr>
          <a:xfrm>
            <a:off x="7191542" y="1"/>
            <a:ext cx="5000459" cy="1425992"/>
            <a:chOff x="7191542" y="1"/>
            <a:chExt cx="5000459" cy="1425992"/>
          </a:xfrm>
        </p:grpSpPr>
        <p:pic>
          <p:nvPicPr>
            <p:cNvPr id="1536" name="Google Shape;1536;p1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37" name="Google Shape;1537;p155"/>
            <p:cNvGrpSpPr/>
            <p:nvPr/>
          </p:nvGrpSpPr>
          <p:grpSpPr>
            <a:xfrm>
              <a:off x="7191542" y="1"/>
              <a:ext cx="5000459" cy="1425992"/>
              <a:chOff x="7186272" y="0"/>
              <a:chExt cx="5005729" cy="1427495"/>
            </a:xfrm>
          </p:grpSpPr>
          <p:sp>
            <p:nvSpPr>
              <p:cNvPr id="1538" name="Google Shape;1538;p1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39" name="Google Shape;1539;p1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540" name="Google Shape;1540;p15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41" name="Google Shape;1541;p15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542" name="Google Shape;1542;p1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43" name="Google Shape;1543;p1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075.xml><?xml version="1.0" encoding="utf-8"?>
<p:sldLayout xmlns:a="http://schemas.openxmlformats.org/drawingml/2006/main" xmlns:r="http://schemas.openxmlformats.org/officeDocument/2006/relationships" xmlns:p="http://schemas.openxmlformats.org/presentationml/2006/main" matchingName="Comparison">
  <p:cSld name="Comparison 10">
    <p:spTree>
      <p:nvGrpSpPr>
        <p:cNvPr id="1" name="Shape 1544"/>
        <p:cNvGrpSpPr/>
        <p:nvPr/>
      </p:nvGrpSpPr>
      <p:grpSpPr>
        <a:xfrm>
          <a:off x="0" y="0"/>
          <a:ext cx="0" cy="0"/>
          <a:chOff x="0" y="0"/>
          <a:chExt cx="0" cy="0"/>
        </a:xfrm>
      </p:grpSpPr>
      <p:grpSp>
        <p:nvGrpSpPr>
          <p:cNvPr id="1545" name="Google Shape;1545;p156"/>
          <p:cNvGrpSpPr/>
          <p:nvPr/>
        </p:nvGrpSpPr>
        <p:grpSpPr>
          <a:xfrm>
            <a:off x="7191542" y="1"/>
            <a:ext cx="5000459" cy="1425992"/>
            <a:chOff x="7191542" y="1"/>
            <a:chExt cx="5000459" cy="1425992"/>
          </a:xfrm>
        </p:grpSpPr>
        <p:pic>
          <p:nvPicPr>
            <p:cNvPr id="1546" name="Google Shape;1546;p15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47" name="Google Shape;1547;p156"/>
            <p:cNvGrpSpPr/>
            <p:nvPr/>
          </p:nvGrpSpPr>
          <p:grpSpPr>
            <a:xfrm>
              <a:off x="7191542" y="1"/>
              <a:ext cx="5000459" cy="1425992"/>
              <a:chOff x="7186272" y="0"/>
              <a:chExt cx="5005729" cy="1427495"/>
            </a:xfrm>
          </p:grpSpPr>
          <p:sp>
            <p:nvSpPr>
              <p:cNvPr id="1548" name="Google Shape;1548;p15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49" name="Google Shape;1549;p15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550" name="Google Shape;1550;p15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51" name="Google Shape;1551;p15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52" name="Google Shape;1552;p15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53" name="Google Shape;1553;p15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54" name="Google Shape;1554;p15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55" name="Google Shape;1555;p15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556" name="Google Shape;1556;p15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57" name="Google Shape;1557;p1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076.xml><?xml version="1.0" encoding="utf-8"?>
<p:sldLayout xmlns:a="http://schemas.openxmlformats.org/drawingml/2006/main" xmlns:r="http://schemas.openxmlformats.org/officeDocument/2006/relationships" xmlns:p="http://schemas.openxmlformats.org/presentationml/2006/main" matchingName="Title Only">
  <p:cSld name="Title Only 10">
    <p:spTree>
      <p:nvGrpSpPr>
        <p:cNvPr id="1" name="Shape 1558"/>
        <p:cNvGrpSpPr/>
        <p:nvPr/>
      </p:nvGrpSpPr>
      <p:grpSpPr>
        <a:xfrm>
          <a:off x="0" y="0"/>
          <a:ext cx="0" cy="0"/>
          <a:chOff x="0" y="0"/>
          <a:chExt cx="0" cy="0"/>
        </a:xfrm>
      </p:grpSpPr>
      <p:grpSp>
        <p:nvGrpSpPr>
          <p:cNvPr id="1559" name="Google Shape;1559;p157"/>
          <p:cNvGrpSpPr/>
          <p:nvPr/>
        </p:nvGrpSpPr>
        <p:grpSpPr>
          <a:xfrm>
            <a:off x="7191542" y="1"/>
            <a:ext cx="5000459" cy="1425992"/>
            <a:chOff x="7191542" y="1"/>
            <a:chExt cx="5000459" cy="1425992"/>
          </a:xfrm>
        </p:grpSpPr>
        <p:pic>
          <p:nvPicPr>
            <p:cNvPr id="1560" name="Google Shape;1560;p1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61" name="Google Shape;1561;p157"/>
            <p:cNvGrpSpPr/>
            <p:nvPr/>
          </p:nvGrpSpPr>
          <p:grpSpPr>
            <a:xfrm>
              <a:off x="7191542" y="1"/>
              <a:ext cx="5000459" cy="1425992"/>
              <a:chOff x="7186272" y="0"/>
              <a:chExt cx="5005729" cy="1427495"/>
            </a:xfrm>
          </p:grpSpPr>
          <p:sp>
            <p:nvSpPr>
              <p:cNvPr id="1562" name="Google Shape;1562;p1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63" name="Google Shape;1563;p1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564" name="Google Shape;1564;p15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65" name="Google Shape;1565;p15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566" name="Google Shape;1566;p1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67" name="Google Shape;1567;p1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077.xml><?xml version="1.0" encoding="utf-8"?>
<p:sldLayout xmlns:a="http://schemas.openxmlformats.org/drawingml/2006/main" xmlns:r="http://schemas.openxmlformats.org/officeDocument/2006/relationships" xmlns:p="http://schemas.openxmlformats.org/presentationml/2006/main" matchingName="End">
  <p:cSld name="End 11">
    <p:spTree>
      <p:nvGrpSpPr>
        <p:cNvPr id="1" name="Shape 1568"/>
        <p:cNvGrpSpPr/>
        <p:nvPr/>
      </p:nvGrpSpPr>
      <p:grpSpPr>
        <a:xfrm>
          <a:off x="0" y="0"/>
          <a:ext cx="0" cy="0"/>
          <a:chOff x="0" y="0"/>
          <a:chExt cx="0" cy="0"/>
        </a:xfrm>
      </p:grpSpPr>
      <p:grpSp>
        <p:nvGrpSpPr>
          <p:cNvPr id="1569" name="Google Shape;1569;p158"/>
          <p:cNvGrpSpPr/>
          <p:nvPr/>
        </p:nvGrpSpPr>
        <p:grpSpPr>
          <a:xfrm>
            <a:off x="0" y="0"/>
            <a:ext cx="12192000" cy="2148830"/>
            <a:chOff x="0" y="0"/>
            <a:chExt cx="12192000" cy="2148830"/>
          </a:xfrm>
        </p:grpSpPr>
        <p:sp>
          <p:nvSpPr>
            <p:cNvPr id="1570" name="Google Shape;1570;p15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71" name="Google Shape;1571;p15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572" name="Google Shape;1572;p15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73" name="Google Shape;1573;p15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74" name="Google Shape;1574;p15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575" name="Google Shape;1575;p158"/>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576" name="Google Shape;1576;p158"/>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078.xml><?xml version="1.0" encoding="utf-8"?>
<p:sldLayout xmlns:a="http://schemas.openxmlformats.org/drawingml/2006/main" xmlns:r="http://schemas.openxmlformats.org/officeDocument/2006/relationships" xmlns:p="http://schemas.openxmlformats.org/presentationml/2006/main" matchingName="Blank">
  <p:cSld name="Blank 9">
    <p:spTree>
      <p:nvGrpSpPr>
        <p:cNvPr id="1" name="Shape 1577"/>
        <p:cNvGrpSpPr/>
        <p:nvPr/>
      </p:nvGrpSpPr>
      <p:grpSpPr>
        <a:xfrm>
          <a:off x="0" y="0"/>
          <a:ext cx="0" cy="0"/>
          <a:chOff x="0" y="0"/>
          <a:chExt cx="0" cy="0"/>
        </a:xfrm>
      </p:grpSpPr>
      <p:sp>
        <p:nvSpPr>
          <p:cNvPr id="1578" name="Google Shape;1578;p15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579" name="Google Shape;1579;p1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80" name="Google Shape;1580;p1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581" name="Google Shape;1581;p159"/>
          <p:cNvGrpSpPr/>
          <p:nvPr/>
        </p:nvGrpSpPr>
        <p:grpSpPr>
          <a:xfrm>
            <a:off x="7191542" y="1"/>
            <a:ext cx="5000459" cy="1425992"/>
            <a:chOff x="7191542" y="1"/>
            <a:chExt cx="5000459" cy="1425992"/>
          </a:xfrm>
        </p:grpSpPr>
        <p:pic>
          <p:nvPicPr>
            <p:cNvPr id="1582" name="Google Shape;1582;p1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83" name="Google Shape;1583;p159"/>
            <p:cNvGrpSpPr/>
            <p:nvPr/>
          </p:nvGrpSpPr>
          <p:grpSpPr>
            <a:xfrm>
              <a:off x="7191542" y="1"/>
              <a:ext cx="5000459" cy="1425992"/>
              <a:chOff x="7186272" y="0"/>
              <a:chExt cx="5005729" cy="1427495"/>
            </a:xfrm>
          </p:grpSpPr>
          <p:sp>
            <p:nvSpPr>
              <p:cNvPr id="1584" name="Google Shape;1584;p1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85" name="Google Shape;1585;p1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1079.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p:spTree>
      <p:nvGrpSpPr>
        <p:cNvPr id="1" name="Shape 1586"/>
        <p:cNvGrpSpPr/>
        <p:nvPr/>
      </p:nvGrpSpPr>
      <p:grpSpPr>
        <a:xfrm>
          <a:off x="0" y="0"/>
          <a:ext cx="0" cy="0"/>
          <a:chOff x="0" y="0"/>
          <a:chExt cx="0" cy="0"/>
        </a:xfrm>
      </p:grpSpPr>
      <p:sp>
        <p:nvSpPr>
          <p:cNvPr id="1587" name="Google Shape;1587;p160"/>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pic>
        <p:nvPicPr>
          <p:cNvPr id="1588" name="Google Shape;1588;p16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945967" y="408518"/>
            <a:ext cx="3706284" cy="1813983"/>
          </a:xfrm>
          <a:prstGeom prst="rect">
            <a:avLst/>
          </a:prstGeom>
          <a:noFill/>
          <a:ln>
            <a:noFill/>
          </a:ln>
        </p:spPr>
      </p:pic>
      <p:grpSp>
        <p:nvGrpSpPr>
          <p:cNvPr id="1589" name="Google Shape;1589;p160"/>
          <p:cNvGrpSpPr/>
          <p:nvPr/>
        </p:nvGrpSpPr>
        <p:grpSpPr>
          <a:xfrm>
            <a:off x="0" y="0"/>
            <a:ext cx="1862667" cy="6629400"/>
            <a:chOff x="-15876" y="0"/>
            <a:chExt cx="1927803" cy="6858000"/>
          </a:xfrm>
        </p:grpSpPr>
        <p:sp>
          <p:nvSpPr>
            <p:cNvPr id="1590" name="Google Shape;1590;p160"/>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lt1"/>
                </a:solidFill>
                <a:latin typeface="Calibri"/>
                <a:ea typeface="Calibri"/>
                <a:cs typeface="Calibri"/>
                <a:sym typeface="Calibri"/>
              </a:endParaRPr>
            </a:p>
          </p:txBody>
        </p:sp>
        <p:pic>
          <p:nvPicPr>
            <p:cNvPr id="1591" name="Google Shape;1591;p160"/>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5876" y="0"/>
              <a:ext cx="1927803" cy="6858000"/>
            </a:xfrm>
            <a:prstGeom prst="rect">
              <a:avLst/>
            </a:prstGeom>
            <a:solidFill>
              <a:schemeClr val="dk2"/>
            </a:solidFill>
            <a:ln>
              <a:noFill/>
            </a:ln>
          </p:spPr>
        </p:pic>
      </p:grpSp>
      <p:sp>
        <p:nvSpPr>
          <p:cNvPr id="1592" name="Google Shape;1592;p160"/>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593" name="Google Shape;1593;p160"/>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94" name="Google Shape;1594;p160"/>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95" name="Google Shape;1595;p160"/>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138240366"/>
      </p:ext>
    </p:extLst>
  </p:cSld>
  <p:clrMapOvr>
    <a:masterClrMapping/>
  </p:clrMapOvr>
</p:sldLayout>
</file>

<file path=ppt/slideLayouts/slideLayout1080.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p:spTree>
      <p:nvGrpSpPr>
        <p:cNvPr id="1" name="Shape 1586"/>
        <p:cNvGrpSpPr/>
        <p:nvPr/>
      </p:nvGrpSpPr>
      <p:grpSpPr>
        <a:xfrm>
          <a:off x="0" y="0"/>
          <a:ext cx="0" cy="0"/>
          <a:chOff x="0" y="0"/>
          <a:chExt cx="0" cy="0"/>
        </a:xfrm>
      </p:grpSpPr>
      <p:sp>
        <p:nvSpPr>
          <p:cNvPr id="1587" name="Google Shape;1587;p160"/>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pic>
        <p:nvPicPr>
          <p:cNvPr id="1588" name="Google Shape;1588;p16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945967" y="408518"/>
            <a:ext cx="3706284" cy="1813983"/>
          </a:xfrm>
          <a:prstGeom prst="rect">
            <a:avLst/>
          </a:prstGeom>
          <a:noFill/>
          <a:ln>
            <a:noFill/>
          </a:ln>
        </p:spPr>
      </p:pic>
      <p:grpSp>
        <p:nvGrpSpPr>
          <p:cNvPr id="1589" name="Google Shape;1589;p160"/>
          <p:cNvGrpSpPr/>
          <p:nvPr/>
        </p:nvGrpSpPr>
        <p:grpSpPr>
          <a:xfrm>
            <a:off x="0" y="0"/>
            <a:ext cx="1862667" cy="6629400"/>
            <a:chOff x="-15876" y="0"/>
            <a:chExt cx="1927803" cy="6858000"/>
          </a:xfrm>
        </p:grpSpPr>
        <p:sp>
          <p:nvSpPr>
            <p:cNvPr id="1590" name="Google Shape;1590;p160"/>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lt1"/>
                </a:solidFill>
                <a:latin typeface="Calibri"/>
                <a:ea typeface="Calibri"/>
                <a:cs typeface="Calibri"/>
                <a:sym typeface="Calibri"/>
              </a:endParaRPr>
            </a:p>
          </p:txBody>
        </p:sp>
        <p:pic>
          <p:nvPicPr>
            <p:cNvPr id="1591" name="Google Shape;1591;p160"/>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5876" y="0"/>
              <a:ext cx="1927803" cy="6858000"/>
            </a:xfrm>
            <a:prstGeom prst="rect">
              <a:avLst/>
            </a:prstGeom>
            <a:solidFill>
              <a:schemeClr val="dk2"/>
            </a:solidFill>
            <a:ln>
              <a:noFill/>
            </a:ln>
          </p:spPr>
        </p:pic>
      </p:grpSp>
      <p:sp>
        <p:nvSpPr>
          <p:cNvPr id="1592" name="Google Shape;1592;p160"/>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593" name="Google Shape;1593;p160"/>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94" name="Google Shape;1594;p160"/>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95" name="Google Shape;1595;p160"/>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081.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p:spTree>
      <p:nvGrpSpPr>
        <p:cNvPr id="1" name="Shape 1586"/>
        <p:cNvGrpSpPr/>
        <p:nvPr/>
      </p:nvGrpSpPr>
      <p:grpSpPr>
        <a:xfrm>
          <a:off x="0" y="0"/>
          <a:ext cx="0" cy="0"/>
          <a:chOff x="0" y="0"/>
          <a:chExt cx="0" cy="0"/>
        </a:xfrm>
      </p:grpSpPr>
      <p:sp>
        <p:nvSpPr>
          <p:cNvPr id="1587" name="Google Shape;1587;p160"/>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pic>
        <p:nvPicPr>
          <p:cNvPr id="1588" name="Google Shape;1588;p16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945967" y="408518"/>
            <a:ext cx="3706284" cy="1813983"/>
          </a:xfrm>
          <a:prstGeom prst="rect">
            <a:avLst/>
          </a:prstGeom>
          <a:noFill/>
          <a:ln>
            <a:noFill/>
          </a:ln>
        </p:spPr>
      </p:pic>
      <p:grpSp>
        <p:nvGrpSpPr>
          <p:cNvPr id="1589" name="Google Shape;1589;p160"/>
          <p:cNvGrpSpPr/>
          <p:nvPr/>
        </p:nvGrpSpPr>
        <p:grpSpPr>
          <a:xfrm>
            <a:off x="0" y="0"/>
            <a:ext cx="1862667" cy="6629400"/>
            <a:chOff x="-15876" y="0"/>
            <a:chExt cx="1927803" cy="6858000"/>
          </a:xfrm>
        </p:grpSpPr>
        <p:sp>
          <p:nvSpPr>
            <p:cNvPr id="1590" name="Google Shape;1590;p160"/>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lt1"/>
                </a:solidFill>
                <a:latin typeface="Calibri"/>
                <a:ea typeface="Calibri"/>
                <a:cs typeface="Calibri"/>
                <a:sym typeface="Calibri"/>
              </a:endParaRPr>
            </a:p>
          </p:txBody>
        </p:sp>
        <p:pic>
          <p:nvPicPr>
            <p:cNvPr id="1591" name="Google Shape;1591;p160"/>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5876" y="0"/>
              <a:ext cx="1927803" cy="6858000"/>
            </a:xfrm>
            <a:prstGeom prst="rect">
              <a:avLst/>
            </a:prstGeom>
            <a:solidFill>
              <a:schemeClr val="dk2"/>
            </a:solidFill>
            <a:ln>
              <a:noFill/>
            </a:ln>
          </p:spPr>
        </p:pic>
      </p:grpSp>
      <p:sp>
        <p:nvSpPr>
          <p:cNvPr id="1592" name="Google Shape;1592;p160"/>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593" name="Google Shape;1593;p160"/>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94" name="Google Shape;1594;p160"/>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95" name="Google Shape;1595;p160"/>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082.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p:spTree>
      <p:nvGrpSpPr>
        <p:cNvPr id="1" name="Shape 1596"/>
        <p:cNvGrpSpPr/>
        <p:nvPr/>
      </p:nvGrpSpPr>
      <p:grpSpPr>
        <a:xfrm>
          <a:off x="0" y="0"/>
          <a:ext cx="0" cy="0"/>
          <a:chOff x="0" y="0"/>
          <a:chExt cx="0" cy="0"/>
        </a:xfrm>
      </p:grpSpPr>
      <p:sp>
        <p:nvSpPr>
          <p:cNvPr id="1597" name="Google Shape;1597;p161"/>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598" name="Google Shape;1598;p161"/>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99" name="Google Shape;1599;p161"/>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00" name="Google Shape;1600;p161"/>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01" name="Google Shape;1601;p1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467">
                <a:solidFill>
                  <a:schemeClr val="lt1"/>
                </a:solidFill>
                <a:latin typeface="Calibri"/>
                <a:ea typeface="Calibri"/>
                <a:cs typeface="Calibri"/>
                <a:sym typeface="Calibri"/>
              </a:defRPr>
            </a:lvl1pPr>
            <a:lvl2pPr marL="0" marR="0" lvl="1" indent="0" algn="r">
              <a:spcBef>
                <a:spcPts val="0"/>
              </a:spcBef>
              <a:buNone/>
              <a:defRPr sz="1467">
                <a:solidFill>
                  <a:schemeClr val="lt1"/>
                </a:solidFill>
                <a:latin typeface="Calibri"/>
                <a:ea typeface="Calibri"/>
                <a:cs typeface="Calibri"/>
                <a:sym typeface="Calibri"/>
              </a:defRPr>
            </a:lvl2pPr>
            <a:lvl3pPr marL="0" marR="0" lvl="2" indent="0" algn="r">
              <a:spcBef>
                <a:spcPts val="0"/>
              </a:spcBef>
              <a:buNone/>
              <a:defRPr sz="1467">
                <a:solidFill>
                  <a:schemeClr val="lt1"/>
                </a:solidFill>
                <a:latin typeface="Calibri"/>
                <a:ea typeface="Calibri"/>
                <a:cs typeface="Calibri"/>
                <a:sym typeface="Calibri"/>
              </a:defRPr>
            </a:lvl3pPr>
            <a:lvl4pPr marL="0" marR="0" lvl="3" indent="0" algn="r">
              <a:spcBef>
                <a:spcPts val="0"/>
              </a:spcBef>
              <a:buNone/>
              <a:defRPr sz="1467">
                <a:solidFill>
                  <a:schemeClr val="lt1"/>
                </a:solidFill>
                <a:latin typeface="Calibri"/>
                <a:ea typeface="Calibri"/>
                <a:cs typeface="Calibri"/>
                <a:sym typeface="Calibri"/>
              </a:defRPr>
            </a:lvl4pPr>
            <a:lvl5pPr marL="0" marR="0" lvl="4" indent="0" algn="r">
              <a:spcBef>
                <a:spcPts val="0"/>
              </a:spcBef>
              <a:buNone/>
              <a:defRPr sz="1467">
                <a:solidFill>
                  <a:schemeClr val="lt1"/>
                </a:solidFill>
                <a:latin typeface="Calibri"/>
                <a:ea typeface="Calibri"/>
                <a:cs typeface="Calibri"/>
                <a:sym typeface="Calibri"/>
              </a:defRPr>
            </a:lvl5pPr>
            <a:lvl6pPr marL="0" marR="0" lvl="5" indent="0" algn="r">
              <a:spcBef>
                <a:spcPts val="0"/>
              </a:spcBef>
              <a:buNone/>
              <a:defRPr sz="1467">
                <a:solidFill>
                  <a:schemeClr val="lt1"/>
                </a:solidFill>
                <a:latin typeface="Calibri"/>
                <a:ea typeface="Calibri"/>
                <a:cs typeface="Calibri"/>
                <a:sym typeface="Calibri"/>
              </a:defRPr>
            </a:lvl6pPr>
            <a:lvl7pPr marL="0" marR="0" lvl="6" indent="0" algn="r">
              <a:spcBef>
                <a:spcPts val="0"/>
              </a:spcBef>
              <a:buNone/>
              <a:defRPr sz="1467">
                <a:solidFill>
                  <a:schemeClr val="lt1"/>
                </a:solidFill>
                <a:latin typeface="Calibri"/>
                <a:ea typeface="Calibri"/>
                <a:cs typeface="Calibri"/>
                <a:sym typeface="Calibri"/>
              </a:defRPr>
            </a:lvl7pPr>
            <a:lvl8pPr marL="0" marR="0" lvl="7" indent="0" algn="r">
              <a:spcBef>
                <a:spcPts val="0"/>
              </a:spcBef>
              <a:buNone/>
              <a:defRPr sz="1467">
                <a:solidFill>
                  <a:schemeClr val="lt1"/>
                </a:solidFill>
                <a:latin typeface="Calibri"/>
                <a:ea typeface="Calibri"/>
                <a:cs typeface="Calibri"/>
                <a:sym typeface="Calibri"/>
              </a:defRPr>
            </a:lvl8pPr>
            <a:lvl9pPr marL="0" marR="0" lvl="8" indent="0" algn="r">
              <a:spcBef>
                <a:spcPts val="0"/>
              </a:spcBef>
              <a:buNone/>
              <a:defRPr sz="1467">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602" name="Google Shape;1602;p161"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cSld>
  <p:clrMapOvr>
    <a:masterClrMapping/>
  </p:clrMapOvr>
</p:sldLayout>
</file>

<file path=ppt/slideLayouts/slideLayout1083.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8">
    <p:spTree>
      <p:nvGrpSpPr>
        <p:cNvPr id="1" name="Shape 1603"/>
        <p:cNvGrpSpPr/>
        <p:nvPr/>
      </p:nvGrpSpPr>
      <p:grpSpPr>
        <a:xfrm>
          <a:off x="0" y="0"/>
          <a:ext cx="0" cy="0"/>
          <a:chOff x="0" y="0"/>
          <a:chExt cx="0" cy="0"/>
        </a:xfrm>
      </p:grpSpPr>
      <p:sp>
        <p:nvSpPr>
          <p:cNvPr id="1604" name="Google Shape;1604;p162"/>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05" name="Google Shape;1605;p162"/>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06" name="Google Shape;1606;p16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607" name="Google Shape;1607;p16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608" name="Google Shape;1608;p16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609" name="Google Shape;1609;p162"/>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610" name="Google Shape;1610;p162"/>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611" name="Google Shape;1611;p162"/>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12" name="Google Shape;1612;p162"/>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084.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2">
    <p:spTree>
      <p:nvGrpSpPr>
        <p:cNvPr id="1" name="Shape 1613"/>
        <p:cNvGrpSpPr/>
        <p:nvPr/>
      </p:nvGrpSpPr>
      <p:grpSpPr>
        <a:xfrm>
          <a:off x="0" y="0"/>
          <a:ext cx="0" cy="0"/>
          <a:chOff x="0" y="0"/>
          <a:chExt cx="0" cy="0"/>
        </a:xfrm>
      </p:grpSpPr>
      <p:sp>
        <p:nvSpPr>
          <p:cNvPr id="1614" name="Google Shape;1614;p163"/>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pic>
        <p:nvPicPr>
          <p:cNvPr id="1615" name="Google Shape;1615;p16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945967" y="408518"/>
            <a:ext cx="3706284" cy="1813983"/>
          </a:xfrm>
          <a:prstGeom prst="rect">
            <a:avLst/>
          </a:prstGeom>
          <a:noFill/>
          <a:ln>
            <a:noFill/>
          </a:ln>
        </p:spPr>
      </p:pic>
      <p:grpSp>
        <p:nvGrpSpPr>
          <p:cNvPr id="1616" name="Google Shape;1616;p163"/>
          <p:cNvGrpSpPr/>
          <p:nvPr/>
        </p:nvGrpSpPr>
        <p:grpSpPr>
          <a:xfrm>
            <a:off x="0" y="0"/>
            <a:ext cx="1862667" cy="6629400"/>
            <a:chOff x="-15876" y="0"/>
            <a:chExt cx="1927803" cy="6858000"/>
          </a:xfrm>
        </p:grpSpPr>
        <p:sp>
          <p:nvSpPr>
            <p:cNvPr id="1617" name="Google Shape;1617;p163"/>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lt1"/>
                </a:solidFill>
                <a:latin typeface="Calibri"/>
                <a:ea typeface="Calibri"/>
                <a:cs typeface="Calibri"/>
                <a:sym typeface="Calibri"/>
              </a:endParaRPr>
            </a:p>
          </p:txBody>
        </p:sp>
        <p:pic>
          <p:nvPicPr>
            <p:cNvPr id="1618" name="Google Shape;1618;p163"/>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5876" y="0"/>
              <a:ext cx="1927803" cy="6858000"/>
            </a:xfrm>
            <a:prstGeom prst="rect">
              <a:avLst/>
            </a:prstGeom>
            <a:solidFill>
              <a:schemeClr val="dk2"/>
            </a:solidFill>
            <a:ln>
              <a:noFill/>
            </a:ln>
          </p:spPr>
        </p:pic>
      </p:grpSp>
      <p:sp>
        <p:nvSpPr>
          <p:cNvPr id="1619" name="Google Shape;1619;p163"/>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620" name="Google Shape;1620;p163"/>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21" name="Google Shape;1621;p163"/>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2" name="Google Shape;1622;p163"/>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085.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2">
    <p:spTree>
      <p:nvGrpSpPr>
        <p:cNvPr id="1" name="Shape 1623"/>
        <p:cNvGrpSpPr/>
        <p:nvPr/>
      </p:nvGrpSpPr>
      <p:grpSpPr>
        <a:xfrm>
          <a:off x="0" y="0"/>
          <a:ext cx="0" cy="0"/>
          <a:chOff x="0" y="0"/>
          <a:chExt cx="0" cy="0"/>
        </a:xfrm>
      </p:grpSpPr>
      <p:sp>
        <p:nvSpPr>
          <p:cNvPr id="1624" name="Google Shape;1624;p164"/>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625" name="Google Shape;1625;p164"/>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26" name="Google Shape;1626;p164"/>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7" name="Google Shape;1627;p164"/>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8" name="Google Shape;1628;p1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467">
                <a:solidFill>
                  <a:schemeClr val="lt1"/>
                </a:solidFill>
                <a:latin typeface="Calibri"/>
                <a:ea typeface="Calibri"/>
                <a:cs typeface="Calibri"/>
                <a:sym typeface="Calibri"/>
              </a:defRPr>
            </a:lvl1pPr>
            <a:lvl2pPr marL="0" marR="0" lvl="1" indent="0" algn="r">
              <a:spcBef>
                <a:spcPts val="0"/>
              </a:spcBef>
              <a:buNone/>
              <a:defRPr sz="1467">
                <a:solidFill>
                  <a:schemeClr val="lt1"/>
                </a:solidFill>
                <a:latin typeface="Calibri"/>
                <a:ea typeface="Calibri"/>
                <a:cs typeface="Calibri"/>
                <a:sym typeface="Calibri"/>
              </a:defRPr>
            </a:lvl2pPr>
            <a:lvl3pPr marL="0" marR="0" lvl="2" indent="0" algn="r">
              <a:spcBef>
                <a:spcPts val="0"/>
              </a:spcBef>
              <a:buNone/>
              <a:defRPr sz="1467">
                <a:solidFill>
                  <a:schemeClr val="lt1"/>
                </a:solidFill>
                <a:latin typeface="Calibri"/>
                <a:ea typeface="Calibri"/>
                <a:cs typeface="Calibri"/>
                <a:sym typeface="Calibri"/>
              </a:defRPr>
            </a:lvl3pPr>
            <a:lvl4pPr marL="0" marR="0" lvl="3" indent="0" algn="r">
              <a:spcBef>
                <a:spcPts val="0"/>
              </a:spcBef>
              <a:buNone/>
              <a:defRPr sz="1467">
                <a:solidFill>
                  <a:schemeClr val="lt1"/>
                </a:solidFill>
                <a:latin typeface="Calibri"/>
                <a:ea typeface="Calibri"/>
                <a:cs typeface="Calibri"/>
                <a:sym typeface="Calibri"/>
              </a:defRPr>
            </a:lvl4pPr>
            <a:lvl5pPr marL="0" marR="0" lvl="4" indent="0" algn="r">
              <a:spcBef>
                <a:spcPts val="0"/>
              </a:spcBef>
              <a:buNone/>
              <a:defRPr sz="1467">
                <a:solidFill>
                  <a:schemeClr val="lt1"/>
                </a:solidFill>
                <a:latin typeface="Calibri"/>
                <a:ea typeface="Calibri"/>
                <a:cs typeface="Calibri"/>
                <a:sym typeface="Calibri"/>
              </a:defRPr>
            </a:lvl5pPr>
            <a:lvl6pPr marL="0" marR="0" lvl="5" indent="0" algn="r">
              <a:spcBef>
                <a:spcPts val="0"/>
              </a:spcBef>
              <a:buNone/>
              <a:defRPr sz="1467">
                <a:solidFill>
                  <a:schemeClr val="lt1"/>
                </a:solidFill>
                <a:latin typeface="Calibri"/>
                <a:ea typeface="Calibri"/>
                <a:cs typeface="Calibri"/>
                <a:sym typeface="Calibri"/>
              </a:defRPr>
            </a:lvl6pPr>
            <a:lvl7pPr marL="0" marR="0" lvl="6" indent="0" algn="r">
              <a:spcBef>
                <a:spcPts val="0"/>
              </a:spcBef>
              <a:buNone/>
              <a:defRPr sz="1467">
                <a:solidFill>
                  <a:schemeClr val="lt1"/>
                </a:solidFill>
                <a:latin typeface="Calibri"/>
                <a:ea typeface="Calibri"/>
                <a:cs typeface="Calibri"/>
                <a:sym typeface="Calibri"/>
              </a:defRPr>
            </a:lvl7pPr>
            <a:lvl8pPr marL="0" marR="0" lvl="7" indent="0" algn="r">
              <a:spcBef>
                <a:spcPts val="0"/>
              </a:spcBef>
              <a:buNone/>
              <a:defRPr sz="1467">
                <a:solidFill>
                  <a:schemeClr val="lt1"/>
                </a:solidFill>
                <a:latin typeface="Calibri"/>
                <a:ea typeface="Calibri"/>
                <a:cs typeface="Calibri"/>
                <a:sym typeface="Calibri"/>
              </a:defRPr>
            </a:lvl8pPr>
            <a:lvl9pPr marL="0" marR="0" lvl="8" indent="0" algn="r">
              <a:spcBef>
                <a:spcPts val="0"/>
              </a:spcBef>
              <a:buNone/>
              <a:defRPr sz="1467">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629" name="Google Shape;1629;p164" descr="M:\Marketing Communication and Referral Access\Luis\newbrand\UCM_logo\master\horizontal\UCM_Logo_Master_Brand_Horizontal_Tagline_rgb.jpg"/>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101601" y="5969000"/>
            <a:ext cx="3704343" cy="651933"/>
          </a:xfrm>
          <a:prstGeom prst="rect">
            <a:avLst/>
          </a:prstGeom>
          <a:noFill/>
          <a:ln>
            <a:noFill/>
          </a:ln>
        </p:spPr>
      </p:pic>
    </p:spTree>
  </p:cSld>
  <p:clrMapOvr>
    <a:masterClrMapping/>
  </p:clrMapOvr>
</p:sldLayout>
</file>

<file path=ppt/slideLayouts/slideLayout1086.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9">
    <p:spTree>
      <p:nvGrpSpPr>
        <p:cNvPr id="1" name="Shape 1630"/>
        <p:cNvGrpSpPr/>
        <p:nvPr/>
      </p:nvGrpSpPr>
      <p:grpSpPr>
        <a:xfrm>
          <a:off x="0" y="0"/>
          <a:ext cx="0" cy="0"/>
          <a:chOff x="0" y="0"/>
          <a:chExt cx="0" cy="0"/>
        </a:xfrm>
      </p:grpSpPr>
      <p:sp>
        <p:nvSpPr>
          <p:cNvPr id="1631" name="Google Shape;1631;p165"/>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32" name="Google Shape;1632;p165"/>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33" name="Google Shape;1633;p16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634" name="Google Shape;1634;p1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635" name="Google Shape;1635;p1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636" name="Google Shape;1636;p165"/>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637" name="Google Shape;1637;p165"/>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638" name="Google Shape;1638;p165"/>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39" name="Google Shape;1639;p16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Layouts/slideLayout1087.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7">
    <p:spTree>
      <p:nvGrpSpPr>
        <p:cNvPr id="1" name="Shape 1640"/>
        <p:cNvGrpSpPr/>
        <p:nvPr/>
      </p:nvGrpSpPr>
      <p:grpSpPr>
        <a:xfrm>
          <a:off x="0" y="0"/>
          <a:ext cx="0" cy="0"/>
          <a:chOff x="0" y="0"/>
          <a:chExt cx="0" cy="0"/>
        </a:xfrm>
      </p:grpSpPr>
      <p:sp>
        <p:nvSpPr>
          <p:cNvPr id="1641" name="Google Shape;1641;p166"/>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42" name="Google Shape;1642;p16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643" name="Google Shape;1643;p16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644" name="Google Shape;1644;p166"/>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45" name="Google Shape;1645;p16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1088.xml><?xml version="1.0" encoding="utf-8"?>
<p:sldLayout xmlns:a="http://schemas.openxmlformats.org/drawingml/2006/main" xmlns:r="http://schemas.openxmlformats.org/officeDocument/2006/relationships" xmlns:p="http://schemas.openxmlformats.org/presentationml/2006/main" matchingName="1_Title and Content">
  <p:cSld name="1_Title and Content 7">
    <p:spTree>
      <p:nvGrpSpPr>
        <p:cNvPr id="1" name="Shape 1646"/>
        <p:cNvGrpSpPr/>
        <p:nvPr/>
      </p:nvGrpSpPr>
      <p:grpSpPr>
        <a:xfrm>
          <a:off x="0" y="0"/>
          <a:ext cx="0" cy="0"/>
          <a:chOff x="0" y="0"/>
          <a:chExt cx="0" cy="0"/>
        </a:xfrm>
      </p:grpSpPr>
      <p:sp>
        <p:nvSpPr>
          <p:cNvPr id="1647" name="Google Shape;1647;p16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648" name="Google Shape;1648;p16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649" name="Google Shape;1649;p16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650" name="Google Shape;1650;p167"/>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51" name="Google Shape;1651;p167"/>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089.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7">
    <p:spTree>
      <p:nvGrpSpPr>
        <p:cNvPr id="1" name="Shape 1652"/>
        <p:cNvGrpSpPr/>
        <p:nvPr/>
      </p:nvGrpSpPr>
      <p:grpSpPr>
        <a:xfrm>
          <a:off x="0" y="0"/>
          <a:ext cx="0" cy="0"/>
          <a:chOff x="0" y="0"/>
          <a:chExt cx="0" cy="0"/>
        </a:xfrm>
      </p:grpSpPr>
      <p:sp>
        <p:nvSpPr>
          <p:cNvPr id="1653" name="Google Shape;1653;p16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654" name="Google Shape;1654;p16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655" name="Google Shape;1655;p168"/>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56" name="Google Shape;1656;p168"/>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57" name="Google Shape;1657;p168"/>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658" name="Google Shape;1658;p16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53572214"/>
      </p:ext>
    </p:extLst>
  </p:cSld>
  <p:clrMapOvr>
    <a:masterClrMapping/>
  </p:clrMapOvr>
</p:sldLayout>
</file>

<file path=ppt/slideLayouts/slideLayout1090.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2">
    <p:spTree>
      <p:nvGrpSpPr>
        <p:cNvPr id="1" name="Shape 1613"/>
        <p:cNvGrpSpPr/>
        <p:nvPr/>
      </p:nvGrpSpPr>
      <p:grpSpPr>
        <a:xfrm>
          <a:off x="0" y="0"/>
          <a:ext cx="0" cy="0"/>
          <a:chOff x="0" y="0"/>
          <a:chExt cx="0" cy="0"/>
        </a:xfrm>
      </p:grpSpPr>
      <p:sp>
        <p:nvSpPr>
          <p:cNvPr id="1614" name="Google Shape;1614;p163"/>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pic>
        <p:nvPicPr>
          <p:cNvPr id="1615" name="Google Shape;1615;p16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945967" y="408518"/>
            <a:ext cx="3706284" cy="1813983"/>
          </a:xfrm>
          <a:prstGeom prst="rect">
            <a:avLst/>
          </a:prstGeom>
          <a:noFill/>
          <a:ln>
            <a:noFill/>
          </a:ln>
        </p:spPr>
      </p:pic>
      <p:grpSp>
        <p:nvGrpSpPr>
          <p:cNvPr id="1616" name="Google Shape;1616;p163"/>
          <p:cNvGrpSpPr/>
          <p:nvPr/>
        </p:nvGrpSpPr>
        <p:grpSpPr>
          <a:xfrm>
            <a:off x="0" y="0"/>
            <a:ext cx="1862667" cy="6629400"/>
            <a:chOff x="-15876" y="0"/>
            <a:chExt cx="1927803" cy="6858000"/>
          </a:xfrm>
        </p:grpSpPr>
        <p:sp>
          <p:nvSpPr>
            <p:cNvPr id="1617" name="Google Shape;1617;p163"/>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lt1"/>
                </a:solidFill>
                <a:latin typeface="Calibri"/>
                <a:ea typeface="Calibri"/>
                <a:cs typeface="Calibri"/>
                <a:sym typeface="Calibri"/>
              </a:endParaRPr>
            </a:p>
          </p:txBody>
        </p:sp>
        <p:pic>
          <p:nvPicPr>
            <p:cNvPr id="1618" name="Google Shape;1618;p163"/>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5876" y="0"/>
              <a:ext cx="1927803" cy="6858000"/>
            </a:xfrm>
            <a:prstGeom prst="rect">
              <a:avLst/>
            </a:prstGeom>
            <a:solidFill>
              <a:schemeClr val="dk2"/>
            </a:solidFill>
            <a:ln>
              <a:noFill/>
            </a:ln>
          </p:spPr>
        </p:pic>
      </p:grpSp>
      <p:sp>
        <p:nvSpPr>
          <p:cNvPr id="1619" name="Google Shape;1619;p163"/>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620" name="Google Shape;1620;p163"/>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21" name="Google Shape;1621;p163"/>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2" name="Google Shape;1622;p163"/>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091.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2">
    <p:spTree>
      <p:nvGrpSpPr>
        <p:cNvPr id="1" name="Shape 1623"/>
        <p:cNvGrpSpPr/>
        <p:nvPr/>
      </p:nvGrpSpPr>
      <p:grpSpPr>
        <a:xfrm>
          <a:off x="0" y="0"/>
          <a:ext cx="0" cy="0"/>
          <a:chOff x="0" y="0"/>
          <a:chExt cx="0" cy="0"/>
        </a:xfrm>
      </p:grpSpPr>
      <p:sp>
        <p:nvSpPr>
          <p:cNvPr id="1624" name="Google Shape;1624;p164"/>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625" name="Google Shape;1625;p164"/>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26" name="Google Shape;1626;p164"/>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7" name="Google Shape;1627;p164"/>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8" name="Google Shape;1628;p1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467">
                <a:solidFill>
                  <a:schemeClr val="lt1"/>
                </a:solidFill>
                <a:latin typeface="Calibri"/>
                <a:ea typeface="Calibri"/>
                <a:cs typeface="Calibri"/>
                <a:sym typeface="Calibri"/>
              </a:defRPr>
            </a:lvl1pPr>
            <a:lvl2pPr marL="0" marR="0" lvl="1" indent="0" algn="r">
              <a:spcBef>
                <a:spcPts val="0"/>
              </a:spcBef>
              <a:buNone/>
              <a:defRPr sz="1467">
                <a:solidFill>
                  <a:schemeClr val="lt1"/>
                </a:solidFill>
                <a:latin typeface="Calibri"/>
                <a:ea typeface="Calibri"/>
                <a:cs typeface="Calibri"/>
                <a:sym typeface="Calibri"/>
              </a:defRPr>
            </a:lvl2pPr>
            <a:lvl3pPr marL="0" marR="0" lvl="2" indent="0" algn="r">
              <a:spcBef>
                <a:spcPts val="0"/>
              </a:spcBef>
              <a:buNone/>
              <a:defRPr sz="1467">
                <a:solidFill>
                  <a:schemeClr val="lt1"/>
                </a:solidFill>
                <a:latin typeface="Calibri"/>
                <a:ea typeface="Calibri"/>
                <a:cs typeface="Calibri"/>
                <a:sym typeface="Calibri"/>
              </a:defRPr>
            </a:lvl3pPr>
            <a:lvl4pPr marL="0" marR="0" lvl="3" indent="0" algn="r">
              <a:spcBef>
                <a:spcPts val="0"/>
              </a:spcBef>
              <a:buNone/>
              <a:defRPr sz="1467">
                <a:solidFill>
                  <a:schemeClr val="lt1"/>
                </a:solidFill>
                <a:latin typeface="Calibri"/>
                <a:ea typeface="Calibri"/>
                <a:cs typeface="Calibri"/>
                <a:sym typeface="Calibri"/>
              </a:defRPr>
            </a:lvl4pPr>
            <a:lvl5pPr marL="0" marR="0" lvl="4" indent="0" algn="r">
              <a:spcBef>
                <a:spcPts val="0"/>
              </a:spcBef>
              <a:buNone/>
              <a:defRPr sz="1467">
                <a:solidFill>
                  <a:schemeClr val="lt1"/>
                </a:solidFill>
                <a:latin typeface="Calibri"/>
                <a:ea typeface="Calibri"/>
                <a:cs typeface="Calibri"/>
                <a:sym typeface="Calibri"/>
              </a:defRPr>
            </a:lvl5pPr>
            <a:lvl6pPr marL="0" marR="0" lvl="5" indent="0" algn="r">
              <a:spcBef>
                <a:spcPts val="0"/>
              </a:spcBef>
              <a:buNone/>
              <a:defRPr sz="1467">
                <a:solidFill>
                  <a:schemeClr val="lt1"/>
                </a:solidFill>
                <a:latin typeface="Calibri"/>
                <a:ea typeface="Calibri"/>
                <a:cs typeface="Calibri"/>
                <a:sym typeface="Calibri"/>
              </a:defRPr>
            </a:lvl6pPr>
            <a:lvl7pPr marL="0" marR="0" lvl="6" indent="0" algn="r">
              <a:spcBef>
                <a:spcPts val="0"/>
              </a:spcBef>
              <a:buNone/>
              <a:defRPr sz="1467">
                <a:solidFill>
                  <a:schemeClr val="lt1"/>
                </a:solidFill>
                <a:latin typeface="Calibri"/>
                <a:ea typeface="Calibri"/>
                <a:cs typeface="Calibri"/>
                <a:sym typeface="Calibri"/>
              </a:defRPr>
            </a:lvl7pPr>
            <a:lvl8pPr marL="0" marR="0" lvl="7" indent="0" algn="r">
              <a:spcBef>
                <a:spcPts val="0"/>
              </a:spcBef>
              <a:buNone/>
              <a:defRPr sz="1467">
                <a:solidFill>
                  <a:schemeClr val="lt1"/>
                </a:solidFill>
                <a:latin typeface="Calibri"/>
                <a:ea typeface="Calibri"/>
                <a:cs typeface="Calibri"/>
                <a:sym typeface="Calibri"/>
              </a:defRPr>
            </a:lvl8pPr>
            <a:lvl9pPr marL="0" marR="0" lvl="8" indent="0" algn="r">
              <a:spcBef>
                <a:spcPts val="0"/>
              </a:spcBef>
              <a:buNone/>
              <a:defRPr sz="1467">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629" name="Google Shape;1629;p164" descr="M:\Marketing Communication and Referral Access\Luis\newbrand\UCM_logo\master\horizontal\UCM_Logo_Master_Brand_Horizontal_Tagline_rgb.jpg"/>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101601" y="5969000"/>
            <a:ext cx="3704343" cy="651933"/>
          </a:xfrm>
          <a:prstGeom prst="rect">
            <a:avLst/>
          </a:prstGeom>
          <a:noFill/>
          <a:ln>
            <a:noFill/>
          </a:ln>
        </p:spPr>
      </p:pic>
    </p:spTree>
  </p:cSld>
  <p:clrMapOvr>
    <a:masterClrMapping/>
  </p:clrMapOvr>
</p:sldLayout>
</file>

<file path=ppt/slideLayouts/slideLayout1092.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9">
    <p:spTree>
      <p:nvGrpSpPr>
        <p:cNvPr id="1" name="Shape 1630"/>
        <p:cNvGrpSpPr/>
        <p:nvPr/>
      </p:nvGrpSpPr>
      <p:grpSpPr>
        <a:xfrm>
          <a:off x="0" y="0"/>
          <a:ext cx="0" cy="0"/>
          <a:chOff x="0" y="0"/>
          <a:chExt cx="0" cy="0"/>
        </a:xfrm>
      </p:grpSpPr>
      <p:sp>
        <p:nvSpPr>
          <p:cNvPr id="1631" name="Google Shape;1631;p165"/>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32" name="Google Shape;1632;p165"/>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33" name="Google Shape;1633;p16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634" name="Google Shape;1634;p1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635" name="Google Shape;1635;p1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636" name="Google Shape;1636;p165"/>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637" name="Google Shape;1637;p165"/>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638" name="Google Shape;1638;p165"/>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39" name="Google Shape;1639;p16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Layouts/slideLayout1093.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2">
    <p:spTree>
      <p:nvGrpSpPr>
        <p:cNvPr id="1" name="Shape 1613"/>
        <p:cNvGrpSpPr/>
        <p:nvPr/>
      </p:nvGrpSpPr>
      <p:grpSpPr>
        <a:xfrm>
          <a:off x="0" y="0"/>
          <a:ext cx="0" cy="0"/>
          <a:chOff x="0" y="0"/>
          <a:chExt cx="0" cy="0"/>
        </a:xfrm>
      </p:grpSpPr>
      <p:sp>
        <p:nvSpPr>
          <p:cNvPr id="1614" name="Google Shape;1614;p163"/>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pic>
        <p:nvPicPr>
          <p:cNvPr id="1615" name="Google Shape;1615;p16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945967" y="408518"/>
            <a:ext cx="3706284" cy="1813983"/>
          </a:xfrm>
          <a:prstGeom prst="rect">
            <a:avLst/>
          </a:prstGeom>
          <a:noFill/>
          <a:ln>
            <a:noFill/>
          </a:ln>
        </p:spPr>
      </p:pic>
      <p:grpSp>
        <p:nvGrpSpPr>
          <p:cNvPr id="1616" name="Google Shape;1616;p163"/>
          <p:cNvGrpSpPr/>
          <p:nvPr/>
        </p:nvGrpSpPr>
        <p:grpSpPr>
          <a:xfrm>
            <a:off x="0" y="0"/>
            <a:ext cx="1862667" cy="6629400"/>
            <a:chOff x="-15876" y="0"/>
            <a:chExt cx="1927803" cy="6858000"/>
          </a:xfrm>
        </p:grpSpPr>
        <p:sp>
          <p:nvSpPr>
            <p:cNvPr id="1617" name="Google Shape;1617;p163"/>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lt1"/>
                </a:solidFill>
                <a:latin typeface="Calibri"/>
                <a:ea typeface="Calibri"/>
                <a:cs typeface="Calibri"/>
                <a:sym typeface="Calibri"/>
              </a:endParaRPr>
            </a:p>
          </p:txBody>
        </p:sp>
        <p:pic>
          <p:nvPicPr>
            <p:cNvPr id="1618" name="Google Shape;1618;p163"/>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5876" y="0"/>
              <a:ext cx="1927803" cy="6858000"/>
            </a:xfrm>
            <a:prstGeom prst="rect">
              <a:avLst/>
            </a:prstGeom>
            <a:solidFill>
              <a:schemeClr val="dk2"/>
            </a:solidFill>
            <a:ln>
              <a:noFill/>
            </a:ln>
          </p:spPr>
        </p:pic>
      </p:grpSp>
      <p:sp>
        <p:nvSpPr>
          <p:cNvPr id="1619" name="Google Shape;1619;p163"/>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620" name="Google Shape;1620;p163"/>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21" name="Google Shape;1621;p163"/>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2" name="Google Shape;1622;p163"/>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094.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9">
    <p:spTree>
      <p:nvGrpSpPr>
        <p:cNvPr id="1" name="Shape 1630"/>
        <p:cNvGrpSpPr/>
        <p:nvPr/>
      </p:nvGrpSpPr>
      <p:grpSpPr>
        <a:xfrm>
          <a:off x="0" y="0"/>
          <a:ext cx="0" cy="0"/>
          <a:chOff x="0" y="0"/>
          <a:chExt cx="0" cy="0"/>
        </a:xfrm>
      </p:grpSpPr>
      <p:sp>
        <p:nvSpPr>
          <p:cNvPr id="1631" name="Google Shape;1631;p165"/>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32" name="Google Shape;1632;p165"/>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33" name="Google Shape;1633;p16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634" name="Google Shape;1634;p1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635" name="Google Shape;1635;p1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636" name="Google Shape;1636;p165"/>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637" name="Google Shape;1637;p165"/>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638" name="Google Shape;1638;p165"/>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39" name="Google Shape;1639;p16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Layouts/slideLayout1095.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659"/>
        <p:cNvGrpSpPr/>
        <p:nvPr/>
      </p:nvGrpSpPr>
      <p:grpSpPr>
        <a:xfrm>
          <a:off x="0" y="0"/>
          <a:ext cx="0" cy="0"/>
          <a:chOff x="0" y="0"/>
          <a:chExt cx="0" cy="0"/>
        </a:xfrm>
      </p:grpSpPr>
      <p:sp>
        <p:nvSpPr>
          <p:cNvPr id="1660" name="Google Shape;1660;p169"/>
          <p:cNvSpPr txBox="1">
            <a:spLocks noGrp="1"/>
          </p:cNvSpPr>
          <p:nvPr>
            <p:ph type="title"/>
          </p:nvPr>
        </p:nvSpPr>
        <p:spPr>
          <a:xfrm>
            <a:off x="963084" y="4406903"/>
            <a:ext cx="10363200" cy="1362075"/>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Clr>
                <a:schemeClr val="accent1"/>
              </a:buClr>
              <a:buSzPts val="4000"/>
              <a:buFont typeface="Calibri"/>
              <a:buNone/>
              <a:defRPr sz="4000" b="1" cap="none"/>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61" name="Google Shape;1661;p169"/>
          <p:cNvSpPr txBox="1">
            <a:spLocks noGrp="1"/>
          </p:cNvSpPr>
          <p:nvPr>
            <p:ph type="body" idx="1"/>
          </p:nvPr>
        </p:nvSpPr>
        <p:spPr>
          <a:xfrm>
            <a:off x="963084" y="2906713"/>
            <a:ext cx="10363200" cy="1500187"/>
          </a:xfrm>
          <a:prstGeom prst="rect">
            <a:avLst/>
          </a:prstGeom>
          <a:noFill/>
          <a:ln>
            <a:noFill/>
          </a:ln>
        </p:spPr>
        <p:txBody>
          <a:bodyPr spcFirstLastPara="1" wrap="square" lIns="91425" tIns="45700" rIns="91425" bIns="45700" anchor="b" anchorCtr="0">
            <a:noAutofit/>
          </a:bodyPr>
          <a:lstStyle>
            <a:lvl1pPr marL="457200" lvl="0" indent="-228600" algn="l">
              <a:lnSpc>
                <a:spcPct val="100000"/>
              </a:lnSpc>
              <a:spcBef>
                <a:spcPts val="1000"/>
              </a:spcBef>
              <a:spcAft>
                <a:spcPts val="0"/>
              </a:spcAft>
              <a:buSzPts val="2000"/>
              <a:buNone/>
              <a:defRPr sz="2000">
                <a:solidFill>
                  <a:srgbClr val="919497"/>
                </a:solidFill>
              </a:defRPr>
            </a:lvl1pPr>
            <a:lvl2pPr marL="914400" lvl="1" indent="-228600" algn="l">
              <a:lnSpc>
                <a:spcPct val="100000"/>
              </a:lnSpc>
              <a:spcBef>
                <a:spcPts val="1000"/>
              </a:spcBef>
              <a:spcAft>
                <a:spcPts val="0"/>
              </a:spcAft>
              <a:buSzPts val="1800"/>
              <a:buNone/>
              <a:defRPr sz="1800">
                <a:solidFill>
                  <a:srgbClr val="919497"/>
                </a:solidFill>
              </a:defRPr>
            </a:lvl2pPr>
            <a:lvl3pPr marL="1371600" lvl="2" indent="-228600" algn="l">
              <a:lnSpc>
                <a:spcPct val="100000"/>
              </a:lnSpc>
              <a:spcBef>
                <a:spcPts val="1000"/>
              </a:spcBef>
              <a:spcAft>
                <a:spcPts val="0"/>
              </a:spcAft>
              <a:buSzPts val="1600"/>
              <a:buNone/>
              <a:defRPr sz="1600">
                <a:solidFill>
                  <a:srgbClr val="919497"/>
                </a:solidFill>
              </a:defRPr>
            </a:lvl3pPr>
            <a:lvl4pPr marL="1828800" lvl="3" indent="-228600" algn="l">
              <a:lnSpc>
                <a:spcPct val="100000"/>
              </a:lnSpc>
              <a:spcBef>
                <a:spcPts val="1000"/>
              </a:spcBef>
              <a:spcAft>
                <a:spcPts val="0"/>
              </a:spcAft>
              <a:buSzPts val="1400"/>
              <a:buNone/>
              <a:defRPr sz="1400">
                <a:solidFill>
                  <a:srgbClr val="919497"/>
                </a:solidFill>
              </a:defRPr>
            </a:lvl4pPr>
            <a:lvl5pPr marL="2286000" lvl="4" indent="-228600" algn="l">
              <a:lnSpc>
                <a:spcPct val="100000"/>
              </a:lnSpc>
              <a:spcBef>
                <a:spcPts val="1000"/>
              </a:spcBef>
              <a:spcAft>
                <a:spcPts val="0"/>
              </a:spcAft>
              <a:buSzPts val="1400"/>
              <a:buNone/>
              <a:defRPr sz="1400">
                <a:solidFill>
                  <a:srgbClr val="919497"/>
                </a:solidFill>
              </a:defRPr>
            </a:lvl5pPr>
            <a:lvl6pPr marL="2743200" lvl="5" indent="-228600" algn="l">
              <a:lnSpc>
                <a:spcPct val="90000"/>
              </a:lnSpc>
              <a:spcBef>
                <a:spcPts val="1000"/>
              </a:spcBef>
              <a:spcAft>
                <a:spcPts val="0"/>
              </a:spcAft>
              <a:buClr>
                <a:srgbClr val="919497"/>
              </a:buClr>
              <a:buSzPts val="1400"/>
              <a:buNone/>
              <a:defRPr sz="1400">
                <a:solidFill>
                  <a:srgbClr val="919497"/>
                </a:solidFill>
              </a:defRPr>
            </a:lvl6pPr>
            <a:lvl7pPr marL="3200400" lvl="6" indent="-228600" algn="l">
              <a:lnSpc>
                <a:spcPct val="90000"/>
              </a:lnSpc>
              <a:spcBef>
                <a:spcPts val="500"/>
              </a:spcBef>
              <a:spcAft>
                <a:spcPts val="0"/>
              </a:spcAft>
              <a:buClr>
                <a:srgbClr val="919497"/>
              </a:buClr>
              <a:buSzPts val="1400"/>
              <a:buNone/>
              <a:defRPr sz="1400">
                <a:solidFill>
                  <a:srgbClr val="919497"/>
                </a:solidFill>
              </a:defRPr>
            </a:lvl7pPr>
            <a:lvl8pPr marL="3657600" lvl="7" indent="-228600" algn="l">
              <a:lnSpc>
                <a:spcPct val="90000"/>
              </a:lnSpc>
              <a:spcBef>
                <a:spcPts val="500"/>
              </a:spcBef>
              <a:spcAft>
                <a:spcPts val="0"/>
              </a:spcAft>
              <a:buClr>
                <a:srgbClr val="919497"/>
              </a:buClr>
              <a:buSzPts val="1400"/>
              <a:buNone/>
              <a:defRPr sz="1400">
                <a:solidFill>
                  <a:srgbClr val="919497"/>
                </a:solidFill>
              </a:defRPr>
            </a:lvl8pPr>
            <a:lvl9pPr marL="4114800" lvl="8" indent="-228600" algn="l">
              <a:lnSpc>
                <a:spcPct val="90000"/>
              </a:lnSpc>
              <a:spcBef>
                <a:spcPts val="500"/>
              </a:spcBef>
              <a:spcAft>
                <a:spcPts val="0"/>
              </a:spcAft>
              <a:buClr>
                <a:srgbClr val="919497"/>
              </a:buClr>
              <a:buSzPts val="1400"/>
              <a:buNone/>
              <a:defRPr sz="1400">
                <a:solidFill>
                  <a:srgbClr val="919497"/>
                </a:solidFill>
              </a:defRPr>
            </a:lvl9pPr>
          </a:lstStyle>
          <a:p>
            <a:endParaRPr/>
          </a:p>
        </p:txBody>
      </p:sp>
      <p:sp>
        <p:nvSpPr>
          <p:cNvPr id="1662" name="Google Shape;1662;p16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663" name="Google Shape;1663;p1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664" name="Google Shape;1664;p16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200">
                <a:solidFill>
                  <a:srgbClr val="919497"/>
                </a:solidFill>
                <a:latin typeface="Calibri"/>
                <a:ea typeface="Calibri"/>
                <a:cs typeface="Calibri"/>
                <a:sym typeface="Calibri"/>
              </a:defRPr>
            </a:lvl1pPr>
            <a:lvl2pPr marL="0" marR="0" lvl="1" indent="0" algn="r">
              <a:spcBef>
                <a:spcPts val="0"/>
              </a:spcBef>
              <a:buNone/>
              <a:defRPr sz="1200">
                <a:solidFill>
                  <a:srgbClr val="919497"/>
                </a:solidFill>
                <a:latin typeface="Calibri"/>
                <a:ea typeface="Calibri"/>
                <a:cs typeface="Calibri"/>
                <a:sym typeface="Calibri"/>
              </a:defRPr>
            </a:lvl2pPr>
            <a:lvl3pPr marL="0" marR="0" lvl="2" indent="0" algn="r">
              <a:spcBef>
                <a:spcPts val="0"/>
              </a:spcBef>
              <a:buNone/>
              <a:defRPr sz="1200">
                <a:solidFill>
                  <a:srgbClr val="919497"/>
                </a:solidFill>
                <a:latin typeface="Calibri"/>
                <a:ea typeface="Calibri"/>
                <a:cs typeface="Calibri"/>
                <a:sym typeface="Calibri"/>
              </a:defRPr>
            </a:lvl3pPr>
            <a:lvl4pPr marL="0" marR="0" lvl="3" indent="0" algn="r">
              <a:spcBef>
                <a:spcPts val="0"/>
              </a:spcBef>
              <a:buNone/>
              <a:defRPr sz="1200">
                <a:solidFill>
                  <a:srgbClr val="919497"/>
                </a:solidFill>
                <a:latin typeface="Calibri"/>
                <a:ea typeface="Calibri"/>
                <a:cs typeface="Calibri"/>
                <a:sym typeface="Calibri"/>
              </a:defRPr>
            </a:lvl4pPr>
            <a:lvl5pPr marL="0" marR="0" lvl="4" indent="0" algn="r">
              <a:spcBef>
                <a:spcPts val="0"/>
              </a:spcBef>
              <a:buNone/>
              <a:defRPr sz="1200">
                <a:solidFill>
                  <a:srgbClr val="919497"/>
                </a:solidFill>
                <a:latin typeface="Calibri"/>
                <a:ea typeface="Calibri"/>
                <a:cs typeface="Calibri"/>
                <a:sym typeface="Calibri"/>
              </a:defRPr>
            </a:lvl5pPr>
            <a:lvl6pPr marL="0" marR="0" lvl="5" indent="0" algn="r">
              <a:spcBef>
                <a:spcPts val="0"/>
              </a:spcBef>
              <a:buNone/>
              <a:defRPr sz="1200">
                <a:solidFill>
                  <a:srgbClr val="919497"/>
                </a:solidFill>
                <a:latin typeface="Calibri"/>
                <a:ea typeface="Calibri"/>
                <a:cs typeface="Calibri"/>
                <a:sym typeface="Calibri"/>
              </a:defRPr>
            </a:lvl6pPr>
            <a:lvl7pPr marL="0" marR="0" lvl="6" indent="0" algn="r">
              <a:spcBef>
                <a:spcPts val="0"/>
              </a:spcBef>
              <a:buNone/>
              <a:defRPr sz="1200">
                <a:solidFill>
                  <a:srgbClr val="919497"/>
                </a:solidFill>
                <a:latin typeface="Calibri"/>
                <a:ea typeface="Calibri"/>
                <a:cs typeface="Calibri"/>
                <a:sym typeface="Calibri"/>
              </a:defRPr>
            </a:lvl7pPr>
            <a:lvl8pPr marL="0" marR="0" lvl="7" indent="0" algn="r">
              <a:spcBef>
                <a:spcPts val="0"/>
              </a:spcBef>
              <a:buNone/>
              <a:defRPr sz="1200">
                <a:solidFill>
                  <a:srgbClr val="919497"/>
                </a:solidFill>
                <a:latin typeface="Calibri"/>
                <a:ea typeface="Calibri"/>
                <a:cs typeface="Calibri"/>
                <a:sym typeface="Calibri"/>
              </a:defRPr>
            </a:lvl8pPr>
            <a:lvl9pPr marL="0" marR="0" lvl="8" indent="0" algn="r">
              <a:spcBef>
                <a:spcPts val="0"/>
              </a:spcBef>
              <a:buNone/>
              <a:defRPr sz="1200">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96.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1665"/>
        <p:cNvGrpSpPr/>
        <p:nvPr/>
      </p:nvGrpSpPr>
      <p:grpSpPr>
        <a:xfrm>
          <a:off x="0" y="0"/>
          <a:ext cx="0" cy="0"/>
          <a:chOff x="0" y="0"/>
          <a:chExt cx="0" cy="0"/>
        </a:xfrm>
      </p:grpSpPr>
      <p:sp>
        <p:nvSpPr>
          <p:cNvPr id="1666" name="Google Shape;1666;p170"/>
          <p:cNvSpPr txBox="1">
            <a:spLocks noGrp="1"/>
          </p:cNvSpPr>
          <p:nvPr>
            <p:ph type="title"/>
          </p:nvPr>
        </p:nvSpPr>
        <p:spPr>
          <a:xfrm>
            <a:off x="609605" y="273051"/>
            <a:ext cx="4011084" cy="116205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2000"/>
              <a:buFont typeface="Calibri"/>
              <a:buNone/>
              <a:defRPr sz="2000"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67" name="Google Shape;1667;p170"/>
          <p:cNvSpPr txBox="1">
            <a:spLocks noGrp="1"/>
          </p:cNvSpPr>
          <p:nvPr>
            <p:ph type="body" idx="1"/>
          </p:nvPr>
        </p:nvSpPr>
        <p:spPr>
          <a:xfrm>
            <a:off x="4766733" y="273054"/>
            <a:ext cx="6815667" cy="5853113"/>
          </a:xfrm>
          <a:prstGeom prst="rect">
            <a:avLst/>
          </a:prstGeom>
          <a:noFill/>
          <a:ln>
            <a:noFill/>
          </a:ln>
        </p:spPr>
        <p:txBody>
          <a:bodyPr spcFirstLastPara="1" wrap="square" lIns="91425" tIns="45700" rIns="91425" bIns="45700" anchor="t" anchorCtr="0">
            <a:noAutofit/>
          </a:bodyPr>
          <a:lstStyle>
            <a:lvl1pPr marL="457200" lvl="0" indent="-431800" algn="l">
              <a:lnSpc>
                <a:spcPct val="100000"/>
              </a:lnSpc>
              <a:spcBef>
                <a:spcPts val="1000"/>
              </a:spcBef>
              <a:spcAft>
                <a:spcPts val="0"/>
              </a:spcAft>
              <a:buSzPts val="3200"/>
              <a:buChar char="•"/>
              <a:defRPr sz="3200"/>
            </a:lvl1pPr>
            <a:lvl2pPr marL="914400" lvl="1" indent="-406400" algn="l">
              <a:lnSpc>
                <a:spcPct val="100000"/>
              </a:lnSpc>
              <a:spcBef>
                <a:spcPts val="1000"/>
              </a:spcBef>
              <a:spcAft>
                <a:spcPts val="0"/>
              </a:spcAft>
              <a:buSzPts val="2800"/>
              <a:buChar char="•"/>
              <a:defRPr sz="2800"/>
            </a:lvl2pPr>
            <a:lvl3pPr marL="1371600" lvl="2" indent="-381000" algn="l">
              <a:lnSpc>
                <a:spcPct val="100000"/>
              </a:lnSpc>
              <a:spcBef>
                <a:spcPts val="1000"/>
              </a:spcBef>
              <a:spcAft>
                <a:spcPts val="0"/>
              </a:spcAft>
              <a:buSzPts val="2400"/>
              <a:buChar char="•"/>
              <a:defRPr sz="2400"/>
            </a:lvl3pPr>
            <a:lvl4pPr marL="1828800" lvl="3" indent="-355600" algn="l">
              <a:lnSpc>
                <a:spcPct val="100000"/>
              </a:lnSpc>
              <a:spcBef>
                <a:spcPts val="1000"/>
              </a:spcBef>
              <a:spcAft>
                <a:spcPts val="0"/>
              </a:spcAft>
              <a:buSzPts val="2000"/>
              <a:buChar char="•"/>
              <a:defRPr sz="2000"/>
            </a:lvl4pPr>
            <a:lvl5pPr marL="2286000" lvl="4" indent="-355600" algn="l">
              <a:lnSpc>
                <a:spcPct val="100000"/>
              </a:lnSpc>
              <a:spcBef>
                <a:spcPts val="1000"/>
              </a:spcBef>
              <a:spcAft>
                <a:spcPts val="0"/>
              </a:spcAft>
              <a:buSzPts val="2000"/>
              <a:buChar char="•"/>
              <a:defRPr sz="2000"/>
            </a:lvl5pPr>
            <a:lvl6pPr marL="2743200" lvl="5" indent="-355600" algn="l">
              <a:lnSpc>
                <a:spcPct val="90000"/>
              </a:lnSpc>
              <a:spcBef>
                <a:spcPts val="10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1668" name="Google Shape;1668;p170"/>
          <p:cNvSpPr txBox="1">
            <a:spLocks noGrp="1"/>
          </p:cNvSpPr>
          <p:nvPr>
            <p:ph type="body" idx="2"/>
          </p:nvPr>
        </p:nvSpPr>
        <p:spPr>
          <a:xfrm>
            <a:off x="609605" y="1435103"/>
            <a:ext cx="4011084" cy="46910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400"/>
              <a:buNone/>
              <a:defRPr sz="1400"/>
            </a:lvl1pPr>
            <a:lvl2pPr marL="914400" lvl="1" indent="-228600" algn="l">
              <a:lnSpc>
                <a:spcPct val="100000"/>
              </a:lnSpc>
              <a:spcBef>
                <a:spcPts val="1000"/>
              </a:spcBef>
              <a:spcAft>
                <a:spcPts val="0"/>
              </a:spcAft>
              <a:buSzPts val="1200"/>
              <a:buNone/>
              <a:defRPr sz="1200"/>
            </a:lvl2pPr>
            <a:lvl3pPr marL="1371600" lvl="2" indent="-228600" algn="l">
              <a:lnSpc>
                <a:spcPct val="100000"/>
              </a:lnSpc>
              <a:spcBef>
                <a:spcPts val="1000"/>
              </a:spcBef>
              <a:spcAft>
                <a:spcPts val="0"/>
              </a:spcAft>
              <a:buSzPts val="1000"/>
              <a:buNone/>
              <a:defRPr sz="1000"/>
            </a:lvl3pPr>
            <a:lvl4pPr marL="1828800" lvl="3" indent="-228600" algn="l">
              <a:lnSpc>
                <a:spcPct val="100000"/>
              </a:lnSpc>
              <a:spcBef>
                <a:spcPts val="1000"/>
              </a:spcBef>
              <a:spcAft>
                <a:spcPts val="0"/>
              </a:spcAft>
              <a:buSzPts val="900"/>
              <a:buNone/>
              <a:defRPr sz="900"/>
            </a:lvl4pPr>
            <a:lvl5pPr marL="2286000" lvl="4" indent="-228600" algn="l">
              <a:lnSpc>
                <a:spcPct val="100000"/>
              </a:lnSpc>
              <a:spcBef>
                <a:spcPts val="1000"/>
              </a:spcBef>
              <a:spcAft>
                <a:spcPts val="0"/>
              </a:spcAft>
              <a:buSzPts val="900"/>
              <a:buNone/>
              <a:defRPr sz="900"/>
            </a:lvl5pPr>
            <a:lvl6pPr marL="2743200" lvl="5" indent="-228600" algn="l">
              <a:lnSpc>
                <a:spcPct val="90000"/>
              </a:lnSpc>
              <a:spcBef>
                <a:spcPts val="1000"/>
              </a:spcBef>
              <a:spcAft>
                <a:spcPts val="0"/>
              </a:spcAft>
              <a:buClr>
                <a:schemeClr val="dk1"/>
              </a:buClr>
              <a:buSzPts val="900"/>
              <a:buNone/>
              <a:defRPr sz="900"/>
            </a:lvl6pPr>
            <a:lvl7pPr marL="3200400" lvl="6" indent="-228600" algn="l">
              <a:lnSpc>
                <a:spcPct val="90000"/>
              </a:lnSpc>
              <a:spcBef>
                <a:spcPts val="500"/>
              </a:spcBef>
              <a:spcAft>
                <a:spcPts val="0"/>
              </a:spcAft>
              <a:buClr>
                <a:schemeClr val="dk1"/>
              </a:buClr>
              <a:buSzPts val="900"/>
              <a:buNone/>
              <a:defRPr sz="900"/>
            </a:lvl7pPr>
            <a:lvl8pPr marL="3657600" lvl="7" indent="-228600" algn="l">
              <a:lnSpc>
                <a:spcPct val="90000"/>
              </a:lnSpc>
              <a:spcBef>
                <a:spcPts val="500"/>
              </a:spcBef>
              <a:spcAft>
                <a:spcPts val="0"/>
              </a:spcAft>
              <a:buClr>
                <a:schemeClr val="dk1"/>
              </a:buClr>
              <a:buSzPts val="900"/>
              <a:buNone/>
              <a:defRPr sz="900"/>
            </a:lvl8pPr>
            <a:lvl9pPr marL="4114800" lvl="8" indent="-228600" algn="l">
              <a:lnSpc>
                <a:spcPct val="90000"/>
              </a:lnSpc>
              <a:spcBef>
                <a:spcPts val="500"/>
              </a:spcBef>
              <a:spcAft>
                <a:spcPts val="0"/>
              </a:spcAft>
              <a:buClr>
                <a:schemeClr val="dk1"/>
              </a:buClr>
              <a:buSzPts val="900"/>
              <a:buNone/>
              <a:defRPr sz="900"/>
            </a:lvl9pPr>
          </a:lstStyle>
          <a:p>
            <a:endParaRPr/>
          </a:p>
        </p:txBody>
      </p:sp>
      <p:sp>
        <p:nvSpPr>
          <p:cNvPr id="1669" name="Google Shape;1669;p17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670" name="Google Shape;1670;p1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671" name="Google Shape;1671;p1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200">
                <a:solidFill>
                  <a:srgbClr val="919497"/>
                </a:solidFill>
                <a:latin typeface="Calibri"/>
                <a:ea typeface="Calibri"/>
                <a:cs typeface="Calibri"/>
                <a:sym typeface="Calibri"/>
              </a:defRPr>
            </a:lvl1pPr>
            <a:lvl2pPr marL="0" marR="0" lvl="1" indent="0" algn="r">
              <a:spcBef>
                <a:spcPts val="0"/>
              </a:spcBef>
              <a:buNone/>
              <a:defRPr sz="1200">
                <a:solidFill>
                  <a:srgbClr val="919497"/>
                </a:solidFill>
                <a:latin typeface="Calibri"/>
                <a:ea typeface="Calibri"/>
                <a:cs typeface="Calibri"/>
                <a:sym typeface="Calibri"/>
              </a:defRPr>
            </a:lvl2pPr>
            <a:lvl3pPr marL="0" marR="0" lvl="2" indent="0" algn="r">
              <a:spcBef>
                <a:spcPts val="0"/>
              </a:spcBef>
              <a:buNone/>
              <a:defRPr sz="1200">
                <a:solidFill>
                  <a:srgbClr val="919497"/>
                </a:solidFill>
                <a:latin typeface="Calibri"/>
                <a:ea typeface="Calibri"/>
                <a:cs typeface="Calibri"/>
                <a:sym typeface="Calibri"/>
              </a:defRPr>
            </a:lvl3pPr>
            <a:lvl4pPr marL="0" marR="0" lvl="3" indent="0" algn="r">
              <a:spcBef>
                <a:spcPts val="0"/>
              </a:spcBef>
              <a:buNone/>
              <a:defRPr sz="1200">
                <a:solidFill>
                  <a:srgbClr val="919497"/>
                </a:solidFill>
                <a:latin typeface="Calibri"/>
                <a:ea typeface="Calibri"/>
                <a:cs typeface="Calibri"/>
                <a:sym typeface="Calibri"/>
              </a:defRPr>
            </a:lvl4pPr>
            <a:lvl5pPr marL="0" marR="0" lvl="4" indent="0" algn="r">
              <a:spcBef>
                <a:spcPts val="0"/>
              </a:spcBef>
              <a:buNone/>
              <a:defRPr sz="1200">
                <a:solidFill>
                  <a:srgbClr val="919497"/>
                </a:solidFill>
                <a:latin typeface="Calibri"/>
                <a:ea typeface="Calibri"/>
                <a:cs typeface="Calibri"/>
                <a:sym typeface="Calibri"/>
              </a:defRPr>
            </a:lvl5pPr>
            <a:lvl6pPr marL="0" marR="0" lvl="5" indent="0" algn="r">
              <a:spcBef>
                <a:spcPts val="0"/>
              </a:spcBef>
              <a:buNone/>
              <a:defRPr sz="1200">
                <a:solidFill>
                  <a:srgbClr val="919497"/>
                </a:solidFill>
                <a:latin typeface="Calibri"/>
                <a:ea typeface="Calibri"/>
                <a:cs typeface="Calibri"/>
                <a:sym typeface="Calibri"/>
              </a:defRPr>
            </a:lvl6pPr>
            <a:lvl7pPr marL="0" marR="0" lvl="6" indent="0" algn="r">
              <a:spcBef>
                <a:spcPts val="0"/>
              </a:spcBef>
              <a:buNone/>
              <a:defRPr sz="1200">
                <a:solidFill>
                  <a:srgbClr val="919497"/>
                </a:solidFill>
                <a:latin typeface="Calibri"/>
                <a:ea typeface="Calibri"/>
                <a:cs typeface="Calibri"/>
                <a:sym typeface="Calibri"/>
              </a:defRPr>
            </a:lvl7pPr>
            <a:lvl8pPr marL="0" marR="0" lvl="7" indent="0" algn="r">
              <a:spcBef>
                <a:spcPts val="0"/>
              </a:spcBef>
              <a:buNone/>
              <a:defRPr sz="1200">
                <a:solidFill>
                  <a:srgbClr val="919497"/>
                </a:solidFill>
                <a:latin typeface="Calibri"/>
                <a:ea typeface="Calibri"/>
                <a:cs typeface="Calibri"/>
                <a:sym typeface="Calibri"/>
              </a:defRPr>
            </a:lvl8pPr>
            <a:lvl9pPr marL="0" marR="0" lvl="8" indent="0" algn="r">
              <a:spcBef>
                <a:spcPts val="0"/>
              </a:spcBef>
              <a:buNone/>
              <a:defRPr sz="1200">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97.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p:spTree>
      <p:nvGrpSpPr>
        <p:cNvPr id="1" name="Shape 1672"/>
        <p:cNvGrpSpPr/>
        <p:nvPr/>
      </p:nvGrpSpPr>
      <p:grpSpPr>
        <a:xfrm>
          <a:off x="0" y="0"/>
          <a:ext cx="0" cy="0"/>
          <a:chOff x="0" y="0"/>
          <a:chExt cx="0" cy="0"/>
        </a:xfrm>
      </p:grpSpPr>
      <p:sp>
        <p:nvSpPr>
          <p:cNvPr id="1673" name="Google Shape;1673;p171"/>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74" name="Google Shape;1674;p171"/>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1675" name="Google Shape;1675;p171"/>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76" name="Google Shape;1676;p171"/>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1677" name="Google Shape;1677;p171"/>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78" name="Google Shape;1678;p171"/>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679" name="Google Shape;1679;p171"/>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680" name="Google Shape;1680;p171"/>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000">
                <a:solidFill>
                  <a:srgbClr val="7F7F7F"/>
                </a:solidFill>
                <a:latin typeface="Calibri"/>
                <a:ea typeface="Calibri"/>
                <a:cs typeface="Calibri"/>
                <a:sym typeface="Calibri"/>
              </a:defRPr>
            </a:lvl1pPr>
            <a:lvl2pPr marL="0" lvl="1" indent="0" algn="r">
              <a:spcBef>
                <a:spcPts val="0"/>
              </a:spcBef>
              <a:buNone/>
              <a:defRPr sz="1000">
                <a:solidFill>
                  <a:srgbClr val="7F7F7F"/>
                </a:solidFill>
                <a:latin typeface="Calibri"/>
                <a:ea typeface="Calibri"/>
                <a:cs typeface="Calibri"/>
                <a:sym typeface="Calibri"/>
              </a:defRPr>
            </a:lvl2pPr>
            <a:lvl3pPr marL="0" lvl="2" indent="0" algn="r">
              <a:spcBef>
                <a:spcPts val="0"/>
              </a:spcBef>
              <a:buNone/>
              <a:defRPr sz="1000">
                <a:solidFill>
                  <a:srgbClr val="7F7F7F"/>
                </a:solidFill>
                <a:latin typeface="Calibri"/>
                <a:ea typeface="Calibri"/>
                <a:cs typeface="Calibri"/>
                <a:sym typeface="Calibri"/>
              </a:defRPr>
            </a:lvl3pPr>
            <a:lvl4pPr marL="0" lvl="3" indent="0" algn="r">
              <a:spcBef>
                <a:spcPts val="0"/>
              </a:spcBef>
              <a:buNone/>
              <a:defRPr sz="1000">
                <a:solidFill>
                  <a:srgbClr val="7F7F7F"/>
                </a:solidFill>
                <a:latin typeface="Calibri"/>
                <a:ea typeface="Calibri"/>
                <a:cs typeface="Calibri"/>
                <a:sym typeface="Calibri"/>
              </a:defRPr>
            </a:lvl4pPr>
            <a:lvl5pPr marL="0" lvl="4" indent="0" algn="r">
              <a:spcBef>
                <a:spcPts val="0"/>
              </a:spcBef>
              <a:buNone/>
              <a:defRPr sz="1000">
                <a:solidFill>
                  <a:srgbClr val="7F7F7F"/>
                </a:solidFill>
                <a:latin typeface="Calibri"/>
                <a:ea typeface="Calibri"/>
                <a:cs typeface="Calibri"/>
                <a:sym typeface="Calibri"/>
              </a:defRPr>
            </a:lvl5pPr>
            <a:lvl6pPr marL="0" lvl="5" indent="0" algn="r">
              <a:spcBef>
                <a:spcPts val="0"/>
              </a:spcBef>
              <a:buNone/>
              <a:defRPr sz="1000">
                <a:solidFill>
                  <a:srgbClr val="7F7F7F"/>
                </a:solidFill>
                <a:latin typeface="Calibri"/>
                <a:ea typeface="Calibri"/>
                <a:cs typeface="Calibri"/>
                <a:sym typeface="Calibri"/>
              </a:defRPr>
            </a:lvl6pPr>
            <a:lvl7pPr marL="0" lvl="6" indent="0" algn="r">
              <a:spcBef>
                <a:spcPts val="0"/>
              </a:spcBef>
              <a:buNone/>
              <a:defRPr sz="1000">
                <a:solidFill>
                  <a:srgbClr val="7F7F7F"/>
                </a:solidFill>
                <a:latin typeface="Calibri"/>
                <a:ea typeface="Calibri"/>
                <a:cs typeface="Calibri"/>
                <a:sym typeface="Calibri"/>
              </a:defRPr>
            </a:lvl7pPr>
            <a:lvl8pPr marL="0" lvl="7" indent="0" algn="r">
              <a:spcBef>
                <a:spcPts val="0"/>
              </a:spcBef>
              <a:buNone/>
              <a:defRPr sz="1000">
                <a:solidFill>
                  <a:srgbClr val="7F7F7F"/>
                </a:solidFill>
                <a:latin typeface="Calibri"/>
                <a:ea typeface="Calibri"/>
                <a:cs typeface="Calibri"/>
                <a:sym typeface="Calibri"/>
              </a:defRPr>
            </a:lvl8pPr>
            <a:lvl9pPr marL="0" lvl="8" indent="0" algn="r">
              <a:spcBef>
                <a:spcPts val="0"/>
              </a:spcBef>
              <a:buNone/>
              <a:defRPr sz="1000">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681" name="Google Shape;1681;p171"/>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1098.xml><?xml version="1.0" encoding="utf-8"?>
<p:sldLayout xmlns:a="http://schemas.openxmlformats.org/drawingml/2006/main" xmlns:r="http://schemas.openxmlformats.org/officeDocument/2006/relationships" xmlns:p="http://schemas.openxmlformats.org/presentationml/2006/main" matchingName="4_Quotation">
  <p:cSld name="4_Quotation">
    <p:spTree>
      <p:nvGrpSpPr>
        <p:cNvPr id="1" name="Shape 1682"/>
        <p:cNvGrpSpPr/>
        <p:nvPr/>
      </p:nvGrpSpPr>
      <p:grpSpPr>
        <a:xfrm>
          <a:off x="0" y="0"/>
          <a:ext cx="0" cy="0"/>
          <a:chOff x="0" y="0"/>
          <a:chExt cx="0" cy="0"/>
        </a:xfrm>
      </p:grpSpPr>
      <p:sp>
        <p:nvSpPr>
          <p:cNvPr id="1683" name="Google Shape;1683;p17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84" name="Google Shape;1684;p17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85" name="Google Shape;1685;p17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86" name="Google Shape;1686;p1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87" name="Google Shape;1687;p1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88" name="Google Shape;1688;p1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689" name="Google Shape;1689;p172"/>
          <p:cNvGrpSpPr/>
          <p:nvPr/>
        </p:nvGrpSpPr>
        <p:grpSpPr>
          <a:xfrm>
            <a:off x="7191542" y="1"/>
            <a:ext cx="5000459" cy="1425992"/>
            <a:chOff x="7191542" y="1"/>
            <a:chExt cx="5000459" cy="1425992"/>
          </a:xfrm>
        </p:grpSpPr>
        <p:pic>
          <p:nvPicPr>
            <p:cNvPr id="1690" name="Google Shape;1690;p1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91" name="Google Shape;1691;p172"/>
            <p:cNvGrpSpPr/>
            <p:nvPr/>
          </p:nvGrpSpPr>
          <p:grpSpPr>
            <a:xfrm>
              <a:off x="7191542" y="1"/>
              <a:ext cx="5000459" cy="1425992"/>
              <a:chOff x="7186272" y="0"/>
              <a:chExt cx="5005729" cy="1427495"/>
            </a:xfrm>
          </p:grpSpPr>
          <p:sp>
            <p:nvSpPr>
              <p:cNvPr id="1692" name="Google Shape;1692;p1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93" name="Google Shape;1693;p1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694" name="Google Shape;1694;p17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99.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2">
    <p:spTree>
      <p:nvGrpSpPr>
        <p:cNvPr id="1" name="Shape 1695"/>
        <p:cNvGrpSpPr/>
        <p:nvPr/>
      </p:nvGrpSpPr>
      <p:grpSpPr>
        <a:xfrm>
          <a:off x="0" y="0"/>
          <a:ext cx="0" cy="0"/>
          <a:chOff x="0" y="0"/>
          <a:chExt cx="0" cy="0"/>
        </a:xfrm>
      </p:grpSpPr>
      <p:sp>
        <p:nvSpPr>
          <p:cNvPr id="1696" name="Google Shape;1696;p173"/>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97" name="Google Shape;1697;p173"/>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1698" name="Google Shape;1698;p173"/>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99" name="Google Shape;1699;p173"/>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1700" name="Google Shape;1700;p173"/>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01" name="Google Shape;1701;p173"/>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02" name="Google Shape;1702;p173"/>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703" name="Google Shape;1703;p173"/>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000">
                <a:solidFill>
                  <a:srgbClr val="7F7F7F"/>
                </a:solidFill>
                <a:latin typeface="Calibri"/>
                <a:ea typeface="Calibri"/>
                <a:cs typeface="Calibri"/>
                <a:sym typeface="Calibri"/>
              </a:defRPr>
            </a:lvl1pPr>
            <a:lvl2pPr marL="0" lvl="1" indent="0" algn="r">
              <a:spcBef>
                <a:spcPts val="0"/>
              </a:spcBef>
              <a:buNone/>
              <a:defRPr sz="1000">
                <a:solidFill>
                  <a:srgbClr val="7F7F7F"/>
                </a:solidFill>
                <a:latin typeface="Calibri"/>
                <a:ea typeface="Calibri"/>
                <a:cs typeface="Calibri"/>
                <a:sym typeface="Calibri"/>
              </a:defRPr>
            </a:lvl2pPr>
            <a:lvl3pPr marL="0" lvl="2" indent="0" algn="r">
              <a:spcBef>
                <a:spcPts val="0"/>
              </a:spcBef>
              <a:buNone/>
              <a:defRPr sz="1000">
                <a:solidFill>
                  <a:srgbClr val="7F7F7F"/>
                </a:solidFill>
                <a:latin typeface="Calibri"/>
                <a:ea typeface="Calibri"/>
                <a:cs typeface="Calibri"/>
                <a:sym typeface="Calibri"/>
              </a:defRPr>
            </a:lvl3pPr>
            <a:lvl4pPr marL="0" lvl="3" indent="0" algn="r">
              <a:spcBef>
                <a:spcPts val="0"/>
              </a:spcBef>
              <a:buNone/>
              <a:defRPr sz="1000">
                <a:solidFill>
                  <a:srgbClr val="7F7F7F"/>
                </a:solidFill>
                <a:latin typeface="Calibri"/>
                <a:ea typeface="Calibri"/>
                <a:cs typeface="Calibri"/>
                <a:sym typeface="Calibri"/>
              </a:defRPr>
            </a:lvl4pPr>
            <a:lvl5pPr marL="0" lvl="4" indent="0" algn="r">
              <a:spcBef>
                <a:spcPts val="0"/>
              </a:spcBef>
              <a:buNone/>
              <a:defRPr sz="1000">
                <a:solidFill>
                  <a:srgbClr val="7F7F7F"/>
                </a:solidFill>
                <a:latin typeface="Calibri"/>
                <a:ea typeface="Calibri"/>
                <a:cs typeface="Calibri"/>
                <a:sym typeface="Calibri"/>
              </a:defRPr>
            </a:lvl5pPr>
            <a:lvl6pPr marL="0" lvl="5" indent="0" algn="r">
              <a:spcBef>
                <a:spcPts val="0"/>
              </a:spcBef>
              <a:buNone/>
              <a:defRPr sz="1000">
                <a:solidFill>
                  <a:srgbClr val="7F7F7F"/>
                </a:solidFill>
                <a:latin typeface="Calibri"/>
                <a:ea typeface="Calibri"/>
                <a:cs typeface="Calibri"/>
                <a:sym typeface="Calibri"/>
              </a:defRPr>
            </a:lvl6pPr>
            <a:lvl7pPr marL="0" lvl="6" indent="0" algn="r">
              <a:spcBef>
                <a:spcPts val="0"/>
              </a:spcBef>
              <a:buNone/>
              <a:defRPr sz="1000">
                <a:solidFill>
                  <a:srgbClr val="7F7F7F"/>
                </a:solidFill>
                <a:latin typeface="Calibri"/>
                <a:ea typeface="Calibri"/>
                <a:cs typeface="Calibri"/>
                <a:sym typeface="Calibri"/>
              </a:defRPr>
            </a:lvl7pPr>
            <a:lvl8pPr marL="0" lvl="7" indent="0" algn="r">
              <a:spcBef>
                <a:spcPts val="0"/>
              </a:spcBef>
              <a:buNone/>
              <a:defRPr sz="1000">
                <a:solidFill>
                  <a:srgbClr val="7F7F7F"/>
                </a:solidFill>
                <a:latin typeface="Calibri"/>
                <a:ea typeface="Calibri"/>
                <a:cs typeface="Calibri"/>
                <a:sym typeface="Calibri"/>
              </a:defRPr>
            </a:lvl8pPr>
            <a:lvl9pPr marL="0" lvl="8" indent="0" algn="r">
              <a:spcBef>
                <a:spcPts val="0"/>
              </a:spcBef>
              <a:buNone/>
              <a:defRPr sz="1000">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704" name="Google Shape;1704;p17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596461" y="6492240"/>
            <a:ext cx="1606135" cy="229238"/>
          </a:xfrm>
          <a:prstGeom prst="rect">
            <a:avLst/>
          </a:prstGeom>
          <a:noFill/>
          <a:ln>
            <a:noFill/>
          </a:ln>
        </p:spPr>
      </p:pic>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91076637"/>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939295337"/>
      </p:ext>
    </p:extLst>
  </p:cSld>
  <p:clrMapOvr>
    <a:masterClrMapping/>
  </p:clrMapOvr>
</p:sldLayout>
</file>

<file path=ppt/slideLayouts/slideLayout1100.xml><?xml version="1.0" encoding="utf-8"?>
<p:sldLayout xmlns:a="http://schemas.openxmlformats.org/drawingml/2006/main" xmlns:r="http://schemas.openxmlformats.org/officeDocument/2006/relationships" xmlns:p="http://schemas.openxmlformats.org/presentationml/2006/main" matchingName="Cover">
  <p:cSld name="Cover 13">
    <p:spTree>
      <p:nvGrpSpPr>
        <p:cNvPr id="1" name="Shape 1705"/>
        <p:cNvGrpSpPr/>
        <p:nvPr/>
      </p:nvGrpSpPr>
      <p:grpSpPr>
        <a:xfrm>
          <a:off x="0" y="0"/>
          <a:ext cx="0" cy="0"/>
          <a:chOff x="0" y="0"/>
          <a:chExt cx="0" cy="0"/>
        </a:xfrm>
      </p:grpSpPr>
      <p:sp>
        <p:nvSpPr>
          <p:cNvPr id="1706" name="Google Shape;1706;p17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07" name="Google Shape;1707;p17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08" name="Google Shape;1708;p17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709" name="Google Shape;1709;p174"/>
          <p:cNvSpPr>
            <a:spLocks noGrp="1"/>
          </p:cNvSpPr>
          <p:nvPr>
            <p:ph type="pic" idx="2"/>
          </p:nvPr>
        </p:nvSpPr>
        <p:spPr>
          <a:xfrm>
            <a:off x="7118684" y="233915"/>
            <a:ext cx="5073316" cy="5943600"/>
          </a:xfrm>
          <a:prstGeom prst="rect">
            <a:avLst/>
          </a:prstGeom>
          <a:noFill/>
          <a:ln>
            <a:noFill/>
          </a:ln>
        </p:spPr>
      </p:sp>
      <p:grpSp>
        <p:nvGrpSpPr>
          <p:cNvPr id="1710" name="Google Shape;1710;p174"/>
          <p:cNvGrpSpPr/>
          <p:nvPr/>
        </p:nvGrpSpPr>
        <p:grpSpPr>
          <a:xfrm>
            <a:off x="0" y="5020348"/>
            <a:ext cx="12192000" cy="1837653"/>
            <a:chOff x="0" y="5020348"/>
            <a:chExt cx="12192000" cy="1837653"/>
          </a:xfrm>
        </p:grpSpPr>
        <p:sp>
          <p:nvSpPr>
            <p:cNvPr id="1711" name="Google Shape;1711;p17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12" name="Google Shape;1712;p17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713" name="Google Shape;1713;p17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101.xml><?xml version="1.0" encoding="utf-8"?>
<p:sldLayout xmlns:a="http://schemas.openxmlformats.org/drawingml/2006/main" xmlns:r="http://schemas.openxmlformats.org/officeDocument/2006/relationships" xmlns:p="http://schemas.openxmlformats.org/presentationml/2006/main" matchingName="Divider">
  <p:cSld name="Divider 14">
    <p:bg>
      <p:bgPr>
        <a:solidFill>
          <a:schemeClr val="lt2"/>
        </a:solidFill>
        <a:effectLst/>
      </p:bgPr>
    </p:bg>
    <p:spTree>
      <p:nvGrpSpPr>
        <p:cNvPr id="1" name="Shape 1714"/>
        <p:cNvGrpSpPr/>
        <p:nvPr/>
      </p:nvGrpSpPr>
      <p:grpSpPr>
        <a:xfrm>
          <a:off x="0" y="0"/>
          <a:ext cx="0" cy="0"/>
          <a:chOff x="0" y="0"/>
          <a:chExt cx="0" cy="0"/>
        </a:xfrm>
      </p:grpSpPr>
      <p:grpSp>
        <p:nvGrpSpPr>
          <p:cNvPr id="1715" name="Google Shape;1715;p175"/>
          <p:cNvGrpSpPr/>
          <p:nvPr/>
        </p:nvGrpSpPr>
        <p:grpSpPr>
          <a:xfrm>
            <a:off x="0" y="5020347"/>
            <a:ext cx="12192000" cy="1837653"/>
            <a:chOff x="0" y="5020347"/>
            <a:chExt cx="12192000" cy="1837653"/>
          </a:xfrm>
        </p:grpSpPr>
        <p:sp>
          <p:nvSpPr>
            <p:cNvPr id="1716" name="Google Shape;1716;p17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17" name="Google Shape;1717;p17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18" name="Google Shape;1718;p17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719" name="Google Shape;1719;p17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720" name="Google Shape;1720;p17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21" name="Google Shape;1721;p17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102.xml><?xml version="1.0" encoding="utf-8"?>
<p:sldLayout xmlns:a="http://schemas.openxmlformats.org/drawingml/2006/main" xmlns:r="http://schemas.openxmlformats.org/officeDocument/2006/relationships" xmlns:p="http://schemas.openxmlformats.org/presentationml/2006/main" matchingName="Photo Slide">
  <p:cSld name="Photo Slide 13">
    <p:spTree>
      <p:nvGrpSpPr>
        <p:cNvPr id="1" name="Shape 1722"/>
        <p:cNvGrpSpPr/>
        <p:nvPr/>
      </p:nvGrpSpPr>
      <p:grpSpPr>
        <a:xfrm>
          <a:off x="0" y="0"/>
          <a:ext cx="0" cy="0"/>
          <a:chOff x="0" y="0"/>
          <a:chExt cx="0" cy="0"/>
        </a:xfrm>
      </p:grpSpPr>
      <p:sp>
        <p:nvSpPr>
          <p:cNvPr id="1723" name="Google Shape;1723;p17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24" name="Google Shape;1724;p17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725" name="Google Shape;1725;p176"/>
          <p:cNvGrpSpPr/>
          <p:nvPr/>
        </p:nvGrpSpPr>
        <p:grpSpPr>
          <a:xfrm>
            <a:off x="0" y="5379426"/>
            <a:ext cx="2807368" cy="753891"/>
            <a:chOff x="0" y="5379426"/>
            <a:chExt cx="2807368" cy="753891"/>
          </a:xfrm>
        </p:grpSpPr>
        <p:sp>
          <p:nvSpPr>
            <p:cNvPr id="1726" name="Google Shape;1726;p17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27" name="Google Shape;1727;p17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728" name="Google Shape;1728;p176"/>
          <p:cNvSpPr>
            <a:spLocks noGrp="1"/>
          </p:cNvSpPr>
          <p:nvPr>
            <p:ph type="pic" idx="2"/>
          </p:nvPr>
        </p:nvSpPr>
        <p:spPr>
          <a:xfrm>
            <a:off x="2807368" y="457202"/>
            <a:ext cx="8915400" cy="5943598"/>
          </a:xfrm>
          <a:prstGeom prst="rect">
            <a:avLst/>
          </a:prstGeom>
          <a:noFill/>
          <a:ln>
            <a:noFill/>
          </a:ln>
        </p:spPr>
      </p:sp>
      <p:pic>
        <p:nvPicPr>
          <p:cNvPr id="1729" name="Google Shape;1729;p17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1103.xml><?xml version="1.0" encoding="utf-8"?>
<p:sldLayout xmlns:a="http://schemas.openxmlformats.org/drawingml/2006/main" xmlns:r="http://schemas.openxmlformats.org/officeDocument/2006/relationships" xmlns:p="http://schemas.openxmlformats.org/presentationml/2006/main" matchingName="4_Quotation">
  <p:cSld name="4_Quotation">
    <p:spTree>
      <p:nvGrpSpPr>
        <p:cNvPr id="1" name="Shape 1682"/>
        <p:cNvGrpSpPr/>
        <p:nvPr/>
      </p:nvGrpSpPr>
      <p:grpSpPr>
        <a:xfrm>
          <a:off x="0" y="0"/>
          <a:ext cx="0" cy="0"/>
          <a:chOff x="0" y="0"/>
          <a:chExt cx="0" cy="0"/>
        </a:xfrm>
      </p:grpSpPr>
      <p:sp>
        <p:nvSpPr>
          <p:cNvPr id="1683" name="Google Shape;1683;p17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84" name="Google Shape;1684;p17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85" name="Google Shape;1685;p17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86" name="Google Shape;1686;p1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87" name="Google Shape;1687;p1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88" name="Google Shape;1688;p1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689" name="Google Shape;1689;p172"/>
          <p:cNvGrpSpPr/>
          <p:nvPr/>
        </p:nvGrpSpPr>
        <p:grpSpPr>
          <a:xfrm>
            <a:off x="7191542" y="1"/>
            <a:ext cx="5000459" cy="1425992"/>
            <a:chOff x="7191542" y="1"/>
            <a:chExt cx="5000459" cy="1425992"/>
          </a:xfrm>
        </p:grpSpPr>
        <p:pic>
          <p:nvPicPr>
            <p:cNvPr id="1690" name="Google Shape;1690;p1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91" name="Google Shape;1691;p172"/>
            <p:cNvGrpSpPr/>
            <p:nvPr/>
          </p:nvGrpSpPr>
          <p:grpSpPr>
            <a:xfrm>
              <a:off x="7191542" y="1"/>
              <a:ext cx="5000459" cy="1425992"/>
              <a:chOff x="7186272" y="0"/>
              <a:chExt cx="5005729" cy="1427495"/>
            </a:xfrm>
          </p:grpSpPr>
          <p:sp>
            <p:nvSpPr>
              <p:cNvPr id="1692" name="Google Shape;1692;p1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93" name="Google Shape;1693;p1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694" name="Google Shape;1694;p17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104.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2">
    <p:spTree>
      <p:nvGrpSpPr>
        <p:cNvPr id="1" name="Shape 1695"/>
        <p:cNvGrpSpPr/>
        <p:nvPr/>
      </p:nvGrpSpPr>
      <p:grpSpPr>
        <a:xfrm>
          <a:off x="0" y="0"/>
          <a:ext cx="0" cy="0"/>
          <a:chOff x="0" y="0"/>
          <a:chExt cx="0" cy="0"/>
        </a:xfrm>
      </p:grpSpPr>
      <p:sp>
        <p:nvSpPr>
          <p:cNvPr id="1696" name="Google Shape;1696;p173"/>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97" name="Google Shape;1697;p173"/>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1698" name="Google Shape;1698;p173"/>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99" name="Google Shape;1699;p173"/>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1700" name="Google Shape;1700;p173"/>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01" name="Google Shape;1701;p173"/>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02" name="Google Shape;1702;p173"/>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703" name="Google Shape;1703;p173"/>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000">
                <a:solidFill>
                  <a:srgbClr val="7F7F7F"/>
                </a:solidFill>
                <a:latin typeface="Calibri"/>
                <a:ea typeface="Calibri"/>
                <a:cs typeface="Calibri"/>
                <a:sym typeface="Calibri"/>
              </a:defRPr>
            </a:lvl1pPr>
            <a:lvl2pPr marL="0" lvl="1" indent="0" algn="r">
              <a:spcBef>
                <a:spcPts val="0"/>
              </a:spcBef>
              <a:buNone/>
              <a:defRPr sz="1000">
                <a:solidFill>
                  <a:srgbClr val="7F7F7F"/>
                </a:solidFill>
                <a:latin typeface="Calibri"/>
                <a:ea typeface="Calibri"/>
                <a:cs typeface="Calibri"/>
                <a:sym typeface="Calibri"/>
              </a:defRPr>
            </a:lvl2pPr>
            <a:lvl3pPr marL="0" lvl="2" indent="0" algn="r">
              <a:spcBef>
                <a:spcPts val="0"/>
              </a:spcBef>
              <a:buNone/>
              <a:defRPr sz="1000">
                <a:solidFill>
                  <a:srgbClr val="7F7F7F"/>
                </a:solidFill>
                <a:latin typeface="Calibri"/>
                <a:ea typeface="Calibri"/>
                <a:cs typeface="Calibri"/>
                <a:sym typeface="Calibri"/>
              </a:defRPr>
            </a:lvl3pPr>
            <a:lvl4pPr marL="0" lvl="3" indent="0" algn="r">
              <a:spcBef>
                <a:spcPts val="0"/>
              </a:spcBef>
              <a:buNone/>
              <a:defRPr sz="1000">
                <a:solidFill>
                  <a:srgbClr val="7F7F7F"/>
                </a:solidFill>
                <a:latin typeface="Calibri"/>
                <a:ea typeface="Calibri"/>
                <a:cs typeface="Calibri"/>
                <a:sym typeface="Calibri"/>
              </a:defRPr>
            </a:lvl4pPr>
            <a:lvl5pPr marL="0" lvl="4" indent="0" algn="r">
              <a:spcBef>
                <a:spcPts val="0"/>
              </a:spcBef>
              <a:buNone/>
              <a:defRPr sz="1000">
                <a:solidFill>
                  <a:srgbClr val="7F7F7F"/>
                </a:solidFill>
                <a:latin typeface="Calibri"/>
                <a:ea typeface="Calibri"/>
                <a:cs typeface="Calibri"/>
                <a:sym typeface="Calibri"/>
              </a:defRPr>
            </a:lvl5pPr>
            <a:lvl6pPr marL="0" lvl="5" indent="0" algn="r">
              <a:spcBef>
                <a:spcPts val="0"/>
              </a:spcBef>
              <a:buNone/>
              <a:defRPr sz="1000">
                <a:solidFill>
                  <a:srgbClr val="7F7F7F"/>
                </a:solidFill>
                <a:latin typeface="Calibri"/>
                <a:ea typeface="Calibri"/>
                <a:cs typeface="Calibri"/>
                <a:sym typeface="Calibri"/>
              </a:defRPr>
            </a:lvl6pPr>
            <a:lvl7pPr marL="0" lvl="6" indent="0" algn="r">
              <a:spcBef>
                <a:spcPts val="0"/>
              </a:spcBef>
              <a:buNone/>
              <a:defRPr sz="1000">
                <a:solidFill>
                  <a:srgbClr val="7F7F7F"/>
                </a:solidFill>
                <a:latin typeface="Calibri"/>
                <a:ea typeface="Calibri"/>
                <a:cs typeface="Calibri"/>
                <a:sym typeface="Calibri"/>
              </a:defRPr>
            </a:lvl7pPr>
            <a:lvl8pPr marL="0" lvl="7" indent="0" algn="r">
              <a:spcBef>
                <a:spcPts val="0"/>
              </a:spcBef>
              <a:buNone/>
              <a:defRPr sz="1000">
                <a:solidFill>
                  <a:srgbClr val="7F7F7F"/>
                </a:solidFill>
                <a:latin typeface="Calibri"/>
                <a:ea typeface="Calibri"/>
                <a:cs typeface="Calibri"/>
                <a:sym typeface="Calibri"/>
              </a:defRPr>
            </a:lvl8pPr>
            <a:lvl9pPr marL="0" lvl="8" indent="0" algn="r">
              <a:spcBef>
                <a:spcPts val="0"/>
              </a:spcBef>
              <a:buNone/>
              <a:defRPr sz="1000">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704" name="Google Shape;1704;p17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596461" y="6492240"/>
            <a:ext cx="1606135" cy="229238"/>
          </a:xfrm>
          <a:prstGeom prst="rect">
            <a:avLst/>
          </a:prstGeom>
          <a:noFill/>
          <a:ln>
            <a:noFill/>
          </a:ln>
        </p:spPr>
      </p:pic>
    </p:spTree>
  </p:cSld>
  <p:clrMapOvr>
    <a:masterClrMapping/>
  </p:clrMapOvr>
</p:sldLayout>
</file>

<file path=ppt/slideLayouts/slideLayout1105.xml><?xml version="1.0" encoding="utf-8"?>
<p:sldLayout xmlns:a="http://schemas.openxmlformats.org/drawingml/2006/main" xmlns:r="http://schemas.openxmlformats.org/officeDocument/2006/relationships" xmlns:p="http://schemas.openxmlformats.org/presentationml/2006/main" matchingName="Cover">
  <p:cSld name="Cover 13">
    <p:spTree>
      <p:nvGrpSpPr>
        <p:cNvPr id="1" name="Shape 1705"/>
        <p:cNvGrpSpPr/>
        <p:nvPr/>
      </p:nvGrpSpPr>
      <p:grpSpPr>
        <a:xfrm>
          <a:off x="0" y="0"/>
          <a:ext cx="0" cy="0"/>
          <a:chOff x="0" y="0"/>
          <a:chExt cx="0" cy="0"/>
        </a:xfrm>
      </p:grpSpPr>
      <p:sp>
        <p:nvSpPr>
          <p:cNvPr id="1706" name="Google Shape;1706;p17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07" name="Google Shape;1707;p17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08" name="Google Shape;1708;p17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709" name="Google Shape;1709;p174"/>
          <p:cNvSpPr>
            <a:spLocks noGrp="1"/>
          </p:cNvSpPr>
          <p:nvPr>
            <p:ph type="pic" idx="2"/>
          </p:nvPr>
        </p:nvSpPr>
        <p:spPr>
          <a:xfrm>
            <a:off x="7118684" y="233915"/>
            <a:ext cx="5073316" cy="5943600"/>
          </a:xfrm>
          <a:prstGeom prst="rect">
            <a:avLst/>
          </a:prstGeom>
          <a:noFill/>
          <a:ln>
            <a:noFill/>
          </a:ln>
        </p:spPr>
      </p:sp>
      <p:grpSp>
        <p:nvGrpSpPr>
          <p:cNvPr id="1710" name="Google Shape;1710;p174"/>
          <p:cNvGrpSpPr/>
          <p:nvPr/>
        </p:nvGrpSpPr>
        <p:grpSpPr>
          <a:xfrm>
            <a:off x="0" y="5020348"/>
            <a:ext cx="12192000" cy="1837653"/>
            <a:chOff x="0" y="5020348"/>
            <a:chExt cx="12192000" cy="1837653"/>
          </a:xfrm>
        </p:grpSpPr>
        <p:sp>
          <p:nvSpPr>
            <p:cNvPr id="1711" name="Google Shape;1711;p17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12" name="Google Shape;1712;p17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713" name="Google Shape;1713;p17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106.xml><?xml version="1.0" encoding="utf-8"?>
<p:sldLayout xmlns:a="http://schemas.openxmlformats.org/drawingml/2006/main" xmlns:r="http://schemas.openxmlformats.org/officeDocument/2006/relationships" xmlns:p="http://schemas.openxmlformats.org/presentationml/2006/main" matchingName="Divider">
  <p:cSld name="Divider 14">
    <p:bg>
      <p:bgPr>
        <a:solidFill>
          <a:schemeClr val="lt2"/>
        </a:solidFill>
        <a:effectLst/>
      </p:bgPr>
    </p:bg>
    <p:spTree>
      <p:nvGrpSpPr>
        <p:cNvPr id="1" name="Shape 1714"/>
        <p:cNvGrpSpPr/>
        <p:nvPr/>
      </p:nvGrpSpPr>
      <p:grpSpPr>
        <a:xfrm>
          <a:off x="0" y="0"/>
          <a:ext cx="0" cy="0"/>
          <a:chOff x="0" y="0"/>
          <a:chExt cx="0" cy="0"/>
        </a:xfrm>
      </p:grpSpPr>
      <p:grpSp>
        <p:nvGrpSpPr>
          <p:cNvPr id="1715" name="Google Shape;1715;p175"/>
          <p:cNvGrpSpPr/>
          <p:nvPr/>
        </p:nvGrpSpPr>
        <p:grpSpPr>
          <a:xfrm>
            <a:off x="0" y="5020347"/>
            <a:ext cx="12192000" cy="1837653"/>
            <a:chOff x="0" y="5020347"/>
            <a:chExt cx="12192000" cy="1837653"/>
          </a:xfrm>
        </p:grpSpPr>
        <p:sp>
          <p:nvSpPr>
            <p:cNvPr id="1716" name="Google Shape;1716;p17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17" name="Google Shape;1717;p17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18" name="Google Shape;1718;p17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719" name="Google Shape;1719;p17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720" name="Google Shape;1720;p17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21" name="Google Shape;1721;p17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107.xml><?xml version="1.0" encoding="utf-8"?>
<p:sldLayout xmlns:a="http://schemas.openxmlformats.org/drawingml/2006/main" xmlns:r="http://schemas.openxmlformats.org/officeDocument/2006/relationships" xmlns:p="http://schemas.openxmlformats.org/presentationml/2006/main" matchingName="Photo Slide">
  <p:cSld name="Photo Slide 13">
    <p:spTree>
      <p:nvGrpSpPr>
        <p:cNvPr id="1" name="Shape 1722"/>
        <p:cNvGrpSpPr/>
        <p:nvPr/>
      </p:nvGrpSpPr>
      <p:grpSpPr>
        <a:xfrm>
          <a:off x="0" y="0"/>
          <a:ext cx="0" cy="0"/>
          <a:chOff x="0" y="0"/>
          <a:chExt cx="0" cy="0"/>
        </a:xfrm>
      </p:grpSpPr>
      <p:sp>
        <p:nvSpPr>
          <p:cNvPr id="1723" name="Google Shape;1723;p17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24" name="Google Shape;1724;p17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725" name="Google Shape;1725;p176"/>
          <p:cNvGrpSpPr/>
          <p:nvPr/>
        </p:nvGrpSpPr>
        <p:grpSpPr>
          <a:xfrm>
            <a:off x="0" y="5379426"/>
            <a:ext cx="2807368" cy="753891"/>
            <a:chOff x="0" y="5379426"/>
            <a:chExt cx="2807368" cy="753891"/>
          </a:xfrm>
        </p:grpSpPr>
        <p:sp>
          <p:nvSpPr>
            <p:cNvPr id="1726" name="Google Shape;1726;p17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27" name="Google Shape;1727;p17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728" name="Google Shape;1728;p176"/>
          <p:cNvSpPr>
            <a:spLocks noGrp="1"/>
          </p:cNvSpPr>
          <p:nvPr>
            <p:ph type="pic" idx="2"/>
          </p:nvPr>
        </p:nvSpPr>
        <p:spPr>
          <a:xfrm>
            <a:off x="2807368" y="457202"/>
            <a:ext cx="8915400" cy="5943598"/>
          </a:xfrm>
          <a:prstGeom prst="rect">
            <a:avLst/>
          </a:prstGeom>
          <a:noFill/>
          <a:ln>
            <a:noFill/>
          </a:ln>
        </p:spPr>
      </p:sp>
      <p:pic>
        <p:nvPicPr>
          <p:cNvPr id="1729" name="Google Shape;1729;p17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1108.xml><?xml version="1.0" encoding="utf-8"?>
<p:sldLayout xmlns:a="http://schemas.openxmlformats.org/drawingml/2006/main" xmlns:r="http://schemas.openxmlformats.org/officeDocument/2006/relationships" xmlns:p="http://schemas.openxmlformats.org/presentationml/2006/main" matchingName="4_Quotation">
  <p:cSld name="4_Quotation">
    <p:spTree>
      <p:nvGrpSpPr>
        <p:cNvPr id="1" name="Shape 1682"/>
        <p:cNvGrpSpPr/>
        <p:nvPr/>
      </p:nvGrpSpPr>
      <p:grpSpPr>
        <a:xfrm>
          <a:off x="0" y="0"/>
          <a:ext cx="0" cy="0"/>
          <a:chOff x="0" y="0"/>
          <a:chExt cx="0" cy="0"/>
        </a:xfrm>
      </p:grpSpPr>
      <p:sp>
        <p:nvSpPr>
          <p:cNvPr id="1683" name="Google Shape;1683;p17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84" name="Google Shape;1684;p17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85" name="Google Shape;1685;p17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86" name="Google Shape;1686;p1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87" name="Google Shape;1687;p1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88" name="Google Shape;1688;p1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689" name="Google Shape;1689;p172"/>
          <p:cNvGrpSpPr/>
          <p:nvPr/>
        </p:nvGrpSpPr>
        <p:grpSpPr>
          <a:xfrm>
            <a:off x="7191542" y="1"/>
            <a:ext cx="5000459" cy="1425992"/>
            <a:chOff x="7191542" y="1"/>
            <a:chExt cx="5000459" cy="1425992"/>
          </a:xfrm>
        </p:grpSpPr>
        <p:pic>
          <p:nvPicPr>
            <p:cNvPr id="1690" name="Google Shape;1690;p1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91" name="Google Shape;1691;p172"/>
            <p:cNvGrpSpPr/>
            <p:nvPr/>
          </p:nvGrpSpPr>
          <p:grpSpPr>
            <a:xfrm>
              <a:off x="7191542" y="1"/>
              <a:ext cx="5000459" cy="1425992"/>
              <a:chOff x="7186272" y="0"/>
              <a:chExt cx="5005729" cy="1427495"/>
            </a:xfrm>
          </p:grpSpPr>
          <p:sp>
            <p:nvSpPr>
              <p:cNvPr id="1692" name="Google Shape;1692;p1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93" name="Google Shape;1693;p1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694" name="Google Shape;1694;p17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109.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2">
    <p:spTree>
      <p:nvGrpSpPr>
        <p:cNvPr id="1" name="Shape 1695"/>
        <p:cNvGrpSpPr/>
        <p:nvPr/>
      </p:nvGrpSpPr>
      <p:grpSpPr>
        <a:xfrm>
          <a:off x="0" y="0"/>
          <a:ext cx="0" cy="0"/>
          <a:chOff x="0" y="0"/>
          <a:chExt cx="0" cy="0"/>
        </a:xfrm>
      </p:grpSpPr>
      <p:sp>
        <p:nvSpPr>
          <p:cNvPr id="1696" name="Google Shape;1696;p173"/>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97" name="Google Shape;1697;p173"/>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1698" name="Google Shape;1698;p173"/>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99" name="Google Shape;1699;p173"/>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1700" name="Google Shape;1700;p173"/>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01" name="Google Shape;1701;p173"/>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02" name="Google Shape;1702;p173"/>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703" name="Google Shape;1703;p173"/>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000">
                <a:solidFill>
                  <a:srgbClr val="7F7F7F"/>
                </a:solidFill>
                <a:latin typeface="Calibri"/>
                <a:ea typeface="Calibri"/>
                <a:cs typeface="Calibri"/>
                <a:sym typeface="Calibri"/>
              </a:defRPr>
            </a:lvl1pPr>
            <a:lvl2pPr marL="0" lvl="1" indent="0" algn="r">
              <a:spcBef>
                <a:spcPts val="0"/>
              </a:spcBef>
              <a:buNone/>
              <a:defRPr sz="1000">
                <a:solidFill>
                  <a:srgbClr val="7F7F7F"/>
                </a:solidFill>
                <a:latin typeface="Calibri"/>
                <a:ea typeface="Calibri"/>
                <a:cs typeface="Calibri"/>
                <a:sym typeface="Calibri"/>
              </a:defRPr>
            </a:lvl2pPr>
            <a:lvl3pPr marL="0" lvl="2" indent="0" algn="r">
              <a:spcBef>
                <a:spcPts val="0"/>
              </a:spcBef>
              <a:buNone/>
              <a:defRPr sz="1000">
                <a:solidFill>
                  <a:srgbClr val="7F7F7F"/>
                </a:solidFill>
                <a:latin typeface="Calibri"/>
                <a:ea typeface="Calibri"/>
                <a:cs typeface="Calibri"/>
                <a:sym typeface="Calibri"/>
              </a:defRPr>
            </a:lvl3pPr>
            <a:lvl4pPr marL="0" lvl="3" indent="0" algn="r">
              <a:spcBef>
                <a:spcPts val="0"/>
              </a:spcBef>
              <a:buNone/>
              <a:defRPr sz="1000">
                <a:solidFill>
                  <a:srgbClr val="7F7F7F"/>
                </a:solidFill>
                <a:latin typeface="Calibri"/>
                <a:ea typeface="Calibri"/>
                <a:cs typeface="Calibri"/>
                <a:sym typeface="Calibri"/>
              </a:defRPr>
            </a:lvl4pPr>
            <a:lvl5pPr marL="0" lvl="4" indent="0" algn="r">
              <a:spcBef>
                <a:spcPts val="0"/>
              </a:spcBef>
              <a:buNone/>
              <a:defRPr sz="1000">
                <a:solidFill>
                  <a:srgbClr val="7F7F7F"/>
                </a:solidFill>
                <a:latin typeface="Calibri"/>
                <a:ea typeface="Calibri"/>
                <a:cs typeface="Calibri"/>
                <a:sym typeface="Calibri"/>
              </a:defRPr>
            </a:lvl5pPr>
            <a:lvl6pPr marL="0" lvl="5" indent="0" algn="r">
              <a:spcBef>
                <a:spcPts val="0"/>
              </a:spcBef>
              <a:buNone/>
              <a:defRPr sz="1000">
                <a:solidFill>
                  <a:srgbClr val="7F7F7F"/>
                </a:solidFill>
                <a:latin typeface="Calibri"/>
                <a:ea typeface="Calibri"/>
                <a:cs typeface="Calibri"/>
                <a:sym typeface="Calibri"/>
              </a:defRPr>
            </a:lvl6pPr>
            <a:lvl7pPr marL="0" lvl="6" indent="0" algn="r">
              <a:spcBef>
                <a:spcPts val="0"/>
              </a:spcBef>
              <a:buNone/>
              <a:defRPr sz="1000">
                <a:solidFill>
                  <a:srgbClr val="7F7F7F"/>
                </a:solidFill>
                <a:latin typeface="Calibri"/>
                <a:ea typeface="Calibri"/>
                <a:cs typeface="Calibri"/>
                <a:sym typeface="Calibri"/>
              </a:defRPr>
            </a:lvl7pPr>
            <a:lvl8pPr marL="0" lvl="7" indent="0" algn="r">
              <a:spcBef>
                <a:spcPts val="0"/>
              </a:spcBef>
              <a:buNone/>
              <a:defRPr sz="1000">
                <a:solidFill>
                  <a:srgbClr val="7F7F7F"/>
                </a:solidFill>
                <a:latin typeface="Calibri"/>
                <a:ea typeface="Calibri"/>
                <a:cs typeface="Calibri"/>
                <a:sym typeface="Calibri"/>
              </a:defRPr>
            </a:lvl8pPr>
            <a:lvl9pPr marL="0" lvl="8" indent="0" algn="r">
              <a:spcBef>
                <a:spcPts val="0"/>
              </a:spcBef>
              <a:buNone/>
              <a:defRPr sz="1000">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704" name="Google Shape;1704;p17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596461" y="6492240"/>
            <a:ext cx="1606135" cy="229238"/>
          </a:xfrm>
          <a:prstGeom prst="rect">
            <a:avLst/>
          </a:prstGeom>
          <a:noFill/>
          <a:ln>
            <a:noFill/>
          </a:ln>
        </p:spPr>
      </p:pic>
    </p:spTree>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5676063"/>
      </p:ext>
    </p:extLst>
  </p:cSld>
  <p:clrMapOvr>
    <a:masterClrMapping/>
  </p:clrMapOvr>
</p:sldLayout>
</file>

<file path=ppt/slideLayouts/slideLayout1110.xml><?xml version="1.0" encoding="utf-8"?>
<p:sldLayout xmlns:a="http://schemas.openxmlformats.org/drawingml/2006/main" xmlns:r="http://schemas.openxmlformats.org/officeDocument/2006/relationships" xmlns:p="http://schemas.openxmlformats.org/presentationml/2006/main" matchingName="Cover">
  <p:cSld name="Cover 13">
    <p:spTree>
      <p:nvGrpSpPr>
        <p:cNvPr id="1" name="Shape 1705"/>
        <p:cNvGrpSpPr/>
        <p:nvPr/>
      </p:nvGrpSpPr>
      <p:grpSpPr>
        <a:xfrm>
          <a:off x="0" y="0"/>
          <a:ext cx="0" cy="0"/>
          <a:chOff x="0" y="0"/>
          <a:chExt cx="0" cy="0"/>
        </a:xfrm>
      </p:grpSpPr>
      <p:sp>
        <p:nvSpPr>
          <p:cNvPr id="1706" name="Google Shape;1706;p17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07" name="Google Shape;1707;p17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08" name="Google Shape;1708;p17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709" name="Google Shape;1709;p174"/>
          <p:cNvSpPr>
            <a:spLocks noGrp="1"/>
          </p:cNvSpPr>
          <p:nvPr>
            <p:ph type="pic" idx="2"/>
          </p:nvPr>
        </p:nvSpPr>
        <p:spPr>
          <a:xfrm>
            <a:off x="7118684" y="233915"/>
            <a:ext cx="5073316" cy="5943600"/>
          </a:xfrm>
          <a:prstGeom prst="rect">
            <a:avLst/>
          </a:prstGeom>
          <a:noFill/>
          <a:ln>
            <a:noFill/>
          </a:ln>
        </p:spPr>
      </p:sp>
      <p:grpSp>
        <p:nvGrpSpPr>
          <p:cNvPr id="1710" name="Google Shape;1710;p174"/>
          <p:cNvGrpSpPr/>
          <p:nvPr/>
        </p:nvGrpSpPr>
        <p:grpSpPr>
          <a:xfrm>
            <a:off x="0" y="5020348"/>
            <a:ext cx="12192000" cy="1837653"/>
            <a:chOff x="0" y="5020348"/>
            <a:chExt cx="12192000" cy="1837653"/>
          </a:xfrm>
        </p:grpSpPr>
        <p:sp>
          <p:nvSpPr>
            <p:cNvPr id="1711" name="Google Shape;1711;p17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12" name="Google Shape;1712;p17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713" name="Google Shape;1713;p17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111.xml><?xml version="1.0" encoding="utf-8"?>
<p:sldLayout xmlns:a="http://schemas.openxmlformats.org/drawingml/2006/main" xmlns:r="http://schemas.openxmlformats.org/officeDocument/2006/relationships" xmlns:p="http://schemas.openxmlformats.org/presentationml/2006/main" matchingName="Divider">
  <p:cSld name="Divider 14">
    <p:bg>
      <p:bgPr>
        <a:solidFill>
          <a:schemeClr val="lt2"/>
        </a:solidFill>
        <a:effectLst/>
      </p:bgPr>
    </p:bg>
    <p:spTree>
      <p:nvGrpSpPr>
        <p:cNvPr id="1" name="Shape 1714"/>
        <p:cNvGrpSpPr/>
        <p:nvPr/>
      </p:nvGrpSpPr>
      <p:grpSpPr>
        <a:xfrm>
          <a:off x="0" y="0"/>
          <a:ext cx="0" cy="0"/>
          <a:chOff x="0" y="0"/>
          <a:chExt cx="0" cy="0"/>
        </a:xfrm>
      </p:grpSpPr>
      <p:grpSp>
        <p:nvGrpSpPr>
          <p:cNvPr id="1715" name="Google Shape;1715;p175"/>
          <p:cNvGrpSpPr/>
          <p:nvPr/>
        </p:nvGrpSpPr>
        <p:grpSpPr>
          <a:xfrm>
            <a:off x="0" y="5020347"/>
            <a:ext cx="12192000" cy="1837653"/>
            <a:chOff x="0" y="5020347"/>
            <a:chExt cx="12192000" cy="1837653"/>
          </a:xfrm>
        </p:grpSpPr>
        <p:sp>
          <p:nvSpPr>
            <p:cNvPr id="1716" name="Google Shape;1716;p17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17" name="Google Shape;1717;p17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18" name="Google Shape;1718;p17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719" name="Google Shape;1719;p17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720" name="Google Shape;1720;p17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21" name="Google Shape;1721;p17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112.xml><?xml version="1.0" encoding="utf-8"?>
<p:sldLayout xmlns:a="http://schemas.openxmlformats.org/drawingml/2006/main" xmlns:r="http://schemas.openxmlformats.org/officeDocument/2006/relationships" xmlns:p="http://schemas.openxmlformats.org/presentationml/2006/main" matchingName="Photo Slide">
  <p:cSld name="Photo Slide 13">
    <p:spTree>
      <p:nvGrpSpPr>
        <p:cNvPr id="1" name="Shape 1722"/>
        <p:cNvGrpSpPr/>
        <p:nvPr/>
      </p:nvGrpSpPr>
      <p:grpSpPr>
        <a:xfrm>
          <a:off x="0" y="0"/>
          <a:ext cx="0" cy="0"/>
          <a:chOff x="0" y="0"/>
          <a:chExt cx="0" cy="0"/>
        </a:xfrm>
      </p:grpSpPr>
      <p:sp>
        <p:nvSpPr>
          <p:cNvPr id="1723" name="Google Shape;1723;p17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24" name="Google Shape;1724;p17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725" name="Google Shape;1725;p176"/>
          <p:cNvGrpSpPr/>
          <p:nvPr/>
        </p:nvGrpSpPr>
        <p:grpSpPr>
          <a:xfrm>
            <a:off x="0" y="5379426"/>
            <a:ext cx="2807368" cy="753891"/>
            <a:chOff x="0" y="5379426"/>
            <a:chExt cx="2807368" cy="753891"/>
          </a:xfrm>
        </p:grpSpPr>
        <p:sp>
          <p:nvSpPr>
            <p:cNvPr id="1726" name="Google Shape;1726;p17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27" name="Google Shape;1727;p17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728" name="Google Shape;1728;p176"/>
          <p:cNvSpPr>
            <a:spLocks noGrp="1"/>
          </p:cNvSpPr>
          <p:nvPr>
            <p:ph type="pic" idx="2"/>
          </p:nvPr>
        </p:nvSpPr>
        <p:spPr>
          <a:xfrm>
            <a:off x="2807368" y="457202"/>
            <a:ext cx="8915400" cy="5943598"/>
          </a:xfrm>
          <a:prstGeom prst="rect">
            <a:avLst/>
          </a:prstGeom>
          <a:noFill/>
          <a:ln>
            <a:noFill/>
          </a:ln>
        </p:spPr>
      </p:sp>
      <p:pic>
        <p:nvPicPr>
          <p:cNvPr id="1729" name="Google Shape;1729;p17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1113.xml><?xml version="1.0" encoding="utf-8"?>
<p:sldLayout xmlns:a="http://schemas.openxmlformats.org/drawingml/2006/main" xmlns:r="http://schemas.openxmlformats.org/officeDocument/2006/relationships" xmlns:p="http://schemas.openxmlformats.org/presentationml/2006/main" matchingName="Blank">
  <p:cSld name="Blank 10">
    <p:spTree>
      <p:nvGrpSpPr>
        <p:cNvPr id="1" name="Shape 1730"/>
        <p:cNvGrpSpPr/>
        <p:nvPr/>
      </p:nvGrpSpPr>
      <p:grpSpPr>
        <a:xfrm>
          <a:off x="0" y="0"/>
          <a:ext cx="0" cy="0"/>
          <a:chOff x="0" y="0"/>
          <a:chExt cx="0" cy="0"/>
        </a:xfrm>
      </p:grpSpPr>
      <p:sp>
        <p:nvSpPr>
          <p:cNvPr id="1731" name="Google Shape;1731;p17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32" name="Google Shape;1732;p17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33" name="Google Shape;1733;p1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734" name="Google Shape;1734;p177"/>
          <p:cNvGrpSpPr/>
          <p:nvPr/>
        </p:nvGrpSpPr>
        <p:grpSpPr>
          <a:xfrm>
            <a:off x="7191542" y="1"/>
            <a:ext cx="5000459" cy="1425992"/>
            <a:chOff x="7191542" y="1"/>
            <a:chExt cx="5000459" cy="1425992"/>
          </a:xfrm>
        </p:grpSpPr>
        <p:pic>
          <p:nvPicPr>
            <p:cNvPr id="1735" name="Google Shape;1735;p17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36" name="Google Shape;1736;p177"/>
            <p:cNvGrpSpPr/>
            <p:nvPr/>
          </p:nvGrpSpPr>
          <p:grpSpPr>
            <a:xfrm>
              <a:off x="7191542" y="1"/>
              <a:ext cx="5000459" cy="1425992"/>
              <a:chOff x="7186272" y="0"/>
              <a:chExt cx="5005729" cy="1427495"/>
            </a:xfrm>
          </p:grpSpPr>
          <p:sp>
            <p:nvSpPr>
              <p:cNvPr id="1737" name="Google Shape;1737;p17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38" name="Google Shape;1738;p17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1114.xml><?xml version="1.0" encoding="utf-8"?>
<p:sldLayout xmlns:a="http://schemas.openxmlformats.org/drawingml/2006/main" xmlns:r="http://schemas.openxmlformats.org/officeDocument/2006/relationships" xmlns:p="http://schemas.openxmlformats.org/presentationml/2006/main" matchingName="Quotation">
  <p:cSld name="Quotation 18">
    <p:spTree>
      <p:nvGrpSpPr>
        <p:cNvPr id="1" name="Shape 1739"/>
        <p:cNvGrpSpPr/>
        <p:nvPr/>
      </p:nvGrpSpPr>
      <p:grpSpPr>
        <a:xfrm>
          <a:off x="0" y="0"/>
          <a:ext cx="0" cy="0"/>
          <a:chOff x="0" y="0"/>
          <a:chExt cx="0" cy="0"/>
        </a:xfrm>
      </p:grpSpPr>
      <p:sp>
        <p:nvSpPr>
          <p:cNvPr id="1740" name="Google Shape;1740;p17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41" name="Google Shape;1741;p17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42" name="Google Shape;1742;p17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43" name="Google Shape;1743;p17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44" name="Google Shape;1744;p1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45" name="Google Shape;1745;p1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746" name="Google Shape;1746;p178"/>
          <p:cNvGrpSpPr/>
          <p:nvPr/>
        </p:nvGrpSpPr>
        <p:grpSpPr>
          <a:xfrm>
            <a:off x="7191542" y="1"/>
            <a:ext cx="5000459" cy="1425992"/>
            <a:chOff x="7191542" y="1"/>
            <a:chExt cx="5000459" cy="1425992"/>
          </a:xfrm>
        </p:grpSpPr>
        <p:pic>
          <p:nvPicPr>
            <p:cNvPr id="1747" name="Google Shape;1747;p17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48" name="Google Shape;1748;p178"/>
            <p:cNvGrpSpPr/>
            <p:nvPr/>
          </p:nvGrpSpPr>
          <p:grpSpPr>
            <a:xfrm>
              <a:off x="7191542" y="1"/>
              <a:ext cx="5000459" cy="1425992"/>
              <a:chOff x="7186272" y="0"/>
              <a:chExt cx="5005729" cy="1427495"/>
            </a:xfrm>
          </p:grpSpPr>
          <p:sp>
            <p:nvSpPr>
              <p:cNvPr id="1749" name="Google Shape;1749;p1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50" name="Google Shape;1750;p1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751" name="Google Shape;1751;p17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115.xml><?xml version="1.0" encoding="utf-8"?>
<p:sldLayout xmlns:a="http://schemas.openxmlformats.org/drawingml/2006/main" xmlns:r="http://schemas.openxmlformats.org/officeDocument/2006/relationships" xmlns:p="http://schemas.openxmlformats.org/presentationml/2006/main" matchingName="Two Content">
  <p:cSld name="Two Content 12">
    <p:spTree>
      <p:nvGrpSpPr>
        <p:cNvPr id="1" name="Shape 1752"/>
        <p:cNvGrpSpPr/>
        <p:nvPr/>
      </p:nvGrpSpPr>
      <p:grpSpPr>
        <a:xfrm>
          <a:off x="0" y="0"/>
          <a:ext cx="0" cy="0"/>
          <a:chOff x="0" y="0"/>
          <a:chExt cx="0" cy="0"/>
        </a:xfrm>
      </p:grpSpPr>
      <p:sp>
        <p:nvSpPr>
          <p:cNvPr id="1753" name="Google Shape;1753;p17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54" name="Google Shape;1754;p17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755" name="Google Shape;1755;p179"/>
          <p:cNvGrpSpPr/>
          <p:nvPr/>
        </p:nvGrpSpPr>
        <p:grpSpPr>
          <a:xfrm>
            <a:off x="7191542" y="1"/>
            <a:ext cx="5000459" cy="1425992"/>
            <a:chOff x="7191542" y="1"/>
            <a:chExt cx="5000459" cy="1425992"/>
          </a:xfrm>
        </p:grpSpPr>
        <p:pic>
          <p:nvPicPr>
            <p:cNvPr id="1756" name="Google Shape;1756;p17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57" name="Google Shape;1757;p179"/>
            <p:cNvGrpSpPr/>
            <p:nvPr/>
          </p:nvGrpSpPr>
          <p:grpSpPr>
            <a:xfrm>
              <a:off x="7191542" y="1"/>
              <a:ext cx="5000459" cy="1425992"/>
              <a:chOff x="7186272" y="0"/>
              <a:chExt cx="5005729" cy="1427495"/>
            </a:xfrm>
          </p:grpSpPr>
          <p:sp>
            <p:nvSpPr>
              <p:cNvPr id="1758" name="Google Shape;1758;p1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59" name="Google Shape;1759;p1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60" name="Google Shape;1760;p17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61" name="Google Shape;1761;p17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62" name="Google Shape;1762;p1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63" name="Google Shape;1763;p1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116.xml><?xml version="1.0" encoding="utf-8"?>
<p:sldLayout xmlns:a="http://schemas.openxmlformats.org/drawingml/2006/main" xmlns:r="http://schemas.openxmlformats.org/officeDocument/2006/relationships" xmlns:p="http://schemas.openxmlformats.org/presentationml/2006/main" matchingName="Comparison">
  <p:cSld name="Comparison 11">
    <p:spTree>
      <p:nvGrpSpPr>
        <p:cNvPr id="1" name="Shape 1764"/>
        <p:cNvGrpSpPr/>
        <p:nvPr/>
      </p:nvGrpSpPr>
      <p:grpSpPr>
        <a:xfrm>
          <a:off x="0" y="0"/>
          <a:ext cx="0" cy="0"/>
          <a:chOff x="0" y="0"/>
          <a:chExt cx="0" cy="0"/>
        </a:xfrm>
      </p:grpSpPr>
      <p:grpSp>
        <p:nvGrpSpPr>
          <p:cNvPr id="1765" name="Google Shape;1765;p180"/>
          <p:cNvGrpSpPr/>
          <p:nvPr/>
        </p:nvGrpSpPr>
        <p:grpSpPr>
          <a:xfrm>
            <a:off x="7191542" y="1"/>
            <a:ext cx="5000459" cy="1425992"/>
            <a:chOff x="7191542" y="1"/>
            <a:chExt cx="5000459" cy="1425992"/>
          </a:xfrm>
        </p:grpSpPr>
        <p:pic>
          <p:nvPicPr>
            <p:cNvPr id="1766" name="Google Shape;1766;p18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67" name="Google Shape;1767;p180"/>
            <p:cNvGrpSpPr/>
            <p:nvPr/>
          </p:nvGrpSpPr>
          <p:grpSpPr>
            <a:xfrm>
              <a:off x="7191542" y="1"/>
              <a:ext cx="5000459" cy="1425992"/>
              <a:chOff x="7186272" y="0"/>
              <a:chExt cx="5005729" cy="1427495"/>
            </a:xfrm>
          </p:grpSpPr>
          <p:sp>
            <p:nvSpPr>
              <p:cNvPr id="1768" name="Google Shape;1768;p1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69" name="Google Shape;1769;p1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70" name="Google Shape;1770;p18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71" name="Google Shape;1771;p18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72" name="Google Shape;1772;p18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3" name="Google Shape;1773;p18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74" name="Google Shape;1774;p18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5" name="Google Shape;1775;p1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76" name="Google Shape;1776;p1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77" name="Google Shape;1777;p1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117.xml><?xml version="1.0" encoding="utf-8"?>
<p:sldLayout xmlns:a="http://schemas.openxmlformats.org/drawingml/2006/main" xmlns:r="http://schemas.openxmlformats.org/officeDocument/2006/relationships" xmlns:p="http://schemas.openxmlformats.org/presentationml/2006/main" matchingName="Title Only">
  <p:cSld name="Title Only 11">
    <p:spTree>
      <p:nvGrpSpPr>
        <p:cNvPr id="1" name="Shape 1778"/>
        <p:cNvGrpSpPr/>
        <p:nvPr/>
      </p:nvGrpSpPr>
      <p:grpSpPr>
        <a:xfrm>
          <a:off x="0" y="0"/>
          <a:ext cx="0" cy="0"/>
          <a:chOff x="0" y="0"/>
          <a:chExt cx="0" cy="0"/>
        </a:xfrm>
      </p:grpSpPr>
      <p:grpSp>
        <p:nvGrpSpPr>
          <p:cNvPr id="1779" name="Google Shape;1779;p181"/>
          <p:cNvGrpSpPr/>
          <p:nvPr/>
        </p:nvGrpSpPr>
        <p:grpSpPr>
          <a:xfrm>
            <a:off x="7191542" y="1"/>
            <a:ext cx="5000459" cy="1425992"/>
            <a:chOff x="7191542" y="1"/>
            <a:chExt cx="5000459" cy="1425992"/>
          </a:xfrm>
        </p:grpSpPr>
        <p:pic>
          <p:nvPicPr>
            <p:cNvPr id="1780" name="Google Shape;1780;p18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81" name="Google Shape;1781;p181"/>
            <p:cNvGrpSpPr/>
            <p:nvPr/>
          </p:nvGrpSpPr>
          <p:grpSpPr>
            <a:xfrm>
              <a:off x="7191542" y="1"/>
              <a:ext cx="5000459" cy="1425992"/>
              <a:chOff x="7186272" y="0"/>
              <a:chExt cx="5005729" cy="1427495"/>
            </a:xfrm>
          </p:grpSpPr>
          <p:sp>
            <p:nvSpPr>
              <p:cNvPr id="1782" name="Google Shape;1782;p1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83" name="Google Shape;1783;p1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84" name="Google Shape;1784;p18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85" name="Google Shape;1785;p1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86" name="Google Shape;1786;p1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87" name="Google Shape;1787;p1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118.xml><?xml version="1.0" encoding="utf-8"?>
<p:sldLayout xmlns:a="http://schemas.openxmlformats.org/drawingml/2006/main" xmlns:r="http://schemas.openxmlformats.org/officeDocument/2006/relationships" xmlns:p="http://schemas.openxmlformats.org/presentationml/2006/main" matchingName="End">
  <p:cSld name="End 12">
    <p:spTree>
      <p:nvGrpSpPr>
        <p:cNvPr id="1" name="Shape 1788"/>
        <p:cNvGrpSpPr/>
        <p:nvPr/>
      </p:nvGrpSpPr>
      <p:grpSpPr>
        <a:xfrm>
          <a:off x="0" y="0"/>
          <a:ext cx="0" cy="0"/>
          <a:chOff x="0" y="0"/>
          <a:chExt cx="0" cy="0"/>
        </a:xfrm>
      </p:grpSpPr>
      <p:grpSp>
        <p:nvGrpSpPr>
          <p:cNvPr id="1789" name="Google Shape;1789;p182"/>
          <p:cNvGrpSpPr/>
          <p:nvPr/>
        </p:nvGrpSpPr>
        <p:grpSpPr>
          <a:xfrm>
            <a:off x="0" y="0"/>
            <a:ext cx="12192000" cy="2148830"/>
            <a:chOff x="0" y="0"/>
            <a:chExt cx="12192000" cy="2148830"/>
          </a:xfrm>
        </p:grpSpPr>
        <p:sp>
          <p:nvSpPr>
            <p:cNvPr id="1790" name="Google Shape;1790;p18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91" name="Google Shape;1791;p18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792" name="Google Shape;1792;p18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93" name="Google Shape;1793;p18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94" name="Google Shape;1794;p18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795" name="Google Shape;1795;p18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796" name="Google Shape;1796;p18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119.xml><?xml version="1.0" encoding="utf-8"?>
<p:sldLayout xmlns:a="http://schemas.openxmlformats.org/drawingml/2006/main" xmlns:r="http://schemas.openxmlformats.org/officeDocument/2006/relationships" xmlns:p="http://schemas.openxmlformats.org/presentationml/2006/main" matchingName="Blank">
  <p:cSld name="Blank 11">
    <p:spTree>
      <p:nvGrpSpPr>
        <p:cNvPr id="1" name="Shape 1797"/>
        <p:cNvGrpSpPr/>
        <p:nvPr/>
      </p:nvGrpSpPr>
      <p:grpSpPr>
        <a:xfrm>
          <a:off x="0" y="0"/>
          <a:ext cx="0" cy="0"/>
          <a:chOff x="0" y="0"/>
          <a:chExt cx="0" cy="0"/>
        </a:xfrm>
      </p:grpSpPr>
      <p:sp>
        <p:nvSpPr>
          <p:cNvPr id="1798" name="Google Shape;1798;p1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99" name="Google Shape;1799;p1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00" name="Google Shape;1800;p1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01" name="Google Shape;1801;p183"/>
          <p:cNvGrpSpPr/>
          <p:nvPr/>
        </p:nvGrpSpPr>
        <p:grpSpPr>
          <a:xfrm>
            <a:off x="7191542" y="1"/>
            <a:ext cx="5000459" cy="1425992"/>
            <a:chOff x="7191542" y="1"/>
            <a:chExt cx="5000459" cy="1425992"/>
          </a:xfrm>
        </p:grpSpPr>
        <p:pic>
          <p:nvPicPr>
            <p:cNvPr id="1802" name="Google Shape;1802;p18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03" name="Google Shape;1803;p183"/>
            <p:cNvGrpSpPr/>
            <p:nvPr/>
          </p:nvGrpSpPr>
          <p:grpSpPr>
            <a:xfrm>
              <a:off x="7191542" y="1"/>
              <a:ext cx="5000459" cy="1425992"/>
              <a:chOff x="7186272" y="0"/>
              <a:chExt cx="5005729" cy="1427495"/>
            </a:xfrm>
          </p:grpSpPr>
          <p:sp>
            <p:nvSpPr>
              <p:cNvPr id="1804" name="Google Shape;1804;p1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05" name="Google Shape;1805;p1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2401269"/>
      </p:ext>
    </p:extLst>
  </p:cSld>
  <p:clrMapOvr>
    <a:masterClrMapping/>
  </p:clrMapOvr>
</p:sldLayout>
</file>

<file path=ppt/slideLayouts/slideLayout1120.xml><?xml version="1.0" encoding="utf-8"?>
<p:sldLayout xmlns:a="http://schemas.openxmlformats.org/drawingml/2006/main" xmlns:r="http://schemas.openxmlformats.org/officeDocument/2006/relationships" xmlns:p="http://schemas.openxmlformats.org/presentationml/2006/main" matchingName="4_Quotation">
  <p:cSld name="4_Quotation 2">
    <p:spTree>
      <p:nvGrpSpPr>
        <p:cNvPr id="1" name="Shape 1806"/>
        <p:cNvGrpSpPr/>
        <p:nvPr/>
      </p:nvGrpSpPr>
      <p:grpSpPr>
        <a:xfrm>
          <a:off x="0" y="0"/>
          <a:ext cx="0" cy="0"/>
          <a:chOff x="0" y="0"/>
          <a:chExt cx="0" cy="0"/>
        </a:xfrm>
      </p:grpSpPr>
      <p:sp>
        <p:nvSpPr>
          <p:cNvPr id="1807" name="Google Shape;1807;p18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08" name="Google Shape;1808;p18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09" name="Google Shape;1809;p18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10" name="Google Shape;1810;p18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11" name="Google Shape;1811;p1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12" name="Google Shape;1812;p1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13" name="Google Shape;1813;p184"/>
          <p:cNvGrpSpPr/>
          <p:nvPr/>
        </p:nvGrpSpPr>
        <p:grpSpPr>
          <a:xfrm>
            <a:off x="7191542" y="1"/>
            <a:ext cx="5000459" cy="1425992"/>
            <a:chOff x="7191542" y="1"/>
            <a:chExt cx="5000459" cy="1425992"/>
          </a:xfrm>
        </p:grpSpPr>
        <p:pic>
          <p:nvPicPr>
            <p:cNvPr id="1814" name="Google Shape;1814;p18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15" name="Google Shape;1815;p184"/>
            <p:cNvGrpSpPr/>
            <p:nvPr/>
          </p:nvGrpSpPr>
          <p:grpSpPr>
            <a:xfrm>
              <a:off x="7191542" y="1"/>
              <a:ext cx="5000459" cy="1425992"/>
              <a:chOff x="7186272" y="0"/>
              <a:chExt cx="5005729" cy="1427495"/>
            </a:xfrm>
          </p:grpSpPr>
          <p:sp>
            <p:nvSpPr>
              <p:cNvPr id="1816" name="Google Shape;1816;p1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17" name="Google Shape;1817;p1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818" name="Google Shape;1818;p18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121.xml><?xml version="1.0" encoding="utf-8"?>
<p:sldLayout xmlns:a="http://schemas.openxmlformats.org/drawingml/2006/main" xmlns:r="http://schemas.openxmlformats.org/officeDocument/2006/relationships" xmlns:p="http://schemas.openxmlformats.org/presentationml/2006/main" matchingName="Cover B">
  <p:cSld name="Cover B 3">
    <p:spTree>
      <p:nvGrpSpPr>
        <p:cNvPr id="1" name="Shape 1819"/>
        <p:cNvGrpSpPr/>
        <p:nvPr/>
      </p:nvGrpSpPr>
      <p:grpSpPr>
        <a:xfrm>
          <a:off x="0" y="0"/>
          <a:ext cx="0" cy="0"/>
          <a:chOff x="0" y="0"/>
          <a:chExt cx="0" cy="0"/>
        </a:xfrm>
      </p:grpSpPr>
      <p:sp>
        <p:nvSpPr>
          <p:cNvPr id="1820" name="Google Shape;1820;p185"/>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21" name="Google Shape;1821;p185"/>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1822" name="Google Shape;1822;p185"/>
          <p:cNvGrpSpPr/>
          <p:nvPr/>
        </p:nvGrpSpPr>
        <p:grpSpPr>
          <a:xfrm flipH="1">
            <a:off x="-1" y="1"/>
            <a:ext cx="6418725" cy="1509822"/>
            <a:chOff x="7522541" y="1"/>
            <a:chExt cx="4669459" cy="1098357"/>
          </a:xfrm>
        </p:grpSpPr>
        <p:sp>
          <p:nvSpPr>
            <p:cNvPr id="1823" name="Google Shape;1823;p185"/>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24" name="Google Shape;1824;p185"/>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pic>
        <p:nvPicPr>
          <p:cNvPr id="1825" name="Google Shape;1825;p18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cSld>
  <p:clrMapOvr>
    <a:masterClrMapping/>
  </p:clrMapOvr>
</p:sldLayout>
</file>

<file path=ppt/slideLayouts/slideLayout1122.xml><?xml version="1.0" encoding="utf-8"?>
<p:sldLayout xmlns:a="http://schemas.openxmlformats.org/drawingml/2006/main" xmlns:r="http://schemas.openxmlformats.org/officeDocument/2006/relationships" xmlns:p="http://schemas.openxmlformats.org/presentationml/2006/main" matchingName="Cover">
  <p:cSld name="Cover 14">
    <p:spTree>
      <p:nvGrpSpPr>
        <p:cNvPr id="1" name="Shape 1826"/>
        <p:cNvGrpSpPr/>
        <p:nvPr/>
      </p:nvGrpSpPr>
      <p:grpSpPr>
        <a:xfrm>
          <a:off x="0" y="0"/>
          <a:ext cx="0" cy="0"/>
          <a:chOff x="0" y="0"/>
          <a:chExt cx="0" cy="0"/>
        </a:xfrm>
      </p:grpSpPr>
      <p:sp>
        <p:nvSpPr>
          <p:cNvPr id="1827" name="Google Shape;1827;p18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28" name="Google Shape;1828;p18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29" name="Google Shape;1829;p18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30" name="Google Shape;1830;p186"/>
          <p:cNvSpPr>
            <a:spLocks noGrp="1"/>
          </p:cNvSpPr>
          <p:nvPr>
            <p:ph type="pic" idx="2"/>
          </p:nvPr>
        </p:nvSpPr>
        <p:spPr>
          <a:xfrm>
            <a:off x="7118684" y="233915"/>
            <a:ext cx="5073316" cy="5943600"/>
          </a:xfrm>
          <a:prstGeom prst="rect">
            <a:avLst/>
          </a:prstGeom>
          <a:noFill/>
          <a:ln>
            <a:noFill/>
          </a:ln>
        </p:spPr>
      </p:sp>
      <p:grpSp>
        <p:nvGrpSpPr>
          <p:cNvPr id="1831" name="Google Shape;1831;p186"/>
          <p:cNvGrpSpPr/>
          <p:nvPr/>
        </p:nvGrpSpPr>
        <p:grpSpPr>
          <a:xfrm>
            <a:off x="0" y="5020348"/>
            <a:ext cx="12192000" cy="1837653"/>
            <a:chOff x="0" y="5020348"/>
            <a:chExt cx="12192000" cy="1837653"/>
          </a:xfrm>
        </p:grpSpPr>
        <p:sp>
          <p:nvSpPr>
            <p:cNvPr id="1832" name="Google Shape;1832;p18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33" name="Google Shape;1833;p18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834" name="Google Shape;1834;p18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123.xml><?xml version="1.0" encoding="utf-8"?>
<p:sldLayout xmlns:a="http://schemas.openxmlformats.org/drawingml/2006/main" xmlns:r="http://schemas.openxmlformats.org/officeDocument/2006/relationships" xmlns:p="http://schemas.openxmlformats.org/presentationml/2006/main" matchingName="Divider">
  <p:cSld name="Divider 15">
    <p:bg>
      <p:bgPr>
        <a:solidFill>
          <a:schemeClr val="lt2"/>
        </a:solidFill>
        <a:effectLst/>
      </p:bgPr>
    </p:bg>
    <p:spTree>
      <p:nvGrpSpPr>
        <p:cNvPr id="1" name="Shape 1835"/>
        <p:cNvGrpSpPr/>
        <p:nvPr/>
      </p:nvGrpSpPr>
      <p:grpSpPr>
        <a:xfrm>
          <a:off x="0" y="0"/>
          <a:ext cx="0" cy="0"/>
          <a:chOff x="0" y="0"/>
          <a:chExt cx="0" cy="0"/>
        </a:xfrm>
      </p:grpSpPr>
      <p:grpSp>
        <p:nvGrpSpPr>
          <p:cNvPr id="1836" name="Google Shape;1836;p187"/>
          <p:cNvGrpSpPr/>
          <p:nvPr/>
        </p:nvGrpSpPr>
        <p:grpSpPr>
          <a:xfrm>
            <a:off x="0" y="5020347"/>
            <a:ext cx="12192000" cy="1837653"/>
            <a:chOff x="0" y="5020347"/>
            <a:chExt cx="12192000" cy="1837653"/>
          </a:xfrm>
        </p:grpSpPr>
        <p:sp>
          <p:nvSpPr>
            <p:cNvPr id="1837" name="Google Shape;1837;p18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38" name="Google Shape;1838;p18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39" name="Google Shape;1839;p18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840" name="Google Shape;1840;p18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841" name="Google Shape;1841;p18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42" name="Google Shape;1842;p18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124.xml><?xml version="1.0" encoding="utf-8"?>
<p:sldLayout xmlns:a="http://schemas.openxmlformats.org/drawingml/2006/main" xmlns:r="http://schemas.openxmlformats.org/officeDocument/2006/relationships" xmlns:p="http://schemas.openxmlformats.org/presentationml/2006/main" matchingName="Photo Slide">
  <p:cSld name="Photo Slide 14">
    <p:spTree>
      <p:nvGrpSpPr>
        <p:cNvPr id="1" name="Shape 1843"/>
        <p:cNvGrpSpPr/>
        <p:nvPr/>
      </p:nvGrpSpPr>
      <p:grpSpPr>
        <a:xfrm>
          <a:off x="0" y="0"/>
          <a:ext cx="0" cy="0"/>
          <a:chOff x="0" y="0"/>
          <a:chExt cx="0" cy="0"/>
        </a:xfrm>
      </p:grpSpPr>
      <p:sp>
        <p:nvSpPr>
          <p:cNvPr id="1844" name="Google Shape;1844;p18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45" name="Google Shape;1845;p18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46" name="Google Shape;1846;p188"/>
          <p:cNvGrpSpPr/>
          <p:nvPr/>
        </p:nvGrpSpPr>
        <p:grpSpPr>
          <a:xfrm>
            <a:off x="0" y="5379426"/>
            <a:ext cx="2807368" cy="753891"/>
            <a:chOff x="0" y="5379426"/>
            <a:chExt cx="2807368" cy="753891"/>
          </a:xfrm>
        </p:grpSpPr>
        <p:sp>
          <p:nvSpPr>
            <p:cNvPr id="1847" name="Google Shape;1847;p18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48" name="Google Shape;1848;p18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849" name="Google Shape;1849;p188"/>
          <p:cNvSpPr>
            <a:spLocks noGrp="1"/>
          </p:cNvSpPr>
          <p:nvPr>
            <p:ph type="pic" idx="2"/>
          </p:nvPr>
        </p:nvSpPr>
        <p:spPr>
          <a:xfrm>
            <a:off x="2807368" y="457202"/>
            <a:ext cx="8915400" cy="5943598"/>
          </a:xfrm>
          <a:prstGeom prst="rect">
            <a:avLst/>
          </a:prstGeom>
          <a:noFill/>
          <a:ln>
            <a:noFill/>
          </a:ln>
        </p:spPr>
      </p:sp>
      <p:pic>
        <p:nvPicPr>
          <p:cNvPr id="1850" name="Google Shape;1850;p18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1125.xml><?xml version="1.0" encoding="utf-8"?>
<p:sldLayout xmlns:a="http://schemas.openxmlformats.org/drawingml/2006/main" xmlns:r="http://schemas.openxmlformats.org/officeDocument/2006/relationships" xmlns:p="http://schemas.openxmlformats.org/presentationml/2006/main" matchingName="Quotation">
  <p:cSld name="Quotation 19">
    <p:spTree>
      <p:nvGrpSpPr>
        <p:cNvPr id="1" name="Shape 1851"/>
        <p:cNvGrpSpPr/>
        <p:nvPr/>
      </p:nvGrpSpPr>
      <p:grpSpPr>
        <a:xfrm>
          <a:off x="0" y="0"/>
          <a:ext cx="0" cy="0"/>
          <a:chOff x="0" y="0"/>
          <a:chExt cx="0" cy="0"/>
        </a:xfrm>
      </p:grpSpPr>
      <p:sp>
        <p:nvSpPr>
          <p:cNvPr id="1852" name="Google Shape;1852;p18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53" name="Google Shape;1853;p18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54" name="Google Shape;1854;p18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55" name="Google Shape;1855;p1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56" name="Google Shape;1856;p1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57" name="Google Shape;1857;p1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58" name="Google Shape;1858;p189"/>
          <p:cNvGrpSpPr/>
          <p:nvPr/>
        </p:nvGrpSpPr>
        <p:grpSpPr>
          <a:xfrm>
            <a:off x="7191542" y="1"/>
            <a:ext cx="5000459" cy="1425992"/>
            <a:chOff x="7191542" y="1"/>
            <a:chExt cx="5000459" cy="1425992"/>
          </a:xfrm>
        </p:grpSpPr>
        <p:pic>
          <p:nvPicPr>
            <p:cNvPr id="1859" name="Google Shape;1859;p18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60" name="Google Shape;1860;p189"/>
            <p:cNvGrpSpPr/>
            <p:nvPr/>
          </p:nvGrpSpPr>
          <p:grpSpPr>
            <a:xfrm>
              <a:off x="7191542" y="1"/>
              <a:ext cx="5000459" cy="1425992"/>
              <a:chOff x="7186272" y="0"/>
              <a:chExt cx="5005729" cy="1427495"/>
            </a:xfrm>
          </p:grpSpPr>
          <p:sp>
            <p:nvSpPr>
              <p:cNvPr id="1861" name="Google Shape;1861;p1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62" name="Google Shape;1862;p1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863" name="Google Shape;1863;p18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126.xml><?xml version="1.0" encoding="utf-8"?>
<p:sldLayout xmlns:a="http://schemas.openxmlformats.org/drawingml/2006/main" xmlns:r="http://schemas.openxmlformats.org/officeDocument/2006/relationships" xmlns:p="http://schemas.openxmlformats.org/presentationml/2006/main" matchingName="Quotation">
  <p:cSld name="Quotation 20">
    <p:spTree>
      <p:nvGrpSpPr>
        <p:cNvPr id="1" name="Shape 1864"/>
        <p:cNvGrpSpPr/>
        <p:nvPr/>
      </p:nvGrpSpPr>
      <p:grpSpPr>
        <a:xfrm>
          <a:off x="0" y="0"/>
          <a:ext cx="0" cy="0"/>
          <a:chOff x="0" y="0"/>
          <a:chExt cx="0" cy="0"/>
        </a:xfrm>
      </p:grpSpPr>
      <p:sp>
        <p:nvSpPr>
          <p:cNvPr id="1865" name="Google Shape;1865;p19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66" name="Google Shape;1866;p19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67" name="Google Shape;1867;p19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68" name="Google Shape;1868;p1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69" name="Google Shape;1869;p1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70" name="Google Shape;1870;p1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71" name="Google Shape;1871;p190"/>
          <p:cNvGrpSpPr/>
          <p:nvPr/>
        </p:nvGrpSpPr>
        <p:grpSpPr>
          <a:xfrm>
            <a:off x="7191542" y="1"/>
            <a:ext cx="5000459" cy="1425992"/>
            <a:chOff x="7191542" y="1"/>
            <a:chExt cx="5000459" cy="1425992"/>
          </a:xfrm>
        </p:grpSpPr>
        <p:pic>
          <p:nvPicPr>
            <p:cNvPr id="1872" name="Google Shape;1872;p19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73" name="Google Shape;1873;p190"/>
            <p:cNvGrpSpPr/>
            <p:nvPr/>
          </p:nvGrpSpPr>
          <p:grpSpPr>
            <a:xfrm>
              <a:off x="7191542" y="1"/>
              <a:ext cx="5000459" cy="1425992"/>
              <a:chOff x="7186272" y="0"/>
              <a:chExt cx="5005729" cy="1427495"/>
            </a:xfrm>
          </p:grpSpPr>
          <p:sp>
            <p:nvSpPr>
              <p:cNvPr id="1874" name="Google Shape;1874;p1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75" name="Google Shape;1875;p1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876" name="Google Shape;1876;p19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127.xml><?xml version="1.0" encoding="utf-8"?>
<p:sldLayout xmlns:a="http://schemas.openxmlformats.org/drawingml/2006/main" xmlns:r="http://schemas.openxmlformats.org/officeDocument/2006/relationships" xmlns:p="http://schemas.openxmlformats.org/presentationml/2006/main" matchingName="Title and Content">
  <p:cSld name="Title and Content 15">
    <p:spTree>
      <p:nvGrpSpPr>
        <p:cNvPr id="1" name="Shape 1877"/>
        <p:cNvGrpSpPr/>
        <p:nvPr/>
      </p:nvGrpSpPr>
      <p:grpSpPr>
        <a:xfrm>
          <a:off x="0" y="0"/>
          <a:ext cx="0" cy="0"/>
          <a:chOff x="0" y="0"/>
          <a:chExt cx="0" cy="0"/>
        </a:xfrm>
      </p:grpSpPr>
      <p:grpSp>
        <p:nvGrpSpPr>
          <p:cNvPr id="1878" name="Google Shape;1878;p191"/>
          <p:cNvGrpSpPr/>
          <p:nvPr/>
        </p:nvGrpSpPr>
        <p:grpSpPr>
          <a:xfrm>
            <a:off x="7191542" y="1"/>
            <a:ext cx="5000459" cy="1425992"/>
            <a:chOff x="7191542" y="1"/>
            <a:chExt cx="5000459" cy="1425992"/>
          </a:xfrm>
        </p:grpSpPr>
        <p:pic>
          <p:nvPicPr>
            <p:cNvPr id="1879" name="Google Shape;1879;p19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80" name="Google Shape;1880;p191"/>
            <p:cNvGrpSpPr/>
            <p:nvPr/>
          </p:nvGrpSpPr>
          <p:grpSpPr>
            <a:xfrm>
              <a:off x="7191542" y="1"/>
              <a:ext cx="5000459" cy="1425992"/>
              <a:chOff x="7186272" y="0"/>
              <a:chExt cx="5005729" cy="1427495"/>
            </a:xfrm>
          </p:grpSpPr>
          <p:sp>
            <p:nvSpPr>
              <p:cNvPr id="1881" name="Google Shape;1881;p1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82" name="Google Shape;1882;p1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883" name="Google Shape;1883;p19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84" name="Google Shape;1884;p19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5" name="Google Shape;1885;p1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86" name="Google Shape;1886;p1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87" name="Google Shape;1887;p1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128.xml><?xml version="1.0" encoding="utf-8"?>
<p:sldLayout xmlns:a="http://schemas.openxmlformats.org/drawingml/2006/main" xmlns:r="http://schemas.openxmlformats.org/officeDocument/2006/relationships" xmlns:p="http://schemas.openxmlformats.org/presentationml/2006/main" matchingName="Two Content">
  <p:cSld name="Two Content 13">
    <p:spTree>
      <p:nvGrpSpPr>
        <p:cNvPr id="1" name="Shape 1888"/>
        <p:cNvGrpSpPr/>
        <p:nvPr/>
      </p:nvGrpSpPr>
      <p:grpSpPr>
        <a:xfrm>
          <a:off x="0" y="0"/>
          <a:ext cx="0" cy="0"/>
          <a:chOff x="0" y="0"/>
          <a:chExt cx="0" cy="0"/>
        </a:xfrm>
      </p:grpSpPr>
      <p:sp>
        <p:nvSpPr>
          <p:cNvPr id="1889" name="Google Shape;1889;p19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90" name="Google Shape;1890;p19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891" name="Google Shape;1891;p192"/>
          <p:cNvGrpSpPr/>
          <p:nvPr/>
        </p:nvGrpSpPr>
        <p:grpSpPr>
          <a:xfrm>
            <a:off x="7191542" y="1"/>
            <a:ext cx="5000459" cy="1425992"/>
            <a:chOff x="7191542" y="1"/>
            <a:chExt cx="5000459" cy="1425992"/>
          </a:xfrm>
        </p:grpSpPr>
        <p:pic>
          <p:nvPicPr>
            <p:cNvPr id="1892" name="Google Shape;1892;p19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93" name="Google Shape;1893;p192"/>
            <p:cNvGrpSpPr/>
            <p:nvPr/>
          </p:nvGrpSpPr>
          <p:grpSpPr>
            <a:xfrm>
              <a:off x="7191542" y="1"/>
              <a:ext cx="5000459" cy="1425992"/>
              <a:chOff x="7186272" y="0"/>
              <a:chExt cx="5005729" cy="1427495"/>
            </a:xfrm>
          </p:grpSpPr>
          <p:sp>
            <p:nvSpPr>
              <p:cNvPr id="1894" name="Google Shape;1894;p1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95" name="Google Shape;1895;p1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896" name="Google Shape;1896;p19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7" name="Google Shape;1897;p19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898" name="Google Shape;1898;p1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99" name="Google Shape;1899;p1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129.xml><?xml version="1.0" encoding="utf-8"?>
<p:sldLayout xmlns:a="http://schemas.openxmlformats.org/drawingml/2006/main" xmlns:r="http://schemas.openxmlformats.org/officeDocument/2006/relationships" xmlns:p="http://schemas.openxmlformats.org/presentationml/2006/main" matchingName="Comparison">
  <p:cSld name="Comparison 12">
    <p:spTree>
      <p:nvGrpSpPr>
        <p:cNvPr id="1" name="Shape 1900"/>
        <p:cNvGrpSpPr/>
        <p:nvPr/>
      </p:nvGrpSpPr>
      <p:grpSpPr>
        <a:xfrm>
          <a:off x="0" y="0"/>
          <a:ext cx="0" cy="0"/>
          <a:chOff x="0" y="0"/>
          <a:chExt cx="0" cy="0"/>
        </a:xfrm>
      </p:grpSpPr>
      <p:grpSp>
        <p:nvGrpSpPr>
          <p:cNvPr id="1901" name="Google Shape;1901;p193"/>
          <p:cNvGrpSpPr/>
          <p:nvPr/>
        </p:nvGrpSpPr>
        <p:grpSpPr>
          <a:xfrm>
            <a:off x="7191542" y="1"/>
            <a:ext cx="5000459" cy="1425992"/>
            <a:chOff x="7191542" y="1"/>
            <a:chExt cx="5000459" cy="1425992"/>
          </a:xfrm>
        </p:grpSpPr>
        <p:pic>
          <p:nvPicPr>
            <p:cNvPr id="1902" name="Google Shape;1902;p19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03" name="Google Shape;1903;p193"/>
            <p:cNvGrpSpPr/>
            <p:nvPr/>
          </p:nvGrpSpPr>
          <p:grpSpPr>
            <a:xfrm>
              <a:off x="7191542" y="1"/>
              <a:ext cx="5000459" cy="1425992"/>
              <a:chOff x="7186272" y="0"/>
              <a:chExt cx="5005729" cy="1427495"/>
            </a:xfrm>
          </p:grpSpPr>
          <p:sp>
            <p:nvSpPr>
              <p:cNvPr id="1904" name="Google Shape;1904;p1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05" name="Google Shape;1905;p1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906" name="Google Shape;1906;p19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07" name="Google Shape;1907;p19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08" name="Google Shape;1908;p19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09" name="Google Shape;1909;p19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10" name="Google Shape;1910;p19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11" name="Google Shape;1911;p1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12" name="Google Shape;1912;p1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13" name="Google Shape;1913;p1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7/18/23</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1657904224"/>
      </p:ext>
    </p:extLst>
  </p:cSld>
  <p:clrMapOvr>
    <a:masterClrMapping/>
  </p:clrMapOvr>
</p:sldLayout>
</file>

<file path=ppt/slideLayouts/slideLayout1130.xml><?xml version="1.0" encoding="utf-8"?>
<p:sldLayout xmlns:a="http://schemas.openxmlformats.org/drawingml/2006/main" xmlns:r="http://schemas.openxmlformats.org/officeDocument/2006/relationships" xmlns:p="http://schemas.openxmlformats.org/presentationml/2006/main" matchingName="Title Only">
  <p:cSld name="Title Only 12">
    <p:spTree>
      <p:nvGrpSpPr>
        <p:cNvPr id="1" name="Shape 1914"/>
        <p:cNvGrpSpPr/>
        <p:nvPr/>
      </p:nvGrpSpPr>
      <p:grpSpPr>
        <a:xfrm>
          <a:off x="0" y="0"/>
          <a:ext cx="0" cy="0"/>
          <a:chOff x="0" y="0"/>
          <a:chExt cx="0" cy="0"/>
        </a:xfrm>
      </p:grpSpPr>
      <p:grpSp>
        <p:nvGrpSpPr>
          <p:cNvPr id="1915" name="Google Shape;1915;p194"/>
          <p:cNvGrpSpPr/>
          <p:nvPr/>
        </p:nvGrpSpPr>
        <p:grpSpPr>
          <a:xfrm>
            <a:off x="7191542" y="1"/>
            <a:ext cx="5000459" cy="1425992"/>
            <a:chOff x="7191542" y="1"/>
            <a:chExt cx="5000459" cy="1425992"/>
          </a:xfrm>
        </p:grpSpPr>
        <p:pic>
          <p:nvPicPr>
            <p:cNvPr id="1916" name="Google Shape;1916;p19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17" name="Google Shape;1917;p194"/>
            <p:cNvGrpSpPr/>
            <p:nvPr/>
          </p:nvGrpSpPr>
          <p:grpSpPr>
            <a:xfrm>
              <a:off x="7191542" y="1"/>
              <a:ext cx="5000459" cy="1425992"/>
              <a:chOff x="7186272" y="0"/>
              <a:chExt cx="5005729" cy="1427495"/>
            </a:xfrm>
          </p:grpSpPr>
          <p:sp>
            <p:nvSpPr>
              <p:cNvPr id="1918" name="Google Shape;1918;p1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19" name="Google Shape;1919;p1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920" name="Google Shape;1920;p19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21" name="Google Shape;1921;p1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22" name="Google Shape;1922;p1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23" name="Google Shape;1923;p1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131.xml><?xml version="1.0" encoding="utf-8"?>
<p:sldLayout xmlns:a="http://schemas.openxmlformats.org/drawingml/2006/main" xmlns:r="http://schemas.openxmlformats.org/officeDocument/2006/relationships" xmlns:p="http://schemas.openxmlformats.org/presentationml/2006/main" matchingName="End">
  <p:cSld name="End 13">
    <p:spTree>
      <p:nvGrpSpPr>
        <p:cNvPr id="1" name="Shape 1924"/>
        <p:cNvGrpSpPr/>
        <p:nvPr/>
      </p:nvGrpSpPr>
      <p:grpSpPr>
        <a:xfrm>
          <a:off x="0" y="0"/>
          <a:ext cx="0" cy="0"/>
          <a:chOff x="0" y="0"/>
          <a:chExt cx="0" cy="0"/>
        </a:xfrm>
      </p:grpSpPr>
      <p:grpSp>
        <p:nvGrpSpPr>
          <p:cNvPr id="1925" name="Google Shape;1925;p195"/>
          <p:cNvGrpSpPr/>
          <p:nvPr/>
        </p:nvGrpSpPr>
        <p:grpSpPr>
          <a:xfrm>
            <a:off x="0" y="0"/>
            <a:ext cx="12192000" cy="2148830"/>
            <a:chOff x="0" y="0"/>
            <a:chExt cx="12192000" cy="2148830"/>
          </a:xfrm>
        </p:grpSpPr>
        <p:sp>
          <p:nvSpPr>
            <p:cNvPr id="1926" name="Google Shape;1926;p19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27" name="Google Shape;1927;p19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928" name="Google Shape;1928;p19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29" name="Google Shape;1929;p19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0" name="Google Shape;1930;p19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931" name="Google Shape;1931;p19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932" name="Google Shape;1932;p19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132.xml><?xml version="1.0" encoding="utf-8"?>
<p:sldLayout xmlns:a="http://schemas.openxmlformats.org/drawingml/2006/main" xmlns:r="http://schemas.openxmlformats.org/officeDocument/2006/relationships" xmlns:p="http://schemas.openxmlformats.org/presentationml/2006/main" matchingName="Blank">
  <p:cSld name="Blank 12">
    <p:spTree>
      <p:nvGrpSpPr>
        <p:cNvPr id="1" name="Shape 1933"/>
        <p:cNvGrpSpPr/>
        <p:nvPr/>
      </p:nvGrpSpPr>
      <p:grpSpPr>
        <a:xfrm>
          <a:off x="0" y="0"/>
          <a:ext cx="0" cy="0"/>
          <a:chOff x="0" y="0"/>
          <a:chExt cx="0" cy="0"/>
        </a:xfrm>
      </p:grpSpPr>
      <p:sp>
        <p:nvSpPr>
          <p:cNvPr id="1934" name="Google Shape;1934;p1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35" name="Google Shape;1935;p1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36" name="Google Shape;1936;p1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937" name="Google Shape;1937;p196"/>
          <p:cNvGrpSpPr/>
          <p:nvPr/>
        </p:nvGrpSpPr>
        <p:grpSpPr>
          <a:xfrm>
            <a:off x="7191542" y="1"/>
            <a:ext cx="5000459" cy="1425992"/>
            <a:chOff x="7191542" y="1"/>
            <a:chExt cx="5000459" cy="1425992"/>
          </a:xfrm>
        </p:grpSpPr>
        <p:pic>
          <p:nvPicPr>
            <p:cNvPr id="1938" name="Google Shape;1938;p19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39" name="Google Shape;1939;p196"/>
            <p:cNvGrpSpPr/>
            <p:nvPr/>
          </p:nvGrpSpPr>
          <p:grpSpPr>
            <a:xfrm>
              <a:off x="7191542" y="1"/>
              <a:ext cx="5000459" cy="1425992"/>
              <a:chOff x="7186272" y="0"/>
              <a:chExt cx="5005729" cy="1427495"/>
            </a:xfrm>
          </p:grpSpPr>
          <p:sp>
            <p:nvSpPr>
              <p:cNvPr id="1940" name="Google Shape;1940;p1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41" name="Google Shape;1941;p1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1133.xml><?xml version="1.0" encoding="utf-8"?>
<p:sldLayout xmlns:a="http://schemas.openxmlformats.org/drawingml/2006/main" xmlns:r="http://schemas.openxmlformats.org/officeDocument/2006/relationships" xmlns:p="http://schemas.openxmlformats.org/presentationml/2006/main" matchingName="Quotation">
  <p:cSld name="Quotation 18">
    <p:spTree>
      <p:nvGrpSpPr>
        <p:cNvPr id="1" name="Shape 1739"/>
        <p:cNvGrpSpPr/>
        <p:nvPr/>
      </p:nvGrpSpPr>
      <p:grpSpPr>
        <a:xfrm>
          <a:off x="0" y="0"/>
          <a:ext cx="0" cy="0"/>
          <a:chOff x="0" y="0"/>
          <a:chExt cx="0" cy="0"/>
        </a:xfrm>
      </p:grpSpPr>
      <p:sp>
        <p:nvSpPr>
          <p:cNvPr id="1740" name="Google Shape;1740;p17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41" name="Google Shape;1741;p17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42" name="Google Shape;1742;p17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43" name="Google Shape;1743;p17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44" name="Google Shape;1744;p1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45" name="Google Shape;1745;p1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746" name="Google Shape;1746;p178"/>
          <p:cNvGrpSpPr/>
          <p:nvPr/>
        </p:nvGrpSpPr>
        <p:grpSpPr>
          <a:xfrm>
            <a:off x="7191542" y="1"/>
            <a:ext cx="5000459" cy="1425992"/>
            <a:chOff x="7191542" y="1"/>
            <a:chExt cx="5000459" cy="1425992"/>
          </a:xfrm>
        </p:grpSpPr>
        <p:pic>
          <p:nvPicPr>
            <p:cNvPr id="1747" name="Google Shape;1747;p17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48" name="Google Shape;1748;p178"/>
            <p:cNvGrpSpPr/>
            <p:nvPr/>
          </p:nvGrpSpPr>
          <p:grpSpPr>
            <a:xfrm>
              <a:off x="7191542" y="1"/>
              <a:ext cx="5000459" cy="1425992"/>
              <a:chOff x="7186272" y="0"/>
              <a:chExt cx="5005729" cy="1427495"/>
            </a:xfrm>
          </p:grpSpPr>
          <p:sp>
            <p:nvSpPr>
              <p:cNvPr id="1749" name="Google Shape;1749;p1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50" name="Google Shape;1750;p1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751" name="Google Shape;1751;p17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134.xml><?xml version="1.0" encoding="utf-8"?>
<p:sldLayout xmlns:a="http://schemas.openxmlformats.org/drawingml/2006/main" xmlns:r="http://schemas.openxmlformats.org/officeDocument/2006/relationships" xmlns:p="http://schemas.openxmlformats.org/presentationml/2006/main" matchingName="Two Content">
  <p:cSld name="Two Content 12">
    <p:spTree>
      <p:nvGrpSpPr>
        <p:cNvPr id="1" name="Shape 1752"/>
        <p:cNvGrpSpPr/>
        <p:nvPr/>
      </p:nvGrpSpPr>
      <p:grpSpPr>
        <a:xfrm>
          <a:off x="0" y="0"/>
          <a:ext cx="0" cy="0"/>
          <a:chOff x="0" y="0"/>
          <a:chExt cx="0" cy="0"/>
        </a:xfrm>
      </p:grpSpPr>
      <p:sp>
        <p:nvSpPr>
          <p:cNvPr id="1753" name="Google Shape;1753;p17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54" name="Google Shape;1754;p17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755" name="Google Shape;1755;p179"/>
          <p:cNvGrpSpPr/>
          <p:nvPr/>
        </p:nvGrpSpPr>
        <p:grpSpPr>
          <a:xfrm>
            <a:off x="7191542" y="1"/>
            <a:ext cx="5000459" cy="1425992"/>
            <a:chOff x="7191542" y="1"/>
            <a:chExt cx="5000459" cy="1425992"/>
          </a:xfrm>
        </p:grpSpPr>
        <p:pic>
          <p:nvPicPr>
            <p:cNvPr id="1756" name="Google Shape;1756;p17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57" name="Google Shape;1757;p179"/>
            <p:cNvGrpSpPr/>
            <p:nvPr/>
          </p:nvGrpSpPr>
          <p:grpSpPr>
            <a:xfrm>
              <a:off x="7191542" y="1"/>
              <a:ext cx="5000459" cy="1425992"/>
              <a:chOff x="7186272" y="0"/>
              <a:chExt cx="5005729" cy="1427495"/>
            </a:xfrm>
          </p:grpSpPr>
          <p:sp>
            <p:nvSpPr>
              <p:cNvPr id="1758" name="Google Shape;1758;p1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59" name="Google Shape;1759;p1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60" name="Google Shape;1760;p17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61" name="Google Shape;1761;p17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62" name="Google Shape;1762;p1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63" name="Google Shape;1763;p1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135.xml><?xml version="1.0" encoding="utf-8"?>
<p:sldLayout xmlns:a="http://schemas.openxmlformats.org/drawingml/2006/main" xmlns:r="http://schemas.openxmlformats.org/officeDocument/2006/relationships" xmlns:p="http://schemas.openxmlformats.org/presentationml/2006/main" matchingName="Comparison">
  <p:cSld name="Comparison 11">
    <p:spTree>
      <p:nvGrpSpPr>
        <p:cNvPr id="1" name="Shape 1764"/>
        <p:cNvGrpSpPr/>
        <p:nvPr/>
      </p:nvGrpSpPr>
      <p:grpSpPr>
        <a:xfrm>
          <a:off x="0" y="0"/>
          <a:ext cx="0" cy="0"/>
          <a:chOff x="0" y="0"/>
          <a:chExt cx="0" cy="0"/>
        </a:xfrm>
      </p:grpSpPr>
      <p:grpSp>
        <p:nvGrpSpPr>
          <p:cNvPr id="1765" name="Google Shape;1765;p180"/>
          <p:cNvGrpSpPr/>
          <p:nvPr/>
        </p:nvGrpSpPr>
        <p:grpSpPr>
          <a:xfrm>
            <a:off x="7191542" y="1"/>
            <a:ext cx="5000459" cy="1425992"/>
            <a:chOff x="7191542" y="1"/>
            <a:chExt cx="5000459" cy="1425992"/>
          </a:xfrm>
        </p:grpSpPr>
        <p:pic>
          <p:nvPicPr>
            <p:cNvPr id="1766" name="Google Shape;1766;p18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67" name="Google Shape;1767;p180"/>
            <p:cNvGrpSpPr/>
            <p:nvPr/>
          </p:nvGrpSpPr>
          <p:grpSpPr>
            <a:xfrm>
              <a:off x="7191542" y="1"/>
              <a:ext cx="5000459" cy="1425992"/>
              <a:chOff x="7186272" y="0"/>
              <a:chExt cx="5005729" cy="1427495"/>
            </a:xfrm>
          </p:grpSpPr>
          <p:sp>
            <p:nvSpPr>
              <p:cNvPr id="1768" name="Google Shape;1768;p1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69" name="Google Shape;1769;p1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70" name="Google Shape;1770;p18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71" name="Google Shape;1771;p18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72" name="Google Shape;1772;p18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3" name="Google Shape;1773;p18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74" name="Google Shape;1774;p18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5" name="Google Shape;1775;p1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76" name="Google Shape;1776;p1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77" name="Google Shape;1777;p1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136.xml><?xml version="1.0" encoding="utf-8"?>
<p:sldLayout xmlns:a="http://schemas.openxmlformats.org/drawingml/2006/main" xmlns:r="http://schemas.openxmlformats.org/officeDocument/2006/relationships" xmlns:p="http://schemas.openxmlformats.org/presentationml/2006/main" matchingName="Title Only">
  <p:cSld name="Title Only 11">
    <p:spTree>
      <p:nvGrpSpPr>
        <p:cNvPr id="1" name="Shape 1778"/>
        <p:cNvGrpSpPr/>
        <p:nvPr/>
      </p:nvGrpSpPr>
      <p:grpSpPr>
        <a:xfrm>
          <a:off x="0" y="0"/>
          <a:ext cx="0" cy="0"/>
          <a:chOff x="0" y="0"/>
          <a:chExt cx="0" cy="0"/>
        </a:xfrm>
      </p:grpSpPr>
      <p:grpSp>
        <p:nvGrpSpPr>
          <p:cNvPr id="1779" name="Google Shape;1779;p181"/>
          <p:cNvGrpSpPr/>
          <p:nvPr/>
        </p:nvGrpSpPr>
        <p:grpSpPr>
          <a:xfrm>
            <a:off x="7191542" y="1"/>
            <a:ext cx="5000459" cy="1425992"/>
            <a:chOff x="7191542" y="1"/>
            <a:chExt cx="5000459" cy="1425992"/>
          </a:xfrm>
        </p:grpSpPr>
        <p:pic>
          <p:nvPicPr>
            <p:cNvPr id="1780" name="Google Shape;1780;p18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81" name="Google Shape;1781;p181"/>
            <p:cNvGrpSpPr/>
            <p:nvPr/>
          </p:nvGrpSpPr>
          <p:grpSpPr>
            <a:xfrm>
              <a:off x="7191542" y="1"/>
              <a:ext cx="5000459" cy="1425992"/>
              <a:chOff x="7186272" y="0"/>
              <a:chExt cx="5005729" cy="1427495"/>
            </a:xfrm>
          </p:grpSpPr>
          <p:sp>
            <p:nvSpPr>
              <p:cNvPr id="1782" name="Google Shape;1782;p1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83" name="Google Shape;1783;p1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84" name="Google Shape;1784;p18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85" name="Google Shape;1785;p1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86" name="Google Shape;1786;p1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87" name="Google Shape;1787;p1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137.xml><?xml version="1.0" encoding="utf-8"?>
<p:sldLayout xmlns:a="http://schemas.openxmlformats.org/drawingml/2006/main" xmlns:r="http://schemas.openxmlformats.org/officeDocument/2006/relationships" xmlns:p="http://schemas.openxmlformats.org/presentationml/2006/main" matchingName="End">
  <p:cSld name="End 12">
    <p:spTree>
      <p:nvGrpSpPr>
        <p:cNvPr id="1" name="Shape 1788"/>
        <p:cNvGrpSpPr/>
        <p:nvPr/>
      </p:nvGrpSpPr>
      <p:grpSpPr>
        <a:xfrm>
          <a:off x="0" y="0"/>
          <a:ext cx="0" cy="0"/>
          <a:chOff x="0" y="0"/>
          <a:chExt cx="0" cy="0"/>
        </a:xfrm>
      </p:grpSpPr>
      <p:grpSp>
        <p:nvGrpSpPr>
          <p:cNvPr id="1789" name="Google Shape;1789;p182"/>
          <p:cNvGrpSpPr/>
          <p:nvPr/>
        </p:nvGrpSpPr>
        <p:grpSpPr>
          <a:xfrm>
            <a:off x="0" y="0"/>
            <a:ext cx="12192000" cy="2148830"/>
            <a:chOff x="0" y="0"/>
            <a:chExt cx="12192000" cy="2148830"/>
          </a:xfrm>
        </p:grpSpPr>
        <p:sp>
          <p:nvSpPr>
            <p:cNvPr id="1790" name="Google Shape;1790;p18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91" name="Google Shape;1791;p18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792" name="Google Shape;1792;p18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93" name="Google Shape;1793;p18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94" name="Google Shape;1794;p18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795" name="Google Shape;1795;p18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796" name="Google Shape;1796;p18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138.xml><?xml version="1.0" encoding="utf-8"?>
<p:sldLayout xmlns:a="http://schemas.openxmlformats.org/drawingml/2006/main" xmlns:r="http://schemas.openxmlformats.org/officeDocument/2006/relationships" xmlns:p="http://schemas.openxmlformats.org/presentationml/2006/main" matchingName="Blank">
  <p:cSld name="Blank 11">
    <p:spTree>
      <p:nvGrpSpPr>
        <p:cNvPr id="1" name="Shape 1797"/>
        <p:cNvGrpSpPr/>
        <p:nvPr/>
      </p:nvGrpSpPr>
      <p:grpSpPr>
        <a:xfrm>
          <a:off x="0" y="0"/>
          <a:ext cx="0" cy="0"/>
          <a:chOff x="0" y="0"/>
          <a:chExt cx="0" cy="0"/>
        </a:xfrm>
      </p:grpSpPr>
      <p:sp>
        <p:nvSpPr>
          <p:cNvPr id="1798" name="Google Shape;1798;p1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99" name="Google Shape;1799;p1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00" name="Google Shape;1800;p1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01" name="Google Shape;1801;p183"/>
          <p:cNvGrpSpPr/>
          <p:nvPr/>
        </p:nvGrpSpPr>
        <p:grpSpPr>
          <a:xfrm>
            <a:off x="7191542" y="1"/>
            <a:ext cx="5000459" cy="1425992"/>
            <a:chOff x="7191542" y="1"/>
            <a:chExt cx="5000459" cy="1425992"/>
          </a:xfrm>
        </p:grpSpPr>
        <p:pic>
          <p:nvPicPr>
            <p:cNvPr id="1802" name="Google Shape;1802;p18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03" name="Google Shape;1803;p183"/>
            <p:cNvGrpSpPr/>
            <p:nvPr/>
          </p:nvGrpSpPr>
          <p:grpSpPr>
            <a:xfrm>
              <a:off x="7191542" y="1"/>
              <a:ext cx="5000459" cy="1425992"/>
              <a:chOff x="7186272" y="0"/>
              <a:chExt cx="5005729" cy="1427495"/>
            </a:xfrm>
          </p:grpSpPr>
          <p:sp>
            <p:nvSpPr>
              <p:cNvPr id="1804" name="Google Shape;1804;p1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05" name="Google Shape;1805;p1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1139.xml><?xml version="1.0" encoding="utf-8"?>
<p:sldLayout xmlns:a="http://schemas.openxmlformats.org/drawingml/2006/main" xmlns:r="http://schemas.openxmlformats.org/officeDocument/2006/relationships" xmlns:p="http://schemas.openxmlformats.org/presentationml/2006/main" matchingName="4_Quotation">
  <p:cSld name="4_Quotation 2">
    <p:spTree>
      <p:nvGrpSpPr>
        <p:cNvPr id="1" name="Shape 1806"/>
        <p:cNvGrpSpPr/>
        <p:nvPr/>
      </p:nvGrpSpPr>
      <p:grpSpPr>
        <a:xfrm>
          <a:off x="0" y="0"/>
          <a:ext cx="0" cy="0"/>
          <a:chOff x="0" y="0"/>
          <a:chExt cx="0" cy="0"/>
        </a:xfrm>
      </p:grpSpPr>
      <p:sp>
        <p:nvSpPr>
          <p:cNvPr id="1807" name="Google Shape;1807;p18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08" name="Google Shape;1808;p18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09" name="Google Shape;1809;p18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10" name="Google Shape;1810;p18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11" name="Google Shape;1811;p1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12" name="Google Shape;1812;p1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13" name="Google Shape;1813;p184"/>
          <p:cNvGrpSpPr/>
          <p:nvPr/>
        </p:nvGrpSpPr>
        <p:grpSpPr>
          <a:xfrm>
            <a:off x="7191542" y="1"/>
            <a:ext cx="5000459" cy="1425992"/>
            <a:chOff x="7191542" y="1"/>
            <a:chExt cx="5000459" cy="1425992"/>
          </a:xfrm>
        </p:grpSpPr>
        <p:pic>
          <p:nvPicPr>
            <p:cNvPr id="1814" name="Google Shape;1814;p18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15" name="Google Shape;1815;p184"/>
            <p:cNvGrpSpPr/>
            <p:nvPr/>
          </p:nvGrpSpPr>
          <p:grpSpPr>
            <a:xfrm>
              <a:off x="7191542" y="1"/>
              <a:ext cx="5000459" cy="1425992"/>
              <a:chOff x="7186272" y="0"/>
              <a:chExt cx="5005729" cy="1427495"/>
            </a:xfrm>
          </p:grpSpPr>
          <p:sp>
            <p:nvSpPr>
              <p:cNvPr id="1816" name="Google Shape;1816;p1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17" name="Google Shape;1817;p1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818" name="Google Shape;1818;p18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630080"/>
      </p:ext>
    </p:extLst>
  </p:cSld>
  <p:clrMapOvr>
    <a:masterClrMapping/>
  </p:clrMapOvr>
</p:sldLayout>
</file>

<file path=ppt/slideLayouts/slideLayout1140.xml><?xml version="1.0" encoding="utf-8"?>
<p:sldLayout xmlns:a="http://schemas.openxmlformats.org/drawingml/2006/main" xmlns:r="http://schemas.openxmlformats.org/officeDocument/2006/relationships" xmlns:p="http://schemas.openxmlformats.org/presentationml/2006/main" matchingName="Cover">
  <p:cSld name="Cover 14">
    <p:spTree>
      <p:nvGrpSpPr>
        <p:cNvPr id="1" name="Shape 1826"/>
        <p:cNvGrpSpPr/>
        <p:nvPr/>
      </p:nvGrpSpPr>
      <p:grpSpPr>
        <a:xfrm>
          <a:off x="0" y="0"/>
          <a:ext cx="0" cy="0"/>
          <a:chOff x="0" y="0"/>
          <a:chExt cx="0" cy="0"/>
        </a:xfrm>
      </p:grpSpPr>
      <p:sp>
        <p:nvSpPr>
          <p:cNvPr id="1827" name="Google Shape;1827;p18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28" name="Google Shape;1828;p18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29" name="Google Shape;1829;p18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30" name="Google Shape;1830;p186"/>
          <p:cNvSpPr>
            <a:spLocks noGrp="1"/>
          </p:cNvSpPr>
          <p:nvPr>
            <p:ph type="pic" idx="2"/>
          </p:nvPr>
        </p:nvSpPr>
        <p:spPr>
          <a:xfrm>
            <a:off x="7118684" y="233915"/>
            <a:ext cx="5073316" cy="5943600"/>
          </a:xfrm>
          <a:prstGeom prst="rect">
            <a:avLst/>
          </a:prstGeom>
          <a:noFill/>
          <a:ln>
            <a:noFill/>
          </a:ln>
        </p:spPr>
      </p:sp>
      <p:grpSp>
        <p:nvGrpSpPr>
          <p:cNvPr id="1831" name="Google Shape;1831;p186"/>
          <p:cNvGrpSpPr/>
          <p:nvPr/>
        </p:nvGrpSpPr>
        <p:grpSpPr>
          <a:xfrm>
            <a:off x="0" y="5020348"/>
            <a:ext cx="12192000" cy="1837653"/>
            <a:chOff x="0" y="5020348"/>
            <a:chExt cx="12192000" cy="1837653"/>
          </a:xfrm>
        </p:grpSpPr>
        <p:sp>
          <p:nvSpPr>
            <p:cNvPr id="1832" name="Google Shape;1832;p18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33" name="Google Shape;1833;p18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834" name="Google Shape;1834;p18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141.xml><?xml version="1.0" encoding="utf-8"?>
<p:sldLayout xmlns:a="http://schemas.openxmlformats.org/drawingml/2006/main" xmlns:r="http://schemas.openxmlformats.org/officeDocument/2006/relationships" xmlns:p="http://schemas.openxmlformats.org/presentationml/2006/main" matchingName="Divider">
  <p:cSld name="Divider 15">
    <p:bg>
      <p:bgPr>
        <a:solidFill>
          <a:schemeClr val="lt2"/>
        </a:solidFill>
        <a:effectLst/>
      </p:bgPr>
    </p:bg>
    <p:spTree>
      <p:nvGrpSpPr>
        <p:cNvPr id="1" name="Shape 1835"/>
        <p:cNvGrpSpPr/>
        <p:nvPr/>
      </p:nvGrpSpPr>
      <p:grpSpPr>
        <a:xfrm>
          <a:off x="0" y="0"/>
          <a:ext cx="0" cy="0"/>
          <a:chOff x="0" y="0"/>
          <a:chExt cx="0" cy="0"/>
        </a:xfrm>
      </p:grpSpPr>
      <p:grpSp>
        <p:nvGrpSpPr>
          <p:cNvPr id="1836" name="Google Shape;1836;p187"/>
          <p:cNvGrpSpPr/>
          <p:nvPr/>
        </p:nvGrpSpPr>
        <p:grpSpPr>
          <a:xfrm>
            <a:off x="0" y="5020347"/>
            <a:ext cx="12192000" cy="1837653"/>
            <a:chOff x="0" y="5020347"/>
            <a:chExt cx="12192000" cy="1837653"/>
          </a:xfrm>
        </p:grpSpPr>
        <p:sp>
          <p:nvSpPr>
            <p:cNvPr id="1837" name="Google Shape;1837;p18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38" name="Google Shape;1838;p18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39" name="Google Shape;1839;p18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840" name="Google Shape;1840;p18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841" name="Google Shape;1841;p18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42" name="Google Shape;1842;p18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142.xml><?xml version="1.0" encoding="utf-8"?>
<p:sldLayout xmlns:a="http://schemas.openxmlformats.org/drawingml/2006/main" xmlns:r="http://schemas.openxmlformats.org/officeDocument/2006/relationships" xmlns:p="http://schemas.openxmlformats.org/presentationml/2006/main" matchingName="Photo Slide">
  <p:cSld name="Photo Slide 14">
    <p:spTree>
      <p:nvGrpSpPr>
        <p:cNvPr id="1" name="Shape 1843"/>
        <p:cNvGrpSpPr/>
        <p:nvPr/>
      </p:nvGrpSpPr>
      <p:grpSpPr>
        <a:xfrm>
          <a:off x="0" y="0"/>
          <a:ext cx="0" cy="0"/>
          <a:chOff x="0" y="0"/>
          <a:chExt cx="0" cy="0"/>
        </a:xfrm>
      </p:grpSpPr>
      <p:sp>
        <p:nvSpPr>
          <p:cNvPr id="1844" name="Google Shape;1844;p18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45" name="Google Shape;1845;p18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46" name="Google Shape;1846;p188"/>
          <p:cNvGrpSpPr/>
          <p:nvPr/>
        </p:nvGrpSpPr>
        <p:grpSpPr>
          <a:xfrm>
            <a:off x="0" y="5379426"/>
            <a:ext cx="2807368" cy="753891"/>
            <a:chOff x="0" y="5379426"/>
            <a:chExt cx="2807368" cy="753891"/>
          </a:xfrm>
        </p:grpSpPr>
        <p:sp>
          <p:nvSpPr>
            <p:cNvPr id="1847" name="Google Shape;1847;p18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48" name="Google Shape;1848;p18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849" name="Google Shape;1849;p188"/>
          <p:cNvSpPr>
            <a:spLocks noGrp="1"/>
          </p:cNvSpPr>
          <p:nvPr>
            <p:ph type="pic" idx="2"/>
          </p:nvPr>
        </p:nvSpPr>
        <p:spPr>
          <a:xfrm>
            <a:off x="2807368" y="457202"/>
            <a:ext cx="8915400" cy="5943598"/>
          </a:xfrm>
          <a:prstGeom prst="rect">
            <a:avLst/>
          </a:prstGeom>
          <a:noFill/>
          <a:ln>
            <a:noFill/>
          </a:ln>
        </p:spPr>
      </p:sp>
      <p:pic>
        <p:nvPicPr>
          <p:cNvPr id="1850" name="Google Shape;1850;p18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1143.xml><?xml version="1.0" encoding="utf-8"?>
<p:sldLayout xmlns:a="http://schemas.openxmlformats.org/drawingml/2006/main" xmlns:r="http://schemas.openxmlformats.org/officeDocument/2006/relationships" xmlns:p="http://schemas.openxmlformats.org/presentationml/2006/main" matchingName="Quotation">
  <p:cSld name="Quotation 19">
    <p:spTree>
      <p:nvGrpSpPr>
        <p:cNvPr id="1" name="Shape 1851"/>
        <p:cNvGrpSpPr/>
        <p:nvPr/>
      </p:nvGrpSpPr>
      <p:grpSpPr>
        <a:xfrm>
          <a:off x="0" y="0"/>
          <a:ext cx="0" cy="0"/>
          <a:chOff x="0" y="0"/>
          <a:chExt cx="0" cy="0"/>
        </a:xfrm>
      </p:grpSpPr>
      <p:sp>
        <p:nvSpPr>
          <p:cNvPr id="1852" name="Google Shape;1852;p18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53" name="Google Shape;1853;p18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54" name="Google Shape;1854;p18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55" name="Google Shape;1855;p1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56" name="Google Shape;1856;p1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57" name="Google Shape;1857;p1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58" name="Google Shape;1858;p189"/>
          <p:cNvGrpSpPr/>
          <p:nvPr/>
        </p:nvGrpSpPr>
        <p:grpSpPr>
          <a:xfrm>
            <a:off x="7191542" y="1"/>
            <a:ext cx="5000459" cy="1425992"/>
            <a:chOff x="7191542" y="1"/>
            <a:chExt cx="5000459" cy="1425992"/>
          </a:xfrm>
        </p:grpSpPr>
        <p:pic>
          <p:nvPicPr>
            <p:cNvPr id="1859" name="Google Shape;1859;p18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60" name="Google Shape;1860;p189"/>
            <p:cNvGrpSpPr/>
            <p:nvPr/>
          </p:nvGrpSpPr>
          <p:grpSpPr>
            <a:xfrm>
              <a:off x="7191542" y="1"/>
              <a:ext cx="5000459" cy="1425992"/>
              <a:chOff x="7186272" y="0"/>
              <a:chExt cx="5005729" cy="1427495"/>
            </a:xfrm>
          </p:grpSpPr>
          <p:sp>
            <p:nvSpPr>
              <p:cNvPr id="1861" name="Google Shape;1861;p1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62" name="Google Shape;1862;p1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863" name="Google Shape;1863;p18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144.xml><?xml version="1.0" encoding="utf-8"?>
<p:sldLayout xmlns:a="http://schemas.openxmlformats.org/drawingml/2006/main" xmlns:r="http://schemas.openxmlformats.org/officeDocument/2006/relationships" xmlns:p="http://schemas.openxmlformats.org/presentationml/2006/main" matchingName="Quotation">
  <p:cSld name="Quotation 20">
    <p:spTree>
      <p:nvGrpSpPr>
        <p:cNvPr id="1" name="Shape 1864"/>
        <p:cNvGrpSpPr/>
        <p:nvPr/>
      </p:nvGrpSpPr>
      <p:grpSpPr>
        <a:xfrm>
          <a:off x="0" y="0"/>
          <a:ext cx="0" cy="0"/>
          <a:chOff x="0" y="0"/>
          <a:chExt cx="0" cy="0"/>
        </a:xfrm>
      </p:grpSpPr>
      <p:sp>
        <p:nvSpPr>
          <p:cNvPr id="1865" name="Google Shape;1865;p19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66" name="Google Shape;1866;p19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67" name="Google Shape;1867;p19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68" name="Google Shape;1868;p1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69" name="Google Shape;1869;p1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70" name="Google Shape;1870;p1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71" name="Google Shape;1871;p190"/>
          <p:cNvGrpSpPr/>
          <p:nvPr/>
        </p:nvGrpSpPr>
        <p:grpSpPr>
          <a:xfrm>
            <a:off x="7191542" y="1"/>
            <a:ext cx="5000459" cy="1425992"/>
            <a:chOff x="7191542" y="1"/>
            <a:chExt cx="5000459" cy="1425992"/>
          </a:xfrm>
        </p:grpSpPr>
        <p:pic>
          <p:nvPicPr>
            <p:cNvPr id="1872" name="Google Shape;1872;p19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73" name="Google Shape;1873;p190"/>
            <p:cNvGrpSpPr/>
            <p:nvPr/>
          </p:nvGrpSpPr>
          <p:grpSpPr>
            <a:xfrm>
              <a:off x="7191542" y="1"/>
              <a:ext cx="5000459" cy="1425992"/>
              <a:chOff x="7186272" y="0"/>
              <a:chExt cx="5005729" cy="1427495"/>
            </a:xfrm>
          </p:grpSpPr>
          <p:sp>
            <p:nvSpPr>
              <p:cNvPr id="1874" name="Google Shape;1874;p1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75" name="Google Shape;1875;p1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876" name="Google Shape;1876;p19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145.xml><?xml version="1.0" encoding="utf-8"?>
<p:sldLayout xmlns:a="http://schemas.openxmlformats.org/drawingml/2006/main" xmlns:r="http://schemas.openxmlformats.org/officeDocument/2006/relationships" xmlns:p="http://schemas.openxmlformats.org/presentationml/2006/main" matchingName="Title and Content">
  <p:cSld name="Title and Content 15">
    <p:spTree>
      <p:nvGrpSpPr>
        <p:cNvPr id="1" name="Shape 1877"/>
        <p:cNvGrpSpPr/>
        <p:nvPr/>
      </p:nvGrpSpPr>
      <p:grpSpPr>
        <a:xfrm>
          <a:off x="0" y="0"/>
          <a:ext cx="0" cy="0"/>
          <a:chOff x="0" y="0"/>
          <a:chExt cx="0" cy="0"/>
        </a:xfrm>
      </p:grpSpPr>
      <p:grpSp>
        <p:nvGrpSpPr>
          <p:cNvPr id="1878" name="Google Shape;1878;p191"/>
          <p:cNvGrpSpPr/>
          <p:nvPr/>
        </p:nvGrpSpPr>
        <p:grpSpPr>
          <a:xfrm>
            <a:off x="7191542" y="1"/>
            <a:ext cx="5000459" cy="1425992"/>
            <a:chOff x="7191542" y="1"/>
            <a:chExt cx="5000459" cy="1425992"/>
          </a:xfrm>
        </p:grpSpPr>
        <p:pic>
          <p:nvPicPr>
            <p:cNvPr id="1879" name="Google Shape;1879;p19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80" name="Google Shape;1880;p191"/>
            <p:cNvGrpSpPr/>
            <p:nvPr/>
          </p:nvGrpSpPr>
          <p:grpSpPr>
            <a:xfrm>
              <a:off x="7191542" y="1"/>
              <a:ext cx="5000459" cy="1425992"/>
              <a:chOff x="7186272" y="0"/>
              <a:chExt cx="5005729" cy="1427495"/>
            </a:xfrm>
          </p:grpSpPr>
          <p:sp>
            <p:nvSpPr>
              <p:cNvPr id="1881" name="Google Shape;1881;p1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82" name="Google Shape;1882;p1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883" name="Google Shape;1883;p19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84" name="Google Shape;1884;p19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5" name="Google Shape;1885;p1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86" name="Google Shape;1886;p1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87" name="Google Shape;1887;p1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146.xml><?xml version="1.0" encoding="utf-8"?>
<p:sldLayout xmlns:a="http://schemas.openxmlformats.org/drawingml/2006/main" xmlns:r="http://schemas.openxmlformats.org/officeDocument/2006/relationships" xmlns:p="http://schemas.openxmlformats.org/presentationml/2006/main" matchingName="Two Content">
  <p:cSld name="Two Content 13">
    <p:spTree>
      <p:nvGrpSpPr>
        <p:cNvPr id="1" name="Shape 1888"/>
        <p:cNvGrpSpPr/>
        <p:nvPr/>
      </p:nvGrpSpPr>
      <p:grpSpPr>
        <a:xfrm>
          <a:off x="0" y="0"/>
          <a:ext cx="0" cy="0"/>
          <a:chOff x="0" y="0"/>
          <a:chExt cx="0" cy="0"/>
        </a:xfrm>
      </p:grpSpPr>
      <p:sp>
        <p:nvSpPr>
          <p:cNvPr id="1889" name="Google Shape;1889;p19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90" name="Google Shape;1890;p19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891" name="Google Shape;1891;p192"/>
          <p:cNvGrpSpPr/>
          <p:nvPr/>
        </p:nvGrpSpPr>
        <p:grpSpPr>
          <a:xfrm>
            <a:off x="7191542" y="1"/>
            <a:ext cx="5000459" cy="1425992"/>
            <a:chOff x="7191542" y="1"/>
            <a:chExt cx="5000459" cy="1425992"/>
          </a:xfrm>
        </p:grpSpPr>
        <p:pic>
          <p:nvPicPr>
            <p:cNvPr id="1892" name="Google Shape;1892;p19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93" name="Google Shape;1893;p192"/>
            <p:cNvGrpSpPr/>
            <p:nvPr/>
          </p:nvGrpSpPr>
          <p:grpSpPr>
            <a:xfrm>
              <a:off x="7191542" y="1"/>
              <a:ext cx="5000459" cy="1425992"/>
              <a:chOff x="7186272" y="0"/>
              <a:chExt cx="5005729" cy="1427495"/>
            </a:xfrm>
          </p:grpSpPr>
          <p:sp>
            <p:nvSpPr>
              <p:cNvPr id="1894" name="Google Shape;1894;p1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95" name="Google Shape;1895;p1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896" name="Google Shape;1896;p19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7" name="Google Shape;1897;p19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898" name="Google Shape;1898;p1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99" name="Google Shape;1899;p1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147.xml><?xml version="1.0" encoding="utf-8"?>
<p:sldLayout xmlns:a="http://schemas.openxmlformats.org/drawingml/2006/main" xmlns:r="http://schemas.openxmlformats.org/officeDocument/2006/relationships" xmlns:p="http://schemas.openxmlformats.org/presentationml/2006/main" matchingName="Comparison">
  <p:cSld name="Comparison 12">
    <p:spTree>
      <p:nvGrpSpPr>
        <p:cNvPr id="1" name="Shape 1900"/>
        <p:cNvGrpSpPr/>
        <p:nvPr/>
      </p:nvGrpSpPr>
      <p:grpSpPr>
        <a:xfrm>
          <a:off x="0" y="0"/>
          <a:ext cx="0" cy="0"/>
          <a:chOff x="0" y="0"/>
          <a:chExt cx="0" cy="0"/>
        </a:xfrm>
      </p:grpSpPr>
      <p:grpSp>
        <p:nvGrpSpPr>
          <p:cNvPr id="1901" name="Google Shape;1901;p193"/>
          <p:cNvGrpSpPr/>
          <p:nvPr/>
        </p:nvGrpSpPr>
        <p:grpSpPr>
          <a:xfrm>
            <a:off x="7191542" y="1"/>
            <a:ext cx="5000459" cy="1425992"/>
            <a:chOff x="7191542" y="1"/>
            <a:chExt cx="5000459" cy="1425992"/>
          </a:xfrm>
        </p:grpSpPr>
        <p:pic>
          <p:nvPicPr>
            <p:cNvPr id="1902" name="Google Shape;1902;p19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03" name="Google Shape;1903;p193"/>
            <p:cNvGrpSpPr/>
            <p:nvPr/>
          </p:nvGrpSpPr>
          <p:grpSpPr>
            <a:xfrm>
              <a:off x="7191542" y="1"/>
              <a:ext cx="5000459" cy="1425992"/>
              <a:chOff x="7186272" y="0"/>
              <a:chExt cx="5005729" cy="1427495"/>
            </a:xfrm>
          </p:grpSpPr>
          <p:sp>
            <p:nvSpPr>
              <p:cNvPr id="1904" name="Google Shape;1904;p1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05" name="Google Shape;1905;p1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906" name="Google Shape;1906;p19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07" name="Google Shape;1907;p19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08" name="Google Shape;1908;p19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09" name="Google Shape;1909;p19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10" name="Google Shape;1910;p19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11" name="Google Shape;1911;p1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12" name="Google Shape;1912;p1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13" name="Google Shape;1913;p1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148.xml><?xml version="1.0" encoding="utf-8"?>
<p:sldLayout xmlns:a="http://schemas.openxmlformats.org/drawingml/2006/main" xmlns:r="http://schemas.openxmlformats.org/officeDocument/2006/relationships" xmlns:p="http://schemas.openxmlformats.org/presentationml/2006/main" matchingName="Title Only">
  <p:cSld name="Title Only 12">
    <p:spTree>
      <p:nvGrpSpPr>
        <p:cNvPr id="1" name="Shape 1914"/>
        <p:cNvGrpSpPr/>
        <p:nvPr/>
      </p:nvGrpSpPr>
      <p:grpSpPr>
        <a:xfrm>
          <a:off x="0" y="0"/>
          <a:ext cx="0" cy="0"/>
          <a:chOff x="0" y="0"/>
          <a:chExt cx="0" cy="0"/>
        </a:xfrm>
      </p:grpSpPr>
      <p:grpSp>
        <p:nvGrpSpPr>
          <p:cNvPr id="1915" name="Google Shape;1915;p194"/>
          <p:cNvGrpSpPr/>
          <p:nvPr/>
        </p:nvGrpSpPr>
        <p:grpSpPr>
          <a:xfrm>
            <a:off x="7191542" y="1"/>
            <a:ext cx="5000459" cy="1425992"/>
            <a:chOff x="7191542" y="1"/>
            <a:chExt cx="5000459" cy="1425992"/>
          </a:xfrm>
        </p:grpSpPr>
        <p:pic>
          <p:nvPicPr>
            <p:cNvPr id="1916" name="Google Shape;1916;p19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17" name="Google Shape;1917;p194"/>
            <p:cNvGrpSpPr/>
            <p:nvPr/>
          </p:nvGrpSpPr>
          <p:grpSpPr>
            <a:xfrm>
              <a:off x="7191542" y="1"/>
              <a:ext cx="5000459" cy="1425992"/>
              <a:chOff x="7186272" y="0"/>
              <a:chExt cx="5005729" cy="1427495"/>
            </a:xfrm>
          </p:grpSpPr>
          <p:sp>
            <p:nvSpPr>
              <p:cNvPr id="1918" name="Google Shape;1918;p1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19" name="Google Shape;1919;p1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920" name="Google Shape;1920;p19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21" name="Google Shape;1921;p1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22" name="Google Shape;1922;p1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23" name="Google Shape;1923;p1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149.xml><?xml version="1.0" encoding="utf-8"?>
<p:sldLayout xmlns:a="http://schemas.openxmlformats.org/drawingml/2006/main" xmlns:r="http://schemas.openxmlformats.org/officeDocument/2006/relationships" xmlns:p="http://schemas.openxmlformats.org/presentationml/2006/main" matchingName="End">
  <p:cSld name="End 13">
    <p:spTree>
      <p:nvGrpSpPr>
        <p:cNvPr id="1" name="Shape 1924"/>
        <p:cNvGrpSpPr/>
        <p:nvPr/>
      </p:nvGrpSpPr>
      <p:grpSpPr>
        <a:xfrm>
          <a:off x="0" y="0"/>
          <a:ext cx="0" cy="0"/>
          <a:chOff x="0" y="0"/>
          <a:chExt cx="0" cy="0"/>
        </a:xfrm>
      </p:grpSpPr>
      <p:grpSp>
        <p:nvGrpSpPr>
          <p:cNvPr id="1925" name="Google Shape;1925;p195"/>
          <p:cNvGrpSpPr/>
          <p:nvPr/>
        </p:nvGrpSpPr>
        <p:grpSpPr>
          <a:xfrm>
            <a:off x="0" y="0"/>
            <a:ext cx="12192000" cy="2148830"/>
            <a:chOff x="0" y="0"/>
            <a:chExt cx="12192000" cy="2148830"/>
          </a:xfrm>
        </p:grpSpPr>
        <p:sp>
          <p:nvSpPr>
            <p:cNvPr id="1926" name="Google Shape;1926;p19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27" name="Google Shape;1927;p19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928" name="Google Shape;1928;p19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29" name="Google Shape;1929;p19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0" name="Google Shape;1930;p19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931" name="Google Shape;1931;p19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932" name="Google Shape;1932;p19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516218680"/>
      </p:ext>
    </p:extLst>
  </p:cSld>
  <p:clrMapOvr>
    <a:masterClrMapping/>
  </p:clrMapOvr>
</p:sldLayout>
</file>

<file path=ppt/slideLayouts/slideLayout1150.xml><?xml version="1.0" encoding="utf-8"?>
<p:sldLayout xmlns:a="http://schemas.openxmlformats.org/drawingml/2006/main" xmlns:r="http://schemas.openxmlformats.org/officeDocument/2006/relationships" xmlns:p="http://schemas.openxmlformats.org/presentationml/2006/main" matchingName="Blank">
  <p:cSld name="Blank 12">
    <p:spTree>
      <p:nvGrpSpPr>
        <p:cNvPr id="1" name="Shape 1933"/>
        <p:cNvGrpSpPr/>
        <p:nvPr/>
      </p:nvGrpSpPr>
      <p:grpSpPr>
        <a:xfrm>
          <a:off x="0" y="0"/>
          <a:ext cx="0" cy="0"/>
          <a:chOff x="0" y="0"/>
          <a:chExt cx="0" cy="0"/>
        </a:xfrm>
      </p:grpSpPr>
      <p:sp>
        <p:nvSpPr>
          <p:cNvPr id="1934" name="Google Shape;1934;p1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35" name="Google Shape;1935;p1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36" name="Google Shape;1936;p1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937" name="Google Shape;1937;p196"/>
          <p:cNvGrpSpPr/>
          <p:nvPr/>
        </p:nvGrpSpPr>
        <p:grpSpPr>
          <a:xfrm>
            <a:off x="7191542" y="1"/>
            <a:ext cx="5000459" cy="1425992"/>
            <a:chOff x="7191542" y="1"/>
            <a:chExt cx="5000459" cy="1425992"/>
          </a:xfrm>
        </p:grpSpPr>
        <p:pic>
          <p:nvPicPr>
            <p:cNvPr id="1938" name="Google Shape;1938;p19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39" name="Google Shape;1939;p196"/>
            <p:cNvGrpSpPr/>
            <p:nvPr/>
          </p:nvGrpSpPr>
          <p:grpSpPr>
            <a:xfrm>
              <a:off x="7191542" y="1"/>
              <a:ext cx="5000459" cy="1425992"/>
              <a:chOff x="7186272" y="0"/>
              <a:chExt cx="5005729" cy="1427495"/>
            </a:xfrm>
          </p:grpSpPr>
          <p:sp>
            <p:nvSpPr>
              <p:cNvPr id="1940" name="Google Shape;1940;p1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41" name="Google Shape;1941;p1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1151.xml><?xml version="1.0" encoding="utf-8"?>
<p:sldLayout xmlns:a="http://schemas.openxmlformats.org/drawingml/2006/main" xmlns:r="http://schemas.openxmlformats.org/officeDocument/2006/relationships" xmlns:p="http://schemas.openxmlformats.org/presentationml/2006/main" matchingName="Quotation">
  <p:cSld name="Quotation 18">
    <p:spTree>
      <p:nvGrpSpPr>
        <p:cNvPr id="1" name="Shape 1739"/>
        <p:cNvGrpSpPr/>
        <p:nvPr/>
      </p:nvGrpSpPr>
      <p:grpSpPr>
        <a:xfrm>
          <a:off x="0" y="0"/>
          <a:ext cx="0" cy="0"/>
          <a:chOff x="0" y="0"/>
          <a:chExt cx="0" cy="0"/>
        </a:xfrm>
      </p:grpSpPr>
      <p:sp>
        <p:nvSpPr>
          <p:cNvPr id="1740" name="Google Shape;1740;p17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41" name="Google Shape;1741;p17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42" name="Google Shape;1742;p17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43" name="Google Shape;1743;p17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44" name="Google Shape;1744;p1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45" name="Google Shape;1745;p1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746" name="Google Shape;1746;p178"/>
          <p:cNvGrpSpPr/>
          <p:nvPr/>
        </p:nvGrpSpPr>
        <p:grpSpPr>
          <a:xfrm>
            <a:off x="7191542" y="1"/>
            <a:ext cx="5000459" cy="1425992"/>
            <a:chOff x="7191542" y="1"/>
            <a:chExt cx="5000459" cy="1425992"/>
          </a:xfrm>
        </p:grpSpPr>
        <p:pic>
          <p:nvPicPr>
            <p:cNvPr id="1747" name="Google Shape;1747;p17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48" name="Google Shape;1748;p178"/>
            <p:cNvGrpSpPr/>
            <p:nvPr/>
          </p:nvGrpSpPr>
          <p:grpSpPr>
            <a:xfrm>
              <a:off x="7191542" y="1"/>
              <a:ext cx="5000459" cy="1425992"/>
              <a:chOff x="7186272" y="0"/>
              <a:chExt cx="5005729" cy="1427495"/>
            </a:xfrm>
          </p:grpSpPr>
          <p:sp>
            <p:nvSpPr>
              <p:cNvPr id="1749" name="Google Shape;1749;p1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50" name="Google Shape;1750;p1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751" name="Google Shape;1751;p17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152.xml><?xml version="1.0" encoding="utf-8"?>
<p:sldLayout xmlns:a="http://schemas.openxmlformats.org/drawingml/2006/main" xmlns:r="http://schemas.openxmlformats.org/officeDocument/2006/relationships" xmlns:p="http://schemas.openxmlformats.org/presentationml/2006/main" matchingName="Two Content">
  <p:cSld name="Two Content 12">
    <p:spTree>
      <p:nvGrpSpPr>
        <p:cNvPr id="1" name="Shape 1752"/>
        <p:cNvGrpSpPr/>
        <p:nvPr/>
      </p:nvGrpSpPr>
      <p:grpSpPr>
        <a:xfrm>
          <a:off x="0" y="0"/>
          <a:ext cx="0" cy="0"/>
          <a:chOff x="0" y="0"/>
          <a:chExt cx="0" cy="0"/>
        </a:xfrm>
      </p:grpSpPr>
      <p:sp>
        <p:nvSpPr>
          <p:cNvPr id="1753" name="Google Shape;1753;p17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54" name="Google Shape;1754;p17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755" name="Google Shape;1755;p179"/>
          <p:cNvGrpSpPr/>
          <p:nvPr/>
        </p:nvGrpSpPr>
        <p:grpSpPr>
          <a:xfrm>
            <a:off x="7191542" y="1"/>
            <a:ext cx="5000459" cy="1425992"/>
            <a:chOff x="7191542" y="1"/>
            <a:chExt cx="5000459" cy="1425992"/>
          </a:xfrm>
        </p:grpSpPr>
        <p:pic>
          <p:nvPicPr>
            <p:cNvPr id="1756" name="Google Shape;1756;p17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57" name="Google Shape;1757;p179"/>
            <p:cNvGrpSpPr/>
            <p:nvPr/>
          </p:nvGrpSpPr>
          <p:grpSpPr>
            <a:xfrm>
              <a:off x="7191542" y="1"/>
              <a:ext cx="5000459" cy="1425992"/>
              <a:chOff x="7186272" y="0"/>
              <a:chExt cx="5005729" cy="1427495"/>
            </a:xfrm>
          </p:grpSpPr>
          <p:sp>
            <p:nvSpPr>
              <p:cNvPr id="1758" name="Google Shape;1758;p1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59" name="Google Shape;1759;p1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60" name="Google Shape;1760;p17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61" name="Google Shape;1761;p17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62" name="Google Shape;1762;p1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63" name="Google Shape;1763;p1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153.xml><?xml version="1.0" encoding="utf-8"?>
<p:sldLayout xmlns:a="http://schemas.openxmlformats.org/drawingml/2006/main" xmlns:r="http://schemas.openxmlformats.org/officeDocument/2006/relationships" xmlns:p="http://schemas.openxmlformats.org/presentationml/2006/main" matchingName="Comparison">
  <p:cSld name="Comparison 11">
    <p:spTree>
      <p:nvGrpSpPr>
        <p:cNvPr id="1" name="Shape 1764"/>
        <p:cNvGrpSpPr/>
        <p:nvPr/>
      </p:nvGrpSpPr>
      <p:grpSpPr>
        <a:xfrm>
          <a:off x="0" y="0"/>
          <a:ext cx="0" cy="0"/>
          <a:chOff x="0" y="0"/>
          <a:chExt cx="0" cy="0"/>
        </a:xfrm>
      </p:grpSpPr>
      <p:grpSp>
        <p:nvGrpSpPr>
          <p:cNvPr id="1765" name="Google Shape;1765;p180"/>
          <p:cNvGrpSpPr/>
          <p:nvPr/>
        </p:nvGrpSpPr>
        <p:grpSpPr>
          <a:xfrm>
            <a:off x="7191542" y="1"/>
            <a:ext cx="5000459" cy="1425992"/>
            <a:chOff x="7191542" y="1"/>
            <a:chExt cx="5000459" cy="1425992"/>
          </a:xfrm>
        </p:grpSpPr>
        <p:pic>
          <p:nvPicPr>
            <p:cNvPr id="1766" name="Google Shape;1766;p18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67" name="Google Shape;1767;p180"/>
            <p:cNvGrpSpPr/>
            <p:nvPr/>
          </p:nvGrpSpPr>
          <p:grpSpPr>
            <a:xfrm>
              <a:off x="7191542" y="1"/>
              <a:ext cx="5000459" cy="1425992"/>
              <a:chOff x="7186272" y="0"/>
              <a:chExt cx="5005729" cy="1427495"/>
            </a:xfrm>
          </p:grpSpPr>
          <p:sp>
            <p:nvSpPr>
              <p:cNvPr id="1768" name="Google Shape;1768;p1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69" name="Google Shape;1769;p1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70" name="Google Shape;1770;p18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71" name="Google Shape;1771;p18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72" name="Google Shape;1772;p18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3" name="Google Shape;1773;p18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74" name="Google Shape;1774;p18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5" name="Google Shape;1775;p1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76" name="Google Shape;1776;p1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77" name="Google Shape;1777;p1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154.xml><?xml version="1.0" encoding="utf-8"?>
<p:sldLayout xmlns:a="http://schemas.openxmlformats.org/drawingml/2006/main" xmlns:r="http://schemas.openxmlformats.org/officeDocument/2006/relationships" xmlns:p="http://schemas.openxmlformats.org/presentationml/2006/main" matchingName="Title Only">
  <p:cSld name="Title Only 11">
    <p:spTree>
      <p:nvGrpSpPr>
        <p:cNvPr id="1" name="Shape 1778"/>
        <p:cNvGrpSpPr/>
        <p:nvPr/>
      </p:nvGrpSpPr>
      <p:grpSpPr>
        <a:xfrm>
          <a:off x="0" y="0"/>
          <a:ext cx="0" cy="0"/>
          <a:chOff x="0" y="0"/>
          <a:chExt cx="0" cy="0"/>
        </a:xfrm>
      </p:grpSpPr>
      <p:grpSp>
        <p:nvGrpSpPr>
          <p:cNvPr id="1779" name="Google Shape;1779;p181"/>
          <p:cNvGrpSpPr/>
          <p:nvPr/>
        </p:nvGrpSpPr>
        <p:grpSpPr>
          <a:xfrm>
            <a:off x="7191542" y="1"/>
            <a:ext cx="5000459" cy="1425992"/>
            <a:chOff x="7191542" y="1"/>
            <a:chExt cx="5000459" cy="1425992"/>
          </a:xfrm>
        </p:grpSpPr>
        <p:pic>
          <p:nvPicPr>
            <p:cNvPr id="1780" name="Google Shape;1780;p18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81" name="Google Shape;1781;p181"/>
            <p:cNvGrpSpPr/>
            <p:nvPr/>
          </p:nvGrpSpPr>
          <p:grpSpPr>
            <a:xfrm>
              <a:off x="7191542" y="1"/>
              <a:ext cx="5000459" cy="1425992"/>
              <a:chOff x="7186272" y="0"/>
              <a:chExt cx="5005729" cy="1427495"/>
            </a:xfrm>
          </p:grpSpPr>
          <p:sp>
            <p:nvSpPr>
              <p:cNvPr id="1782" name="Google Shape;1782;p1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83" name="Google Shape;1783;p1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84" name="Google Shape;1784;p18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85" name="Google Shape;1785;p1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86" name="Google Shape;1786;p1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87" name="Google Shape;1787;p1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155.xml><?xml version="1.0" encoding="utf-8"?>
<p:sldLayout xmlns:a="http://schemas.openxmlformats.org/drawingml/2006/main" xmlns:r="http://schemas.openxmlformats.org/officeDocument/2006/relationships" xmlns:p="http://schemas.openxmlformats.org/presentationml/2006/main" matchingName="End">
  <p:cSld name="End 12">
    <p:spTree>
      <p:nvGrpSpPr>
        <p:cNvPr id="1" name="Shape 1788"/>
        <p:cNvGrpSpPr/>
        <p:nvPr/>
      </p:nvGrpSpPr>
      <p:grpSpPr>
        <a:xfrm>
          <a:off x="0" y="0"/>
          <a:ext cx="0" cy="0"/>
          <a:chOff x="0" y="0"/>
          <a:chExt cx="0" cy="0"/>
        </a:xfrm>
      </p:grpSpPr>
      <p:grpSp>
        <p:nvGrpSpPr>
          <p:cNvPr id="1789" name="Google Shape;1789;p182"/>
          <p:cNvGrpSpPr/>
          <p:nvPr/>
        </p:nvGrpSpPr>
        <p:grpSpPr>
          <a:xfrm>
            <a:off x="0" y="0"/>
            <a:ext cx="12192000" cy="2148830"/>
            <a:chOff x="0" y="0"/>
            <a:chExt cx="12192000" cy="2148830"/>
          </a:xfrm>
        </p:grpSpPr>
        <p:sp>
          <p:nvSpPr>
            <p:cNvPr id="1790" name="Google Shape;1790;p18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91" name="Google Shape;1791;p18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792" name="Google Shape;1792;p18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93" name="Google Shape;1793;p18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94" name="Google Shape;1794;p18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795" name="Google Shape;1795;p18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796" name="Google Shape;1796;p18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156.xml><?xml version="1.0" encoding="utf-8"?>
<p:sldLayout xmlns:a="http://schemas.openxmlformats.org/drawingml/2006/main" xmlns:r="http://schemas.openxmlformats.org/officeDocument/2006/relationships" xmlns:p="http://schemas.openxmlformats.org/presentationml/2006/main" matchingName="Blank">
  <p:cSld name="Blank 11">
    <p:spTree>
      <p:nvGrpSpPr>
        <p:cNvPr id="1" name="Shape 1797"/>
        <p:cNvGrpSpPr/>
        <p:nvPr/>
      </p:nvGrpSpPr>
      <p:grpSpPr>
        <a:xfrm>
          <a:off x="0" y="0"/>
          <a:ext cx="0" cy="0"/>
          <a:chOff x="0" y="0"/>
          <a:chExt cx="0" cy="0"/>
        </a:xfrm>
      </p:grpSpPr>
      <p:sp>
        <p:nvSpPr>
          <p:cNvPr id="1798" name="Google Shape;1798;p1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99" name="Google Shape;1799;p1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00" name="Google Shape;1800;p1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01" name="Google Shape;1801;p183"/>
          <p:cNvGrpSpPr/>
          <p:nvPr/>
        </p:nvGrpSpPr>
        <p:grpSpPr>
          <a:xfrm>
            <a:off x="7191542" y="1"/>
            <a:ext cx="5000459" cy="1425992"/>
            <a:chOff x="7191542" y="1"/>
            <a:chExt cx="5000459" cy="1425992"/>
          </a:xfrm>
        </p:grpSpPr>
        <p:pic>
          <p:nvPicPr>
            <p:cNvPr id="1802" name="Google Shape;1802;p18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03" name="Google Shape;1803;p183"/>
            <p:cNvGrpSpPr/>
            <p:nvPr/>
          </p:nvGrpSpPr>
          <p:grpSpPr>
            <a:xfrm>
              <a:off x="7191542" y="1"/>
              <a:ext cx="5000459" cy="1425992"/>
              <a:chOff x="7186272" y="0"/>
              <a:chExt cx="5005729" cy="1427495"/>
            </a:xfrm>
          </p:grpSpPr>
          <p:sp>
            <p:nvSpPr>
              <p:cNvPr id="1804" name="Google Shape;1804;p1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05" name="Google Shape;1805;p1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1157.xml><?xml version="1.0" encoding="utf-8"?>
<p:sldLayout xmlns:a="http://schemas.openxmlformats.org/drawingml/2006/main" xmlns:r="http://schemas.openxmlformats.org/officeDocument/2006/relationships" xmlns:p="http://schemas.openxmlformats.org/presentationml/2006/main" matchingName="4_Quotation">
  <p:cSld name="4_Quotation 2">
    <p:spTree>
      <p:nvGrpSpPr>
        <p:cNvPr id="1" name="Shape 1806"/>
        <p:cNvGrpSpPr/>
        <p:nvPr/>
      </p:nvGrpSpPr>
      <p:grpSpPr>
        <a:xfrm>
          <a:off x="0" y="0"/>
          <a:ext cx="0" cy="0"/>
          <a:chOff x="0" y="0"/>
          <a:chExt cx="0" cy="0"/>
        </a:xfrm>
      </p:grpSpPr>
      <p:sp>
        <p:nvSpPr>
          <p:cNvPr id="1807" name="Google Shape;1807;p18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08" name="Google Shape;1808;p18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09" name="Google Shape;1809;p18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10" name="Google Shape;1810;p18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11" name="Google Shape;1811;p1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12" name="Google Shape;1812;p1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13" name="Google Shape;1813;p184"/>
          <p:cNvGrpSpPr/>
          <p:nvPr/>
        </p:nvGrpSpPr>
        <p:grpSpPr>
          <a:xfrm>
            <a:off x="7191542" y="1"/>
            <a:ext cx="5000459" cy="1425992"/>
            <a:chOff x="7191542" y="1"/>
            <a:chExt cx="5000459" cy="1425992"/>
          </a:xfrm>
        </p:grpSpPr>
        <p:pic>
          <p:nvPicPr>
            <p:cNvPr id="1814" name="Google Shape;1814;p18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15" name="Google Shape;1815;p184"/>
            <p:cNvGrpSpPr/>
            <p:nvPr/>
          </p:nvGrpSpPr>
          <p:grpSpPr>
            <a:xfrm>
              <a:off x="7191542" y="1"/>
              <a:ext cx="5000459" cy="1425992"/>
              <a:chOff x="7186272" y="0"/>
              <a:chExt cx="5005729" cy="1427495"/>
            </a:xfrm>
          </p:grpSpPr>
          <p:sp>
            <p:nvSpPr>
              <p:cNvPr id="1816" name="Google Shape;1816;p1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17" name="Google Shape;1817;p1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818" name="Google Shape;1818;p18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158.xml><?xml version="1.0" encoding="utf-8"?>
<p:sldLayout xmlns:a="http://schemas.openxmlformats.org/drawingml/2006/main" xmlns:r="http://schemas.openxmlformats.org/officeDocument/2006/relationships" xmlns:p="http://schemas.openxmlformats.org/presentationml/2006/main" matchingName="Cover">
  <p:cSld name="Cover 14">
    <p:spTree>
      <p:nvGrpSpPr>
        <p:cNvPr id="1" name="Shape 1826"/>
        <p:cNvGrpSpPr/>
        <p:nvPr/>
      </p:nvGrpSpPr>
      <p:grpSpPr>
        <a:xfrm>
          <a:off x="0" y="0"/>
          <a:ext cx="0" cy="0"/>
          <a:chOff x="0" y="0"/>
          <a:chExt cx="0" cy="0"/>
        </a:xfrm>
      </p:grpSpPr>
      <p:sp>
        <p:nvSpPr>
          <p:cNvPr id="1827" name="Google Shape;1827;p18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28" name="Google Shape;1828;p18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29" name="Google Shape;1829;p18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30" name="Google Shape;1830;p186"/>
          <p:cNvSpPr>
            <a:spLocks noGrp="1"/>
          </p:cNvSpPr>
          <p:nvPr>
            <p:ph type="pic" idx="2"/>
          </p:nvPr>
        </p:nvSpPr>
        <p:spPr>
          <a:xfrm>
            <a:off x="7118684" y="233915"/>
            <a:ext cx="5073316" cy="5943600"/>
          </a:xfrm>
          <a:prstGeom prst="rect">
            <a:avLst/>
          </a:prstGeom>
          <a:noFill/>
          <a:ln>
            <a:noFill/>
          </a:ln>
        </p:spPr>
      </p:sp>
      <p:grpSp>
        <p:nvGrpSpPr>
          <p:cNvPr id="1831" name="Google Shape;1831;p186"/>
          <p:cNvGrpSpPr/>
          <p:nvPr/>
        </p:nvGrpSpPr>
        <p:grpSpPr>
          <a:xfrm>
            <a:off x="0" y="5020348"/>
            <a:ext cx="12192000" cy="1837653"/>
            <a:chOff x="0" y="5020348"/>
            <a:chExt cx="12192000" cy="1837653"/>
          </a:xfrm>
        </p:grpSpPr>
        <p:sp>
          <p:nvSpPr>
            <p:cNvPr id="1832" name="Google Shape;1832;p18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33" name="Google Shape;1833;p18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834" name="Google Shape;1834;p18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159.xml><?xml version="1.0" encoding="utf-8"?>
<p:sldLayout xmlns:a="http://schemas.openxmlformats.org/drawingml/2006/main" xmlns:r="http://schemas.openxmlformats.org/officeDocument/2006/relationships" xmlns:p="http://schemas.openxmlformats.org/presentationml/2006/main" matchingName="Divider">
  <p:cSld name="Divider 15">
    <p:bg>
      <p:bgPr>
        <a:solidFill>
          <a:schemeClr val="lt2"/>
        </a:solidFill>
        <a:effectLst/>
      </p:bgPr>
    </p:bg>
    <p:spTree>
      <p:nvGrpSpPr>
        <p:cNvPr id="1" name="Shape 1835"/>
        <p:cNvGrpSpPr/>
        <p:nvPr/>
      </p:nvGrpSpPr>
      <p:grpSpPr>
        <a:xfrm>
          <a:off x="0" y="0"/>
          <a:ext cx="0" cy="0"/>
          <a:chOff x="0" y="0"/>
          <a:chExt cx="0" cy="0"/>
        </a:xfrm>
      </p:grpSpPr>
      <p:grpSp>
        <p:nvGrpSpPr>
          <p:cNvPr id="1836" name="Google Shape;1836;p187"/>
          <p:cNvGrpSpPr/>
          <p:nvPr/>
        </p:nvGrpSpPr>
        <p:grpSpPr>
          <a:xfrm>
            <a:off x="0" y="5020347"/>
            <a:ext cx="12192000" cy="1837653"/>
            <a:chOff x="0" y="5020347"/>
            <a:chExt cx="12192000" cy="1837653"/>
          </a:xfrm>
        </p:grpSpPr>
        <p:sp>
          <p:nvSpPr>
            <p:cNvPr id="1837" name="Google Shape;1837;p18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38" name="Google Shape;1838;p18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39" name="Google Shape;1839;p18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840" name="Google Shape;1840;p18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841" name="Google Shape;1841;p18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42" name="Google Shape;1842;p18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630080"/>
      </p:ext>
    </p:extLst>
  </p:cSld>
  <p:clrMapOvr>
    <a:masterClrMapping/>
  </p:clrMapOvr>
</p:sldLayout>
</file>

<file path=ppt/slideLayouts/slideLayout1160.xml><?xml version="1.0" encoding="utf-8"?>
<p:sldLayout xmlns:a="http://schemas.openxmlformats.org/drawingml/2006/main" xmlns:r="http://schemas.openxmlformats.org/officeDocument/2006/relationships" xmlns:p="http://schemas.openxmlformats.org/presentationml/2006/main" matchingName="Photo Slide">
  <p:cSld name="Photo Slide 14">
    <p:spTree>
      <p:nvGrpSpPr>
        <p:cNvPr id="1" name="Shape 1843"/>
        <p:cNvGrpSpPr/>
        <p:nvPr/>
      </p:nvGrpSpPr>
      <p:grpSpPr>
        <a:xfrm>
          <a:off x="0" y="0"/>
          <a:ext cx="0" cy="0"/>
          <a:chOff x="0" y="0"/>
          <a:chExt cx="0" cy="0"/>
        </a:xfrm>
      </p:grpSpPr>
      <p:sp>
        <p:nvSpPr>
          <p:cNvPr id="1844" name="Google Shape;1844;p18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45" name="Google Shape;1845;p18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46" name="Google Shape;1846;p188"/>
          <p:cNvGrpSpPr/>
          <p:nvPr/>
        </p:nvGrpSpPr>
        <p:grpSpPr>
          <a:xfrm>
            <a:off x="0" y="5379426"/>
            <a:ext cx="2807368" cy="753891"/>
            <a:chOff x="0" y="5379426"/>
            <a:chExt cx="2807368" cy="753891"/>
          </a:xfrm>
        </p:grpSpPr>
        <p:sp>
          <p:nvSpPr>
            <p:cNvPr id="1847" name="Google Shape;1847;p18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48" name="Google Shape;1848;p18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849" name="Google Shape;1849;p188"/>
          <p:cNvSpPr>
            <a:spLocks noGrp="1"/>
          </p:cNvSpPr>
          <p:nvPr>
            <p:ph type="pic" idx="2"/>
          </p:nvPr>
        </p:nvSpPr>
        <p:spPr>
          <a:xfrm>
            <a:off x="2807368" y="457202"/>
            <a:ext cx="8915400" cy="5943598"/>
          </a:xfrm>
          <a:prstGeom prst="rect">
            <a:avLst/>
          </a:prstGeom>
          <a:noFill/>
          <a:ln>
            <a:noFill/>
          </a:ln>
        </p:spPr>
      </p:sp>
      <p:pic>
        <p:nvPicPr>
          <p:cNvPr id="1850" name="Google Shape;1850;p18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1161.xml><?xml version="1.0" encoding="utf-8"?>
<p:sldLayout xmlns:a="http://schemas.openxmlformats.org/drawingml/2006/main" xmlns:r="http://schemas.openxmlformats.org/officeDocument/2006/relationships" xmlns:p="http://schemas.openxmlformats.org/presentationml/2006/main" matchingName="Quotation">
  <p:cSld name="Quotation 19">
    <p:spTree>
      <p:nvGrpSpPr>
        <p:cNvPr id="1" name="Shape 1851"/>
        <p:cNvGrpSpPr/>
        <p:nvPr/>
      </p:nvGrpSpPr>
      <p:grpSpPr>
        <a:xfrm>
          <a:off x="0" y="0"/>
          <a:ext cx="0" cy="0"/>
          <a:chOff x="0" y="0"/>
          <a:chExt cx="0" cy="0"/>
        </a:xfrm>
      </p:grpSpPr>
      <p:sp>
        <p:nvSpPr>
          <p:cNvPr id="1852" name="Google Shape;1852;p18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53" name="Google Shape;1853;p18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54" name="Google Shape;1854;p18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55" name="Google Shape;1855;p1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56" name="Google Shape;1856;p1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57" name="Google Shape;1857;p1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58" name="Google Shape;1858;p189"/>
          <p:cNvGrpSpPr/>
          <p:nvPr/>
        </p:nvGrpSpPr>
        <p:grpSpPr>
          <a:xfrm>
            <a:off x="7191542" y="1"/>
            <a:ext cx="5000459" cy="1425992"/>
            <a:chOff x="7191542" y="1"/>
            <a:chExt cx="5000459" cy="1425992"/>
          </a:xfrm>
        </p:grpSpPr>
        <p:pic>
          <p:nvPicPr>
            <p:cNvPr id="1859" name="Google Shape;1859;p18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60" name="Google Shape;1860;p189"/>
            <p:cNvGrpSpPr/>
            <p:nvPr/>
          </p:nvGrpSpPr>
          <p:grpSpPr>
            <a:xfrm>
              <a:off x="7191542" y="1"/>
              <a:ext cx="5000459" cy="1425992"/>
              <a:chOff x="7186272" y="0"/>
              <a:chExt cx="5005729" cy="1427495"/>
            </a:xfrm>
          </p:grpSpPr>
          <p:sp>
            <p:nvSpPr>
              <p:cNvPr id="1861" name="Google Shape;1861;p1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62" name="Google Shape;1862;p1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863" name="Google Shape;1863;p18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162.xml><?xml version="1.0" encoding="utf-8"?>
<p:sldLayout xmlns:a="http://schemas.openxmlformats.org/drawingml/2006/main" xmlns:r="http://schemas.openxmlformats.org/officeDocument/2006/relationships" xmlns:p="http://schemas.openxmlformats.org/presentationml/2006/main" matchingName="Quotation">
  <p:cSld name="Quotation 20">
    <p:spTree>
      <p:nvGrpSpPr>
        <p:cNvPr id="1" name="Shape 1864"/>
        <p:cNvGrpSpPr/>
        <p:nvPr/>
      </p:nvGrpSpPr>
      <p:grpSpPr>
        <a:xfrm>
          <a:off x="0" y="0"/>
          <a:ext cx="0" cy="0"/>
          <a:chOff x="0" y="0"/>
          <a:chExt cx="0" cy="0"/>
        </a:xfrm>
      </p:grpSpPr>
      <p:sp>
        <p:nvSpPr>
          <p:cNvPr id="1865" name="Google Shape;1865;p19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66" name="Google Shape;1866;p19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67" name="Google Shape;1867;p19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68" name="Google Shape;1868;p1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69" name="Google Shape;1869;p1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70" name="Google Shape;1870;p1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71" name="Google Shape;1871;p190"/>
          <p:cNvGrpSpPr/>
          <p:nvPr/>
        </p:nvGrpSpPr>
        <p:grpSpPr>
          <a:xfrm>
            <a:off x="7191542" y="1"/>
            <a:ext cx="5000459" cy="1425992"/>
            <a:chOff x="7191542" y="1"/>
            <a:chExt cx="5000459" cy="1425992"/>
          </a:xfrm>
        </p:grpSpPr>
        <p:pic>
          <p:nvPicPr>
            <p:cNvPr id="1872" name="Google Shape;1872;p19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73" name="Google Shape;1873;p190"/>
            <p:cNvGrpSpPr/>
            <p:nvPr/>
          </p:nvGrpSpPr>
          <p:grpSpPr>
            <a:xfrm>
              <a:off x="7191542" y="1"/>
              <a:ext cx="5000459" cy="1425992"/>
              <a:chOff x="7186272" y="0"/>
              <a:chExt cx="5005729" cy="1427495"/>
            </a:xfrm>
          </p:grpSpPr>
          <p:sp>
            <p:nvSpPr>
              <p:cNvPr id="1874" name="Google Shape;1874;p1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75" name="Google Shape;1875;p1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876" name="Google Shape;1876;p19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163.xml><?xml version="1.0" encoding="utf-8"?>
<p:sldLayout xmlns:a="http://schemas.openxmlformats.org/drawingml/2006/main" xmlns:r="http://schemas.openxmlformats.org/officeDocument/2006/relationships" xmlns:p="http://schemas.openxmlformats.org/presentationml/2006/main" matchingName="Title and Content">
  <p:cSld name="Title and Content 15">
    <p:spTree>
      <p:nvGrpSpPr>
        <p:cNvPr id="1" name="Shape 1877"/>
        <p:cNvGrpSpPr/>
        <p:nvPr/>
      </p:nvGrpSpPr>
      <p:grpSpPr>
        <a:xfrm>
          <a:off x="0" y="0"/>
          <a:ext cx="0" cy="0"/>
          <a:chOff x="0" y="0"/>
          <a:chExt cx="0" cy="0"/>
        </a:xfrm>
      </p:grpSpPr>
      <p:grpSp>
        <p:nvGrpSpPr>
          <p:cNvPr id="1878" name="Google Shape;1878;p191"/>
          <p:cNvGrpSpPr/>
          <p:nvPr/>
        </p:nvGrpSpPr>
        <p:grpSpPr>
          <a:xfrm>
            <a:off x="7191542" y="1"/>
            <a:ext cx="5000459" cy="1425992"/>
            <a:chOff x="7191542" y="1"/>
            <a:chExt cx="5000459" cy="1425992"/>
          </a:xfrm>
        </p:grpSpPr>
        <p:pic>
          <p:nvPicPr>
            <p:cNvPr id="1879" name="Google Shape;1879;p19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80" name="Google Shape;1880;p191"/>
            <p:cNvGrpSpPr/>
            <p:nvPr/>
          </p:nvGrpSpPr>
          <p:grpSpPr>
            <a:xfrm>
              <a:off x="7191542" y="1"/>
              <a:ext cx="5000459" cy="1425992"/>
              <a:chOff x="7186272" y="0"/>
              <a:chExt cx="5005729" cy="1427495"/>
            </a:xfrm>
          </p:grpSpPr>
          <p:sp>
            <p:nvSpPr>
              <p:cNvPr id="1881" name="Google Shape;1881;p1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82" name="Google Shape;1882;p1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883" name="Google Shape;1883;p19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84" name="Google Shape;1884;p19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5" name="Google Shape;1885;p1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86" name="Google Shape;1886;p1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87" name="Google Shape;1887;p1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164.xml><?xml version="1.0" encoding="utf-8"?>
<p:sldLayout xmlns:a="http://schemas.openxmlformats.org/drawingml/2006/main" xmlns:r="http://schemas.openxmlformats.org/officeDocument/2006/relationships" xmlns:p="http://schemas.openxmlformats.org/presentationml/2006/main" matchingName="Two Content">
  <p:cSld name="Two Content 13">
    <p:spTree>
      <p:nvGrpSpPr>
        <p:cNvPr id="1" name="Shape 1888"/>
        <p:cNvGrpSpPr/>
        <p:nvPr/>
      </p:nvGrpSpPr>
      <p:grpSpPr>
        <a:xfrm>
          <a:off x="0" y="0"/>
          <a:ext cx="0" cy="0"/>
          <a:chOff x="0" y="0"/>
          <a:chExt cx="0" cy="0"/>
        </a:xfrm>
      </p:grpSpPr>
      <p:sp>
        <p:nvSpPr>
          <p:cNvPr id="1889" name="Google Shape;1889;p19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90" name="Google Shape;1890;p19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891" name="Google Shape;1891;p192"/>
          <p:cNvGrpSpPr/>
          <p:nvPr/>
        </p:nvGrpSpPr>
        <p:grpSpPr>
          <a:xfrm>
            <a:off x="7191542" y="1"/>
            <a:ext cx="5000459" cy="1425992"/>
            <a:chOff x="7191542" y="1"/>
            <a:chExt cx="5000459" cy="1425992"/>
          </a:xfrm>
        </p:grpSpPr>
        <p:pic>
          <p:nvPicPr>
            <p:cNvPr id="1892" name="Google Shape;1892;p19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93" name="Google Shape;1893;p192"/>
            <p:cNvGrpSpPr/>
            <p:nvPr/>
          </p:nvGrpSpPr>
          <p:grpSpPr>
            <a:xfrm>
              <a:off x="7191542" y="1"/>
              <a:ext cx="5000459" cy="1425992"/>
              <a:chOff x="7186272" y="0"/>
              <a:chExt cx="5005729" cy="1427495"/>
            </a:xfrm>
          </p:grpSpPr>
          <p:sp>
            <p:nvSpPr>
              <p:cNvPr id="1894" name="Google Shape;1894;p1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95" name="Google Shape;1895;p1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896" name="Google Shape;1896;p19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7" name="Google Shape;1897;p19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898" name="Google Shape;1898;p1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99" name="Google Shape;1899;p1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165.xml><?xml version="1.0" encoding="utf-8"?>
<p:sldLayout xmlns:a="http://schemas.openxmlformats.org/drawingml/2006/main" xmlns:r="http://schemas.openxmlformats.org/officeDocument/2006/relationships" xmlns:p="http://schemas.openxmlformats.org/presentationml/2006/main" matchingName="Comparison">
  <p:cSld name="Comparison 12">
    <p:spTree>
      <p:nvGrpSpPr>
        <p:cNvPr id="1" name="Shape 1900"/>
        <p:cNvGrpSpPr/>
        <p:nvPr/>
      </p:nvGrpSpPr>
      <p:grpSpPr>
        <a:xfrm>
          <a:off x="0" y="0"/>
          <a:ext cx="0" cy="0"/>
          <a:chOff x="0" y="0"/>
          <a:chExt cx="0" cy="0"/>
        </a:xfrm>
      </p:grpSpPr>
      <p:grpSp>
        <p:nvGrpSpPr>
          <p:cNvPr id="1901" name="Google Shape;1901;p193"/>
          <p:cNvGrpSpPr/>
          <p:nvPr/>
        </p:nvGrpSpPr>
        <p:grpSpPr>
          <a:xfrm>
            <a:off x="7191542" y="1"/>
            <a:ext cx="5000459" cy="1425992"/>
            <a:chOff x="7191542" y="1"/>
            <a:chExt cx="5000459" cy="1425992"/>
          </a:xfrm>
        </p:grpSpPr>
        <p:pic>
          <p:nvPicPr>
            <p:cNvPr id="1902" name="Google Shape;1902;p19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03" name="Google Shape;1903;p193"/>
            <p:cNvGrpSpPr/>
            <p:nvPr/>
          </p:nvGrpSpPr>
          <p:grpSpPr>
            <a:xfrm>
              <a:off x="7191542" y="1"/>
              <a:ext cx="5000459" cy="1425992"/>
              <a:chOff x="7186272" y="0"/>
              <a:chExt cx="5005729" cy="1427495"/>
            </a:xfrm>
          </p:grpSpPr>
          <p:sp>
            <p:nvSpPr>
              <p:cNvPr id="1904" name="Google Shape;1904;p1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05" name="Google Shape;1905;p1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906" name="Google Shape;1906;p19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07" name="Google Shape;1907;p19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08" name="Google Shape;1908;p19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09" name="Google Shape;1909;p19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10" name="Google Shape;1910;p19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11" name="Google Shape;1911;p1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12" name="Google Shape;1912;p1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13" name="Google Shape;1913;p1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166.xml><?xml version="1.0" encoding="utf-8"?>
<p:sldLayout xmlns:a="http://schemas.openxmlformats.org/drawingml/2006/main" xmlns:r="http://schemas.openxmlformats.org/officeDocument/2006/relationships" xmlns:p="http://schemas.openxmlformats.org/presentationml/2006/main" matchingName="Title Only">
  <p:cSld name="Title Only 12">
    <p:spTree>
      <p:nvGrpSpPr>
        <p:cNvPr id="1" name="Shape 1914"/>
        <p:cNvGrpSpPr/>
        <p:nvPr/>
      </p:nvGrpSpPr>
      <p:grpSpPr>
        <a:xfrm>
          <a:off x="0" y="0"/>
          <a:ext cx="0" cy="0"/>
          <a:chOff x="0" y="0"/>
          <a:chExt cx="0" cy="0"/>
        </a:xfrm>
      </p:grpSpPr>
      <p:grpSp>
        <p:nvGrpSpPr>
          <p:cNvPr id="1915" name="Google Shape;1915;p194"/>
          <p:cNvGrpSpPr/>
          <p:nvPr/>
        </p:nvGrpSpPr>
        <p:grpSpPr>
          <a:xfrm>
            <a:off x="7191542" y="1"/>
            <a:ext cx="5000459" cy="1425992"/>
            <a:chOff x="7191542" y="1"/>
            <a:chExt cx="5000459" cy="1425992"/>
          </a:xfrm>
        </p:grpSpPr>
        <p:pic>
          <p:nvPicPr>
            <p:cNvPr id="1916" name="Google Shape;1916;p19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17" name="Google Shape;1917;p194"/>
            <p:cNvGrpSpPr/>
            <p:nvPr/>
          </p:nvGrpSpPr>
          <p:grpSpPr>
            <a:xfrm>
              <a:off x="7191542" y="1"/>
              <a:ext cx="5000459" cy="1425992"/>
              <a:chOff x="7186272" y="0"/>
              <a:chExt cx="5005729" cy="1427495"/>
            </a:xfrm>
          </p:grpSpPr>
          <p:sp>
            <p:nvSpPr>
              <p:cNvPr id="1918" name="Google Shape;1918;p1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19" name="Google Shape;1919;p1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920" name="Google Shape;1920;p19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21" name="Google Shape;1921;p1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22" name="Google Shape;1922;p1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23" name="Google Shape;1923;p1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167.xml><?xml version="1.0" encoding="utf-8"?>
<p:sldLayout xmlns:a="http://schemas.openxmlformats.org/drawingml/2006/main" xmlns:r="http://schemas.openxmlformats.org/officeDocument/2006/relationships" xmlns:p="http://schemas.openxmlformats.org/presentationml/2006/main" matchingName="End">
  <p:cSld name="End 13">
    <p:spTree>
      <p:nvGrpSpPr>
        <p:cNvPr id="1" name="Shape 1924"/>
        <p:cNvGrpSpPr/>
        <p:nvPr/>
      </p:nvGrpSpPr>
      <p:grpSpPr>
        <a:xfrm>
          <a:off x="0" y="0"/>
          <a:ext cx="0" cy="0"/>
          <a:chOff x="0" y="0"/>
          <a:chExt cx="0" cy="0"/>
        </a:xfrm>
      </p:grpSpPr>
      <p:grpSp>
        <p:nvGrpSpPr>
          <p:cNvPr id="1925" name="Google Shape;1925;p195"/>
          <p:cNvGrpSpPr/>
          <p:nvPr/>
        </p:nvGrpSpPr>
        <p:grpSpPr>
          <a:xfrm>
            <a:off x="0" y="0"/>
            <a:ext cx="12192000" cy="2148830"/>
            <a:chOff x="0" y="0"/>
            <a:chExt cx="12192000" cy="2148830"/>
          </a:xfrm>
        </p:grpSpPr>
        <p:sp>
          <p:nvSpPr>
            <p:cNvPr id="1926" name="Google Shape;1926;p19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27" name="Google Shape;1927;p19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928" name="Google Shape;1928;p19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29" name="Google Shape;1929;p19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0" name="Google Shape;1930;p19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931" name="Google Shape;1931;p19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932" name="Google Shape;1932;p19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168.xml><?xml version="1.0" encoding="utf-8"?>
<p:sldLayout xmlns:a="http://schemas.openxmlformats.org/drawingml/2006/main" xmlns:r="http://schemas.openxmlformats.org/officeDocument/2006/relationships" xmlns:p="http://schemas.openxmlformats.org/presentationml/2006/main" matchingName="Blank">
  <p:cSld name="Blank 12">
    <p:spTree>
      <p:nvGrpSpPr>
        <p:cNvPr id="1" name="Shape 1933"/>
        <p:cNvGrpSpPr/>
        <p:nvPr/>
      </p:nvGrpSpPr>
      <p:grpSpPr>
        <a:xfrm>
          <a:off x="0" y="0"/>
          <a:ext cx="0" cy="0"/>
          <a:chOff x="0" y="0"/>
          <a:chExt cx="0" cy="0"/>
        </a:xfrm>
      </p:grpSpPr>
      <p:sp>
        <p:nvSpPr>
          <p:cNvPr id="1934" name="Google Shape;1934;p1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35" name="Google Shape;1935;p1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36" name="Google Shape;1936;p1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937" name="Google Shape;1937;p196"/>
          <p:cNvGrpSpPr/>
          <p:nvPr/>
        </p:nvGrpSpPr>
        <p:grpSpPr>
          <a:xfrm>
            <a:off x="7191542" y="1"/>
            <a:ext cx="5000459" cy="1425992"/>
            <a:chOff x="7191542" y="1"/>
            <a:chExt cx="5000459" cy="1425992"/>
          </a:xfrm>
        </p:grpSpPr>
        <p:pic>
          <p:nvPicPr>
            <p:cNvPr id="1938" name="Google Shape;1938;p19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39" name="Google Shape;1939;p196"/>
            <p:cNvGrpSpPr/>
            <p:nvPr/>
          </p:nvGrpSpPr>
          <p:grpSpPr>
            <a:xfrm>
              <a:off x="7191542" y="1"/>
              <a:ext cx="5000459" cy="1425992"/>
              <a:chOff x="7186272" y="0"/>
              <a:chExt cx="5005729" cy="1427495"/>
            </a:xfrm>
          </p:grpSpPr>
          <p:sp>
            <p:nvSpPr>
              <p:cNvPr id="1940" name="Google Shape;1940;p1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41" name="Google Shape;1941;p1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1169.xml><?xml version="1.0" encoding="utf-8"?>
<p:sldLayout xmlns:a="http://schemas.openxmlformats.org/drawingml/2006/main" xmlns:r="http://schemas.openxmlformats.org/officeDocument/2006/relationships" xmlns:p="http://schemas.openxmlformats.org/presentationml/2006/main" showMasterSp="0" matchingName="Title Slide">
  <p:cSld name="Title Slide 2">
    <p:bg>
      <p:bgPr>
        <a:solidFill>
          <a:schemeClr val="lt1"/>
        </a:solidFill>
        <a:effectLst/>
      </p:bgPr>
    </p:bg>
    <p:spTree>
      <p:nvGrpSpPr>
        <p:cNvPr id="1" name="Shape 1942"/>
        <p:cNvGrpSpPr/>
        <p:nvPr/>
      </p:nvGrpSpPr>
      <p:grpSpPr>
        <a:xfrm>
          <a:off x="0" y="0"/>
          <a:ext cx="0" cy="0"/>
          <a:chOff x="0" y="0"/>
          <a:chExt cx="0" cy="0"/>
        </a:xfrm>
      </p:grpSpPr>
      <p:sp>
        <p:nvSpPr>
          <p:cNvPr id="1943" name="Google Shape;1943;p197"/>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44" name="Google Shape;1944;p197"/>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1945" name="Google Shape;1945;p197"/>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1946" name="Google Shape;1946;p197"/>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1947" name="Google Shape;1947;p197"/>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1948" name="Google Shape;1948;p197"/>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49" name="Google Shape;1949;p197"/>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50" name="Google Shape;1950;p197"/>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951" name="Google Shape;1951;p197"/>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spcBef>
                <a:spcPts val="0"/>
              </a:spcBef>
              <a:spcAft>
                <a:spcPts val="0"/>
              </a:spcAft>
              <a:buSzPts val="1400"/>
              <a:buNone/>
              <a:defRPr>
                <a:solidFill>
                  <a:srgbClr val="919497"/>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952" name="Google Shape;1952;p197"/>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spcBef>
                <a:spcPts val="0"/>
              </a:spcBef>
              <a:spcAft>
                <a:spcPts val="0"/>
              </a:spcAft>
              <a:buSzPts val="1400"/>
              <a:buNone/>
              <a:defRPr sz="1800">
                <a:solidFill>
                  <a:srgbClr val="919497"/>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953" name="Google Shape;1953;p197"/>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buNone/>
              <a:defRPr sz="1200" b="0" i="0">
                <a:solidFill>
                  <a:srgbClr val="929599"/>
                </a:solidFill>
                <a:latin typeface="Arial"/>
                <a:ea typeface="Arial"/>
                <a:cs typeface="Arial"/>
                <a:sym typeface="Arial"/>
              </a:defRPr>
            </a:lvl1pPr>
            <a:lvl2pPr marL="38100" marR="0" lvl="1" indent="0" algn="r">
              <a:lnSpc>
                <a:spcPct val="118750"/>
              </a:lnSpc>
              <a:spcBef>
                <a:spcPts val="0"/>
              </a:spcBef>
              <a:buNone/>
              <a:defRPr sz="1200" b="0" i="0">
                <a:solidFill>
                  <a:srgbClr val="929599"/>
                </a:solidFill>
                <a:latin typeface="Arial"/>
                <a:ea typeface="Arial"/>
                <a:cs typeface="Arial"/>
                <a:sym typeface="Arial"/>
              </a:defRPr>
            </a:lvl2pPr>
            <a:lvl3pPr marL="38100" marR="0" lvl="2" indent="0" algn="r">
              <a:lnSpc>
                <a:spcPct val="118750"/>
              </a:lnSpc>
              <a:spcBef>
                <a:spcPts val="0"/>
              </a:spcBef>
              <a:buNone/>
              <a:defRPr sz="1200" b="0" i="0">
                <a:solidFill>
                  <a:srgbClr val="929599"/>
                </a:solidFill>
                <a:latin typeface="Arial"/>
                <a:ea typeface="Arial"/>
                <a:cs typeface="Arial"/>
                <a:sym typeface="Arial"/>
              </a:defRPr>
            </a:lvl3pPr>
            <a:lvl4pPr marL="38100" marR="0" lvl="3" indent="0" algn="r">
              <a:lnSpc>
                <a:spcPct val="118750"/>
              </a:lnSpc>
              <a:spcBef>
                <a:spcPts val="0"/>
              </a:spcBef>
              <a:buNone/>
              <a:defRPr sz="1200" b="0" i="0">
                <a:solidFill>
                  <a:srgbClr val="929599"/>
                </a:solidFill>
                <a:latin typeface="Arial"/>
                <a:ea typeface="Arial"/>
                <a:cs typeface="Arial"/>
                <a:sym typeface="Arial"/>
              </a:defRPr>
            </a:lvl4pPr>
            <a:lvl5pPr marL="38100" marR="0" lvl="4" indent="0" algn="r">
              <a:lnSpc>
                <a:spcPct val="118750"/>
              </a:lnSpc>
              <a:spcBef>
                <a:spcPts val="0"/>
              </a:spcBef>
              <a:buNone/>
              <a:defRPr sz="1200" b="0" i="0">
                <a:solidFill>
                  <a:srgbClr val="929599"/>
                </a:solidFill>
                <a:latin typeface="Arial"/>
                <a:ea typeface="Arial"/>
                <a:cs typeface="Arial"/>
                <a:sym typeface="Arial"/>
              </a:defRPr>
            </a:lvl5pPr>
            <a:lvl6pPr marL="38100" marR="0" lvl="5" indent="0" algn="r">
              <a:lnSpc>
                <a:spcPct val="118750"/>
              </a:lnSpc>
              <a:spcBef>
                <a:spcPts val="0"/>
              </a:spcBef>
              <a:buNone/>
              <a:defRPr sz="1200" b="0" i="0">
                <a:solidFill>
                  <a:srgbClr val="929599"/>
                </a:solidFill>
                <a:latin typeface="Arial"/>
                <a:ea typeface="Arial"/>
                <a:cs typeface="Arial"/>
                <a:sym typeface="Arial"/>
              </a:defRPr>
            </a:lvl6pPr>
            <a:lvl7pPr marL="38100" marR="0" lvl="6" indent="0" algn="r">
              <a:lnSpc>
                <a:spcPct val="118750"/>
              </a:lnSpc>
              <a:spcBef>
                <a:spcPts val="0"/>
              </a:spcBef>
              <a:buNone/>
              <a:defRPr sz="1200" b="0" i="0">
                <a:solidFill>
                  <a:srgbClr val="929599"/>
                </a:solidFill>
                <a:latin typeface="Arial"/>
                <a:ea typeface="Arial"/>
                <a:cs typeface="Arial"/>
                <a:sym typeface="Arial"/>
              </a:defRPr>
            </a:lvl7pPr>
            <a:lvl8pPr marL="38100" marR="0" lvl="7" indent="0" algn="r">
              <a:lnSpc>
                <a:spcPct val="118750"/>
              </a:lnSpc>
              <a:spcBef>
                <a:spcPts val="0"/>
              </a:spcBef>
              <a:buNone/>
              <a:defRPr sz="1200" b="0" i="0">
                <a:solidFill>
                  <a:srgbClr val="929599"/>
                </a:solidFill>
                <a:latin typeface="Arial"/>
                <a:ea typeface="Arial"/>
                <a:cs typeface="Arial"/>
                <a:sym typeface="Arial"/>
              </a:defRPr>
            </a:lvl8pPr>
            <a:lvl9pPr marL="38100" marR="0" lvl="8" indent="0" algn="r">
              <a:lnSpc>
                <a:spcPct val="118750"/>
              </a:lnSpc>
              <a:spcBef>
                <a:spcPts val="0"/>
              </a:spcBef>
              <a:buNone/>
              <a:defRPr sz="1200" b="0" i="0">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5676063"/>
      </p:ext>
    </p:extLst>
  </p:cSld>
  <p:clrMapOvr>
    <a:masterClrMapping/>
  </p:clrMapOvr>
</p:sldLayout>
</file>

<file path=ppt/slideLayouts/slideLayout1170.xml><?xml version="1.0" encoding="utf-8"?>
<p:sldLayout xmlns:a="http://schemas.openxmlformats.org/drawingml/2006/main" xmlns:r="http://schemas.openxmlformats.org/officeDocument/2006/relationships" xmlns:p="http://schemas.openxmlformats.org/presentationml/2006/main" matchingName="2_Quotation">
  <p:cSld name="2_Quotation 3">
    <p:spTree>
      <p:nvGrpSpPr>
        <p:cNvPr id="1" name="Shape 1954"/>
        <p:cNvGrpSpPr/>
        <p:nvPr/>
      </p:nvGrpSpPr>
      <p:grpSpPr>
        <a:xfrm>
          <a:off x="0" y="0"/>
          <a:ext cx="0" cy="0"/>
          <a:chOff x="0" y="0"/>
          <a:chExt cx="0" cy="0"/>
        </a:xfrm>
      </p:grpSpPr>
      <p:sp>
        <p:nvSpPr>
          <p:cNvPr id="1955" name="Google Shape;1955;p19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56" name="Google Shape;1956;p19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57" name="Google Shape;1957;p19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58" name="Google Shape;1958;p1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59" name="Google Shape;1959;p1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60" name="Google Shape;1960;p1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961" name="Google Shape;1961;p198"/>
          <p:cNvGrpSpPr/>
          <p:nvPr/>
        </p:nvGrpSpPr>
        <p:grpSpPr>
          <a:xfrm>
            <a:off x="7191542" y="1"/>
            <a:ext cx="5000459" cy="1425992"/>
            <a:chOff x="7191542" y="1"/>
            <a:chExt cx="5000459" cy="1425992"/>
          </a:xfrm>
        </p:grpSpPr>
        <p:pic>
          <p:nvPicPr>
            <p:cNvPr id="1962" name="Google Shape;1962;p19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63" name="Google Shape;1963;p198"/>
            <p:cNvGrpSpPr/>
            <p:nvPr/>
          </p:nvGrpSpPr>
          <p:grpSpPr>
            <a:xfrm>
              <a:off x="7191542" y="1"/>
              <a:ext cx="5000459" cy="1425992"/>
              <a:chOff x="7186272" y="0"/>
              <a:chExt cx="5005729" cy="1427495"/>
            </a:xfrm>
          </p:grpSpPr>
          <p:sp>
            <p:nvSpPr>
              <p:cNvPr id="1964" name="Google Shape;1964;p1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65" name="Google Shape;1965;p1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966" name="Google Shape;1966;p19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171.xml><?xml version="1.0" encoding="utf-8"?>
<p:sldLayout xmlns:a="http://schemas.openxmlformats.org/drawingml/2006/main" xmlns:r="http://schemas.openxmlformats.org/officeDocument/2006/relationships" xmlns:p="http://schemas.openxmlformats.org/presentationml/2006/main" matchingName="2_Quotation">
  <p:cSld name="2_Quotation 3">
    <p:spTree>
      <p:nvGrpSpPr>
        <p:cNvPr id="1" name="Shape 1954"/>
        <p:cNvGrpSpPr/>
        <p:nvPr/>
      </p:nvGrpSpPr>
      <p:grpSpPr>
        <a:xfrm>
          <a:off x="0" y="0"/>
          <a:ext cx="0" cy="0"/>
          <a:chOff x="0" y="0"/>
          <a:chExt cx="0" cy="0"/>
        </a:xfrm>
      </p:grpSpPr>
      <p:sp>
        <p:nvSpPr>
          <p:cNvPr id="1955" name="Google Shape;1955;p19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56" name="Google Shape;1956;p19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57" name="Google Shape;1957;p19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58" name="Google Shape;1958;p1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59" name="Google Shape;1959;p1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60" name="Google Shape;1960;p1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961" name="Google Shape;1961;p198"/>
          <p:cNvGrpSpPr/>
          <p:nvPr/>
        </p:nvGrpSpPr>
        <p:grpSpPr>
          <a:xfrm>
            <a:off x="7191542" y="1"/>
            <a:ext cx="5000459" cy="1425992"/>
            <a:chOff x="7191542" y="1"/>
            <a:chExt cx="5000459" cy="1425992"/>
          </a:xfrm>
        </p:grpSpPr>
        <p:pic>
          <p:nvPicPr>
            <p:cNvPr id="1962" name="Google Shape;1962;p19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63" name="Google Shape;1963;p198"/>
            <p:cNvGrpSpPr/>
            <p:nvPr/>
          </p:nvGrpSpPr>
          <p:grpSpPr>
            <a:xfrm>
              <a:off x="7191542" y="1"/>
              <a:ext cx="5000459" cy="1425992"/>
              <a:chOff x="7186272" y="0"/>
              <a:chExt cx="5005729" cy="1427495"/>
            </a:xfrm>
          </p:grpSpPr>
          <p:sp>
            <p:nvSpPr>
              <p:cNvPr id="1964" name="Google Shape;1964;p1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65" name="Google Shape;1965;p1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966" name="Google Shape;1966;p19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172.xml><?xml version="1.0" encoding="utf-8"?>
<p:sldLayout xmlns:a="http://schemas.openxmlformats.org/drawingml/2006/main" xmlns:r="http://schemas.openxmlformats.org/officeDocument/2006/relationships" xmlns:p="http://schemas.openxmlformats.org/presentationml/2006/main" matchingName="2_Quotation">
  <p:cSld name="2_Quotation 3">
    <p:spTree>
      <p:nvGrpSpPr>
        <p:cNvPr id="1" name="Shape 1954"/>
        <p:cNvGrpSpPr/>
        <p:nvPr/>
      </p:nvGrpSpPr>
      <p:grpSpPr>
        <a:xfrm>
          <a:off x="0" y="0"/>
          <a:ext cx="0" cy="0"/>
          <a:chOff x="0" y="0"/>
          <a:chExt cx="0" cy="0"/>
        </a:xfrm>
      </p:grpSpPr>
      <p:sp>
        <p:nvSpPr>
          <p:cNvPr id="1955" name="Google Shape;1955;p19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56" name="Google Shape;1956;p19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57" name="Google Shape;1957;p19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58" name="Google Shape;1958;p1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59" name="Google Shape;1959;p1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60" name="Google Shape;1960;p1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961" name="Google Shape;1961;p198"/>
          <p:cNvGrpSpPr/>
          <p:nvPr/>
        </p:nvGrpSpPr>
        <p:grpSpPr>
          <a:xfrm>
            <a:off x="7191542" y="1"/>
            <a:ext cx="5000459" cy="1425992"/>
            <a:chOff x="7191542" y="1"/>
            <a:chExt cx="5000459" cy="1425992"/>
          </a:xfrm>
        </p:grpSpPr>
        <p:pic>
          <p:nvPicPr>
            <p:cNvPr id="1962" name="Google Shape;1962;p19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63" name="Google Shape;1963;p198"/>
            <p:cNvGrpSpPr/>
            <p:nvPr/>
          </p:nvGrpSpPr>
          <p:grpSpPr>
            <a:xfrm>
              <a:off x="7191542" y="1"/>
              <a:ext cx="5000459" cy="1425992"/>
              <a:chOff x="7186272" y="0"/>
              <a:chExt cx="5005729" cy="1427495"/>
            </a:xfrm>
          </p:grpSpPr>
          <p:sp>
            <p:nvSpPr>
              <p:cNvPr id="1964" name="Google Shape;1964;p1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65" name="Google Shape;1965;p1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966" name="Google Shape;1966;p19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173.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415611" y="992767"/>
            <a:ext cx="11360800" cy="2736800"/>
          </a:xfrm>
          <a:prstGeom prst="rect">
            <a:avLst/>
          </a:prstGeom>
        </p:spPr>
        <p:txBody>
          <a:bodyPr spcFirstLastPara="1" wrap="square" lIns="91425" tIns="91425" rIns="91425" bIns="91425" anchor="b" anchorCtr="0">
            <a:normAutofit/>
          </a:bodyPr>
          <a:lstStyle>
            <a:lvl1pPr lvl="0" algn="ctr">
              <a:spcBef>
                <a:spcPts val="0"/>
              </a:spcBef>
              <a:spcAft>
                <a:spcPts val="0"/>
              </a:spcAft>
              <a:buSzPts val="5200"/>
              <a:buNone/>
              <a:defRPr sz="6933"/>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1" name="Google Shape;11;p2"/>
          <p:cNvSpPr txBox="1">
            <a:spLocks noGrp="1"/>
          </p:cNvSpPr>
          <p:nvPr>
            <p:ph type="subTitle" idx="1"/>
          </p:nvPr>
        </p:nvSpPr>
        <p:spPr>
          <a:xfrm>
            <a:off x="415600" y="3778833"/>
            <a:ext cx="11360800" cy="1056800"/>
          </a:xfrm>
          <a:prstGeom prst="rect">
            <a:avLst/>
          </a:prstGeom>
        </p:spPr>
        <p:txBody>
          <a:bodyPr spcFirstLastPara="1" wrap="square" lIns="91425" tIns="91425" rIns="91425" bIns="91425" anchor="t" anchorCtr="0">
            <a:normAutofit/>
          </a:bodyPr>
          <a:lstStyle>
            <a:lvl1pPr lvl="0" algn="ctr">
              <a:lnSpc>
                <a:spcPct val="100000"/>
              </a:lnSpc>
              <a:spcBef>
                <a:spcPts val="0"/>
              </a:spcBef>
              <a:spcAft>
                <a:spcPts val="0"/>
              </a:spcAft>
              <a:buSzPts val="2800"/>
              <a:buNone/>
              <a:defRPr sz="3733"/>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
        <p:nvSpPr>
          <p:cNvPr id="12" name="Google Shape;12;p2"/>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pPr marL="0" lvl="0" indent="0" algn="r" rtl="0">
                <a:spcBef>
                  <a:spcPts val="0"/>
                </a:spcBef>
                <a:spcAft>
                  <a:spcPts val="0"/>
                </a:spcAft>
                <a:buNone/>
              </a:pPr>
              <a:t>‹#›</a:t>
            </a:fld>
            <a:endParaRPr/>
          </a:p>
        </p:txBody>
      </p:sp>
    </p:spTree>
  </p:cSld>
  <p:clrMapOvr>
    <a:masterClrMapping/>
  </p:clrMapOvr>
</p:sldLayout>
</file>

<file path=ppt/slideLayouts/slideLayout1174.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3"/>
        <p:cNvGrpSpPr/>
        <p:nvPr/>
      </p:nvGrpSpPr>
      <p:grpSpPr>
        <a:xfrm>
          <a:off x="0" y="0"/>
          <a:ext cx="0" cy="0"/>
          <a:chOff x="0" y="0"/>
          <a:chExt cx="0" cy="0"/>
        </a:xfrm>
      </p:grpSpPr>
      <p:sp>
        <p:nvSpPr>
          <p:cNvPr id="14" name="Google Shape;14;p3"/>
          <p:cNvSpPr txBox="1">
            <a:spLocks noGrp="1"/>
          </p:cNvSpPr>
          <p:nvPr>
            <p:ph type="title"/>
          </p:nvPr>
        </p:nvSpPr>
        <p:spPr>
          <a:xfrm>
            <a:off x="415600" y="2867800"/>
            <a:ext cx="11360800" cy="1122400"/>
          </a:xfrm>
          <a:prstGeom prst="rect">
            <a:avLst/>
          </a:prstGeom>
        </p:spPr>
        <p:txBody>
          <a:bodyPr spcFirstLastPara="1" wrap="square" lIns="91425" tIns="91425" rIns="91425" bIns="91425" anchor="ctr" anchorCtr="0">
            <a:norm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5" name="Google Shape;15;p3"/>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pPr marL="0" lvl="0" indent="0" algn="r" rtl="0">
                <a:spcBef>
                  <a:spcPts val="0"/>
                </a:spcBef>
                <a:spcAft>
                  <a:spcPts val="0"/>
                </a:spcAft>
                <a:buNone/>
              </a:pPr>
              <a:t>‹#›</a:t>
            </a:fld>
            <a:endParaRPr/>
          </a:p>
        </p:txBody>
      </p:sp>
    </p:spTree>
  </p:cSld>
  <p:clrMapOvr>
    <a:masterClrMapping/>
  </p:clrMapOvr>
</p:sldLayout>
</file>

<file path=ppt/slideLayouts/slideLayout1175.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6"/>
        <p:cNvGrpSpPr/>
        <p:nvPr/>
      </p:nvGrpSpPr>
      <p:grpSpPr>
        <a:xfrm>
          <a:off x="0" y="0"/>
          <a:ext cx="0" cy="0"/>
          <a:chOff x="0" y="0"/>
          <a:chExt cx="0" cy="0"/>
        </a:xfrm>
      </p:grpSpPr>
      <p:sp>
        <p:nvSpPr>
          <p:cNvPr id="17" name="Google Shape;17;p4"/>
          <p:cNvSpPr txBox="1">
            <a:spLocks noGrp="1"/>
          </p:cNvSpPr>
          <p:nvPr>
            <p:ph type="title"/>
          </p:nvPr>
        </p:nvSpPr>
        <p:spPr>
          <a:xfrm>
            <a:off x="415600" y="593367"/>
            <a:ext cx="11360800" cy="763600"/>
          </a:xfrm>
          <a:prstGeom prst="rect">
            <a:avLst/>
          </a:prstGeom>
        </p:spPr>
        <p:txBody>
          <a:bodyPr spcFirstLastPara="1" wrap="square" lIns="91425" tIns="91425" rIns="91425" bIns="91425" anchor="t" anchorCtr="0">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8" name="Google Shape;18;p4"/>
          <p:cNvSpPr txBox="1">
            <a:spLocks noGrp="1"/>
          </p:cNvSpPr>
          <p:nvPr>
            <p:ph type="body" idx="1"/>
          </p:nvPr>
        </p:nvSpPr>
        <p:spPr>
          <a:xfrm>
            <a:off x="415600" y="1536633"/>
            <a:ext cx="11360800" cy="4555200"/>
          </a:xfrm>
          <a:prstGeom prst="rect">
            <a:avLst/>
          </a:prstGeom>
        </p:spPr>
        <p:txBody>
          <a:bodyPr spcFirstLastPara="1" wrap="square" lIns="91425" tIns="91425" rIns="91425" bIns="91425" anchor="t" anchorCtr="0">
            <a:normAutofit/>
          </a:bodyPr>
          <a:lstStyle>
            <a:lvl1pPr marL="609585" lvl="0" indent="-457189">
              <a:spcBef>
                <a:spcPts val="0"/>
              </a:spcBef>
              <a:spcAft>
                <a:spcPts val="0"/>
              </a:spcAft>
              <a:buSzPts val="1800"/>
              <a:buChar char="●"/>
              <a:defRPr/>
            </a:lvl1pPr>
            <a:lvl2pPr marL="1219170" lvl="1" indent="-423323">
              <a:spcBef>
                <a:spcPts val="0"/>
              </a:spcBef>
              <a:spcAft>
                <a:spcPts val="0"/>
              </a:spcAft>
              <a:buSzPts val="1400"/>
              <a:buChar char="○"/>
              <a:defRPr/>
            </a:lvl2pPr>
            <a:lvl3pPr marL="1828754" lvl="2" indent="-423323">
              <a:spcBef>
                <a:spcPts val="0"/>
              </a:spcBef>
              <a:spcAft>
                <a:spcPts val="0"/>
              </a:spcAft>
              <a:buSzPts val="1400"/>
              <a:buChar char="■"/>
              <a:defRPr/>
            </a:lvl3pPr>
            <a:lvl4pPr marL="2438339" lvl="3" indent="-423323">
              <a:spcBef>
                <a:spcPts val="0"/>
              </a:spcBef>
              <a:spcAft>
                <a:spcPts val="0"/>
              </a:spcAft>
              <a:buSzPts val="1400"/>
              <a:buChar char="●"/>
              <a:defRPr/>
            </a:lvl4pPr>
            <a:lvl5pPr marL="3047924" lvl="4" indent="-423323">
              <a:spcBef>
                <a:spcPts val="0"/>
              </a:spcBef>
              <a:spcAft>
                <a:spcPts val="0"/>
              </a:spcAft>
              <a:buSzPts val="1400"/>
              <a:buChar char="○"/>
              <a:defRPr/>
            </a:lvl5pPr>
            <a:lvl6pPr marL="3657509" lvl="5" indent="-423323">
              <a:spcBef>
                <a:spcPts val="0"/>
              </a:spcBef>
              <a:spcAft>
                <a:spcPts val="0"/>
              </a:spcAft>
              <a:buSzPts val="1400"/>
              <a:buChar char="■"/>
              <a:defRPr/>
            </a:lvl6pPr>
            <a:lvl7pPr marL="4267093" lvl="6" indent="-423323">
              <a:spcBef>
                <a:spcPts val="0"/>
              </a:spcBef>
              <a:spcAft>
                <a:spcPts val="0"/>
              </a:spcAft>
              <a:buSzPts val="1400"/>
              <a:buChar char="●"/>
              <a:defRPr/>
            </a:lvl7pPr>
            <a:lvl8pPr marL="4876678" lvl="7" indent="-423323">
              <a:spcBef>
                <a:spcPts val="0"/>
              </a:spcBef>
              <a:spcAft>
                <a:spcPts val="0"/>
              </a:spcAft>
              <a:buSzPts val="1400"/>
              <a:buChar char="○"/>
              <a:defRPr/>
            </a:lvl8pPr>
            <a:lvl9pPr marL="5486263" lvl="8" indent="-423323">
              <a:spcBef>
                <a:spcPts val="0"/>
              </a:spcBef>
              <a:spcAft>
                <a:spcPts val="0"/>
              </a:spcAft>
              <a:buSzPts val="1400"/>
              <a:buChar char="■"/>
              <a:defRPr/>
            </a:lvl9pPr>
          </a:lstStyle>
          <a:p>
            <a:endParaRPr/>
          </a:p>
        </p:txBody>
      </p:sp>
      <p:sp>
        <p:nvSpPr>
          <p:cNvPr id="19" name="Google Shape;19;p4"/>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pPr marL="0" lvl="0" indent="0" algn="r" rtl="0">
                <a:spcBef>
                  <a:spcPts val="0"/>
                </a:spcBef>
                <a:spcAft>
                  <a:spcPts val="0"/>
                </a:spcAft>
                <a:buNone/>
              </a:pPr>
              <a:t>‹#›</a:t>
            </a:fld>
            <a:endParaRPr/>
          </a:p>
        </p:txBody>
      </p:sp>
    </p:spTree>
  </p:cSld>
  <p:clrMapOvr>
    <a:masterClrMapping/>
  </p:clrMapOvr>
</p:sldLayout>
</file>

<file path=ppt/slideLayouts/slideLayout1176.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0"/>
        <p:cNvGrpSpPr/>
        <p:nvPr/>
      </p:nvGrpSpPr>
      <p:grpSpPr>
        <a:xfrm>
          <a:off x="0" y="0"/>
          <a:ext cx="0" cy="0"/>
          <a:chOff x="0" y="0"/>
          <a:chExt cx="0" cy="0"/>
        </a:xfrm>
      </p:grpSpPr>
      <p:sp>
        <p:nvSpPr>
          <p:cNvPr id="21" name="Google Shape;21;p5"/>
          <p:cNvSpPr txBox="1">
            <a:spLocks noGrp="1"/>
          </p:cNvSpPr>
          <p:nvPr>
            <p:ph type="title"/>
          </p:nvPr>
        </p:nvSpPr>
        <p:spPr>
          <a:xfrm>
            <a:off x="415600" y="593367"/>
            <a:ext cx="11360800" cy="763600"/>
          </a:xfrm>
          <a:prstGeom prst="rect">
            <a:avLst/>
          </a:prstGeom>
        </p:spPr>
        <p:txBody>
          <a:bodyPr spcFirstLastPara="1" wrap="square" lIns="91425" tIns="91425" rIns="91425" bIns="91425" anchor="t" anchorCtr="0">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2" name="Google Shape;22;p5"/>
          <p:cNvSpPr txBox="1">
            <a:spLocks noGrp="1"/>
          </p:cNvSpPr>
          <p:nvPr>
            <p:ph type="body" idx="1"/>
          </p:nvPr>
        </p:nvSpPr>
        <p:spPr>
          <a:xfrm>
            <a:off x="415600" y="1536633"/>
            <a:ext cx="5333200" cy="4555200"/>
          </a:xfrm>
          <a:prstGeom prst="rect">
            <a:avLst/>
          </a:prstGeom>
        </p:spPr>
        <p:txBody>
          <a:bodyPr spcFirstLastPara="1" wrap="square" lIns="91425" tIns="91425" rIns="91425" bIns="91425" anchor="t" anchorCtr="0">
            <a:normAutofit/>
          </a:bodyPr>
          <a:lstStyle>
            <a:lvl1pPr marL="609585" lvl="0" indent="-423323">
              <a:spcBef>
                <a:spcPts val="0"/>
              </a:spcBef>
              <a:spcAft>
                <a:spcPts val="0"/>
              </a:spcAft>
              <a:buSzPts val="1400"/>
              <a:buChar char="●"/>
              <a:defRPr sz="1867"/>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sp>
        <p:nvSpPr>
          <p:cNvPr id="23" name="Google Shape;23;p5"/>
          <p:cNvSpPr txBox="1">
            <a:spLocks noGrp="1"/>
          </p:cNvSpPr>
          <p:nvPr>
            <p:ph type="body" idx="2"/>
          </p:nvPr>
        </p:nvSpPr>
        <p:spPr>
          <a:xfrm>
            <a:off x="6443200" y="1536633"/>
            <a:ext cx="5333200" cy="4555200"/>
          </a:xfrm>
          <a:prstGeom prst="rect">
            <a:avLst/>
          </a:prstGeom>
        </p:spPr>
        <p:txBody>
          <a:bodyPr spcFirstLastPara="1" wrap="square" lIns="91425" tIns="91425" rIns="91425" bIns="91425" anchor="t" anchorCtr="0">
            <a:normAutofit/>
          </a:bodyPr>
          <a:lstStyle>
            <a:lvl1pPr marL="609585" lvl="0" indent="-423323">
              <a:spcBef>
                <a:spcPts val="0"/>
              </a:spcBef>
              <a:spcAft>
                <a:spcPts val="0"/>
              </a:spcAft>
              <a:buSzPts val="1400"/>
              <a:buChar char="●"/>
              <a:defRPr sz="1867"/>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sp>
        <p:nvSpPr>
          <p:cNvPr id="24" name="Google Shape;24;p5"/>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pPr marL="0" lvl="0" indent="0" algn="r" rtl="0">
                <a:spcBef>
                  <a:spcPts val="0"/>
                </a:spcBef>
                <a:spcAft>
                  <a:spcPts val="0"/>
                </a:spcAft>
                <a:buNone/>
              </a:pPr>
              <a:t>‹#›</a:t>
            </a:fld>
            <a:endParaRPr/>
          </a:p>
        </p:txBody>
      </p:sp>
    </p:spTree>
  </p:cSld>
  <p:clrMapOvr>
    <a:masterClrMapping/>
  </p:clrMapOvr>
</p:sldLayout>
</file>

<file path=ppt/slideLayouts/slideLayout1177.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5"/>
        <p:cNvGrpSpPr/>
        <p:nvPr/>
      </p:nvGrpSpPr>
      <p:grpSpPr>
        <a:xfrm>
          <a:off x="0" y="0"/>
          <a:ext cx="0" cy="0"/>
          <a:chOff x="0" y="0"/>
          <a:chExt cx="0" cy="0"/>
        </a:xfrm>
      </p:grpSpPr>
      <p:sp>
        <p:nvSpPr>
          <p:cNvPr id="26" name="Google Shape;26;p6"/>
          <p:cNvSpPr txBox="1">
            <a:spLocks noGrp="1"/>
          </p:cNvSpPr>
          <p:nvPr>
            <p:ph type="title"/>
          </p:nvPr>
        </p:nvSpPr>
        <p:spPr>
          <a:xfrm>
            <a:off x="415600" y="593367"/>
            <a:ext cx="11360800" cy="763600"/>
          </a:xfrm>
          <a:prstGeom prst="rect">
            <a:avLst/>
          </a:prstGeom>
        </p:spPr>
        <p:txBody>
          <a:bodyPr spcFirstLastPara="1" wrap="square" lIns="91425" tIns="91425" rIns="91425" bIns="91425" anchor="t" anchorCtr="0">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7" name="Google Shape;27;p6"/>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pPr marL="0" lvl="0" indent="0" algn="r" rtl="0">
                <a:spcBef>
                  <a:spcPts val="0"/>
                </a:spcBef>
                <a:spcAft>
                  <a:spcPts val="0"/>
                </a:spcAft>
                <a:buNone/>
              </a:pPr>
              <a:t>‹#›</a:t>
            </a:fld>
            <a:endParaRPr/>
          </a:p>
        </p:txBody>
      </p:sp>
    </p:spTree>
  </p:cSld>
  <p:clrMapOvr>
    <a:masterClrMapping/>
  </p:clrMapOvr>
</p:sldLayout>
</file>

<file path=ppt/slideLayouts/slideLayout1178.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8"/>
        <p:cNvGrpSpPr/>
        <p:nvPr/>
      </p:nvGrpSpPr>
      <p:grpSpPr>
        <a:xfrm>
          <a:off x="0" y="0"/>
          <a:ext cx="0" cy="0"/>
          <a:chOff x="0" y="0"/>
          <a:chExt cx="0" cy="0"/>
        </a:xfrm>
      </p:grpSpPr>
      <p:sp>
        <p:nvSpPr>
          <p:cNvPr id="29" name="Google Shape;29;p7"/>
          <p:cNvSpPr txBox="1">
            <a:spLocks noGrp="1"/>
          </p:cNvSpPr>
          <p:nvPr>
            <p:ph type="title"/>
          </p:nvPr>
        </p:nvSpPr>
        <p:spPr>
          <a:xfrm>
            <a:off x="415600" y="740800"/>
            <a:ext cx="3744000" cy="1007600"/>
          </a:xfrm>
          <a:prstGeom prst="rect">
            <a:avLst/>
          </a:prstGeom>
        </p:spPr>
        <p:txBody>
          <a:bodyPr spcFirstLastPara="1" wrap="square" lIns="91425" tIns="91425" rIns="91425" bIns="91425" anchor="b" anchorCtr="0">
            <a:normAutofit/>
          </a:bodyPr>
          <a:lstStyle>
            <a:lvl1pPr lvl="0">
              <a:spcBef>
                <a:spcPts val="0"/>
              </a:spcBef>
              <a:spcAft>
                <a:spcPts val="0"/>
              </a:spcAft>
              <a:buSzPts val="2400"/>
              <a:buNone/>
              <a:defRPr sz="3200"/>
            </a:lvl1pPr>
            <a:lvl2pPr lvl="1">
              <a:spcBef>
                <a:spcPts val="0"/>
              </a:spcBef>
              <a:spcAft>
                <a:spcPts val="0"/>
              </a:spcAft>
              <a:buSzPts val="2400"/>
              <a:buNone/>
              <a:defRPr sz="3200"/>
            </a:lvl2pPr>
            <a:lvl3pPr lvl="2">
              <a:spcBef>
                <a:spcPts val="0"/>
              </a:spcBef>
              <a:spcAft>
                <a:spcPts val="0"/>
              </a:spcAft>
              <a:buSzPts val="2400"/>
              <a:buNone/>
              <a:defRPr sz="3200"/>
            </a:lvl3pPr>
            <a:lvl4pPr lvl="3">
              <a:spcBef>
                <a:spcPts val="0"/>
              </a:spcBef>
              <a:spcAft>
                <a:spcPts val="0"/>
              </a:spcAft>
              <a:buSzPts val="2400"/>
              <a:buNone/>
              <a:defRPr sz="3200"/>
            </a:lvl4pPr>
            <a:lvl5pPr lvl="4">
              <a:spcBef>
                <a:spcPts val="0"/>
              </a:spcBef>
              <a:spcAft>
                <a:spcPts val="0"/>
              </a:spcAft>
              <a:buSzPts val="2400"/>
              <a:buNone/>
              <a:defRPr sz="3200"/>
            </a:lvl5pPr>
            <a:lvl6pPr lvl="5">
              <a:spcBef>
                <a:spcPts val="0"/>
              </a:spcBef>
              <a:spcAft>
                <a:spcPts val="0"/>
              </a:spcAft>
              <a:buSzPts val="2400"/>
              <a:buNone/>
              <a:defRPr sz="3200"/>
            </a:lvl6pPr>
            <a:lvl7pPr lvl="6">
              <a:spcBef>
                <a:spcPts val="0"/>
              </a:spcBef>
              <a:spcAft>
                <a:spcPts val="0"/>
              </a:spcAft>
              <a:buSzPts val="2400"/>
              <a:buNone/>
              <a:defRPr sz="3200"/>
            </a:lvl7pPr>
            <a:lvl8pPr lvl="7">
              <a:spcBef>
                <a:spcPts val="0"/>
              </a:spcBef>
              <a:spcAft>
                <a:spcPts val="0"/>
              </a:spcAft>
              <a:buSzPts val="2400"/>
              <a:buNone/>
              <a:defRPr sz="3200"/>
            </a:lvl8pPr>
            <a:lvl9pPr lvl="8">
              <a:spcBef>
                <a:spcPts val="0"/>
              </a:spcBef>
              <a:spcAft>
                <a:spcPts val="0"/>
              </a:spcAft>
              <a:buSzPts val="2400"/>
              <a:buNone/>
              <a:defRPr sz="3200"/>
            </a:lvl9pPr>
          </a:lstStyle>
          <a:p>
            <a:endParaRPr/>
          </a:p>
        </p:txBody>
      </p:sp>
      <p:sp>
        <p:nvSpPr>
          <p:cNvPr id="30" name="Google Shape;30;p7"/>
          <p:cNvSpPr txBox="1">
            <a:spLocks noGrp="1"/>
          </p:cNvSpPr>
          <p:nvPr>
            <p:ph type="body" idx="1"/>
          </p:nvPr>
        </p:nvSpPr>
        <p:spPr>
          <a:xfrm>
            <a:off x="415600" y="1852800"/>
            <a:ext cx="3744000" cy="4239200"/>
          </a:xfrm>
          <a:prstGeom prst="rect">
            <a:avLst/>
          </a:prstGeom>
        </p:spPr>
        <p:txBody>
          <a:bodyPr spcFirstLastPara="1" wrap="square" lIns="91425" tIns="91425" rIns="91425" bIns="91425" anchor="t" anchorCtr="0">
            <a:normAutofit/>
          </a:bodyPr>
          <a:lstStyle>
            <a:lvl1pPr marL="609585" lvl="0" indent="-406390">
              <a:spcBef>
                <a:spcPts val="0"/>
              </a:spcBef>
              <a:spcAft>
                <a:spcPts val="0"/>
              </a:spcAft>
              <a:buSzPts val="1200"/>
              <a:buChar char="●"/>
              <a:defRPr sz="1600"/>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sp>
        <p:nvSpPr>
          <p:cNvPr id="31" name="Google Shape;31;p7"/>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pPr marL="0" lvl="0" indent="0" algn="r" rtl="0">
                <a:spcBef>
                  <a:spcPts val="0"/>
                </a:spcBef>
                <a:spcAft>
                  <a:spcPts val="0"/>
                </a:spcAft>
                <a:buNone/>
              </a:pPr>
              <a:t>‹#›</a:t>
            </a:fld>
            <a:endParaRPr/>
          </a:p>
        </p:txBody>
      </p:sp>
    </p:spTree>
  </p:cSld>
  <p:clrMapOvr>
    <a:masterClrMapping/>
  </p:clrMapOvr>
</p:sldLayout>
</file>

<file path=ppt/slideLayouts/slideLayout1179.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2"/>
        <p:cNvGrpSpPr/>
        <p:nvPr/>
      </p:nvGrpSpPr>
      <p:grpSpPr>
        <a:xfrm>
          <a:off x="0" y="0"/>
          <a:ext cx="0" cy="0"/>
          <a:chOff x="0" y="0"/>
          <a:chExt cx="0" cy="0"/>
        </a:xfrm>
      </p:grpSpPr>
      <p:sp>
        <p:nvSpPr>
          <p:cNvPr id="33" name="Google Shape;33;p8"/>
          <p:cNvSpPr txBox="1">
            <a:spLocks noGrp="1"/>
          </p:cNvSpPr>
          <p:nvPr>
            <p:ph type="title"/>
          </p:nvPr>
        </p:nvSpPr>
        <p:spPr>
          <a:xfrm>
            <a:off x="653667" y="600200"/>
            <a:ext cx="8490400" cy="5454400"/>
          </a:xfrm>
          <a:prstGeom prst="rect">
            <a:avLst/>
          </a:prstGeom>
        </p:spPr>
        <p:txBody>
          <a:bodyPr spcFirstLastPara="1" wrap="square" lIns="91425" tIns="91425" rIns="91425" bIns="91425" anchor="ctr" anchorCtr="0">
            <a:normAutofit/>
          </a:bodyPr>
          <a:lstStyle>
            <a:lvl1pPr lvl="0">
              <a:spcBef>
                <a:spcPts val="0"/>
              </a:spcBef>
              <a:spcAft>
                <a:spcPts val="0"/>
              </a:spcAft>
              <a:buSzPts val="4800"/>
              <a:buNone/>
              <a:defRPr sz="6400"/>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34" name="Google Shape;34;p8"/>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pPr marL="0" lvl="0" indent="0" algn="r" rtl="0">
                <a:spcBef>
                  <a:spcPts val="0"/>
                </a:spcBef>
                <a:spcAft>
                  <a:spcPts val="0"/>
                </a:spcAft>
                <a:buNone/>
              </a:pPr>
              <a:t>‹#›</a:t>
            </a:fld>
            <a:endParaRPr/>
          </a:p>
        </p:txBody>
      </p:sp>
    </p:spTree>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630080"/>
      </p:ext>
    </p:extLst>
  </p:cSld>
  <p:clrMapOvr>
    <a:masterClrMapping/>
  </p:clrMapOvr>
</p:sldLayout>
</file>

<file path=ppt/slideLayouts/slideLayout1180.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5"/>
        <p:cNvGrpSpPr/>
        <p:nvPr/>
      </p:nvGrpSpPr>
      <p:grpSpPr>
        <a:xfrm>
          <a:off x="0" y="0"/>
          <a:ext cx="0" cy="0"/>
          <a:chOff x="0" y="0"/>
          <a:chExt cx="0" cy="0"/>
        </a:xfrm>
      </p:grpSpPr>
      <p:sp>
        <p:nvSpPr>
          <p:cNvPr id="36" name="Google Shape;36;p9"/>
          <p:cNvSpPr/>
          <p:nvPr/>
        </p:nvSpPr>
        <p:spPr>
          <a:xfrm>
            <a:off x="6096000" y="-167"/>
            <a:ext cx="6096000" cy="68580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533"/>
          </a:p>
        </p:txBody>
      </p:sp>
      <p:sp>
        <p:nvSpPr>
          <p:cNvPr id="37" name="Google Shape;37;p9"/>
          <p:cNvSpPr txBox="1">
            <a:spLocks noGrp="1"/>
          </p:cNvSpPr>
          <p:nvPr>
            <p:ph type="title"/>
          </p:nvPr>
        </p:nvSpPr>
        <p:spPr>
          <a:xfrm>
            <a:off x="354000" y="1644233"/>
            <a:ext cx="5393600" cy="1976400"/>
          </a:xfrm>
          <a:prstGeom prst="rect">
            <a:avLst/>
          </a:prstGeom>
        </p:spPr>
        <p:txBody>
          <a:bodyPr spcFirstLastPara="1" wrap="square" lIns="91425" tIns="91425" rIns="91425" bIns="91425" anchor="b" anchorCtr="0">
            <a:normAutofit/>
          </a:bodyPr>
          <a:lstStyle>
            <a:lvl1pPr lvl="0" algn="ctr">
              <a:spcBef>
                <a:spcPts val="0"/>
              </a:spcBef>
              <a:spcAft>
                <a:spcPts val="0"/>
              </a:spcAft>
              <a:buSzPts val="4200"/>
              <a:buNone/>
              <a:defRPr sz="5600"/>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38" name="Google Shape;38;p9"/>
          <p:cNvSpPr txBox="1">
            <a:spLocks noGrp="1"/>
          </p:cNvSpPr>
          <p:nvPr>
            <p:ph type="subTitle" idx="1"/>
          </p:nvPr>
        </p:nvSpPr>
        <p:spPr>
          <a:xfrm>
            <a:off x="354000" y="3737433"/>
            <a:ext cx="5393600" cy="1646800"/>
          </a:xfrm>
          <a:prstGeom prst="rect">
            <a:avLst/>
          </a:prstGeom>
        </p:spPr>
        <p:txBody>
          <a:bodyPr spcFirstLastPara="1" wrap="square" lIns="91425" tIns="91425" rIns="91425" bIns="91425" anchor="t" anchorCtr="0">
            <a:normAutofit/>
          </a:bodyPr>
          <a:lstStyle>
            <a:lvl1pPr lvl="0" algn="ctr">
              <a:lnSpc>
                <a:spcPct val="100000"/>
              </a:lnSpc>
              <a:spcBef>
                <a:spcPts val="0"/>
              </a:spcBef>
              <a:spcAft>
                <a:spcPts val="0"/>
              </a:spcAft>
              <a:buSzPts val="2100"/>
              <a:buNone/>
              <a:defRPr sz="2800"/>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
        <p:nvSpPr>
          <p:cNvPr id="39" name="Google Shape;39;p9"/>
          <p:cNvSpPr txBox="1">
            <a:spLocks noGrp="1"/>
          </p:cNvSpPr>
          <p:nvPr>
            <p:ph type="body" idx="2"/>
          </p:nvPr>
        </p:nvSpPr>
        <p:spPr>
          <a:xfrm>
            <a:off x="6586000" y="965433"/>
            <a:ext cx="5116000" cy="4926800"/>
          </a:xfrm>
          <a:prstGeom prst="rect">
            <a:avLst/>
          </a:prstGeom>
        </p:spPr>
        <p:txBody>
          <a:bodyPr spcFirstLastPara="1" wrap="square" lIns="91425" tIns="91425" rIns="91425" bIns="91425" anchor="ctr" anchorCtr="0">
            <a:normAutofit/>
          </a:bodyPr>
          <a:lstStyle>
            <a:lvl1pPr marL="609585" lvl="0" indent="-457189">
              <a:spcBef>
                <a:spcPts val="0"/>
              </a:spcBef>
              <a:spcAft>
                <a:spcPts val="0"/>
              </a:spcAft>
              <a:buSzPts val="1800"/>
              <a:buChar char="●"/>
              <a:defRPr/>
            </a:lvl1pPr>
            <a:lvl2pPr marL="1219170" lvl="1" indent="-423323">
              <a:spcBef>
                <a:spcPts val="0"/>
              </a:spcBef>
              <a:spcAft>
                <a:spcPts val="0"/>
              </a:spcAft>
              <a:buSzPts val="1400"/>
              <a:buChar char="○"/>
              <a:defRPr/>
            </a:lvl2pPr>
            <a:lvl3pPr marL="1828754" lvl="2" indent="-423323">
              <a:spcBef>
                <a:spcPts val="0"/>
              </a:spcBef>
              <a:spcAft>
                <a:spcPts val="0"/>
              </a:spcAft>
              <a:buSzPts val="1400"/>
              <a:buChar char="■"/>
              <a:defRPr/>
            </a:lvl3pPr>
            <a:lvl4pPr marL="2438339" lvl="3" indent="-423323">
              <a:spcBef>
                <a:spcPts val="0"/>
              </a:spcBef>
              <a:spcAft>
                <a:spcPts val="0"/>
              </a:spcAft>
              <a:buSzPts val="1400"/>
              <a:buChar char="●"/>
              <a:defRPr/>
            </a:lvl4pPr>
            <a:lvl5pPr marL="3047924" lvl="4" indent="-423323">
              <a:spcBef>
                <a:spcPts val="0"/>
              </a:spcBef>
              <a:spcAft>
                <a:spcPts val="0"/>
              </a:spcAft>
              <a:buSzPts val="1400"/>
              <a:buChar char="○"/>
              <a:defRPr/>
            </a:lvl5pPr>
            <a:lvl6pPr marL="3657509" lvl="5" indent="-423323">
              <a:spcBef>
                <a:spcPts val="0"/>
              </a:spcBef>
              <a:spcAft>
                <a:spcPts val="0"/>
              </a:spcAft>
              <a:buSzPts val="1400"/>
              <a:buChar char="■"/>
              <a:defRPr/>
            </a:lvl6pPr>
            <a:lvl7pPr marL="4267093" lvl="6" indent="-423323">
              <a:spcBef>
                <a:spcPts val="0"/>
              </a:spcBef>
              <a:spcAft>
                <a:spcPts val="0"/>
              </a:spcAft>
              <a:buSzPts val="1400"/>
              <a:buChar char="●"/>
              <a:defRPr/>
            </a:lvl7pPr>
            <a:lvl8pPr marL="4876678" lvl="7" indent="-423323">
              <a:spcBef>
                <a:spcPts val="0"/>
              </a:spcBef>
              <a:spcAft>
                <a:spcPts val="0"/>
              </a:spcAft>
              <a:buSzPts val="1400"/>
              <a:buChar char="○"/>
              <a:defRPr/>
            </a:lvl8pPr>
            <a:lvl9pPr marL="5486263" lvl="8" indent="-423323">
              <a:spcBef>
                <a:spcPts val="0"/>
              </a:spcBef>
              <a:spcAft>
                <a:spcPts val="0"/>
              </a:spcAft>
              <a:buSzPts val="1400"/>
              <a:buChar char="■"/>
              <a:defRPr/>
            </a:lvl9pPr>
          </a:lstStyle>
          <a:p>
            <a:endParaRPr/>
          </a:p>
        </p:txBody>
      </p:sp>
      <p:sp>
        <p:nvSpPr>
          <p:cNvPr id="40" name="Google Shape;40;p9"/>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pPr marL="0" lvl="0" indent="0" algn="r" rtl="0">
                <a:spcBef>
                  <a:spcPts val="0"/>
                </a:spcBef>
                <a:spcAft>
                  <a:spcPts val="0"/>
                </a:spcAft>
                <a:buNone/>
              </a:pPr>
              <a:t>‹#›</a:t>
            </a:fld>
            <a:endParaRPr/>
          </a:p>
        </p:txBody>
      </p:sp>
    </p:spTree>
  </p:cSld>
  <p:clrMapOvr>
    <a:masterClrMapping/>
  </p:clrMapOvr>
</p:sldLayout>
</file>

<file path=ppt/slideLayouts/slideLayout1181.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41"/>
        <p:cNvGrpSpPr/>
        <p:nvPr/>
      </p:nvGrpSpPr>
      <p:grpSpPr>
        <a:xfrm>
          <a:off x="0" y="0"/>
          <a:ext cx="0" cy="0"/>
          <a:chOff x="0" y="0"/>
          <a:chExt cx="0" cy="0"/>
        </a:xfrm>
      </p:grpSpPr>
      <p:sp>
        <p:nvSpPr>
          <p:cNvPr id="42" name="Google Shape;42;p10"/>
          <p:cNvSpPr txBox="1">
            <a:spLocks noGrp="1"/>
          </p:cNvSpPr>
          <p:nvPr>
            <p:ph type="body" idx="1"/>
          </p:nvPr>
        </p:nvSpPr>
        <p:spPr>
          <a:xfrm>
            <a:off x="415600" y="5640767"/>
            <a:ext cx="7998400" cy="806800"/>
          </a:xfrm>
          <a:prstGeom prst="rect">
            <a:avLst/>
          </a:prstGeom>
        </p:spPr>
        <p:txBody>
          <a:bodyPr spcFirstLastPara="1" wrap="square" lIns="91425" tIns="91425" rIns="91425" bIns="91425" anchor="ctr" anchorCtr="0">
            <a:normAutofit/>
          </a:bodyPr>
          <a:lstStyle>
            <a:lvl1pPr marL="609585" lvl="0" indent="-304792">
              <a:lnSpc>
                <a:spcPct val="100000"/>
              </a:lnSpc>
              <a:spcBef>
                <a:spcPts val="0"/>
              </a:spcBef>
              <a:spcAft>
                <a:spcPts val="0"/>
              </a:spcAft>
              <a:buSzPts val="1800"/>
              <a:buNone/>
              <a:defRPr/>
            </a:lvl1pPr>
          </a:lstStyle>
          <a:p>
            <a:endParaRPr/>
          </a:p>
        </p:txBody>
      </p:sp>
      <p:sp>
        <p:nvSpPr>
          <p:cNvPr id="43" name="Google Shape;43;p10"/>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pPr marL="0" lvl="0" indent="0" algn="r" rtl="0">
                <a:spcBef>
                  <a:spcPts val="0"/>
                </a:spcBef>
                <a:spcAft>
                  <a:spcPts val="0"/>
                </a:spcAft>
                <a:buNone/>
              </a:pPr>
              <a:t>‹#›</a:t>
            </a:fld>
            <a:endParaRPr/>
          </a:p>
        </p:txBody>
      </p:sp>
    </p:spTree>
  </p:cSld>
  <p:clrMapOvr>
    <a:masterClrMapping/>
  </p:clrMapOvr>
</p:sldLayout>
</file>

<file path=ppt/slideLayouts/slideLayout1182.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44"/>
        <p:cNvGrpSpPr/>
        <p:nvPr/>
      </p:nvGrpSpPr>
      <p:grpSpPr>
        <a:xfrm>
          <a:off x="0" y="0"/>
          <a:ext cx="0" cy="0"/>
          <a:chOff x="0" y="0"/>
          <a:chExt cx="0" cy="0"/>
        </a:xfrm>
      </p:grpSpPr>
      <p:sp>
        <p:nvSpPr>
          <p:cNvPr id="45" name="Google Shape;45;p11"/>
          <p:cNvSpPr txBox="1">
            <a:spLocks noGrp="1"/>
          </p:cNvSpPr>
          <p:nvPr>
            <p:ph type="title" hasCustomPrompt="1"/>
          </p:nvPr>
        </p:nvSpPr>
        <p:spPr>
          <a:xfrm>
            <a:off x="415600" y="1474833"/>
            <a:ext cx="11360800" cy="2618000"/>
          </a:xfrm>
          <a:prstGeom prst="rect">
            <a:avLst/>
          </a:prstGeom>
        </p:spPr>
        <p:txBody>
          <a:bodyPr spcFirstLastPara="1" wrap="square" lIns="91425" tIns="91425" rIns="91425" bIns="91425" anchor="b" anchorCtr="0">
            <a:normAutofit/>
          </a:bodyPr>
          <a:lstStyle>
            <a:lvl1pPr lvl="0" algn="ctr">
              <a:spcBef>
                <a:spcPts val="0"/>
              </a:spcBef>
              <a:spcAft>
                <a:spcPts val="0"/>
              </a:spcAft>
              <a:buSzPts val="12000"/>
              <a:buNone/>
              <a:defRPr sz="16000"/>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46" name="Google Shape;46;p11"/>
          <p:cNvSpPr txBox="1">
            <a:spLocks noGrp="1"/>
          </p:cNvSpPr>
          <p:nvPr>
            <p:ph type="body" idx="1"/>
          </p:nvPr>
        </p:nvSpPr>
        <p:spPr>
          <a:xfrm>
            <a:off x="415600" y="4202967"/>
            <a:ext cx="11360800" cy="1734400"/>
          </a:xfrm>
          <a:prstGeom prst="rect">
            <a:avLst/>
          </a:prstGeom>
        </p:spPr>
        <p:txBody>
          <a:bodyPr spcFirstLastPara="1" wrap="square" lIns="91425" tIns="91425" rIns="91425" bIns="91425" anchor="t" anchorCtr="0">
            <a:normAutofit/>
          </a:bodyPr>
          <a:lstStyle>
            <a:lvl1pPr marL="609585" lvl="0" indent="-457189" algn="ctr">
              <a:spcBef>
                <a:spcPts val="0"/>
              </a:spcBef>
              <a:spcAft>
                <a:spcPts val="0"/>
              </a:spcAft>
              <a:buSzPts val="1800"/>
              <a:buChar char="●"/>
              <a:defRPr/>
            </a:lvl1pPr>
            <a:lvl2pPr marL="1219170" lvl="1" indent="-423323" algn="ctr">
              <a:spcBef>
                <a:spcPts val="0"/>
              </a:spcBef>
              <a:spcAft>
                <a:spcPts val="0"/>
              </a:spcAft>
              <a:buSzPts val="1400"/>
              <a:buChar char="○"/>
              <a:defRPr/>
            </a:lvl2pPr>
            <a:lvl3pPr marL="1828754" lvl="2" indent="-423323" algn="ctr">
              <a:spcBef>
                <a:spcPts val="0"/>
              </a:spcBef>
              <a:spcAft>
                <a:spcPts val="0"/>
              </a:spcAft>
              <a:buSzPts val="1400"/>
              <a:buChar char="■"/>
              <a:defRPr/>
            </a:lvl3pPr>
            <a:lvl4pPr marL="2438339" lvl="3" indent="-423323" algn="ctr">
              <a:spcBef>
                <a:spcPts val="0"/>
              </a:spcBef>
              <a:spcAft>
                <a:spcPts val="0"/>
              </a:spcAft>
              <a:buSzPts val="1400"/>
              <a:buChar char="●"/>
              <a:defRPr/>
            </a:lvl4pPr>
            <a:lvl5pPr marL="3047924" lvl="4" indent="-423323" algn="ctr">
              <a:spcBef>
                <a:spcPts val="0"/>
              </a:spcBef>
              <a:spcAft>
                <a:spcPts val="0"/>
              </a:spcAft>
              <a:buSzPts val="1400"/>
              <a:buChar char="○"/>
              <a:defRPr/>
            </a:lvl5pPr>
            <a:lvl6pPr marL="3657509" lvl="5" indent="-423323" algn="ctr">
              <a:spcBef>
                <a:spcPts val="0"/>
              </a:spcBef>
              <a:spcAft>
                <a:spcPts val="0"/>
              </a:spcAft>
              <a:buSzPts val="1400"/>
              <a:buChar char="■"/>
              <a:defRPr/>
            </a:lvl6pPr>
            <a:lvl7pPr marL="4267093" lvl="6" indent="-423323" algn="ctr">
              <a:spcBef>
                <a:spcPts val="0"/>
              </a:spcBef>
              <a:spcAft>
                <a:spcPts val="0"/>
              </a:spcAft>
              <a:buSzPts val="1400"/>
              <a:buChar char="●"/>
              <a:defRPr/>
            </a:lvl7pPr>
            <a:lvl8pPr marL="4876678" lvl="7" indent="-423323" algn="ctr">
              <a:spcBef>
                <a:spcPts val="0"/>
              </a:spcBef>
              <a:spcAft>
                <a:spcPts val="0"/>
              </a:spcAft>
              <a:buSzPts val="1400"/>
              <a:buChar char="○"/>
              <a:defRPr/>
            </a:lvl8pPr>
            <a:lvl9pPr marL="5486263" lvl="8" indent="-423323" algn="ctr">
              <a:spcBef>
                <a:spcPts val="0"/>
              </a:spcBef>
              <a:spcAft>
                <a:spcPts val="0"/>
              </a:spcAft>
              <a:buSzPts val="1400"/>
              <a:buChar char="■"/>
              <a:defRPr/>
            </a:lvl9pPr>
          </a:lstStyle>
          <a:p>
            <a:endParaRPr/>
          </a:p>
        </p:txBody>
      </p:sp>
      <p:sp>
        <p:nvSpPr>
          <p:cNvPr id="47" name="Google Shape;47;p11"/>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pPr marL="0" lvl="0" indent="0" algn="r" rtl="0">
                <a:spcBef>
                  <a:spcPts val="0"/>
                </a:spcBef>
                <a:spcAft>
                  <a:spcPts val="0"/>
                </a:spcAft>
                <a:buNone/>
              </a:pPr>
              <a:t>‹#›</a:t>
            </a:fld>
            <a:endParaRPr/>
          </a:p>
        </p:txBody>
      </p:sp>
    </p:spTree>
  </p:cSld>
  <p:clrMapOvr>
    <a:masterClrMapping/>
  </p:clrMapOvr>
</p:sldLayout>
</file>

<file path=ppt/slideLayouts/slideLayout1183.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8"/>
        <p:cNvGrpSpPr/>
        <p:nvPr/>
      </p:nvGrpSpPr>
      <p:grpSpPr>
        <a:xfrm>
          <a:off x="0" y="0"/>
          <a:ext cx="0" cy="0"/>
          <a:chOff x="0" y="0"/>
          <a:chExt cx="0" cy="0"/>
        </a:xfrm>
      </p:grpSpPr>
      <p:sp>
        <p:nvSpPr>
          <p:cNvPr id="49" name="Google Shape;49;p12"/>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pPr marL="0" lvl="0" indent="0" algn="r" rtl="0">
                <a:spcBef>
                  <a:spcPts val="0"/>
                </a:spcBef>
                <a:spcAft>
                  <a:spcPts val="0"/>
                </a:spcAft>
                <a:buNone/>
              </a:pPr>
              <a:t>‹#›</a:t>
            </a:fld>
            <a:endParaRPr/>
          </a:p>
        </p:txBody>
      </p:sp>
    </p:spTree>
  </p:cSld>
  <p:clrMapOvr>
    <a:masterClrMapping/>
  </p:clrMapOvr>
</p:sldLayout>
</file>

<file path=ppt/slideLayouts/slideLayout1184.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50"/>
        <p:cNvGrpSpPr/>
        <p:nvPr/>
      </p:nvGrpSpPr>
      <p:grpSpPr>
        <a:xfrm>
          <a:off x="0" y="0"/>
          <a:ext cx="0" cy="0"/>
          <a:chOff x="0" y="0"/>
          <a:chExt cx="0" cy="0"/>
        </a:xfrm>
      </p:grpSpPr>
      <p:grpSp>
        <p:nvGrpSpPr>
          <p:cNvPr id="51" name="Google Shape;51;p13"/>
          <p:cNvGrpSpPr/>
          <p:nvPr/>
        </p:nvGrpSpPr>
        <p:grpSpPr>
          <a:xfrm>
            <a:off x="7191203" y="2"/>
            <a:ext cx="5000223" cy="1425925"/>
            <a:chOff x="7191203" y="1"/>
            <a:chExt cx="5000223" cy="1425925"/>
          </a:xfrm>
        </p:grpSpPr>
        <p:pic>
          <p:nvPicPr>
            <p:cNvPr id="52" name="Google Shape;52;p1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6" cy="911940"/>
            </a:xfrm>
            <a:prstGeom prst="rect">
              <a:avLst/>
            </a:prstGeom>
            <a:noFill/>
            <a:ln>
              <a:noFill/>
            </a:ln>
          </p:spPr>
        </p:pic>
        <p:grpSp>
          <p:nvGrpSpPr>
            <p:cNvPr id="53" name="Google Shape;53;p13"/>
            <p:cNvGrpSpPr/>
            <p:nvPr/>
          </p:nvGrpSpPr>
          <p:grpSpPr>
            <a:xfrm>
              <a:off x="7191203" y="1"/>
              <a:ext cx="5000223" cy="1425925"/>
              <a:chOff x="7186272" y="0"/>
              <a:chExt cx="5005729" cy="1427495"/>
            </a:xfrm>
          </p:grpSpPr>
          <p:sp>
            <p:nvSpPr>
              <p:cNvPr id="54" name="Google Shape;54;p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867">
                  <a:solidFill>
                    <a:schemeClr val="dk1"/>
                  </a:solidFill>
                  <a:latin typeface="Calibri"/>
                  <a:ea typeface="Calibri"/>
                  <a:cs typeface="Calibri"/>
                  <a:sym typeface="Calibri"/>
                </a:endParaRPr>
              </a:p>
            </p:txBody>
          </p:sp>
          <p:sp>
            <p:nvSpPr>
              <p:cNvPr id="55" name="Google Shape;55;p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867">
                  <a:solidFill>
                    <a:schemeClr val="dk1"/>
                  </a:solidFill>
                  <a:latin typeface="Calibri"/>
                  <a:ea typeface="Calibri"/>
                  <a:cs typeface="Calibri"/>
                  <a:sym typeface="Calibri"/>
                </a:endParaRPr>
              </a:p>
            </p:txBody>
          </p:sp>
        </p:grpSp>
      </p:grpSp>
      <p:sp>
        <p:nvSpPr>
          <p:cNvPr id="56" name="Google Shape;56;p13"/>
          <p:cNvSpPr txBox="1">
            <a:spLocks noGrp="1"/>
          </p:cNvSpPr>
          <p:nvPr>
            <p:ph type="title"/>
          </p:nvPr>
        </p:nvSpPr>
        <p:spPr>
          <a:xfrm>
            <a:off x="609600" y="365125"/>
            <a:ext cx="10972800" cy="1325600"/>
          </a:xfrm>
          <a:prstGeom prst="rect">
            <a:avLst/>
          </a:prstGeom>
          <a:noFill/>
          <a:ln>
            <a:noFill/>
          </a:ln>
        </p:spPr>
        <p:txBody>
          <a:bodyPr spcFirstLastPara="1" wrap="square" lIns="68575" tIns="34275" rIns="68575" bIns="34275" anchor="ctr" anchorCtr="0">
            <a:noAutofit/>
          </a:bodyPr>
          <a:lstStyle>
            <a:lvl1pPr lvl="0" algn="l" rtl="0">
              <a:lnSpc>
                <a:spcPct val="100000"/>
              </a:lnSpc>
              <a:spcBef>
                <a:spcPts val="0"/>
              </a:spcBef>
              <a:spcAft>
                <a:spcPts val="0"/>
              </a:spcAft>
              <a:buClr>
                <a:schemeClr val="accent1"/>
              </a:buClr>
              <a:buSzPts val="14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7" name="Google Shape;57;p13"/>
          <p:cNvSpPr txBox="1">
            <a:spLocks noGrp="1"/>
          </p:cNvSpPr>
          <p:nvPr>
            <p:ph type="body" idx="1"/>
          </p:nvPr>
        </p:nvSpPr>
        <p:spPr>
          <a:xfrm>
            <a:off x="609600" y="1825625"/>
            <a:ext cx="10972800" cy="4351200"/>
          </a:xfrm>
          <a:prstGeom prst="rect">
            <a:avLst/>
          </a:prstGeom>
          <a:noFill/>
          <a:ln>
            <a:noFill/>
          </a:ln>
        </p:spPr>
        <p:txBody>
          <a:bodyPr spcFirstLastPara="1" wrap="square" lIns="68575" tIns="34275" rIns="68575" bIns="34275" anchor="t" anchorCtr="0">
            <a:noAutofit/>
          </a:bodyPr>
          <a:lstStyle>
            <a:lvl1pPr marL="609585" lvl="0" indent="-423323" algn="l" rtl="0">
              <a:lnSpc>
                <a:spcPct val="100000"/>
              </a:lnSpc>
              <a:spcBef>
                <a:spcPts val="1067"/>
              </a:spcBef>
              <a:spcAft>
                <a:spcPts val="0"/>
              </a:spcAft>
              <a:buSzPts val="1400"/>
              <a:buChar char="●"/>
              <a:defRPr/>
            </a:lvl1pPr>
            <a:lvl2pPr marL="1219170" lvl="1" indent="-423323" algn="l" rtl="0">
              <a:lnSpc>
                <a:spcPct val="100000"/>
              </a:lnSpc>
              <a:spcBef>
                <a:spcPts val="1067"/>
              </a:spcBef>
              <a:spcAft>
                <a:spcPts val="0"/>
              </a:spcAft>
              <a:buSzPts val="1400"/>
              <a:buChar char="○"/>
              <a:defRPr/>
            </a:lvl2pPr>
            <a:lvl3pPr marL="1828754" lvl="2" indent="-423323" algn="l" rtl="0">
              <a:lnSpc>
                <a:spcPct val="100000"/>
              </a:lnSpc>
              <a:spcBef>
                <a:spcPts val="1067"/>
              </a:spcBef>
              <a:spcAft>
                <a:spcPts val="0"/>
              </a:spcAft>
              <a:buSzPts val="1400"/>
              <a:buChar char="■"/>
              <a:defRPr/>
            </a:lvl3pPr>
            <a:lvl4pPr marL="2438339" lvl="3" indent="-423323" algn="l" rtl="0">
              <a:lnSpc>
                <a:spcPct val="100000"/>
              </a:lnSpc>
              <a:spcBef>
                <a:spcPts val="1067"/>
              </a:spcBef>
              <a:spcAft>
                <a:spcPts val="0"/>
              </a:spcAft>
              <a:buSzPts val="1400"/>
              <a:buChar char="●"/>
              <a:defRPr/>
            </a:lvl4pPr>
            <a:lvl5pPr marL="3047924" lvl="4" indent="-423323" algn="l" rtl="0">
              <a:lnSpc>
                <a:spcPct val="100000"/>
              </a:lnSpc>
              <a:spcBef>
                <a:spcPts val="1067"/>
              </a:spcBef>
              <a:spcAft>
                <a:spcPts val="0"/>
              </a:spcAft>
              <a:buSzPts val="1400"/>
              <a:buChar char="○"/>
              <a:defRPr/>
            </a:lvl5pPr>
            <a:lvl6pPr marL="3657509" lvl="5" indent="-423323" algn="l" rtl="0">
              <a:lnSpc>
                <a:spcPct val="90000"/>
              </a:lnSpc>
              <a:spcBef>
                <a:spcPts val="1067"/>
              </a:spcBef>
              <a:spcAft>
                <a:spcPts val="0"/>
              </a:spcAft>
              <a:buClr>
                <a:schemeClr val="dk1"/>
              </a:buClr>
              <a:buSzPts val="1400"/>
              <a:buChar char="■"/>
              <a:defRPr/>
            </a:lvl6pPr>
            <a:lvl7pPr marL="4267093" lvl="6" indent="-423323" algn="l" rtl="0">
              <a:lnSpc>
                <a:spcPct val="90000"/>
              </a:lnSpc>
              <a:spcBef>
                <a:spcPts val="1600"/>
              </a:spcBef>
              <a:spcAft>
                <a:spcPts val="0"/>
              </a:spcAft>
              <a:buClr>
                <a:schemeClr val="dk1"/>
              </a:buClr>
              <a:buSzPts val="1400"/>
              <a:buChar char="●"/>
              <a:defRPr/>
            </a:lvl7pPr>
            <a:lvl8pPr marL="4876678" lvl="7" indent="-423323" algn="l" rtl="0">
              <a:lnSpc>
                <a:spcPct val="90000"/>
              </a:lnSpc>
              <a:spcBef>
                <a:spcPts val="1600"/>
              </a:spcBef>
              <a:spcAft>
                <a:spcPts val="0"/>
              </a:spcAft>
              <a:buClr>
                <a:schemeClr val="dk1"/>
              </a:buClr>
              <a:buSzPts val="1400"/>
              <a:buChar char="○"/>
              <a:defRPr/>
            </a:lvl8pPr>
            <a:lvl9pPr marL="5486263" lvl="8" indent="-423323" algn="l" rtl="0">
              <a:lnSpc>
                <a:spcPct val="90000"/>
              </a:lnSpc>
              <a:spcBef>
                <a:spcPts val="1600"/>
              </a:spcBef>
              <a:spcAft>
                <a:spcPts val="1600"/>
              </a:spcAft>
              <a:buClr>
                <a:schemeClr val="dk1"/>
              </a:buClr>
              <a:buSzPts val="1400"/>
              <a:buChar char="■"/>
              <a:defRPr/>
            </a:lvl9pPr>
          </a:lstStyle>
          <a:p>
            <a:endParaRPr/>
          </a:p>
        </p:txBody>
      </p:sp>
      <p:sp>
        <p:nvSpPr>
          <p:cNvPr id="58" name="Google Shape;58;p13"/>
          <p:cNvSpPr txBox="1">
            <a:spLocks noGrp="1"/>
          </p:cNvSpPr>
          <p:nvPr>
            <p:ph type="sldNum" idx="12"/>
          </p:nvPr>
        </p:nvSpPr>
        <p:spPr>
          <a:xfrm>
            <a:off x="8839200" y="6356351"/>
            <a:ext cx="2743200" cy="365200"/>
          </a:xfrm>
          <a:prstGeom prst="rect">
            <a:avLst/>
          </a:prstGeom>
          <a:noFill/>
          <a:ln>
            <a:noFill/>
          </a:ln>
        </p:spPr>
        <p:txBody>
          <a:bodyPr spcFirstLastPara="1" wrap="square" lIns="68575" tIns="34275" rIns="68575" bIns="34275" anchor="ctr" anchorCtr="0">
            <a:normAutofit/>
          </a:bodyPr>
          <a:lstStyle>
            <a:lvl1pPr marL="0" lvl="0" indent="0" algn="r" rtl="0">
              <a:spcBef>
                <a:spcPts val="0"/>
              </a:spcBef>
              <a:buNone/>
              <a:defRPr sz="1200">
                <a:solidFill>
                  <a:srgbClr val="AEB3B7"/>
                </a:solidFill>
                <a:latin typeface="Calibri"/>
                <a:ea typeface="Calibri"/>
                <a:cs typeface="Calibri"/>
                <a:sym typeface="Calibri"/>
              </a:defRPr>
            </a:lvl1pPr>
            <a:lvl2pPr marL="0" lvl="1" indent="0" algn="r" rtl="0">
              <a:spcBef>
                <a:spcPts val="0"/>
              </a:spcBef>
              <a:buNone/>
              <a:defRPr sz="1200">
                <a:solidFill>
                  <a:srgbClr val="AEB3B7"/>
                </a:solidFill>
                <a:latin typeface="Calibri"/>
                <a:ea typeface="Calibri"/>
                <a:cs typeface="Calibri"/>
                <a:sym typeface="Calibri"/>
              </a:defRPr>
            </a:lvl2pPr>
            <a:lvl3pPr marL="0" lvl="2" indent="0" algn="r" rtl="0">
              <a:spcBef>
                <a:spcPts val="0"/>
              </a:spcBef>
              <a:buNone/>
              <a:defRPr sz="1200">
                <a:solidFill>
                  <a:srgbClr val="AEB3B7"/>
                </a:solidFill>
                <a:latin typeface="Calibri"/>
                <a:ea typeface="Calibri"/>
                <a:cs typeface="Calibri"/>
                <a:sym typeface="Calibri"/>
              </a:defRPr>
            </a:lvl3pPr>
            <a:lvl4pPr marL="0" lvl="3" indent="0" algn="r" rtl="0">
              <a:spcBef>
                <a:spcPts val="0"/>
              </a:spcBef>
              <a:buNone/>
              <a:defRPr sz="1200">
                <a:solidFill>
                  <a:srgbClr val="AEB3B7"/>
                </a:solidFill>
                <a:latin typeface="Calibri"/>
                <a:ea typeface="Calibri"/>
                <a:cs typeface="Calibri"/>
                <a:sym typeface="Calibri"/>
              </a:defRPr>
            </a:lvl4pPr>
            <a:lvl5pPr marL="0" lvl="4" indent="0" algn="r" rtl="0">
              <a:spcBef>
                <a:spcPts val="0"/>
              </a:spcBef>
              <a:buNone/>
              <a:defRPr sz="1200">
                <a:solidFill>
                  <a:srgbClr val="AEB3B7"/>
                </a:solidFill>
                <a:latin typeface="Calibri"/>
                <a:ea typeface="Calibri"/>
                <a:cs typeface="Calibri"/>
                <a:sym typeface="Calibri"/>
              </a:defRPr>
            </a:lvl5pPr>
            <a:lvl6pPr marL="0" lvl="5" indent="0" algn="r" rtl="0">
              <a:spcBef>
                <a:spcPts val="0"/>
              </a:spcBef>
              <a:buNone/>
              <a:defRPr sz="1200">
                <a:solidFill>
                  <a:srgbClr val="AEB3B7"/>
                </a:solidFill>
                <a:latin typeface="Calibri"/>
                <a:ea typeface="Calibri"/>
                <a:cs typeface="Calibri"/>
                <a:sym typeface="Calibri"/>
              </a:defRPr>
            </a:lvl6pPr>
            <a:lvl7pPr marL="0" lvl="6" indent="0" algn="r" rtl="0">
              <a:spcBef>
                <a:spcPts val="0"/>
              </a:spcBef>
              <a:buNone/>
              <a:defRPr sz="1200">
                <a:solidFill>
                  <a:srgbClr val="AEB3B7"/>
                </a:solidFill>
                <a:latin typeface="Calibri"/>
                <a:ea typeface="Calibri"/>
                <a:cs typeface="Calibri"/>
                <a:sym typeface="Calibri"/>
              </a:defRPr>
            </a:lvl7pPr>
            <a:lvl8pPr marL="0" lvl="7" indent="0" algn="r" rtl="0">
              <a:spcBef>
                <a:spcPts val="0"/>
              </a:spcBef>
              <a:buNone/>
              <a:defRPr sz="1200">
                <a:solidFill>
                  <a:srgbClr val="AEB3B7"/>
                </a:solidFill>
                <a:latin typeface="Calibri"/>
                <a:ea typeface="Calibri"/>
                <a:cs typeface="Calibri"/>
                <a:sym typeface="Calibri"/>
              </a:defRPr>
            </a:lvl8pPr>
            <a:lvl9pPr marL="0" lvl="8" indent="0" algn="r" rtl="0">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pPr marL="0" lvl="0" indent="0" algn="r" rtl="0">
                <a:spcBef>
                  <a:spcPts val="0"/>
                </a:spcBef>
                <a:spcAft>
                  <a:spcPts val="0"/>
                </a:spcAft>
                <a:buNone/>
              </a:pPr>
              <a:t>‹#›</a:t>
            </a:fld>
            <a:endParaRPr/>
          </a:p>
        </p:txBody>
      </p:sp>
      <p:cxnSp>
        <p:nvCxnSpPr>
          <p:cNvPr id="59" name="Google Shape;59;p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0" name="Google Shape;60;p13"/>
          <p:cNvSpPr txBox="1">
            <a:spLocks noGrp="1"/>
          </p:cNvSpPr>
          <p:nvPr>
            <p:ph type="ftr" idx="11"/>
          </p:nvPr>
        </p:nvSpPr>
        <p:spPr>
          <a:xfrm>
            <a:off x="609600" y="6356351"/>
            <a:ext cx="4114800" cy="365200"/>
          </a:xfrm>
          <a:prstGeom prst="rect">
            <a:avLst/>
          </a:prstGeom>
          <a:noFill/>
          <a:ln>
            <a:noFill/>
          </a:ln>
        </p:spPr>
        <p:txBody>
          <a:bodyPr spcFirstLastPara="1" wrap="square" lIns="68575" tIns="34275" rIns="68575" bIns="34275" anchor="ctr" anchorCtr="0">
            <a:noAutofit/>
          </a:bodyPr>
          <a:lstStyle>
            <a:lvl1pPr lvl="0" algn="ctr" rtl="0">
              <a:spcBef>
                <a:spcPts val="0"/>
              </a:spcBef>
              <a:spcAft>
                <a:spcPts val="0"/>
              </a:spcAft>
              <a:buSzPts val="1100"/>
              <a:buNone/>
              <a:defRPr sz="1467"/>
            </a:lvl1pPr>
            <a:lvl2pPr lvl="1" algn="l" rtl="0">
              <a:spcBef>
                <a:spcPts val="0"/>
              </a:spcBef>
              <a:spcAft>
                <a:spcPts val="0"/>
              </a:spcAft>
              <a:buSzPts val="1100"/>
              <a:buNone/>
              <a:defRPr sz="1467"/>
            </a:lvl2pPr>
            <a:lvl3pPr lvl="2" algn="l" rtl="0">
              <a:spcBef>
                <a:spcPts val="0"/>
              </a:spcBef>
              <a:spcAft>
                <a:spcPts val="0"/>
              </a:spcAft>
              <a:buSzPts val="1100"/>
              <a:buNone/>
              <a:defRPr sz="1467"/>
            </a:lvl3pPr>
            <a:lvl4pPr lvl="3" algn="l" rtl="0">
              <a:spcBef>
                <a:spcPts val="0"/>
              </a:spcBef>
              <a:spcAft>
                <a:spcPts val="0"/>
              </a:spcAft>
              <a:buSzPts val="1100"/>
              <a:buNone/>
              <a:defRPr sz="1467"/>
            </a:lvl4pPr>
            <a:lvl5pPr lvl="4" algn="l" rtl="0">
              <a:spcBef>
                <a:spcPts val="0"/>
              </a:spcBef>
              <a:spcAft>
                <a:spcPts val="0"/>
              </a:spcAft>
              <a:buSzPts val="1100"/>
              <a:buNone/>
              <a:defRPr sz="1467"/>
            </a:lvl5pPr>
            <a:lvl6pPr lvl="5" algn="l" rtl="0">
              <a:spcBef>
                <a:spcPts val="0"/>
              </a:spcBef>
              <a:spcAft>
                <a:spcPts val="0"/>
              </a:spcAft>
              <a:buSzPts val="1100"/>
              <a:buNone/>
              <a:defRPr sz="1467"/>
            </a:lvl6pPr>
            <a:lvl7pPr lvl="6" algn="l" rtl="0">
              <a:spcBef>
                <a:spcPts val="0"/>
              </a:spcBef>
              <a:spcAft>
                <a:spcPts val="0"/>
              </a:spcAft>
              <a:buSzPts val="1100"/>
              <a:buNone/>
              <a:defRPr sz="1467"/>
            </a:lvl7pPr>
            <a:lvl8pPr lvl="7" algn="l" rtl="0">
              <a:spcBef>
                <a:spcPts val="0"/>
              </a:spcBef>
              <a:spcAft>
                <a:spcPts val="0"/>
              </a:spcAft>
              <a:buSzPts val="1100"/>
              <a:buNone/>
              <a:defRPr sz="1467"/>
            </a:lvl8pPr>
            <a:lvl9pPr lvl="8" algn="l" rtl="0">
              <a:spcBef>
                <a:spcPts val="0"/>
              </a:spcBef>
              <a:spcAft>
                <a:spcPts val="0"/>
              </a:spcAft>
              <a:buSzPts val="1100"/>
              <a:buNone/>
              <a:defRPr sz="1467"/>
            </a:lvl9pPr>
          </a:lstStyle>
          <a:p>
            <a:endParaRPr/>
          </a:p>
        </p:txBody>
      </p:sp>
    </p:spTree>
  </p:cSld>
  <p:clrMapOvr>
    <a:masterClrMapping/>
  </p:clrMapOvr>
</p:sldLayout>
</file>

<file path=ppt/slideLayouts/slideLayout1185.xml><?xml version="1.0" encoding="utf-8"?>
<p:sldLayout xmlns:a="http://schemas.openxmlformats.org/drawingml/2006/main" xmlns:r="http://schemas.openxmlformats.org/officeDocument/2006/relationships" xmlns:p="http://schemas.openxmlformats.org/presentationml/2006/main" type="title">
  <p:cSld name="Title">
    <p:spTree>
      <p:nvGrpSpPr>
        <p:cNvPr id="1" name=""/>
        <p:cNvGrpSpPr/>
        <p:nvPr/>
      </p:nvGrpSpPr>
      <p:grpSpPr>
        <a:xfrm>
          <a:off x="0" y="0"/>
          <a:ext cx="0" cy="0"/>
          <a:chOff x="0" y="0"/>
          <a:chExt cx="0" cy="0"/>
        </a:xfrm>
      </p:grpSpPr>
      <p:sp>
        <p:nvSpPr>
          <p:cNvPr id="11" name="Author and Date"/>
          <p:cNvSpPr txBox="1">
            <a:spLocks noGrp="1"/>
          </p:cNvSpPr>
          <p:nvPr>
            <p:ph type="body" sz="quarter" idx="13" hasCustomPrompt="1"/>
          </p:nvPr>
        </p:nvSpPr>
        <p:spPr>
          <a:xfrm>
            <a:off x="600670" y="5929931"/>
            <a:ext cx="10985502" cy="318490"/>
          </a:xfrm>
          <a:prstGeom prst="rect">
            <a:avLst/>
          </a:prstGeom>
        </p:spPr>
        <p:txBody>
          <a:bodyPr lIns="45719" tIns="45719" rIns="45719" bIns="45719"/>
          <a:lstStyle>
            <a:lvl1pPr marL="0" indent="0" algn="r" defTabSz="210502">
              <a:lnSpc>
                <a:spcPct val="100000"/>
              </a:lnSpc>
              <a:spcBef>
                <a:spcPts val="0"/>
              </a:spcBef>
              <a:buSzTx/>
              <a:buNone/>
              <a:defRPr sz="2168">
                <a:solidFill>
                  <a:srgbClr val="EB8F6E"/>
                </a:solidFill>
              </a:defRPr>
            </a:lvl1pPr>
          </a:lstStyle>
          <a:p>
            <a:r>
              <a:t>Author and Date</a:t>
            </a:r>
          </a:p>
        </p:txBody>
      </p:sp>
      <p:sp>
        <p:nvSpPr>
          <p:cNvPr id="12" name="Presentation Title"/>
          <p:cNvSpPr txBox="1">
            <a:spLocks noGrp="1"/>
          </p:cNvSpPr>
          <p:nvPr>
            <p:ph type="title" hasCustomPrompt="1"/>
          </p:nvPr>
        </p:nvSpPr>
        <p:spPr>
          <a:xfrm>
            <a:off x="603248" y="1287496"/>
            <a:ext cx="10985502" cy="2324101"/>
          </a:xfrm>
          <a:prstGeom prst="rect">
            <a:avLst/>
          </a:prstGeom>
        </p:spPr>
        <p:txBody>
          <a:bodyPr anchor="b"/>
          <a:lstStyle>
            <a:lvl1pPr>
              <a:lnSpc>
                <a:spcPct val="110000"/>
              </a:lnSpc>
              <a:defRPr sz="4750" b="0" cap="all" spc="475">
                <a:solidFill>
                  <a:srgbClr val="FFFFFF"/>
                </a:solidFill>
                <a:latin typeface="+mj-lt"/>
                <a:ea typeface="+mj-ea"/>
                <a:cs typeface="+mj-cs"/>
                <a:sym typeface="SlateStd-Bold"/>
              </a:defRPr>
            </a:lvl1pPr>
          </a:lstStyle>
          <a:p>
            <a:r>
              <a:t>Presentation Title</a:t>
            </a:r>
          </a:p>
        </p:txBody>
      </p:sp>
      <p:sp>
        <p:nvSpPr>
          <p:cNvPr id="13" name="Body Level One…"/>
          <p:cNvSpPr txBox="1">
            <a:spLocks noGrp="1"/>
          </p:cNvSpPr>
          <p:nvPr>
            <p:ph type="body" sz="quarter" idx="1" hasCustomPrompt="1"/>
          </p:nvPr>
        </p:nvSpPr>
        <p:spPr>
          <a:xfrm>
            <a:off x="600671" y="3611595"/>
            <a:ext cx="10985501" cy="952501"/>
          </a:xfrm>
          <a:prstGeom prst="rect">
            <a:avLst/>
          </a:prstGeom>
        </p:spPr>
        <p:txBody>
          <a:bodyPr/>
          <a:lstStyle>
            <a:lvl1pPr marL="0" indent="0" defTabSz="412750">
              <a:lnSpc>
                <a:spcPct val="100000"/>
              </a:lnSpc>
              <a:spcBef>
                <a:spcPts val="0"/>
              </a:spcBef>
              <a:buSzTx/>
              <a:buNone/>
              <a:defRPr sz="2300" spc="230">
                <a:solidFill>
                  <a:srgbClr val="FFFFFF"/>
                </a:solidFill>
                <a:latin typeface="SlateStd"/>
                <a:ea typeface="SlateStd"/>
                <a:cs typeface="SlateStd"/>
                <a:sym typeface="SlateStd"/>
              </a:defRPr>
            </a:lvl1pPr>
            <a:lvl2pPr marL="0" indent="0" defTabSz="412750">
              <a:lnSpc>
                <a:spcPct val="100000"/>
              </a:lnSpc>
              <a:spcBef>
                <a:spcPts val="0"/>
              </a:spcBef>
              <a:buSzTx/>
              <a:buNone/>
              <a:defRPr sz="2300" spc="230">
                <a:solidFill>
                  <a:srgbClr val="FFFFFF"/>
                </a:solidFill>
                <a:latin typeface="SlateStd"/>
                <a:ea typeface="SlateStd"/>
                <a:cs typeface="SlateStd"/>
                <a:sym typeface="SlateStd"/>
              </a:defRPr>
            </a:lvl2pPr>
            <a:lvl3pPr marL="0" indent="0" defTabSz="412750">
              <a:lnSpc>
                <a:spcPct val="100000"/>
              </a:lnSpc>
              <a:spcBef>
                <a:spcPts val="0"/>
              </a:spcBef>
              <a:buSzTx/>
              <a:buNone/>
              <a:defRPr sz="2300" spc="230">
                <a:solidFill>
                  <a:srgbClr val="FFFFFF"/>
                </a:solidFill>
                <a:latin typeface="SlateStd"/>
                <a:ea typeface="SlateStd"/>
                <a:cs typeface="SlateStd"/>
                <a:sym typeface="SlateStd"/>
              </a:defRPr>
            </a:lvl3pPr>
            <a:lvl4pPr marL="0" indent="0" defTabSz="412750">
              <a:lnSpc>
                <a:spcPct val="100000"/>
              </a:lnSpc>
              <a:spcBef>
                <a:spcPts val="0"/>
              </a:spcBef>
              <a:buSzTx/>
              <a:buNone/>
              <a:defRPr sz="2300" spc="230">
                <a:solidFill>
                  <a:srgbClr val="FFFFFF"/>
                </a:solidFill>
                <a:latin typeface="SlateStd"/>
                <a:ea typeface="SlateStd"/>
                <a:cs typeface="SlateStd"/>
                <a:sym typeface="SlateStd"/>
              </a:defRPr>
            </a:lvl4pPr>
            <a:lvl5pPr marL="0" indent="0" defTabSz="412750">
              <a:lnSpc>
                <a:spcPct val="100000"/>
              </a:lnSpc>
              <a:spcBef>
                <a:spcPts val="0"/>
              </a:spcBef>
              <a:buSzTx/>
              <a:buNone/>
              <a:defRPr sz="2300" spc="230">
                <a:solidFill>
                  <a:srgbClr val="FFFFFF"/>
                </a:solidFill>
                <a:latin typeface="SlateStd"/>
                <a:ea typeface="SlateStd"/>
                <a:cs typeface="SlateStd"/>
                <a:sym typeface="SlateStd"/>
              </a:defRPr>
            </a:lvl5pPr>
          </a:lstStyle>
          <a:p>
            <a:r>
              <a:t>Presentation Subtitle</a:t>
            </a:r>
          </a:p>
          <a:p>
            <a:pPr lvl="1"/>
            <a:endParaRPr/>
          </a:p>
          <a:p>
            <a:pPr lvl="2"/>
            <a:endParaRPr/>
          </a:p>
          <a:p>
            <a:pPr lvl="3"/>
            <a:endParaRPr/>
          </a:p>
          <a:p>
            <a:pPr lvl="4"/>
            <a:endParaRPr/>
          </a:p>
        </p:txBody>
      </p:sp>
      <p:sp>
        <p:nvSpPr>
          <p:cNvPr id="1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186.xml><?xml version="1.0" encoding="utf-8"?>
<p:sldLayout xmlns:a="http://schemas.openxmlformats.org/drawingml/2006/main" xmlns:r="http://schemas.openxmlformats.org/officeDocument/2006/relationships" xmlns:p="http://schemas.openxmlformats.org/presentationml/2006/main" type="tx">
  <p:cSld name="Photo">
    <p:spTree>
      <p:nvGrpSpPr>
        <p:cNvPr id="1" name=""/>
        <p:cNvGrpSpPr/>
        <p:nvPr/>
      </p:nvGrpSpPr>
      <p:grpSpPr>
        <a:xfrm>
          <a:off x="0" y="0"/>
          <a:ext cx="0" cy="0"/>
          <a:chOff x="0" y="0"/>
          <a:chExt cx="0" cy="0"/>
        </a:xfrm>
      </p:grpSpPr>
      <p:sp>
        <p:nvSpPr>
          <p:cNvPr id="134" name="Image"/>
          <p:cNvSpPr>
            <a:spLocks noGrp="1"/>
          </p:cNvSpPr>
          <p:nvPr>
            <p:ph type="pic" idx="13"/>
          </p:nvPr>
        </p:nvSpPr>
        <p:spPr>
          <a:xfrm>
            <a:off x="-666750" y="-2762250"/>
            <a:ext cx="13525500" cy="10820400"/>
          </a:xfrm>
          <a:prstGeom prst="rect">
            <a:avLst/>
          </a:prstGeom>
        </p:spPr>
        <p:txBody>
          <a:bodyPr lIns="91439" tIns="45719" rIns="91439" bIns="45719">
            <a:noAutofit/>
          </a:bodyPr>
          <a:lstStyle/>
          <a:p>
            <a:endParaRPr/>
          </a:p>
        </p:txBody>
      </p:sp>
      <p:sp>
        <p:nvSpPr>
          <p:cNvPr id="135" name="Slide Number"/>
          <p:cNvSpPr txBox="1">
            <a:spLocks noGrp="1"/>
          </p:cNvSpPr>
          <p:nvPr>
            <p:ph type="sldNum" sz="quarter" idx="2"/>
          </p:nvPr>
        </p:nvSpPr>
        <p:spPr>
          <a:prstGeom prst="rect">
            <a:avLst/>
          </a:prstGeom>
        </p:spPr>
        <p:txBody>
          <a:bodyPr/>
          <a:lstStyle>
            <a:lvl1pPr>
              <a:defRPr>
                <a:solidFill>
                  <a:srgbClr val="FFFFFF"/>
                </a:solidFill>
              </a:defRPr>
            </a:lvl1pPr>
          </a:lstStyle>
          <a:p>
            <a:fld id="{86CB4B4D-7CA3-9044-876B-883B54F8677D}" type="slidenum">
              <a:t>‹#›</a:t>
            </a:fld>
            <a:endParaRPr/>
          </a:p>
        </p:txBody>
      </p:sp>
    </p:spTree>
  </p:cSld>
  <p:clrMapOvr>
    <a:masterClrMapping/>
  </p:clrMapOvr>
  <p:transition spd="med"/>
</p:sldLayout>
</file>

<file path=ppt/slideLayouts/slideLayout118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4"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10088972" y="6480386"/>
            <a:ext cx="243656" cy="241092"/>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9977E4BD-558F-4F49-BCCC-8097ACDB3950}"/>
              </a:ext>
            </a:extLst>
          </p:cNvPr>
          <p:cNvCxnSpPr/>
          <p:nvPr userDrawn="1"/>
        </p:nvCxnSpPr>
        <p:spPr>
          <a:xfrm>
            <a:off x="704315" y="1425993"/>
            <a:ext cx="1097280"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1726632"/>
      </p:ext>
    </p:extLst>
  </p:cSld>
  <p:clrMapOvr>
    <a:masterClrMapping/>
  </p:clrMapOvr>
</p:sldLayout>
</file>

<file path=ppt/slideLayouts/slideLayout118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10088972" y="6480386"/>
            <a:ext cx="243656" cy="241092"/>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4"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441627675"/>
      </p:ext>
    </p:extLst>
  </p:cSld>
  <p:clrMapOvr>
    <a:masterClrMapping/>
  </p:clrMapOvr>
</p:sldLayout>
</file>

<file path=ppt/slideLayouts/slideLayout1189.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6"/>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4"/>
            <a:ext cx="5194433" cy="1826339"/>
          </a:xfrm>
        </p:spPr>
        <p:txBody>
          <a:bodyPr anchor="b">
            <a:norm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cxnSp>
        <p:nvCxnSpPr>
          <p:cNvPr id="18" name="Straight Connector 17">
            <a:extLst>
              <a:ext uri="{FF2B5EF4-FFF2-40B4-BE49-F238E27FC236}">
                <a16:creationId xmlns:a16="http://schemas.microsoft.com/office/drawing/2014/main" id="{4A3686E6-74E2-FE49-AAC4-953D01F3F562}"/>
              </a:ext>
            </a:extLst>
          </p:cNvPr>
          <p:cNvCxnSpPr/>
          <p:nvPr userDrawn="1"/>
        </p:nvCxnSpPr>
        <p:spPr>
          <a:xfrm>
            <a:off x="1520055" y="3507988"/>
            <a:ext cx="2286000"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r>
              <a:rPr lang="en-US"/>
              <a:t>Click icon to add picture</a:t>
            </a:r>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1"/>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791768563"/>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5676063"/>
      </p:ext>
    </p:extLst>
  </p:cSld>
  <p:clrMapOvr>
    <a:masterClrMapping/>
  </p:clrMapOvr>
</p:sldLayout>
</file>

<file path=ppt/slideLayouts/slideLayout1190.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50"/>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1"/>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2"/>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cxnSp>
        <p:nvCxnSpPr>
          <p:cNvPr id="33" name="Straight Connector 32">
            <a:extLst>
              <a:ext uri="{FF2B5EF4-FFF2-40B4-BE49-F238E27FC236}">
                <a16:creationId xmlns:a16="http://schemas.microsoft.com/office/drawing/2014/main" id="{A9CB564A-C69C-944C-96FC-5B26C4A43C4A}"/>
              </a:ext>
            </a:extLst>
          </p:cNvPr>
          <p:cNvCxnSpPr/>
          <p:nvPr userDrawn="1"/>
        </p:nvCxnSpPr>
        <p:spPr>
          <a:xfrm>
            <a:off x="1520055" y="2811818"/>
            <a:ext cx="2286000"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87802124"/>
      </p:ext>
    </p:extLst>
  </p:cSld>
  <p:clrMapOvr>
    <a:masterClrMapping/>
  </p:clrMapOvr>
</p:sldLayout>
</file>

<file path=ppt/slideLayouts/slideLayout1191.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2" y="1146258"/>
            <a:ext cx="2350169" cy="2971798"/>
          </a:xfrm>
          <a:noFill/>
        </p:spPr>
        <p:txBody>
          <a:bodyPr lIns="91440" rIns="91440" anchor="t" anchorCtr="0"/>
          <a:lstStyle>
            <a:lvl1pPr marL="0" indent="0">
              <a:buNone/>
              <a:defRPr b="0">
                <a:solidFill>
                  <a:schemeClr val="tx1"/>
                </a:solidFill>
              </a:defRPr>
            </a:lvl1pPr>
          </a:lstStyle>
          <a:p>
            <a:pPr lvl="0"/>
            <a:r>
              <a:rPr lang="en-US"/>
              <a:t>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9"/>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r>
              <a:rPr lang="en-US"/>
              <a:t>Click icon to add picture</a:t>
            </a:r>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85551903"/>
      </p:ext>
    </p:extLst>
  </p:cSld>
  <p:clrMapOvr>
    <a:masterClrMapping/>
  </p:clrMapOvr>
</p:sldLayout>
</file>

<file path=ppt/slideLayouts/slideLayout1192.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7" y="5007456"/>
            <a:ext cx="10155044" cy="825192"/>
          </a:xfrm>
        </p:spPr>
        <p:txBody>
          <a:bodyPr/>
          <a:lstStyle>
            <a:lvl1pPr marL="0" indent="0">
              <a:buNone/>
              <a:defRPr/>
            </a:lvl1pPr>
          </a:lstStyle>
          <a:p>
            <a:pPr lvl="0"/>
            <a:r>
              <a:rPr lang="en-US"/>
              <a:t>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3"/>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3" y="136525"/>
            <a:ext cx="2036763" cy="2036762"/>
          </a:xfrm>
          <a:prstGeom prst="rect">
            <a:avLst/>
          </a:prstGeom>
        </p:spPr>
      </p:pic>
    </p:spTree>
    <p:extLst>
      <p:ext uri="{BB962C8B-B14F-4D97-AF65-F5344CB8AC3E}">
        <p14:creationId xmlns:p14="http://schemas.microsoft.com/office/powerpoint/2010/main" val="4155957642"/>
      </p:ext>
    </p:extLst>
  </p:cSld>
  <p:clrMapOvr>
    <a:masterClrMapping/>
  </p:clrMapOvr>
</p:sldLayout>
</file>

<file path=ppt/slideLayouts/slideLayout11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4"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3"/>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9977E4BD-558F-4F49-BCCC-8097ACDB3950}"/>
              </a:ext>
            </a:extLst>
          </p:cNvPr>
          <p:cNvCxnSpPr/>
          <p:nvPr userDrawn="1"/>
        </p:nvCxnSpPr>
        <p:spPr>
          <a:xfrm>
            <a:off x="704315" y="1425993"/>
            <a:ext cx="1097280"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13581863"/>
      </p:ext>
    </p:extLst>
  </p:cSld>
  <p:clrMapOvr>
    <a:masterClrMapping/>
  </p:clrMapOvr>
</p:sldLayout>
</file>

<file path=ppt/slideLayouts/slideLayout11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4"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2" y="1825625"/>
            <a:ext cx="5410199"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9" y="6356353"/>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1854FD4E-2BB6-AE40-B89B-76CA55068800}"/>
              </a:ext>
            </a:extLst>
          </p:cNvPr>
          <p:cNvCxnSpPr/>
          <p:nvPr userDrawn="1"/>
        </p:nvCxnSpPr>
        <p:spPr>
          <a:xfrm>
            <a:off x="704315" y="1425993"/>
            <a:ext cx="1097280"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85819357"/>
      </p:ext>
    </p:extLst>
  </p:cSld>
  <p:clrMapOvr>
    <a:masterClrMapping/>
  </p:clrMapOvr>
</p:sldLayout>
</file>

<file path=ppt/slideLayouts/slideLayout11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8"/>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3" y="1681163"/>
            <a:ext cx="5387975" cy="823912"/>
          </a:xfrm>
          <a:solidFill>
            <a:schemeClr val="bg2"/>
          </a:solidFill>
        </p:spPr>
        <p:txBody>
          <a:bodyPr lIns="182880" tIns="0" rIns="182880" bIns="0" anchor="ctr" anchorCtr="0">
            <a:norm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3"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rm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3"/>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33913307"/>
      </p:ext>
    </p:extLst>
  </p:cSld>
  <p:clrMapOvr>
    <a:masterClrMapping/>
  </p:clrMapOvr>
</p:sldLayout>
</file>

<file path=ppt/slideLayouts/slideLayout11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4"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3"/>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7BD2A368-37B4-AE41-8927-00C94D6431A1}"/>
              </a:ext>
            </a:extLst>
          </p:cNvPr>
          <p:cNvCxnSpPr/>
          <p:nvPr userDrawn="1"/>
        </p:nvCxnSpPr>
        <p:spPr>
          <a:xfrm>
            <a:off x="707293" y="1425993"/>
            <a:ext cx="1097280"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26637020"/>
      </p:ext>
    </p:extLst>
  </p:cSld>
  <p:clrMapOvr>
    <a:masterClrMapping/>
  </p:clrMapOvr>
</p:sldLayout>
</file>

<file path=ppt/slideLayouts/slideLayout1197.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700"/>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cxnSp>
        <p:nvCxnSpPr>
          <p:cNvPr id="13" name="Straight Connector 12">
            <a:extLst>
              <a:ext uri="{FF2B5EF4-FFF2-40B4-BE49-F238E27FC236}">
                <a16:creationId xmlns:a16="http://schemas.microsoft.com/office/drawing/2014/main" id="{73A1B7DC-DAD7-F944-AC53-2FDB50DEA0A1}"/>
              </a:ext>
            </a:extLst>
          </p:cNvPr>
          <p:cNvCxnSpPr>
            <a:cxnSpLocks/>
          </p:cNvCxnSpPr>
          <p:nvPr userDrawn="1"/>
        </p:nvCxnSpPr>
        <p:spPr>
          <a:xfrm>
            <a:off x="1325948" y="3080084"/>
            <a:ext cx="685399"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2" y="3429003"/>
            <a:ext cx="5582652" cy="1413563"/>
          </a:xfrm>
        </p:spPr>
        <p:txBody>
          <a:bodyPr numCol="2">
            <a:normAutofit/>
          </a:bodyPr>
          <a:lstStyle>
            <a:lvl1pPr marL="0" indent="0">
              <a:buNone/>
              <a:defRPr sz="2000"/>
            </a:lvl1pPr>
          </a:lstStyle>
          <a:p>
            <a:pPr lvl="0"/>
            <a:r>
              <a:rPr lang="en-US"/>
              <a:t>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p:nvPr>
        </p:nvSpPr>
        <p:spPr>
          <a:xfrm>
            <a:off x="1219201" y="1887490"/>
            <a:ext cx="5582652" cy="1078262"/>
          </a:xfrm>
        </p:spPr>
        <p:txBody>
          <a:bodyPr>
            <a:normAutofit/>
          </a:bodyPr>
          <a:lstStyle>
            <a:lvl1pPr>
              <a:defRPr sz="6000"/>
            </a:lvl1pPr>
          </a:lstStyle>
          <a:p>
            <a:r>
              <a:rPr lang="en-US"/>
              <a:t>Click to edit Master title style</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r>
              <a:rPr lang="en-US"/>
              <a:t>Click icon to add picture</a:t>
            </a:r>
          </a:p>
        </p:txBody>
      </p:sp>
    </p:spTree>
    <p:extLst>
      <p:ext uri="{BB962C8B-B14F-4D97-AF65-F5344CB8AC3E}">
        <p14:creationId xmlns:p14="http://schemas.microsoft.com/office/powerpoint/2010/main" val="2771976322"/>
      </p:ext>
    </p:extLst>
  </p:cSld>
  <p:clrMapOvr>
    <a:masterClrMapping/>
  </p:clrMapOvr>
</p:sldLayout>
</file>

<file path=ppt/slideLayouts/slideLayout11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3"/>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4"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01946801"/>
      </p:ext>
    </p:extLst>
  </p:cSld>
  <p:clrMapOvr>
    <a:masterClrMapping/>
  </p:clrMapOvr>
</p:sldLayout>
</file>

<file path=ppt/slideLayouts/slideLayout1199.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50" y="2633534"/>
            <a:ext cx="5194433" cy="2387600"/>
          </a:xfrm>
        </p:spPr>
        <p:txBody>
          <a:bodyPr anchor="b">
            <a:norm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50" y="5400328"/>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cxnSp>
        <p:nvCxnSpPr>
          <p:cNvPr id="15" name="Straight Connector 14">
            <a:extLst>
              <a:ext uri="{FF2B5EF4-FFF2-40B4-BE49-F238E27FC236}">
                <a16:creationId xmlns:a16="http://schemas.microsoft.com/office/drawing/2014/main" id="{B9A3468E-DF1F-A142-9123-E9C41E669E14}"/>
              </a:ext>
            </a:extLst>
          </p:cNvPr>
          <p:cNvCxnSpPr/>
          <p:nvPr userDrawn="1"/>
        </p:nvCxnSpPr>
        <p:spPr>
          <a:xfrm>
            <a:off x="620093" y="5141451"/>
            <a:ext cx="2286000"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50" y="136525"/>
            <a:ext cx="1945207" cy="879974"/>
          </a:xfrm>
          <a:prstGeom prst="rect">
            <a:avLst/>
          </a:prstGeom>
        </p:spPr>
      </p:pic>
    </p:spTree>
    <p:extLst>
      <p:ext uri="{BB962C8B-B14F-4D97-AF65-F5344CB8AC3E}">
        <p14:creationId xmlns:p14="http://schemas.microsoft.com/office/powerpoint/2010/main" val="359047928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40902241"/>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1200.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22"/>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68A51ED6-1809-467D-BA74-8EA1DF4B6FEF}" type="datetime1">
              <a:rPr lang="en-US" altLang="ja-JP"/>
              <a:pPr>
                <a:defRPr/>
              </a:pPr>
              <a:t>7/18/23</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74AF8077-2CE4-4A8C-806A-F9B27078C005}" type="slidenum">
              <a:rPr lang="en-US" altLang="en-US"/>
              <a:pPr>
                <a:defRPr/>
              </a:pPr>
              <a:t>‹#›</a:t>
            </a:fld>
            <a:endParaRPr lang="en-US" altLang="en-US"/>
          </a:p>
        </p:txBody>
      </p:sp>
    </p:spTree>
    <p:extLst>
      <p:ext uri="{BB962C8B-B14F-4D97-AF65-F5344CB8AC3E}">
        <p14:creationId xmlns:p14="http://schemas.microsoft.com/office/powerpoint/2010/main" val="2989513584"/>
      </p:ext>
    </p:extLst>
  </p:cSld>
  <p:clrMapOvr>
    <a:masterClrMapping/>
  </p:clrMapOvr>
</p:sldLayout>
</file>

<file path=ppt/slideLayouts/slideLayout1201.xml><?xml version="1.0" encoding="utf-8"?>
<p:sldLayout xmlns:a="http://schemas.openxmlformats.org/drawingml/2006/main" xmlns:r="http://schemas.openxmlformats.org/officeDocument/2006/relationships" xmlns:p="http://schemas.openxmlformats.org/presentationml/2006/main" type="title">
  <p:cSld name="Title">
    <p:spTree>
      <p:nvGrpSpPr>
        <p:cNvPr id="1" name=""/>
        <p:cNvGrpSpPr/>
        <p:nvPr/>
      </p:nvGrpSpPr>
      <p:grpSpPr>
        <a:xfrm>
          <a:off x="0" y="0"/>
          <a:ext cx="0" cy="0"/>
          <a:chOff x="0" y="0"/>
          <a:chExt cx="0" cy="0"/>
        </a:xfrm>
      </p:grpSpPr>
      <p:sp>
        <p:nvSpPr>
          <p:cNvPr id="11" name="Author and Date"/>
          <p:cNvSpPr txBox="1">
            <a:spLocks noGrp="1"/>
          </p:cNvSpPr>
          <p:nvPr>
            <p:ph type="body" sz="quarter" idx="13" hasCustomPrompt="1"/>
          </p:nvPr>
        </p:nvSpPr>
        <p:spPr>
          <a:xfrm>
            <a:off x="600670" y="5929931"/>
            <a:ext cx="10985502" cy="318490"/>
          </a:xfrm>
          <a:prstGeom prst="rect">
            <a:avLst/>
          </a:prstGeom>
        </p:spPr>
        <p:txBody>
          <a:bodyPr lIns="45719" tIns="45719" rIns="45719" bIns="45719"/>
          <a:lstStyle>
            <a:lvl1pPr marL="0" indent="0" algn="r" defTabSz="210502">
              <a:lnSpc>
                <a:spcPct val="100000"/>
              </a:lnSpc>
              <a:spcBef>
                <a:spcPts val="0"/>
              </a:spcBef>
              <a:buSzTx/>
              <a:buNone/>
              <a:defRPr sz="2168">
                <a:solidFill>
                  <a:srgbClr val="EB8F6E"/>
                </a:solidFill>
              </a:defRPr>
            </a:lvl1pPr>
          </a:lstStyle>
          <a:p>
            <a:r>
              <a:t>Author and Date</a:t>
            </a:r>
          </a:p>
        </p:txBody>
      </p:sp>
      <p:sp>
        <p:nvSpPr>
          <p:cNvPr id="12" name="Presentation Title"/>
          <p:cNvSpPr txBox="1">
            <a:spLocks noGrp="1"/>
          </p:cNvSpPr>
          <p:nvPr>
            <p:ph type="title" hasCustomPrompt="1"/>
          </p:nvPr>
        </p:nvSpPr>
        <p:spPr>
          <a:xfrm>
            <a:off x="603248" y="1287496"/>
            <a:ext cx="10985502" cy="2324101"/>
          </a:xfrm>
          <a:prstGeom prst="rect">
            <a:avLst/>
          </a:prstGeom>
        </p:spPr>
        <p:txBody>
          <a:bodyPr anchor="b"/>
          <a:lstStyle>
            <a:lvl1pPr>
              <a:lnSpc>
                <a:spcPct val="110000"/>
              </a:lnSpc>
              <a:defRPr sz="4750" b="0" cap="all" spc="475">
                <a:solidFill>
                  <a:srgbClr val="FFFFFF"/>
                </a:solidFill>
                <a:latin typeface="+mj-lt"/>
                <a:ea typeface="+mj-ea"/>
                <a:cs typeface="+mj-cs"/>
                <a:sym typeface="SlateStd-Bold"/>
              </a:defRPr>
            </a:lvl1pPr>
          </a:lstStyle>
          <a:p>
            <a:r>
              <a:t>Presentation Title</a:t>
            </a:r>
          </a:p>
        </p:txBody>
      </p:sp>
      <p:sp>
        <p:nvSpPr>
          <p:cNvPr id="13" name="Body Level One…"/>
          <p:cNvSpPr txBox="1">
            <a:spLocks noGrp="1"/>
          </p:cNvSpPr>
          <p:nvPr>
            <p:ph type="body" sz="quarter" idx="1" hasCustomPrompt="1"/>
          </p:nvPr>
        </p:nvSpPr>
        <p:spPr>
          <a:xfrm>
            <a:off x="600671" y="3611595"/>
            <a:ext cx="10985501" cy="952501"/>
          </a:xfrm>
          <a:prstGeom prst="rect">
            <a:avLst/>
          </a:prstGeom>
        </p:spPr>
        <p:txBody>
          <a:bodyPr/>
          <a:lstStyle>
            <a:lvl1pPr marL="0" indent="0" defTabSz="412750">
              <a:lnSpc>
                <a:spcPct val="100000"/>
              </a:lnSpc>
              <a:spcBef>
                <a:spcPts val="0"/>
              </a:spcBef>
              <a:buSzTx/>
              <a:buNone/>
              <a:defRPr sz="2300" spc="230">
                <a:solidFill>
                  <a:srgbClr val="FFFFFF"/>
                </a:solidFill>
                <a:latin typeface="SlateStd"/>
                <a:ea typeface="SlateStd"/>
                <a:cs typeface="SlateStd"/>
                <a:sym typeface="SlateStd"/>
              </a:defRPr>
            </a:lvl1pPr>
            <a:lvl2pPr marL="0" indent="0" defTabSz="412750">
              <a:lnSpc>
                <a:spcPct val="100000"/>
              </a:lnSpc>
              <a:spcBef>
                <a:spcPts val="0"/>
              </a:spcBef>
              <a:buSzTx/>
              <a:buNone/>
              <a:defRPr sz="2300" spc="230">
                <a:solidFill>
                  <a:srgbClr val="FFFFFF"/>
                </a:solidFill>
                <a:latin typeface="SlateStd"/>
                <a:ea typeface="SlateStd"/>
                <a:cs typeface="SlateStd"/>
                <a:sym typeface="SlateStd"/>
              </a:defRPr>
            </a:lvl2pPr>
            <a:lvl3pPr marL="0" indent="0" defTabSz="412750">
              <a:lnSpc>
                <a:spcPct val="100000"/>
              </a:lnSpc>
              <a:spcBef>
                <a:spcPts val="0"/>
              </a:spcBef>
              <a:buSzTx/>
              <a:buNone/>
              <a:defRPr sz="2300" spc="230">
                <a:solidFill>
                  <a:srgbClr val="FFFFFF"/>
                </a:solidFill>
                <a:latin typeface="SlateStd"/>
                <a:ea typeface="SlateStd"/>
                <a:cs typeface="SlateStd"/>
                <a:sym typeface="SlateStd"/>
              </a:defRPr>
            </a:lvl3pPr>
            <a:lvl4pPr marL="0" indent="0" defTabSz="412750">
              <a:lnSpc>
                <a:spcPct val="100000"/>
              </a:lnSpc>
              <a:spcBef>
                <a:spcPts val="0"/>
              </a:spcBef>
              <a:buSzTx/>
              <a:buNone/>
              <a:defRPr sz="2300" spc="230">
                <a:solidFill>
                  <a:srgbClr val="FFFFFF"/>
                </a:solidFill>
                <a:latin typeface="SlateStd"/>
                <a:ea typeface="SlateStd"/>
                <a:cs typeface="SlateStd"/>
                <a:sym typeface="SlateStd"/>
              </a:defRPr>
            </a:lvl4pPr>
            <a:lvl5pPr marL="0" indent="0" defTabSz="412750">
              <a:lnSpc>
                <a:spcPct val="100000"/>
              </a:lnSpc>
              <a:spcBef>
                <a:spcPts val="0"/>
              </a:spcBef>
              <a:buSzTx/>
              <a:buNone/>
              <a:defRPr sz="2300" spc="230">
                <a:solidFill>
                  <a:srgbClr val="FFFFFF"/>
                </a:solidFill>
                <a:latin typeface="SlateStd"/>
                <a:ea typeface="SlateStd"/>
                <a:cs typeface="SlateStd"/>
                <a:sym typeface="SlateStd"/>
              </a:defRPr>
            </a:lvl5pPr>
          </a:lstStyle>
          <a:p>
            <a:r>
              <a:t>Presentation Subtitle</a:t>
            </a:r>
          </a:p>
          <a:p>
            <a:pPr lvl="1"/>
            <a:endParaRPr/>
          </a:p>
          <a:p>
            <a:pPr lvl="2"/>
            <a:endParaRPr/>
          </a:p>
          <a:p>
            <a:pPr lvl="3"/>
            <a:endParaRPr/>
          </a:p>
          <a:p>
            <a:pPr lvl="4"/>
            <a:endParaRPr/>
          </a:p>
        </p:txBody>
      </p:sp>
      <p:sp>
        <p:nvSpPr>
          <p:cNvPr id="1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109864415"/>
      </p:ext>
    </p:extLst>
  </p:cSld>
  <p:clrMapOvr>
    <a:masterClrMapping/>
  </p:clrMapOvr>
  <p:transition spd="med"/>
</p:sldLayout>
</file>

<file path=ppt/slideLayouts/slideLayout12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7" name="Rectangle 6" descr="Tag=AccentColor&#10;Flavor=Light&#10;Target=FillAndLine">
            <a:extLst>
              <a:ext uri="{FF2B5EF4-FFF2-40B4-BE49-F238E27FC236}">
                <a16:creationId xmlns:a16="http://schemas.microsoft.com/office/drawing/2014/main" id="{DA381740-063A-41A4-836D-85D14980EEF0}"/>
              </a:ext>
            </a:extLst>
          </p:cNvPr>
          <p:cNvSpPr/>
          <p:nvPr/>
        </p:nvSpPr>
        <p:spPr>
          <a:xfrm>
            <a:off x="838200" y="4736883"/>
            <a:ext cx="4243589" cy="27432"/>
          </a:xfrm>
          <a:custGeom>
            <a:avLst/>
            <a:gdLst>
              <a:gd name="connsiteX0" fmla="*/ 0 w 4243589"/>
              <a:gd name="connsiteY0" fmla="*/ 0 h 27432"/>
              <a:gd name="connsiteX1" fmla="*/ 563791 w 4243589"/>
              <a:gd name="connsiteY1" fmla="*/ 0 h 27432"/>
              <a:gd name="connsiteX2" fmla="*/ 1042710 w 4243589"/>
              <a:gd name="connsiteY2" fmla="*/ 0 h 27432"/>
              <a:gd name="connsiteX3" fmla="*/ 1564066 w 4243589"/>
              <a:gd name="connsiteY3" fmla="*/ 0 h 27432"/>
              <a:gd name="connsiteX4" fmla="*/ 2212729 w 4243589"/>
              <a:gd name="connsiteY4" fmla="*/ 0 h 27432"/>
              <a:gd name="connsiteX5" fmla="*/ 2776520 w 4243589"/>
              <a:gd name="connsiteY5" fmla="*/ 0 h 27432"/>
              <a:gd name="connsiteX6" fmla="*/ 3297875 w 4243589"/>
              <a:gd name="connsiteY6" fmla="*/ 0 h 27432"/>
              <a:gd name="connsiteX7" fmla="*/ 4243589 w 4243589"/>
              <a:gd name="connsiteY7" fmla="*/ 0 h 27432"/>
              <a:gd name="connsiteX8" fmla="*/ 4243589 w 4243589"/>
              <a:gd name="connsiteY8" fmla="*/ 27432 h 27432"/>
              <a:gd name="connsiteX9" fmla="*/ 3637362 w 4243589"/>
              <a:gd name="connsiteY9" fmla="*/ 27432 h 27432"/>
              <a:gd name="connsiteX10" fmla="*/ 3116007 w 4243589"/>
              <a:gd name="connsiteY10" fmla="*/ 27432 h 27432"/>
              <a:gd name="connsiteX11" fmla="*/ 2424908 w 4243589"/>
              <a:gd name="connsiteY11" fmla="*/ 27432 h 27432"/>
              <a:gd name="connsiteX12" fmla="*/ 1861117 w 4243589"/>
              <a:gd name="connsiteY12" fmla="*/ 27432 h 27432"/>
              <a:gd name="connsiteX13" fmla="*/ 1382198 w 4243589"/>
              <a:gd name="connsiteY13" fmla="*/ 27432 h 27432"/>
              <a:gd name="connsiteX14" fmla="*/ 733535 w 4243589"/>
              <a:gd name="connsiteY14" fmla="*/ 27432 h 27432"/>
              <a:gd name="connsiteX15" fmla="*/ 0 w 4243589"/>
              <a:gd name="connsiteY15" fmla="*/ 27432 h 27432"/>
              <a:gd name="connsiteX16" fmla="*/ 0 w 4243589"/>
              <a:gd name="connsiteY16" fmla="*/ 0 h 27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43589" h="27432" fill="none" extrusionOk="0">
                <a:moveTo>
                  <a:pt x="0" y="0"/>
                </a:moveTo>
                <a:cubicBezTo>
                  <a:pt x="157351" y="-15653"/>
                  <a:pt x="378877" y="-5828"/>
                  <a:pt x="563791" y="0"/>
                </a:cubicBezTo>
                <a:cubicBezTo>
                  <a:pt x="748705" y="5828"/>
                  <a:pt x="905659" y="-5525"/>
                  <a:pt x="1042710" y="0"/>
                </a:cubicBezTo>
                <a:cubicBezTo>
                  <a:pt x="1179761" y="5525"/>
                  <a:pt x="1356845" y="-21288"/>
                  <a:pt x="1564066" y="0"/>
                </a:cubicBezTo>
                <a:cubicBezTo>
                  <a:pt x="1771287" y="21288"/>
                  <a:pt x="1912099" y="25135"/>
                  <a:pt x="2212729" y="0"/>
                </a:cubicBezTo>
                <a:cubicBezTo>
                  <a:pt x="2513359" y="-25135"/>
                  <a:pt x="2514918" y="-27119"/>
                  <a:pt x="2776520" y="0"/>
                </a:cubicBezTo>
                <a:cubicBezTo>
                  <a:pt x="3038122" y="27119"/>
                  <a:pt x="3178771" y="18116"/>
                  <a:pt x="3297875" y="0"/>
                </a:cubicBezTo>
                <a:cubicBezTo>
                  <a:pt x="3416980" y="-18116"/>
                  <a:pt x="4012240" y="-40869"/>
                  <a:pt x="4243589" y="0"/>
                </a:cubicBezTo>
                <a:cubicBezTo>
                  <a:pt x="4242616" y="8304"/>
                  <a:pt x="4243111" y="21512"/>
                  <a:pt x="4243589" y="27432"/>
                </a:cubicBezTo>
                <a:cubicBezTo>
                  <a:pt x="4112949" y="6289"/>
                  <a:pt x="3928037" y="10975"/>
                  <a:pt x="3637362" y="27432"/>
                </a:cubicBezTo>
                <a:cubicBezTo>
                  <a:pt x="3346687" y="43889"/>
                  <a:pt x="3254446" y="35813"/>
                  <a:pt x="3116007" y="27432"/>
                </a:cubicBezTo>
                <a:cubicBezTo>
                  <a:pt x="2977569" y="19051"/>
                  <a:pt x="2620228" y="38017"/>
                  <a:pt x="2424908" y="27432"/>
                </a:cubicBezTo>
                <a:cubicBezTo>
                  <a:pt x="2229588" y="16847"/>
                  <a:pt x="2088287" y="5290"/>
                  <a:pt x="1861117" y="27432"/>
                </a:cubicBezTo>
                <a:cubicBezTo>
                  <a:pt x="1633947" y="49574"/>
                  <a:pt x="1502447" y="8273"/>
                  <a:pt x="1382198" y="27432"/>
                </a:cubicBezTo>
                <a:cubicBezTo>
                  <a:pt x="1261949" y="46591"/>
                  <a:pt x="1045440" y="37497"/>
                  <a:pt x="733535" y="27432"/>
                </a:cubicBezTo>
                <a:cubicBezTo>
                  <a:pt x="421630" y="17367"/>
                  <a:pt x="341257" y="-9215"/>
                  <a:pt x="0" y="27432"/>
                </a:cubicBezTo>
                <a:cubicBezTo>
                  <a:pt x="-1048" y="14992"/>
                  <a:pt x="-1120" y="7447"/>
                  <a:pt x="0" y="0"/>
                </a:cubicBezTo>
                <a:close/>
              </a:path>
              <a:path w="4243589" h="27432" stroke="0" extrusionOk="0">
                <a:moveTo>
                  <a:pt x="0" y="0"/>
                </a:moveTo>
                <a:cubicBezTo>
                  <a:pt x="128164" y="17204"/>
                  <a:pt x="312653" y="1129"/>
                  <a:pt x="563791" y="0"/>
                </a:cubicBezTo>
                <a:cubicBezTo>
                  <a:pt x="814929" y="-1129"/>
                  <a:pt x="837271" y="8503"/>
                  <a:pt x="1042710" y="0"/>
                </a:cubicBezTo>
                <a:cubicBezTo>
                  <a:pt x="1248149" y="-8503"/>
                  <a:pt x="1588432" y="-28862"/>
                  <a:pt x="1733809" y="0"/>
                </a:cubicBezTo>
                <a:cubicBezTo>
                  <a:pt x="1879186" y="28862"/>
                  <a:pt x="2052815" y="5974"/>
                  <a:pt x="2297600" y="0"/>
                </a:cubicBezTo>
                <a:cubicBezTo>
                  <a:pt x="2542385" y="-5974"/>
                  <a:pt x="2699960" y="-23550"/>
                  <a:pt x="2861391" y="0"/>
                </a:cubicBezTo>
                <a:cubicBezTo>
                  <a:pt x="3022822" y="23550"/>
                  <a:pt x="3390411" y="25272"/>
                  <a:pt x="3552490" y="0"/>
                </a:cubicBezTo>
                <a:cubicBezTo>
                  <a:pt x="3714569" y="-25272"/>
                  <a:pt x="3950585" y="-31327"/>
                  <a:pt x="4243589" y="0"/>
                </a:cubicBezTo>
                <a:cubicBezTo>
                  <a:pt x="4244074" y="9333"/>
                  <a:pt x="4244867" y="19699"/>
                  <a:pt x="4243589" y="27432"/>
                </a:cubicBezTo>
                <a:cubicBezTo>
                  <a:pt x="4130424" y="7904"/>
                  <a:pt x="3932803" y="51393"/>
                  <a:pt x="3722234" y="27432"/>
                </a:cubicBezTo>
                <a:cubicBezTo>
                  <a:pt x="3511665" y="3471"/>
                  <a:pt x="3269903" y="55138"/>
                  <a:pt x="3116007" y="27432"/>
                </a:cubicBezTo>
                <a:cubicBezTo>
                  <a:pt x="2962111" y="-274"/>
                  <a:pt x="2744280" y="32368"/>
                  <a:pt x="2509780" y="27432"/>
                </a:cubicBezTo>
                <a:cubicBezTo>
                  <a:pt x="2275280" y="22496"/>
                  <a:pt x="2066059" y="52808"/>
                  <a:pt x="1945989" y="27432"/>
                </a:cubicBezTo>
                <a:cubicBezTo>
                  <a:pt x="1825919" y="2056"/>
                  <a:pt x="1407329" y="21760"/>
                  <a:pt x="1254890" y="27432"/>
                </a:cubicBezTo>
                <a:cubicBezTo>
                  <a:pt x="1102451" y="33104"/>
                  <a:pt x="837950" y="40817"/>
                  <a:pt x="563791" y="27432"/>
                </a:cubicBezTo>
                <a:cubicBezTo>
                  <a:pt x="289632" y="14047"/>
                  <a:pt x="132768" y="16249"/>
                  <a:pt x="0" y="27432"/>
                </a:cubicBezTo>
                <a:cubicBezTo>
                  <a:pt x="211" y="18145"/>
                  <a:pt x="120" y="6480"/>
                  <a:pt x="0" y="0"/>
                </a:cubicBezTo>
                <a:close/>
              </a:path>
            </a:pathLst>
          </a:custGeom>
          <a:solidFill>
            <a:schemeClr val="tx1"/>
          </a:solidFill>
          <a:ln w="38100" cap="rnd">
            <a:solidFill>
              <a:schemeClr val="tx1"/>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 name="Title 1">
            <a:extLst>
              <a:ext uri="{FF2B5EF4-FFF2-40B4-BE49-F238E27FC236}">
                <a16:creationId xmlns:a16="http://schemas.microsoft.com/office/drawing/2014/main" id="{24EF9DF8-704A-44AE-8850-307DDACC9387}"/>
              </a:ext>
            </a:extLst>
          </p:cNvPr>
          <p:cNvSpPr>
            <a:spLocks noGrp="1"/>
          </p:cNvSpPr>
          <p:nvPr>
            <p:ph type="ctrTitle"/>
          </p:nvPr>
        </p:nvSpPr>
        <p:spPr>
          <a:xfrm>
            <a:off x="841248" y="448056"/>
            <a:ext cx="10515600" cy="4069080"/>
          </a:xfrm>
        </p:spPr>
        <p:txBody>
          <a:bodyPr anchor="b">
            <a:noAutofit/>
          </a:bodyPr>
          <a:lstStyle>
            <a:lvl1pPr algn="l">
              <a:defRPr sz="9600"/>
            </a:lvl1pPr>
          </a:lstStyle>
          <a:p>
            <a:r>
              <a:rPr lang="en-US"/>
              <a:t>Click to edit Master title style</a:t>
            </a:r>
            <a:endParaRPr lang="en-US" dirty="0"/>
          </a:p>
        </p:txBody>
      </p:sp>
      <p:sp>
        <p:nvSpPr>
          <p:cNvPr id="3" name="Subtitle 2">
            <a:extLst>
              <a:ext uri="{FF2B5EF4-FFF2-40B4-BE49-F238E27FC236}">
                <a16:creationId xmlns:a16="http://schemas.microsoft.com/office/drawing/2014/main" id="{3CC72E09-06F3-48B9-9B95-DE15EC98017B}"/>
              </a:ext>
            </a:extLst>
          </p:cNvPr>
          <p:cNvSpPr>
            <a:spLocks noGrp="1"/>
          </p:cNvSpPr>
          <p:nvPr>
            <p:ph type="subTitle" idx="1"/>
          </p:nvPr>
        </p:nvSpPr>
        <p:spPr>
          <a:xfrm>
            <a:off x="841248" y="4983480"/>
            <a:ext cx="10515600" cy="1124712"/>
          </a:xfrm>
        </p:spPr>
        <p:txBody>
          <a:bodyPr>
            <a:normAutofit/>
          </a:bodyPr>
          <a:lstStyle>
            <a:lvl1pPr marL="0" indent="0" algn="l">
              <a:buNone/>
              <a:defRPr sz="28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4" name="Date Placeholder 3">
            <a:extLst>
              <a:ext uri="{FF2B5EF4-FFF2-40B4-BE49-F238E27FC236}">
                <a16:creationId xmlns:a16="http://schemas.microsoft.com/office/drawing/2014/main" id="{E11CD474-E5E1-4D01-97F6-0C9FC09332C0}"/>
              </a:ext>
            </a:extLst>
          </p:cNvPr>
          <p:cNvSpPr>
            <a:spLocks noGrp="1"/>
          </p:cNvSpPr>
          <p:nvPr>
            <p:ph type="dt" sz="half" idx="10"/>
          </p:nvPr>
        </p:nvSpPr>
        <p:spPr/>
        <p:txBody>
          <a:bodyPr/>
          <a:lstStyle/>
          <a:p>
            <a:fld id="{72345051-2045-45DA-935E-2E3CA1A69ADC}" type="datetimeFigureOut">
              <a:rPr lang="en-US" smtClean="0"/>
              <a:t>7/18/23</a:t>
            </a:fld>
            <a:endParaRPr lang="en-US" dirty="0"/>
          </a:p>
        </p:txBody>
      </p:sp>
      <p:sp>
        <p:nvSpPr>
          <p:cNvPr id="5" name="Footer Placeholder 4">
            <a:extLst>
              <a:ext uri="{FF2B5EF4-FFF2-40B4-BE49-F238E27FC236}">
                <a16:creationId xmlns:a16="http://schemas.microsoft.com/office/drawing/2014/main" id="{C636BBC7-EB9B-4B36-88E9-DBF65D270E0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48786C7-DD8D-492F-9A9A-A7B3EBE27FE9}"/>
              </a:ext>
            </a:extLst>
          </p:cNvPr>
          <p:cNvSpPr>
            <a:spLocks noGrp="1"/>
          </p:cNvSpPr>
          <p:nvPr>
            <p:ph type="sldNum" sz="quarter" idx="12"/>
          </p:nvPr>
        </p:nvSpPr>
        <p:spPr/>
        <p:txBody>
          <a:bodyPr/>
          <a:lstStyle/>
          <a:p>
            <a:fld id="{A7CD31F4-64FA-4BA0-9498-67783267A8C8}" type="slidenum">
              <a:rPr lang="en-US" smtClean="0"/>
              <a:t>‹#›</a:t>
            </a:fld>
            <a:endParaRPr lang="en-US"/>
          </a:p>
        </p:txBody>
      </p:sp>
    </p:spTree>
    <p:extLst>
      <p:ext uri="{BB962C8B-B14F-4D97-AF65-F5344CB8AC3E}">
        <p14:creationId xmlns:p14="http://schemas.microsoft.com/office/powerpoint/2010/main" val="3409704596"/>
      </p:ext>
    </p:extLst>
  </p:cSld>
  <p:clrMapOvr>
    <a:masterClrMapping/>
  </p:clrMapOvr>
</p:sldLayout>
</file>

<file path=ppt/slideLayouts/slideLayout12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5D02BC-5A24-47F7-A4DF-B93FBC0C51B0}"/>
              </a:ext>
            </a:extLst>
          </p:cNvPr>
          <p:cNvSpPr>
            <a:spLocks noGrp="1"/>
          </p:cNvSpPr>
          <p:nvPr>
            <p:ph type="title"/>
          </p:nvPr>
        </p:nvSpPr>
        <p:spPr/>
        <p:txBody>
          <a:bodyPr/>
          <a:lstStyle/>
          <a:p>
            <a:r>
              <a:rPr lang="en-US"/>
              <a:t>Click to edit Master title style</a:t>
            </a:r>
            <a:endParaRPr lang="en-US" dirty="0"/>
          </a:p>
        </p:txBody>
      </p:sp>
      <p:sp>
        <p:nvSpPr>
          <p:cNvPr id="3" name="Content Placeholder 2">
            <a:extLst>
              <a:ext uri="{FF2B5EF4-FFF2-40B4-BE49-F238E27FC236}">
                <a16:creationId xmlns:a16="http://schemas.microsoft.com/office/drawing/2014/main" id="{48E9219E-EE74-4093-94D6-F663E059C504}"/>
              </a:ext>
            </a:extLst>
          </p:cNvPr>
          <p:cNvSpPr>
            <a:spLocks noGrp="1"/>
          </p:cNvSpPr>
          <p:nvPr>
            <p:ph idx="1"/>
          </p:nvPr>
        </p:nvSpPr>
        <p:spPr>
          <a:xfrm>
            <a:off x="838200" y="1929384"/>
            <a:ext cx="10515600" cy="4251960"/>
          </a:xfrm>
        </p:spPr>
        <p:txBody>
          <a:bodyPr>
            <a:normAutofit/>
          </a:bodyPr>
          <a:lstStyle>
            <a:lvl1pPr>
              <a:defRPr sz="2800"/>
            </a:lvl1pPr>
            <a:lvl2pPr>
              <a:defRPr sz="2400"/>
            </a:lvl2pPr>
            <a:lvl3pPr>
              <a:defRPr sz="2000"/>
            </a:lvl3pPr>
            <a:lvl4pPr>
              <a:defRPr sz="1800"/>
            </a:lvl4pPr>
            <a:lvl5pPr>
              <a:defRPr sz="18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82A61642-BFBA-48AE-A29C-C2AA7386AE95}"/>
              </a:ext>
            </a:extLst>
          </p:cNvPr>
          <p:cNvSpPr>
            <a:spLocks noGrp="1"/>
          </p:cNvSpPr>
          <p:nvPr>
            <p:ph type="dt" sz="half" idx="10"/>
          </p:nvPr>
        </p:nvSpPr>
        <p:spPr/>
        <p:txBody>
          <a:bodyPr/>
          <a:lstStyle/>
          <a:p>
            <a:fld id="{72345051-2045-45DA-935E-2E3CA1A69ADC}" type="datetimeFigureOut">
              <a:rPr lang="en-US" smtClean="0"/>
              <a:t>7/18/23</a:t>
            </a:fld>
            <a:endParaRPr lang="en-US"/>
          </a:p>
        </p:txBody>
      </p:sp>
      <p:sp>
        <p:nvSpPr>
          <p:cNvPr id="5" name="Footer Placeholder 4">
            <a:extLst>
              <a:ext uri="{FF2B5EF4-FFF2-40B4-BE49-F238E27FC236}">
                <a16:creationId xmlns:a16="http://schemas.microsoft.com/office/drawing/2014/main" id="{2AD2029B-6646-4DBF-A302-76A513FC64D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E6D4DFD-766F-4E45-A00C-2B5E8CE9A908}"/>
              </a:ext>
            </a:extLst>
          </p:cNvPr>
          <p:cNvSpPr>
            <a:spLocks noGrp="1"/>
          </p:cNvSpPr>
          <p:nvPr>
            <p:ph type="sldNum" sz="quarter" idx="12"/>
          </p:nvPr>
        </p:nvSpPr>
        <p:spPr/>
        <p:txBody>
          <a:bodyPr/>
          <a:lstStyle/>
          <a:p>
            <a:fld id="{A7CD31F4-64FA-4BA0-9498-67783267A8C8}" type="slidenum">
              <a:rPr lang="en-US" smtClean="0"/>
              <a:t>‹#›</a:t>
            </a:fld>
            <a:endParaRPr lang="en-US"/>
          </a:p>
        </p:txBody>
      </p:sp>
      <p:sp>
        <p:nvSpPr>
          <p:cNvPr id="8" name="Rectangle 7" descr="Tag=AccentColor&#10;Flavor=Light&#10;Target=FillAndLine">
            <a:extLst>
              <a:ext uri="{FF2B5EF4-FFF2-40B4-BE49-F238E27FC236}">
                <a16:creationId xmlns:a16="http://schemas.microsoft.com/office/drawing/2014/main" id="{EBDD1931-9E86-4402-9A68-33A2D9EFB198}"/>
              </a:ext>
            </a:extLst>
          </p:cNvPr>
          <p:cNvSpPr/>
          <p:nvPr/>
        </p:nvSpPr>
        <p:spPr>
          <a:xfrm>
            <a:off x="838199" y="1709928"/>
            <a:ext cx="10515600" cy="27432"/>
          </a:xfrm>
          <a:custGeom>
            <a:avLst/>
            <a:gdLst>
              <a:gd name="connsiteX0" fmla="*/ 0 w 10515600"/>
              <a:gd name="connsiteY0" fmla="*/ 0 h 27432"/>
              <a:gd name="connsiteX1" fmla="*/ 446913 w 10515600"/>
              <a:gd name="connsiteY1" fmla="*/ 0 h 27432"/>
              <a:gd name="connsiteX2" fmla="*/ 1104138 w 10515600"/>
              <a:gd name="connsiteY2" fmla="*/ 0 h 27432"/>
              <a:gd name="connsiteX3" fmla="*/ 1866519 w 10515600"/>
              <a:gd name="connsiteY3" fmla="*/ 0 h 27432"/>
              <a:gd name="connsiteX4" fmla="*/ 2208276 w 10515600"/>
              <a:gd name="connsiteY4" fmla="*/ 0 h 27432"/>
              <a:gd name="connsiteX5" fmla="*/ 2550033 w 10515600"/>
              <a:gd name="connsiteY5" fmla="*/ 0 h 27432"/>
              <a:gd name="connsiteX6" fmla="*/ 3417570 w 10515600"/>
              <a:gd name="connsiteY6" fmla="*/ 0 h 27432"/>
              <a:gd name="connsiteX7" fmla="*/ 4074795 w 10515600"/>
              <a:gd name="connsiteY7" fmla="*/ 0 h 27432"/>
              <a:gd name="connsiteX8" fmla="*/ 4416552 w 10515600"/>
              <a:gd name="connsiteY8" fmla="*/ 0 h 27432"/>
              <a:gd name="connsiteX9" fmla="*/ 5073777 w 10515600"/>
              <a:gd name="connsiteY9" fmla="*/ 0 h 27432"/>
              <a:gd name="connsiteX10" fmla="*/ 5941314 w 10515600"/>
              <a:gd name="connsiteY10" fmla="*/ 0 h 27432"/>
              <a:gd name="connsiteX11" fmla="*/ 6493383 w 10515600"/>
              <a:gd name="connsiteY11" fmla="*/ 0 h 27432"/>
              <a:gd name="connsiteX12" fmla="*/ 7045452 w 10515600"/>
              <a:gd name="connsiteY12" fmla="*/ 0 h 27432"/>
              <a:gd name="connsiteX13" fmla="*/ 7702677 w 10515600"/>
              <a:gd name="connsiteY13" fmla="*/ 0 h 27432"/>
              <a:gd name="connsiteX14" fmla="*/ 8465058 w 10515600"/>
              <a:gd name="connsiteY14" fmla="*/ 0 h 27432"/>
              <a:gd name="connsiteX15" fmla="*/ 9227439 w 10515600"/>
              <a:gd name="connsiteY15" fmla="*/ 0 h 27432"/>
              <a:gd name="connsiteX16" fmla="*/ 10515600 w 10515600"/>
              <a:gd name="connsiteY16" fmla="*/ 0 h 27432"/>
              <a:gd name="connsiteX17" fmla="*/ 10515600 w 10515600"/>
              <a:gd name="connsiteY17" fmla="*/ 27432 h 27432"/>
              <a:gd name="connsiteX18" fmla="*/ 10068687 w 10515600"/>
              <a:gd name="connsiteY18" fmla="*/ 27432 h 27432"/>
              <a:gd name="connsiteX19" fmla="*/ 9201150 w 10515600"/>
              <a:gd name="connsiteY19" fmla="*/ 27432 h 27432"/>
              <a:gd name="connsiteX20" fmla="*/ 8543925 w 10515600"/>
              <a:gd name="connsiteY20" fmla="*/ 27432 h 27432"/>
              <a:gd name="connsiteX21" fmla="*/ 8202168 w 10515600"/>
              <a:gd name="connsiteY21" fmla="*/ 27432 h 27432"/>
              <a:gd name="connsiteX22" fmla="*/ 7544943 w 10515600"/>
              <a:gd name="connsiteY22" fmla="*/ 27432 h 27432"/>
              <a:gd name="connsiteX23" fmla="*/ 6992874 w 10515600"/>
              <a:gd name="connsiteY23" fmla="*/ 27432 h 27432"/>
              <a:gd name="connsiteX24" fmla="*/ 6440805 w 10515600"/>
              <a:gd name="connsiteY24" fmla="*/ 27432 h 27432"/>
              <a:gd name="connsiteX25" fmla="*/ 5888736 w 10515600"/>
              <a:gd name="connsiteY25" fmla="*/ 27432 h 27432"/>
              <a:gd name="connsiteX26" fmla="*/ 5336667 w 10515600"/>
              <a:gd name="connsiteY26" fmla="*/ 27432 h 27432"/>
              <a:gd name="connsiteX27" fmla="*/ 4574286 w 10515600"/>
              <a:gd name="connsiteY27" fmla="*/ 27432 h 27432"/>
              <a:gd name="connsiteX28" fmla="*/ 3917061 w 10515600"/>
              <a:gd name="connsiteY28" fmla="*/ 27432 h 27432"/>
              <a:gd name="connsiteX29" fmla="*/ 3575304 w 10515600"/>
              <a:gd name="connsiteY29" fmla="*/ 27432 h 27432"/>
              <a:gd name="connsiteX30" fmla="*/ 3023235 w 10515600"/>
              <a:gd name="connsiteY30" fmla="*/ 27432 h 27432"/>
              <a:gd name="connsiteX31" fmla="*/ 2260854 w 10515600"/>
              <a:gd name="connsiteY31" fmla="*/ 27432 h 27432"/>
              <a:gd name="connsiteX32" fmla="*/ 1813941 w 10515600"/>
              <a:gd name="connsiteY32" fmla="*/ 27432 h 27432"/>
              <a:gd name="connsiteX33" fmla="*/ 946404 w 10515600"/>
              <a:gd name="connsiteY33" fmla="*/ 27432 h 27432"/>
              <a:gd name="connsiteX34" fmla="*/ 0 w 10515600"/>
              <a:gd name="connsiteY34" fmla="*/ 27432 h 27432"/>
              <a:gd name="connsiteX35" fmla="*/ 0 w 10515600"/>
              <a:gd name="connsiteY35" fmla="*/ 0 h 27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0515600" h="27432" fill="none" extrusionOk="0">
                <a:moveTo>
                  <a:pt x="0" y="0"/>
                </a:moveTo>
                <a:cubicBezTo>
                  <a:pt x="119693" y="-14343"/>
                  <a:pt x="253007" y="-7583"/>
                  <a:pt x="446913" y="0"/>
                </a:cubicBezTo>
                <a:cubicBezTo>
                  <a:pt x="640819" y="7583"/>
                  <a:pt x="841419" y="-7067"/>
                  <a:pt x="1104138" y="0"/>
                </a:cubicBezTo>
                <a:cubicBezTo>
                  <a:pt x="1366858" y="7067"/>
                  <a:pt x="1495525" y="1255"/>
                  <a:pt x="1866519" y="0"/>
                </a:cubicBezTo>
                <a:cubicBezTo>
                  <a:pt x="2237513" y="-1255"/>
                  <a:pt x="2043820" y="12003"/>
                  <a:pt x="2208276" y="0"/>
                </a:cubicBezTo>
                <a:cubicBezTo>
                  <a:pt x="2372732" y="-12003"/>
                  <a:pt x="2419452" y="9887"/>
                  <a:pt x="2550033" y="0"/>
                </a:cubicBezTo>
                <a:cubicBezTo>
                  <a:pt x="2680614" y="-9887"/>
                  <a:pt x="3098156" y="3827"/>
                  <a:pt x="3417570" y="0"/>
                </a:cubicBezTo>
                <a:cubicBezTo>
                  <a:pt x="3736984" y="-3827"/>
                  <a:pt x="3916040" y="-6233"/>
                  <a:pt x="4074795" y="0"/>
                </a:cubicBezTo>
                <a:cubicBezTo>
                  <a:pt x="4233551" y="6233"/>
                  <a:pt x="4279253" y="5661"/>
                  <a:pt x="4416552" y="0"/>
                </a:cubicBezTo>
                <a:cubicBezTo>
                  <a:pt x="4553851" y="-5661"/>
                  <a:pt x="4915758" y="26022"/>
                  <a:pt x="5073777" y="0"/>
                </a:cubicBezTo>
                <a:cubicBezTo>
                  <a:pt x="5231797" y="-26022"/>
                  <a:pt x="5612089" y="32230"/>
                  <a:pt x="5941314" y="0"/>
                </a:cubicBezTo>
                <a:cubicBezTo>
                  <a:pt x="6270539" y="-32230"/>
                  <a:pt x="6313600" y="3064"/>
                  <a:pt x="6493383" y="0"/>
                </a:cubicBezTo>
                <a:cubicBezTo>
                  <a:pt x="6673166" y="-3064"/>
                  <a:pt x="6902474" y="-21096"/>
                  <a:pt x="7045452" y="0"/>
                </a:cubicBezTo>
                <a:cubicBezTo>
                  <a:pt x="7188430" y="21096"/>
                  <a:pt x="7478162" y="17386"/>
                  <a:pt x="7702677" y="0"/>
                </a:cubicBezTo>
                <a:cubicBezTo>
                  <a:pt x="7927192" y="-17386"/>
                  <a:pt x="8295683" y="-35143"/>
                  <a:pt x="8465058" y="0"/>
                </a:cubicBezTo>
                <a:cubicBezTo>
                  <a:pt x="8634433" y="35143"/>
                  <a:pt x="8927835" y="4103"/>
                  <a:pt x="9227439" y="0"/>
                </a:cubicBezTo>
                <a:cubicBezTo>
                  <a:pt x="9527043" y="-4103"/>
                  <a:pt x="10105355" y="-17535"/>
                  <a:pt x="10515600" y="0"/>
                </a:cubicBezTo>
                <a:cubicBezTo>
                  <a:pt x="10515789" y="12323"/>
                  <a:pt x="10515633" y="14639"/>
                  <a:pt x="10515600" y="27432"/>
                </a:cubicBezTo>
                <a:cubicBezTo>
                  <a:pt x="10343646" y="15282"/>
                  <a:pt x="10223667" y="31057"/>
                  <a:pt x="10068687" y="27432"/>
                </a:cubicBezTo>
                <a:cubicBezTo>
                  <a:pt x="9913707" y="23807"/>
                  <a:pt x="9512455" y="4101"/>
                  <a:pt x="9201150" y="27432"/>
                </a:cubicBezTo>
                <a:cubicBezTo>
                  <a:pt x="8889845" y="50763"/>
                  <a:pt x="8866277" y="3158"/>
                  <a:pt x="8543925" y="27432"/>
                </a:cubicBezTo>
                <a:cubicBezTo>
                  <a:pt x="8221573" y="51706"/>
                  <a:pt x="8288348" y="37286"/>
                  <a:pt x="8202168" y="27432"/>
                </a:cubicBezTo>
                <a:cubicBezTo>
                  <a:pt x="8115988" y="17578"/>
                  <a:pt x="7797033" y="6631"/>
                  <a:pt x="7544943" y="27432"/>
                </a:cubicBezTo>
                <a:cubicBezTo>
                  <a:pt x="7292854" y="48233"/>
                  <a:pt x="7108060" y="41767"/>
                  <a:pt x="6992874" y="27432"/>
                </a:cubicBezTo>
                <a:cubicBezTo>
                  <a:pt x="6877688" y="13097"/>
                  <a:pt x="6668930" y="7947"/>
                  <a:pt x="6440805" y="27432"/>
                </a:cubicBezTo>
                <a:cubicBezTo>
                  <a:pt x="6212680" y="46917"/>
                  <a:pt x="6027476" y="35225"/>
                  <a:pt x="5888736" y="27432"/>
                </a:cubicBezTo>
                <a:cubicBezTo>
                  <a:pt x="5749996" y="19639"/>
                  <a:pt x="5574559" y="43627"/>
                  <a:pt x="5336667" y="27432"/>
                </a:cubicBezTo>
                <a:cubicBezTo>
                  <a:pt x="5098775" y="11237"/>
                  <a:pt x="4837534" y="41882"/>
                  <a:pt x="4574286" y="27432"/>
                </a:cubicBezTo>
                <a:cubicBezTo>
                  <a:pt x="4311038" y="12982"/>
                  <a:pt x="4126419" y="26678"/>
                  <a:pt x="3917061" y="27432"/>
                </a:cubicBezTo>
                <a:cubicBezTo>
                  <a:pt x="3707704" y="28186"/>
                  <a:pt x="3657291" y="40087"/>
                  <a:pt x="3575304" y="27432"/>
                </a:cubicBezTo>
                <a:cubicBezTo>
                  <a:pt x="3493317" y="14777"/>
                  <a:pt x="3185226" y="45867"/>
                  <a:pt x="3023235" y="27432"/>
                </a:cubicBezTo>
                <a:cubicBezTo>
                  <a:pt x="2861244" y="8997"/>
                  <a:pt x="2597085" y="35801"/>
                  <a:pt x="2260854" y="27432"/>
                </a:cubicBezTo>
                <a:cubicBezTo>
                  <a:pt x="1924623" y="19063"/>
                  <a:pt x="1996678" y="15705"/>
                  <a:pt x="1813941" y="27432"/>
                </a:cubicBezTo>
                <a:cubicBezTo>
                  <a:pt x="1631204" y="39159"/>
                  <a:pt x="1187542" y="49167"/>
                  <a:pt x="946404" y="27432"/>
                </a:cubicBezTo>
                <a:cubicBezTo>
                  <a:pt x="705266" y="5697"/>
                  <a:pt x="404743" y="28229"/>
                  <a:pt x="0" y="27432"/>
                </a:cubicBezTo>
                <a:cubicBezTo>
                  <a:pt x="244" y="15297"/>
                  <a:pt x="645" y="7129"/>
                  <a:pt x="0" y="0"/>
                </a:cubicBezTo>
                <a:close/>
              </a:path>
              <a:path w="10515600" h="27432" stroke="0" extrusionOk="0">
                <a:moveTo>
                  <a:pt x="0" y="0"/>
                </a:moveTo>
                <a:cubicBezTo>
                  <a:pt x="230793" y="14353"/>
                  <a:pt x="332416" y="21392"/>
                  <a:pt x="552069" y="0"/>
                </a:cubicBezTo>
                <a:cubicBezTo>
                  <a:pt x="771722" y="-21392"/>
                  <a:pt x="761737" y="-14337"/>
                  <a:pt x="893826" y="0"/>
                </a:cubicBezTo>
                <a:cubicBezTo>
                  <a:pt x="1025915" y="14337"/>
                  <a:pt x="1441584" y="-15498"/>
                  <a:pt x="1761363" y="0"/>
                </a:cubicBezTo>
                <a:cubicBezTo>
                  <a:pt x="2081142" y="15498"/>
                  <a:pt x="2111503" y="7278"/>
                  <a:pt x="2313432" y="0"/>
                </a:cubicBezTo>
                <a:cubicBezTo>
                  <a:pt x="2515361" y="-7278"/>
                  <a:pt x="2743584" y="-17845"/>
                  <a:pt x="2865501" y="0"/>
                </a:cubicBezTo>
                <a:cubicBezTo>
                  <a:pt x="2987418" y="17845"/>
                  <a:pt x="3345183" y="8208"/>
                  <a:pt x="3733038" y="0"/>
                </a:cubicBezTo>
                <a:cubicBezTo>
                  <a:pt x="4120893" y="-8208"/>
                  <a:pt x="4009066" y="-3159"/>
                  <a:pt x="4179951" y="0"/>
                </a:cubicBezTo>
                <a:cubicBezTo>
                  <a:pt x="4350836" y="3159"/>
                  <a:pt x="4735020" y="17517"/>
                  <a:pt x="5047488" y="0"/>
                </a:cubicBezTo>
                <a:cubicBezTo>
                  <a:pt x="5359956" y="-17517"/>
                  <a:pt x="5662148" y="-17777"/>
                  <a:pt x="5915025" y="0"/>
                </a:cubicBezTo>
                <a:cubicBezTo>
                  <a:pt x="6167902" y="17777"/>
                  <a:pt x="6308797" y="30350"/>
                  <a:pt x="6572250" y="0"/>
                </a:cubicBezTo>
                <a:cubicBezTo>
                  <a:pt x="6835703" y="-30350"/>
                  <a:pt x="7107419" y="-9627"/>
                  <a:pt x="7439787" y="0"/>
                </a:cubicBezTo>
                <a:cubicBezTo>
                  <a:pt x="7772155" y="9627"/>
                  <a:pt x="7844034" y="-9098"/>
                  <a:pt x="7991856" y="0"/>
                </a:cubicBezTo>
                <a:cubicBezTo>
                  <a:pt x="8139678" y="9098"/>
                  <a:pt x="8289889" y="-20239"/>
                  <a:pt x="8543925" y="0"/>
                </a:cubicBezTo>
                <a:cubicBezTo>
                  <a:pt x="8797961" y="20239"/>
                  <a:pt x="8994198" y="29575"/>
                  <a:pt x="9306306" y="0"/>
                </a:cubicBezTo>
                <a:cubicBezTo>
                  <a:pt x="9618414" y="-29575"/>
                  <a:pt x="9739118" y="-23835"/>
                  <a:pt x="9858375" y="0"/>
                </a:cubicBezTo>
                <a:cubicBezTo>
                  <a:pt x="9977632" y="23835"/>
                  <a:pt x="10370488" y="-4069"/>
                  <a:pt x="10515600" y="0"/>
                </a:cubicBezTo>
                <a:cubicBezTo>
                  <a:pt x="10515650" y="5798"/>
                  <a:pt x="10515903" y="19375"/>
                  <a:pt x="10515600" y="27432"/>
                </a:cubicBezTo>
                <a:cubicBezTo>
                  <a:pt x="10304538" y="42307"/>
                  <a:pt x="10069280" y="3335"/>
                  <a:pt x="9753219" y="27432"/>
                </a:cubicBezTo>
                <a:cubicBezTo>
                  <a:pt x="9437158" y="51529"/>
                  <a:pt x="9488415" y="23852"/>
                  <a:pt x="9411462" y="27432"/>
                </a:cubicBezTo>
                <a:cubicBezTo>
                  <a:pt x="9334509" y="31012"/>
                  <a:pt x="9183755" y="44107"/>
                  <a:pt x="8964549" y="27432"/>
                </a:cubicBezTo>
                <a:cubicBezTo>
                  <a:pt x="8745343" y="10757"/>
                  <a:pt x="8279150" y="61693"/>
                  <a:pt x="8097012" y="27432"/>
                </a:cubicBezTo>
                <a:cubicBezTo>
                  <a:pt x="7914874" y="-6829"/>
                  <a:pt x="7608717" y="59556"/>
                  <a:pt x="7439787" y="27432"/>
                </a:cubicBezTo>
                <a:cubicBezTo>
                  <a:pt x="7270858" y="-4692"/>
                  <a:pt x="7154492" y="27026"/>
                  <a:pt x="6992874" y="27432"/>
                </a:cubicBezTo>
                <a:cubicBezTo>
                  <a:pt x="6831256" y="27838"/>
                  <a:pt x="6536817" y="51174"/>
                  <a:pt x="6335649" y="27432"/>
                </a:cubicBezTo>
                <a:cubicBezTo>
                  <a:pt x="6134481" y="3690"/>
                  <a:pt x="6097824" y="11070"/>
                  <a:pt x="5993892" y="27432"/>
                </a:cubicBezTo>
                <a:cubicBezTo>
                  <a:pt x="5889960" y="43794"/>
                  <a:pt x="5793821" y="34098"/>
                  <a:pt x="5652135" y="27432"/>
                </a:cubicBezTo>
                <a:cubicBezTo>
                  <a:pt x="5510449" y="20766"/>
                  <a:pt x="5168382" y="-3650"/>
                  <a:pt x="4994910" y="27432"/>
                </a:cubicBezTo>
                <a:cubicBezTo>
                  <a:pt x="4821439" y="58514"/>
                  <a:pt x="4653937" y="21362"/>
                  <a:pt x="4547997" y="27432"/>
                </a:cubicBezTo>
                <a:cubicBezTo>
                  <a:pt x="4442057" y="33502"/>
                  <a:pt x="4153363" y="33024"/>
                  <a:pt x="3785616" y="27432"/>
                </a:cubicBezTo>
                <a:cubicBezTo>
                  <a:pt x="3417869" y="21840"/>
                  <a:pt x="3544908" y="29840"/>
                  <a:pt x="3338703" y="27432"/>
                </a:cubicBezTo>
                <a:cubicBezTo>
                  <a:pt x="3132498" y="25024"/>
                  <a:pt x="2782152" y="45947"/>
                  <a:pt x="2576322" y="27432"/>
                </a:cubicBezTo>
                <a:cubicBezTo>
                  <a:pt x="2370492" y="8917"/>
                  <a:pt x="2347214" y="14129"/>
                  <a:pt x="2234565" y="27432"/>
                </a:cubicBezTo>
                <a:cubicBezTo>
                  <a:pt x="2121916" y="40735"/>
                  <a:pt x="1785921" y="49081"/>
                  <a:pt x="1472184" y="27432"/>
                </a:cubicBezTo>
                <a:cubicBezTo>
                  <a:pt x="1158447" y="5783"/>
                  <a:pt x="1203910" y="37937"/>
                  <a:pt x="1025271" y="27432"/>
                </a:cubicBezTo>
                <a:cubicBezTo>
                  <a:pt x="846632" y="16927"/>
                  <a:pt x="846577" y="17996"/>
                  <a:pt x="683514" y="27432"/>
                </a:cubicBezTo>
                <a:cubicBezTo>
                  <a:pt x="520451" y="36868"/>
                  <a:pt x="320799" y="46677"/>
                  <a:pt x="0" y="27432"/>
                </a:cubicBezTo>
                <a:cubicBezTo>
                  <a:pt x="-510" y="19859"/>
                  <a:pt x="-1106" y="11474"/>
                  <a:pt x="0" y="0"/>
                </a:cubicBezTo>
                <a:close/>
              </a:path>
            </a:pathLst>
          </a:custGeom>
          <a:solidFill>
            <a:schemeClr val="tx1"/>
          </a:solidFill>
          <a:ln w="38100" cap="rnd">
            <a:solidFill>
              <a:schemeClr val="tx1"/>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2376994446"/>
      </p:ext>
    </p:extLst>
  </p:cSld>
  <p:clrMapOvr>
    <a:masterClrMapping/>
  </p:clrMapOvr>
</p:sldLayout>
</file>

<file path=ppt/slideLayouts/slideLayout12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3C218C0-6540-400C-BB51-353D5FD5CB00}"/>
              </a:ext>
            </a:extLst>
          </p:cNvPr>
          <p:cNvSpPr>
            <a:spLocks noGrp="1"/>
          </p:cNvSpPr>
          <p:nvPr>
            <p:ph type="title"/>
          </p:nvPr>
        </p:nvSpPr>
        <p:spPr>
          <a:xfrm>
            <a:off x="841248" y="448056"/>
            <a:ext cx="10515600" cy="4069080"/>
          </a:xfrm>
        </p:spPr>
        <p:txBody>
          <a:bodyPr anchor="b">
            <a:normAutofit/>
          </a:bodyPr>
          <a:lstStyle>
            <a:lvl1pPr>
              <a:defRPr sz="8000"/>
            </a:lvl1p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AA81CD69-43B3-4FF7-AA41-30C36C957E65}"/>
              </a:ext>
            </a:extLst>
          </p:cNvPr>
          <p:cNvSpPr>
            <a:spLocks noGrp="1"/>
          </p:cNvSpPr>
          <p:nvPr>
            <p:ph type="body" idx="1"/>
          </p:nvPr>
        </p:nvSpPr>
        <p:spPr>
          <a:xfrm>
            <a:off x="841248" y="4983480"/>
            <a:ext cx="10515600" cy="1124712"/>
          </a:xfrm>
        </p:spPr>
        <p:txBody>
          <a:bodyPr>
            <a:normAutofit/>
          </a:bodyPr>
          <a:lstStyle>
            <a:lvl1pPr marL="0" indent="0">
              <a:buNone/>
              <a:defRPr sz="28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42BF300D-5CBE-47E9-A193-E23C8314D0EA}"/>
              </a:ext>
            </a:extLst>
          </p:cNvPr>
          <p:cNvSpPr>
            <a:spLocks noGrp="1"/>
          </p:cNvSpPr>
          <p:nvPr>
            <p:ph type="dt" sz="half" idx="10"/>
          </p:nvPr>
        </p:nvSpPr>
        <p:spPr/>
        <p:txBody>
          <a:bodyPr/>
          <a:lstStyle/>
          <a:p>
            <a:fld id="{72345051-2045-45DA-935E-2E3CA1A69ADC}" type="datetimeFigureOut">
              <a:rPr lang="en-US" smtClean="0"/>
              <a:t>7/18/23</a:t>
            </a:fld>
            <a:endParaRPr lang="en-US"/>
          </a:p>
        </p:txBody>
      </p:sp>
      <p:sp>
        <p:nvSpPr>
          <p:cNvPr id="5" name="Footer Placeholder 4">
            <a:extLst>
              <a:ext uri="{FF2B5EF4-FFF2-40B4-BE49-F238E27FC236}">
                <a16:creationId xmlns:a16="http://schemas.microsoft.com/office/drawing/2014/main" id="{56E7DF3F-C51A-4DB1-9FCE-E3E0D8E9257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5269CF4-FAAB-44EF-A2A5-8352B4AA384F}"/>
              </a:ext>
            </a:extLst>
          </p:cNvPr>
          <p:cNvSpPr>
            <a:spLocks noGrp="1"/>
          </p:cNvSpPr>
          <p:nvPr>
            <p:ph type="sldNum" sz="quarter" idx="12"/>
          </p:nvPr>
        </p:nvSpPr>
        <p:spPr/>
        <p:txBody>
          <a:bodyPr/>
          <a:lstStyle/>
          <a:p>
            <a:fld id="{A7CD31F4-64FA-4BA0-9498-67783267A8C8}" type="slidenum">
              <a:rPr lang="en-US" smtClean="0"/>
              <a:t>‹#›</a:t>
            </a:fld>
            <a:endParaRPr lang="en-US"/>
          </a:p>
        </p:txBody>
      </p:sp>
      <p:sp>
        <p:nvSpPr>
          <p:cNvPr id="7" name="Rectangle 6" descr="Tag=AccentColor&#10;Flavor=Light&#10;Target=FillAndLine">
            <a:extLst>
              <a:ext uri="{FF2B5EF4-FFF2-40B4-BE49-F238E27FC236}">
                <a16:creationId xmlns:a16="http://schemas.microsoft.com/office/drawing/2014/main" id="{417A8947-4521-4FE1-8E44-27363435CE1B}"/>
              </a:ext>
            </a:extLst>
          </p:cNvPr>
          <p:cNvSpPr/>
          <p:nvPr/>
        </p:nvSpPr>
        <p:spPr>
          <a:xfrm>
            <a:off x="838200" y="4736883"/>
            <a:ext cx="4243589" cy="27432"/>
          </a:xfrm>
          <a:custGeom>
            <a:avLst/>
            <a:gdLst>
              <a:gd name="connsiteX0" fmla="*/ 0 w 4243589"/>
              <a:gd name="connsiteY0" fmla="*/ 0 h 27432"/>
              <a:gd name="connsiteX1" fmla="*/ 563791 w 4243589"/>
              <a:gd name="connsiteY1" fmla="*/ 0 h 27432"/>
              <a:gd name="connsiteX2" fmla="*/ 1042710 w 4243589"/>
              <a:gd name="connsiteY2" fmla="*/ 0 h 27432"/>
              <a:gd name="connsiteX3" fmla="*/ 1564066 w 4243589"/>
              <a:gd name="connsiteY3" fmla="*/ 0 h 27432"/>
              <a:gd name="connsiteX4" fmla="*/ 2212729 w 4243589"/>
              <a:gd name="connsiteY4" fmla="*/ 0 h 27432"/>
              <a:gd name="connsiteX5" fmla="*/ 2776520 w 4243589"/>
              <a:gd name="connsiteY5" fmla="*/ 0 h 27432"/>
              <a:gd name="connsiteX6" fmla="*/ 3297875 w 4243589"/>
              <a:gd name="connsiteY6" fmla="*/ 0 h 27432"/>
              <a:gd name="connsiteX7" fmla="*/ 4243589 w 4243589"/>
              <a:gd name="connsiteY7" fmla="*/ 0 h 27432"/>
              <a:gd name="connsiteX8" fmla="*/ 4243589 w 4243589"/>
              <a:gd name="connsiteY8" fmla="*/ 27432 h 27432"/>
              <a:gd name="connsiteX9" fmla="*/ 3637362 w 4243589"/>
              <a:gd name="connsiteY9" fmla="*/ 27432 h 27432"/>
              <a:gd name="connsiteX10" fmla="*/ 3116007 w 4243589"/>
              <a:gd name="connsiteY10" fmla="*/ 27432 h 27432"/>
              <a:gd name="connsiteX11" fmla="*/ 2424908 w 4243589"/>
              <a:gd name="connsiteY11" fmla="*/ 27432 h 27432"/>
              <a:gd name="connsiteX12" fmla="*/ 1861117 w 4243589"/>
              <a:gd name="connsiteY12" fmla="*/ 27432 h 27432"/>
              <a:gd name="connsiteX13" fmla="*/ 1382198 w 4243589"/>
              <a:gd name="connsiteY13" fmla="*/ 27432 h 27432"/>
              <a:gd name="connsiteX14" fmla="*/ 733535 w 4243589"/>
              <a:gd name="connsiteY14" fmla="*/ 27432 h 27432"/>
              <a:gd name="connsiteX15" fmla="*/ 0 w 4243589"/>
              <a:gd name="connsiteY15" fmla="*/ 27432 h 27432"/>
              <a:gd name="connsiteX16" fmla="*/ 0 w 4243589"/>
              <a:gd name="connsiteY16" fmla="*/ 0 h 27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43589" h="27432" fill="none" extrusionOk="0">
                <a:moveTo>
                  <a:pt x="0" y="0"/>
                </a:moveTo>
                <a:cubicBezTo>
                  <a:pt x="157351" y="-15653"/>
                  <a:pt x="378877" y="-5828"/>
                  <a:pt x="563791" y="0"/>
                </a:cubicBezTo>
                <a:cubicBezTo>
                  <a:pt x="748705" y="5828"/>
                  <a:pt x="905659" y="-5525"/>
                  <a:pt x="1042710" y="0"/>
                </a:cubicBezTo>
                <a:cubicBezTo>
                  <a:pt x="1179761" y="5525"/>
                  <a:pt x="1356845" y="-21288"/>
                  <a:pt x="1564066" y="0"/>
                </a:cubicBezTo>
                <a:cubicBezTo>
                  <a:pt x="1771287" y="21288"/>
                  <a:pt x="1912099" y="25135"/>
                  <a:pt x="2212729" y="0"/>
                </a:cubicBezTo>
                <a:cubicBezTo>
                  <a:pt x="2513359" y="-25135"/>
                  <a:pt x="2514918" y="-27119"/>
                  <a:pt x="2776520" y="0"/>
                </a:cubicBezTo>
                <a:cubicBezTo>
                  <a:pt x="3038122" y="27119"/>
                  <a:pt x="3178771" y="18116"/>
                  <a:pt x="3297875" y="0"/>
                </a:cubicBezTo>
                <a:cubicBezTo>
                  <a:pt x="3416980" y="-18116"/>
                  <a:pt x="4012240" y="-40869"/>
                  <a:pt x="4243589" y="0"/>
                </a:cubicBezTo>
                <a:cubicBezTo>
                  <a:pt x="4242616" y="8304"/>
                  <a:pt x="4243111" y="21512"/>
                  <a:pt x="4243589" y="27432"/>
                </a:cubicBezTo>
                <a:cubicBezTo>
                  <a:pt x="4112949" y="6289"/>
                  <a:pt x="3928037" y="10975"/>
                  <a:pt x="3637362" y="27432"/>
                </a:cubicBezTo>
                <a:cubicBezTo>
                  <a:pt x="3346687" y="43889"/>
                  <a:pt x="3254446" y="35813"/>
                  <a:pt x="3116007" y="27432"/>
                </a:cubicBezTo>
                <a:cubicBezTo>
                  <a:pt x="2977569" y="19051"/>
                  <a:pt x="2620228" y="38017"/>
                  <a:pt x="2424908" y="27432"/>
                </a:cubicBezTo>
                <a:cubicBezTo>
                  <a:pt x="2229588" y="16847"/>
                  <a:pt x="2088287" y="5290"/>
                  <a:pt x="1861117" y="27432"/>
                </a:cubicBezTo>
                <a:cubicBezTo>
                  <a:pt x="1633947" y="49574"/>
                  <a:pt x="1502447" y="8273"/>
                  <a:pt x="1382198" y="27432"/>
                </a:cubicBezTo>
                <a:cubicBezTo>
                  <a:pt x="1261949" y="46591"/>
                  <a:pt x="1045440" y="37497"/>
                  <a:pt x="733535" y="27432"/>
                </a:cubicBezTo>
                <a:cubicBezTo>
                  <a:pt x="421630" y="17367"/>
                  <a:pt x="341257" y="-9215"/>
                  <a:pt x="0" y="27432"/>
                </a:cubicBezTo>
                <a:cubicBezTo>
                  <a:pt x="-1048" y="14992"/>
                  <a:pt x="-1120" y="7447"/>
                  <a:pt x="0" y="0"/>
                </a:cubicBezTo>
                <a:close/>
              </a:path>
              <a:path w="4243589" h="27432" stroke="0" extrusionOk="0">
                <a:moveTo>
                  <a:pt x="0" y="0"/>
                </a:moveTo>
                <a:cubicBezTo>
                  <a:pt x="128164" y="17204"/>
                  <a:pt x="312653" y="1129"/>
                  <a:pt x="563791" y="0"/>
                </a:cubicBezTo>
                <a:cubicBezTo>
                  <a:pt x="814929" y="-1129"/>
                  <a:pt x="837271" y="8503"/>
                  <a:pt x="1042710" y="0"/>
                </a:cubicBezTo>
                <a:cubicBezTo>
                  <a:pt x="1248149" y="-8503"/>
                  <a:pt x="1588432" y="-28862"/>
                  <a:pt x="1733809" y="0"/>
                </a:cubicBezTo>
                <a:cubicBezTo>
                  <a:pt x="1879186" y="28862"/>
                  <a:pt x="2052815" y="5974"/>
                  <a:pt x="2297600" y="0"/>
                </a:cubicBezTo>
                <a:cubicBezTo>
                  <a:pt x="2542385" y="-5974"/>
                  <a:pt x="2699960" y="-23550"/>
                  <a:pt x="2861391" y="0"/>
                </a:cubicBezTo>
                <a:cubicBezTo>
                  <a:pt x="3022822" y="23550"/>
                  <a:pt x="3390411" y="25272"/>
                  <a:pt x="3552490" y="0"/>
                </a:cubicBezTo>
                <a:cubicBezTo>
                  <a:pt x="3714569" y="-25272"/>
                  <a:pt x="3950585" y="-31327"/>
                  <a:pt x="4243589" y="0"/>
                </a:cubicBezTo>
                <a:cubicBezTo>
                  <a:pt x="4244074" y="9333"/>
                  <a:pt x="4244867" y="19699"/>
                  <a:pt x="4243589" y="27432"/>
                </a:cubicBezTo>
                <a:cubicBezTo>
                  <a:pt x="4130424" y="7904"/>
                  <a:pt x="3932803" y="51393"/>
                  <a:pt x="3722234" y="27432"/>
                </a:cubicBezTo>
                <a:cubicBezTo>
                  <a:pt x="3511665" y="3471"/>
                  <a:pt x="3269903" y="55138"/>
                  <a:pt x="3116007" y="27432"/>
                </a:cubicBezTo>
                <a:cubicBezTo>
                  <a:pt x="2962111" y="-274"/>
                  <a:pt x="2744280" y="32368"/>
                  <a:pt x="2509780" y="27432"/>
                </a:cubicBezTo>
                <a:cubicBezTo>
                  <a:pt x="2275280" y="22496"/>
                  <a:pt x="2066059" y="52808"/>
                  <a:pt x="1945989" y="27432"/>
                </a:cubicBezTo>
                <a:cubicBezTo>
                  <a:pt x="1825919" y="2056"/>
                  <a:pt x="1407329" y="21760"/>
                  <a:pt x="1254890" y="27432"/>
                </a:cubicBezTo>
                <a:cubicBezTo>
                  <a:pt x="1102451" y="33104"/>
                  <a:pt x="837950" y="40817"/>
                  <a:pt x="563791" y="27432"/>
                </a:cubicBezTo>
                <a:cubicBezTo>
                  <a:pt x="289632" y="14047"/>
                  <a:pt x="132768" y="16249"/>
                  <a:pt x="0" y="27432"/>
                </a:cubicBezTo>
                <a:cubicBezTo>
                  <a:pt x="211" y="18145"/>
                  <a:pt x="120" y="6480"/>
                  <a:pt x="0" y="0"/>
                </a:cubicBezTo>
                <a:close/>
              </a:path>
            </a:pathLst>
          </a:custGeom>
          <a:solidFill>
            <a:schemeClr val="tx1"/>
          </a:solidFill>
          <a:ln w="38100" cap="rnd">
            <a:solidFill>
              <a:schemeClr val="tx1"/>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467866123"/>
      </p:ext>
    </p:extLst>
  </p:cSld>
  <p:clrMapOvr>
    <a:masterClrMapping/>
  </p:clrMapOvr>
</p:sldLayout>
</file>

<file path=ppt/slideLayouts/slideLayout12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ADE264-531D-49C1-A8AF-2B4C1D218FAB}"/>
              </a:ext>
            </a:extLst>
          </p:cNvPr>
          <p:cNvSpPr>
            <a:spLocks noGrp="1"/>
          </p:cNvSpPr>
          <p:nvPr>
            <p:ph type="title"/>
          </p:nvPr>
        </p:nvSpPr>
        <p:spPr/>
        <p:txBody>
          <a:bodyPr/>
          <a:lstStyle/>
          <a:p>
            <a:r>
              <a:rPr lang="en-US"/>
              <a:t>Click to edit Master title style</a:t>
            </a:r>
            <a:endParaRPr lang="en-US" dirty="0"/>
          </a:p>
        </p:txBody>
      </p:sp>
      <p:sp>
        <p:nvSpPr>
          <p:cNvPr id="3" name="Content Placeholder 2">
            <a:extLst>
              <a:ext uri="{FF2B5EF4-FFF2-40B4-BE49-F238E27FC236}">
                <a16:creationId xmlns:a16="http://schemas.microsoft.com/office/drawing/2014/main" id="{E4B9A1B8-2F1B-46AA-858A-CFFF5AF7CEB0}"/>
              </a:ext>
            </a:extLst>
          </p:cNvPr>
          <p:cNvSpPr>
            <a:spLocks noGrp="1"/>
          </p:cNvSpPr>
          <p:nvPr>
            <p:ph sz="half" idx="1"/>
          </p:nvPr>
        </p:nvSpPr>
        <p:spPr>
          <a:xfrm>
            <a:off x="838200" y="1929384"/>
            <a:ext cx="5181600" cy="425196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a:extLst>
              <a:ext uri="{FF2B5EF4-FFF2-40B4-BE49-F238E27FC236}">
                <a16:creationId xmlns:a16="http://schemas.microsoft.com/office/drawing/2014/main" id="{6E6B9631-18C0-43BD-8AF3-9137D6D4C234}"/>
              </a:ext>
            </a:extLst>
          </p:cNvPr>
          <p:cNvSpPr>
            <a:spLocks noGrp="1"/>
          </p:cNvSpPr>
          <p:nvPr>
            <p:ph sz="half" idx="2"/>
          </p:nvPr>
        </p:nvSpPr>
        <p:spPr>
          <a:xfrm>
            <a:off x="6172200" y="1929384"/>
            <a:ext cx="5181600" cy="42519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a:extLst>
              <a:ext uri="{FF2B5EF4-FFF2-40B4-BE49-F238E27FC236}">
                <a16:creationId xmlns:a16="http://schemas.microsoft.com/office/drawing/2014/main" id="{E9032FCA-14C6-4497-9C27-3F58062442CE}"/>
              </a:ext>
            </a:extLst>
          </p:cNvPr>
          <p:cNvSpPr>
            <a:spLocks noGrp="1"/>
          </p:cNvSpPr>
          <p:nvPr>
            <p:ph type="dt" sz="half" idx="10"/>
          </p:nvPr>
        </p:nvSpPr>
        <p:spPr/>
        <p:txBody>
          <a:bodyPr/>
          <a:lstStyle/>
          <a:p>
            <a:fld id="{72345051-2045-45DA-935E-2E3CA1A69ADC}" type="datetimeFigureOut">
              <a:rPr lang="en-US" smtClean="0"/>
              <a:t>7/18/23</a:t>
            </a:fld>
            <a:endParaRPr lang="en-US"/>
          </a:p>
        </p:txBody>
      </p:sp>
      <p:sp>
        <p:nvSpPr>
          <p:cNvPr id="6" name="Footer Placeholder 5">
            <a:extLst>
              <a:ext uri="{FF2B5EF4-FFF2-40B4-BE49-F238E27FC236}">
                <a16:creationId xmlns:a16="http://schemas.microsoft.com/office/drawing/2014/main" id="{961E5057-693B-4E10-958E-0ABE79FEC705}"/>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670CECB1-0A35-4C10-9D3D-FE4404283011}"/>
              </a:ext>
            </a:extLst>
          </p:cNvPr>
          <p:cNvSpPr>
            <a:spLocks noGrp="1"/>
          </p:cNvSpPr>
          <p:nvPr>
            <p:ph type="sldNum" sz="quarter" idx="12"/>
          </p:nvPr>
        </p:nvSpPr>
        <p:spPr/>
        <p:txBody>
          <a:bodyPr/>
          <a:lstStyle/>
          <a:p>
            <a:fld id="{A7CD31F4-64FA-4BA0-9498-67783267A8C8}" type="slidenum">
              <a:rPr lang="en-US" smtClean="0"/>
              <a:t>‹#›</a:t>
            </a:fld>
            <a:endParaRPr lang="en-US"/>
          </a:p>
        </p:txBody>
      </p:sp>
      <p:sp>
        <p:nvSpPr>
          <p:cNvPr id="9" name="Rectangle 8" descr="Tag=AccentColor&#10;Flavor=Light&#10;Target=FillAndLine">
            <a:extLst>
              <a:ext uri="{FF2B5EF4-FFF2-40B4-BE49-F238E27FC236}">
                <a16:creationId xmlns:a16="http://schemas.microsoft.com/office/drawing/2014/main" id="{2FAAC677-2D37-4F63-9C4B-711A2988EE02}"/>
              </a:ext>
            </a:extLst>
          </p:cNvPr>
          <p:cNvSpPr/>
          <p:nvPr/>
        </p:nvSpPr>
        <p:spPr>
          <a:xfrm>
            <a:off x="838199" y="1709928"/>
            <a:ext cx="10515600" cy="27432"/>
          </a:xfrm>
          <a:custGeom>
            <a:avLst/>
            <a:gdLst>
              <a:gd name="connsiteX0" fmla="*/ 0 w 10515600"/>
              <a:gd name="connsiteY0" fmla="*/ 0 h 27432"/>
              <a:gd name="connsiteX1" fmla="*/ 446913 w 10515600"/>
              <a:gd name="connsiteY1" fmla="*/ 0 h 27432"/>
              <a:gd name="connsiteX2" fmla="*/ 1104138 w 10515600"/>
              <a:gd name="connsiteY2" fmla="*/ 0 h 27432"/>
              <a:gd name="connsiteX3" fmla="*/ 1866519 w 10515600"/>
              <a:gd name="connsiteY3" fmla="*/ 0 h 27432"/>
              <a:gd name="connsiteX4" fmla="*/ 2208276 w 10515600"/>
              <a:gd name="connsiteY4" fmla="*/ 0 h 27432"/>
              <a:gd name="connsiteX5" fmla="*/ 2550033 w 10515600"/>
              <a:gd name="connsiteY5" fmla="*/ 0 h 27432"/>
              <a:gd name="connsiteX6" fmla="*/ 3417570 w 10515600"/>
              <a:gd name="connsiteY6" fmla="*/ 0 h 27432"/>
              <a:gd name="connsiteX7" fmla="*/ 4074795 w 10515600"/>
              <a:gd name="connsiteY7" fmla="*/ 0 h 27432"/>
              <a:gd name="connsiteX8" fmla="*/ 4416552 w 10515600"/>
              <a:gd name="connsiteY8" fmla="*/ 0 h 27432"/>
              <a:gd name="connsiteX9" fmla="*/ 5073777 w 10515600"/>
              <a:gd name="connsiteY9" fmla="*/ 0 h 27432"/>
              <a:gd name="connsiteX10" fmla="*/ 5941314 w 10515600"/>
              <a:gd name="connsiteY10" fmla="*/ 0 h 27432"/>
              <a:gd name="connsiteX11" fmla="*/ 6493383 w 10515600"/>
              <a:gd name="connsiteY11" fmla="*/ 0 h 27432"/>
              <a:gd name="connsiteX12" fmla="*/ 7045452 w 10515600"/>
              <a:gd name="connsiteY12" fmla="*/ 0 h 27432"/>
              <a:gd name="connsiteX13" fmla="*/ 7702677 w 10515600"/>
              <a:gd name="connsiteY13" fmla="*/ 0 h 27432"/>
              <a:gd name="connsiteX14" fmla="*/ 8465058 w 10515600"/>
              <a:gd name="connsiteY14" fmla="*/ 0 h 27432"/>
              <a:gd name="connsiteX15" fmla="*/ 9227439 w 10515600"/>
              <a:gd name="connsiteY15" fmla="*/ 0 h 27432"/>
              <a:gd name="connsiteX16" fmla="*/ 10515600 w 10515600"/>
              <a:gd name="connsiteY16" fmla="*/ 0 h 27432"/>
              <a:gd name="connsiteX17" fmla="*/ 10515600 w 10515600"/>
              <a:gd name="connsiteY17" fmla="*/ 27432 h 27432"/>
              <a:gd name="connsiteX18" fmla="*/ 10068687 w 10515600"/>
              <a:gd name="connsiteY18" fmla="*/ 27432 h 27432"/>
              <a:gd name="connsiteX19" fmla="*/ 9201150 w 10515600"/>
              <a:gd name="connsiteY19" fmla="*/ 27432 h 27432"/>
              <a:gd name="connsiteX20" fmla="*/ 8543925 w 10515600"/>
              <a:gd name="connsiteY20" fmla="*/ 27432 h 27432"/>
              <a:gd name="connsiteX21" fmla="*/ 8202168 w 10515600"/>
              <a:gd name="connsiteY21" fmla="*/ 27432 h 27432"/>
              <a:gd name="connsiteX22" fmla="*/ 7544943 w 10515600"/>
              <a:gd name="connsiteY22" fmla="*/ 27432 h 27432"/>
              <a:gd name="connsiteX23" fmla="*/ 6992874 w 10515600"/>
              <a:gd name="connsiteY23" fmla="*/ 27432 h 27432"/>
              <a:gd name="connsiteX24" fmla="*/ 6440805 w 10515600"/>
              <a:gd name="connsiteY24" fmla="*/ 27432 h 27432"/>
              <a:gd name="connsiteX25" fmla="*/ 5888736 w 10515600"/>
              <a:gd name="connsiteY25" fmla="*/ 27432 h 27432"/>
              <a:gd name="connsiteX26" fmla="*/ 5336667 w 10515600"/>
              <a:gd name="connsiteY26" fmla="*/ 27432 h 27432"/>
              <a:gd name="connsiteX27" fmla="*/ 4574286 w 10515600"/>
              <a:gd name="connsiteY27" fmla="*/ 27432 h 27432"/>
              <a:gd name="connsiteX28" fmla="*/ 3917061 w 10515600"/>
              <a:gd name="connsiteY28" fmla="*/ 27432 h 27432"/>
              <a:gd name="connsiteX29" fmla="*/ 3575304 w 10515600"/>
              <a:gd name="connsiteY29" fmla="*/ 27432 h 27432"/>
              <a:gd name="connsiteX30" fmla="*/ 3023235 w 10515600"/>
              <a:gd name="connsiteY30" fmla="*/ 27432 h 27432"/>
              <a:gd name="connsiteX31" fmla="*/ 2260854 w 10515600"/>
              <a:gd name="connsiteY31" fmla="*/ 27432 h 27432"/>
              <a:gd name="connsiteX32" fmla="*/ 1813941 w 10515600"/>
              <a:gd name="connsiteY32" fmla="*/ 27432 h 27432"/>
              <a:gd name="connsiteX33" fmla="*/ 946404 w 10515600"/>
              <a:gd name="connsiteY33" fmla="*/ 27432 h 27432"/>
              <a:gd name="connsiteX34" fmla="*/ 0 w 10515600"/>
              <a:gd name="connsiteY34" fmla="*/ 27432 h 27432"/>
              <a:gd name="connsiteX35" fmla="*/ 0 w 10515600"/>
              <a:gd name="connsiteY35" fmla="*/ 0 h 27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0515600" h="27432" fill="none" extrusionOk="0">
                <a:moveTo>
                  <a:pt x="0" y="0"/>
                </a:moveTo>
                <a:cubicBezTo>
                  <a:pt x="119693" y="-14343"/>
                  <a:pt x="253007" y="-7583"/>
                  <a:pt x="446913" y="0"/>
                </a:cubicBezTo>
                <a:cubicBezTo>
                  <a:pt x="640819" y="7583"/>
                  <a:pt x="841419" y="-7067"/>
                  <a:pt x="1104138" y="0"/>
                </a:cubicBezTo>
                <a:cubicBezTo>
                  <a:pt x="1366858" y="7067"/>
                  <a:pt x="1495525" y="1255"/>
                  <a:pt x="1866519" y="0"/>
                </a:cubicBezTo>
                <a:cubicBezTo>
                  <a:pt x="2237513" y="-1255"/>
                  <a:pt x="2043820" y="12003"/>
                  <a:pt x="2208276" y="0"/>
                </a:cubicBezTo>
                <a:cubicBezTo>
                  <a:pt x="2372732" y="-12003"/>
                  <a:pt x="2419452" y="9887"/>
                  <a:pt x="2550033" y="0"/>
                </a:cubicBezTo>
                <a:cubicBezTo>
                  <a:pt x="2680614" y="-9887"/>
                  <a:pt x="3098156" y="3827"/>
                  <a:pt x="3417570" y="0"/>
                </a:cubicBezTo>
                <a:cubicBezTo>
                  <a:pt x="3736984" y="-3827"/>
                  <a:pt x="3916040" y="-6233"/>
                  <a:pt x="4074795" y="0"/>
                </a:cubicBezTo>
                <a:cubicBezTo>
                  <a:pt x="4233551" y="6233"/>
                  <a:pt x="4279253" y="5661"/>
                  <a:pt x="4416552" y="0"/>
                </a:cubicBezTo>
                <a:cubicBezTo>
                  <a:pt x="4553851" y="-5661"/>
                  <a:pt x="4915758" y="26022"/>
                  <a:pt x="5073777" y="0"/>
                </a:cubicBezTo>
                <a:cubicBezTo>
                  <a:pt x="5231797" y="-26022"/>
                  <a:pt x="5612089" y="32230"/>
                  <a:pt x="5941314" y="0"/>
                </a:cubicBezTo>
                <a:cubicBezTo>
                  <a:pt x="6270539" y="-32230"/>
                  <a:pt x="6313600" y="3064"/>
                  <a:pt x="6493383" y="0"/>
                </a:cubicBezTo>
                <a:cubicBezTo>
                  <a:pt x="6673166" y="-3064"/>
                  <a:pt x="6902474" y="-21096"/>
                  <a:pt x="7045452" y="0"/>
                </a:cubicBezTo>
                <a:cubicBezTo>
                  <a:pt x="7188430" y="21096"/>
                  <a:pt x="7478162" y="17386"/>
                  <a:pt x="7702677" y="0"/>
                </a:cubicBezTo>
                <a:cubicBezTo>
                  <a:pt x="7927192" y="-17386"/>
                  <a:pt x="8295683" y="-35143"/>
                  <a:pt x="8465058" y="0"/>
                </a:cubicBezTo>
                <a:cubicBezTo>
                  <a:pt x="8634433" y="35143"/>
                  <a:pt x="8927835" y="4103"/>
                  <a:pt x="9227439" y="0"/>
                </a:cubicBezTo>
                <a:cubicBezTo>
                  <a:pt x="9527043" y="-4103"/>
                  <a:pt x="10105355" y="-17535"/>
                  <a:pt x="10515600" y="0"/>
                </a:cubicBezTo>
                <a:cubicBezTo>
                  <a:pt x="10515789" y="12323"/>
                  <a:pt x="10515633" y="14639"/>
                  <a:pt x="10515600" y="27432"/>
                </a:cubicBezTo>
                <a:cubicBezTo>
                  <a:pt x="10343646" y="15282"/>
                  <a:pt x="10223667" y="31057"/>
                  <a:pt x="10068687" y="27432"/>
                </a:cubicBezTo>
                <a:cubicBezTo>
                  <a:pt x="9913707" y="23807"/>
                  <a:pt x="9512455" y="4101"/>
                  <a:pt x="9201150" y="27432"/>
                </a:cubicBezTo>
                <a:cubicBezTo>
                  <a:pt x="8889845" y="50763"/>
                  <a:pt x="8866277" y="3158"/>
                  <a:pt x="8543925" y="27432"/>
                </a:cubicBezTo>
                <a:cubicBezTo>
                  <a:pt x="8221573" y="51706"/>
                  <a:pt x="8288348" y="37286"/>
                  <a:pt x="8202168" y="27432"/>
                </a:cubicBezTo>
                <a:cubicBezTo>
                  <a:pt x="8115988" y="17578"/>
                  <a:pt x="7797033" y="6631"/>
                  <a:pt x="7544943" y="27432"/>
                </a:cubicBezTo>
                <a:cubicBezTo>
                  <a:pt x="7292854" y="48233"/>
                  <a:pt x="7108060" y="41767"/>
                  <a:pt x="6992874" y="27432"/>
                </a:cubicBezTo>
                <a:cubicBezTo>
                  <a:pt x="6877688" y="13097"/>
                  <a:pt x="6668930" y="7947"/>
                  <a:pt x="6440805" y="27432"/>
                </a:cubicBezTo>
                <a:cubicBezTo>
                  <a:pt x="6212680" y="46917"/>
                  <a:pt x="6027476" y="35225"/>
                  <a:pt x="5888736" y="27432"/>
                </a:cubicBezTo>
                <a:cubicBezTo>
                  <a:pt x="5749996" y="19639"/>
                  <a:pt x="5574559" y="43627"/>
                  <a:pt x="5336667" y="27432"/>
                </a:cubicBezTo>
                <a:cubicBezTo>
                  <a:pt x="5098775" y="11237"/>
                  <a:pt x="4837534" y="41882"/>
                  <a:pt x="4574286" y="27432"/>
                </a:cubicBezTo>
                <a:cubicBezTo>
                  <a:pt x="4311038" y="12982"/>
                  <a:pt x="4126419" y="26678"/>
                  <a:pt x="3917061" y="27432"/>
                </a:cubicBezTo>
                <a:cubicBezTo>
                  <a:pt x="3707704" y="28186"/>
                  <a:pt x="3657291" y="40087"/>
                  <a:pt x="3575304" y="27432"/>
                </a:cubicBezTo>
                <a:cubicBezTo>
                  <a:pt x="3493317" y="14777"/>
                  <a:pt x="3185226" y="45867"/>
                  <a:pt x="3023235" y="27432"/>
                </a:cubicBezTo>
                <a:cubicBezTo>
                  <a:pt x="2861244" y="8997"/>
                  <a:pt x="2597085" y="35801"/>
                  <a:pt x="2260854" y="27432"/>
                </a:cubicBezTo>
                <a:cubicBezTo>
                  <a:pt x="1924623" y="19063"/>
                  <a:pt x="1996678" y="15705"/>
                  <a:pt x="1813941" y="27432"/>
                </a:cubicBezTo>
                <a:cubicBezTo>
                  <a:pt x="1631204" y="39159"/>
                  <a:pt x="1187542" y="49167"/>
                  <a:pt x="946404" y="27432"/>
                </a:cubicBezTo>
                <a:cubicBezTo>
                  <a:pt x="705266" y="5697"/>
                  <a:pt x="404743" y="28229"/>
                  <a:pt x="0" y="27432"/>
                </a:cubicBezTo>
                <a:cubicBezTo>
                  <a:pt x="244" y="15297"/>
                  <a:pt x="645" y="7129"/>
                  <a:pt x="0" y="0"/>
                </a:cubicBezTo>
                <a:close/>
              </a:path>
              <a:path w="10515600" h="27432" stroke="0" extrusionOk="0">
                <a:moveTo>
                  <a:pt x="0" y="0"/>
                </a:moveTo>
                <a:cubicBezTo>
                  <a:pt x="230793" y="14353"/>
                  <a:pt x="332416" y="21392"/>
                  <a:pt x="552069" y="0"/>
                </a:cubicBezTo>
                <a:cubicBezTo>
                  <a:pt x="771722" y="-21392"/>
                  <a:pt x="761737" y="-14337"/>
                  <a:pt x="893826" y="0"/>
                </a:cubicBezTo>
                <a:cubicBezTo>
                  <a:pt x="1025915" y="14337"/>
                  <a:pt x="1441584" y="-15498"/>
                  <a:pt x="1761363" y="0"/>
                </a:cubicBezTo>
                <a:cubicBezTo>
                  <a:pt x="2081142" y="15498"/>
                  <a:pt x="2111503" y="7278"/>
                  <a:pt x="2313432" y="0"/>
                </a:cubicBezTo>
                <a:cubicBezTo>
                  <a:pt x="2515361" y="-7278"/>
                  <a:pt x="2743584" y="-17845"/>
                  <a:pt x="2865501" y="0"/>
                </a:cubicBezTo>
                <a:cubicBezTo>
                  <a:pt x="2987418" y="17845"/>
                  <a:pt x="3345183" y="8208"/>
                  <a:pt x="3733038" y="0"/>
                </a:cubicBezTo>
                <a:cubicBezTo>
                  <a:pt x="4120893" y="-8208"/>
                  <a:pt x="4009066" y="-3159"/>
                  <a:pt x="4179951" y="0"/>
                </a:cubicBezTo>
                <a:cubicBezTo>
                  <a:pt x="4350836" y="3159"/>
                  <a:pt x="4735020" y="17517"/>
                  <a:pt x="5047488" y="0"/>
                </a:cubicBezTo>
                <a:cubicBezTo>
                  <a:pt x="5359956" y="-17517"/>
                  <a:pt x="5662148" y="-17777"/>
                  <a:pt x="5915025" y="0"/>
                </a:cubicBezTo>
                <a:cubicBezTo>
                  <a:pt x="6167902" y="17777"/>
                  <a:pt x="6308797" y="30350"/>
                  <a:pt x="6572250" y="0"/>
                </a:cubicBezTo>
                <a:cubicBezTo>
                  <a:pt x="6835703" y="-30350"/>
                  <a:pt x="7107419" y="-9627"/>
                  <a:pt x="7439787" y="0"/>
                </a:cubicBezTo>
                <a:cubicBezTo>
                  <a:pt x="7772155" y="9627"/>
                  <a:pt x="7844034" y="-9098"/>
                  <a:pt x="7991856" y="0"/>
                </a:cubicBezTo>
                <a:cubicBezTo>
                  <a:pt x="8139678" y="9098"/>
                  <a:pt x="8289889" y="-20239"/>
                  <a:pt x="8543925" y="0"/>
                </a:cubicBezTo>
                <a:cubicBezTo>
                  <a:pt x="8797961" y="20239"/>
                  <a:pt x="8994198" y="29575"/>
                  <a:pt x="9306306" y="0"/>
                </a:cubicBezTo>
                <a:cubicBezTo>
                  <a:pt x="9618414" y="-29575"/>
                  <a:pt x="9739118" y="-23835"/>
                  <a:pt x="9858375" y="0"/>
                </a:cubicBezTo>
                <a:cubicBezTo>
                  <a:pt x="9977632" y="23835"/>
                  <a:pt x="10370488" y="-4069"/>
                  <a:pt x="10515600" y="0"/>
                </a:cubicBezTo>
                <a:cubicBezTo>
                  <a:pt x="10515650" y="5798"/>
                  <a:pt x="10515903" y="19375"/>
                  <a:pt x="10515600" y="27432"/>
                </a:cubicBezTo>
                <a:cubicBezTo>
                  <a:pt x="10304538" y="42307"/>
                  <a:pt x="10069280" y="3335"/>
                  <a:pt x="9753219" y="27432"/>
                </a:cubicBezTo>
                <a:cubicBezTo>
                  <a:pt x="9437158" y="51529"/>
                  <a:pt x="9488415" y="23852"/>
                  <a:pt x="9411462" y="27432"/>
                </a:cubicBezTo>
                <a:cubicBezTo>
                  <a:pt x="9334509" y="31012"/>
                  <a:pt x="9183755" y="44107"/>
                  <a:pt x="8964549" y="27432"/>
                </a:cubicBezTo>
                <a:cubicBezTo>
                  <a:pt x="8745343" y="10757"/>
                  <a:pt x="8279150" y="61693"/>
                  <a:pt x="8097012" y="27432"/>
                </a:cubicBezTo>
                <a:cubicBezTo>
                  <a:pt x="7914874" y="-6829"/>
                  <a:pt x="7608717" y="59556"/>
                  <a:pt x="7439787" y="27432"/>
                </a:cubicBezTo>
                <a:cubicBezTo>
                  <a:pt x="7270858" y="-4692"/>
                  <a:pt x="7154492" y="27026"/>
                  <a:pt x="6992874" y="27432"/>
                </a:cubicBezTo>
                <a:cubicBezTo>
                  <a:pt x="6831256" y="27838"/>
                  <a:pt x="6536817" y="51174"/>
                  <a:pt x="6335649" y="27432"/>
                </a:cubicBezTo>
                <a:cubicBezTo>
                  <a:pt x="6134481" y="3690"/>
                  <a:pt x="6097824" y="11070"/>
                  <a:pt x="5993892" y="27432"/>
                </a:cubicBezTo>
                <a:cubicBezTo>
                  <a:pt x="5889960" y="43794"/>
                  <a:pt x="5793821" y="34098"/>
                  <a:pt x="5652135" y="27432"/>
                </a:cubicBezTo>
                <a:cubicBezTo>
                  <a:pt x="5510449" y="20766"/>
                  <a:pt x="5168382" y="-3650"/>
                  <a:pt x="4994910" y="27432"/>
                </a:cubicBezTo>
                <a:cubicBezTo>
                  <a:pt x="4821439" y="58514"/>
                  <a:pt x="4653937" y="21362"/>
                  <a:pt x="4547997" y="27432"/>
                </a:cubicBezTo>
                <a:cubicBezTo>
                  <a:pt x="4442057" y="33502"/>
                  <a:pt x="4153363" y="33024"/>
                  <a:pt x="3785616" y="27432"/>
                </a:cubicBezTo>
                <a:cubicBezTo>
                  <a:pt x="3417869" y="21840"/>
                  <a:pt x="3544908" y="29840"/>
                  <a:pt x="3338703" y="27432"/>
                </a:cubicBezTo>
                <a:cubicBezTo>
                  <a:pt x="3132498" y="25024"/>
                  <a:pt x="2782152" y="45947"/>
                  <a:pt x="2576322" y="27432"/>
                </a:cubicBezTo>
                <a:cubicBezTo>
                  <a:pt x="2370492" y="8917"/>
                  <a:pt x="2347214" y="14129"/>
                  <a:pt x="2234565" y="27432"/>
                </a:cubicBezTo>
                <a:cubicBezTo>
                  <a:pt x="2121916" y="40735"/>
                  <a:pt x="1785921" y="49081"/>
                  <a:pt x="1472184" y="27432"/>
                </a:cubicBezTo>
                <a:cubicBezTo>
                  <a:pt x="1158447" y="5783"/>
                  <a:pt x="1203910" y="37937"/>
                  <a:pt x="1025271" y="27432"/>
                </a:cubicBezTo>
                <a:cubicBezTo>
                  <a:pt x="846632" y="16927"/>
                  <a:pt x="846577" y="17996"/>
                  <a:pt x="683514" y="27432"/>
                </a:cubicBezTo>
                <a:cubicBezTo>
                  <a:pt x="520451" y="36868"/>
                  <a:pt x="320799" y="46677"/>
                  <a:pt x="0" y="27432"/>
                </a:cubicBezTo>
                <a:cubicBezTo>
                  <a:pt x="-510" y="19859"/>
                  <a:pt x="-1106" y="11474"/>
                  <a:pt x="0" y="0"/>
                </a:cubicBezTo>
                <a:close/>
              </a:path>
            </a:pathLst>
          </a:custGeom>
          <a:solidFill>
            <a:schemeClr val="tx1"/>
          </a:solidFill>
          <a:ln w="38100" cap="rnd">
            <a:solidFill>
              <a:schemeClr val="tx1"/>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1021040266"/>
      </p:ext>
    </p:extLst>
  </p:cSld>
  <p:clrMapOvr>
    <a:masterClrMapping/>
  </p:clrMapOvr>
</p:sldLayout>
</file>

<file path=ppt/slideLayouts/slideLayout12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8AE282-8875-4F49-AB21-E1C2BCAEA1F6}"/>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81712EA2-EF8C-4F18-BECF-AD121F72816A}"/>
              </a:ext>
            </a:extLst>
          </p:cNvPr>
          <p:cNvSpPr>
            <a:spLocks noGrp="1"/>
          </p:cNvSpPr>
          <p:nvPr>
            <p:ph type="body" idx="1"/>
          </p:nvPr>
        </p:nvSpPr>
        <p:spPr>
          <a:xfrm>
            <a:off x="839788" y="1938528"/>
            <a:ext cx="5157787" cy="823912"/>
          </a:xfrm>
        </p:spPr>
        <p:txBody>
          <a:bodyPr anchor="b">
            <a:normAutofit/>
          </a:bodyPr>
          <a:lstStyle>
            <a:lvl1pPr marL="0" indent="0">
              <a:buNone/>
              <a:defRPr sz="36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7D7B59D4-E93F-40C1-A1A2-F1867830C678}"/>
              </a:ext>
            </a:extLst>
          </p:cNvPr>
          <p:cNvSpPr>
            <a:spLocks noGrp="1"/>
          </p:cNvSpPr>
          <p:nvPr>
            <p:ph sz="half" idx="2"/>
          </p:nvPr>
        </p:nvSpPr>
        <p:spPr>
          <a:xfrm>
            <a:off x="839788" y="2926080"/>
            <a:ext cx="5157787" cy="326440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a:extLst>
              <a:ext uri="{FF2B5EF4-FFF2-40B4-BE49-F238E27FC236}">
                <a16:creationId xmlns:a16="http://schemas.microsoft.com/office/drawing/2014/main" id="{6E810616-1C77-42AE-8449-D0B64E2B8475}"/>
              </a:ext>
            </a:extLst>
          </p:cNvPr>
          <p:cNvSpPr>
            <a:spLocks noGrp="1"/>
          </p:cNvSpPr>
          <p:nvPr>
            <p:ph type="body" sz="quarter" idx="3"/>
          </p:nvPr>
        </p:nvSpPr>
        <p:spPr>
          <a:xfrm>
            <a:off x="6172200" y="1938528"/>
            <a:ext cx="5183188" cy="823912"/>
          </a:xfrm>
        </p:spPr>
        <p:txBody>
          <a:bodyPr anchor="b">
            <a:normAutofit/>
          </a:bodyPr>
          <a:lstStyle>
            <a:lvl1pPr marL="0" indent="0">
              <a:buNone/>
              <a:defRPr sz="36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BA74E172-AFE8-48E4-BBB0-CA6D4EC1127C}"/>
              </a:ext>
            </a:extLst>
          </p:cNvPr>
          <p:cNvSpPr>
            <a:spLocks noGrp="1"/>
          </p:cNvSpPr>
          <p:nvPr>
            <p:ph sz="quarter" idx="4"/>
          </p:nvPr>
        </p:nvSpPr>
        <p:spPr>
          <a:xfrm>
            <a:off x="6172200" y="2926080"/>
            <a:ext cx="5183188" cy="326440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a:extLst>
              <a:ext uri="{FF2B5EF4-FFF2-40B4-BE49-F238E27FC236}">
                <a16:creationId xmlns:a16="http://schemas.microsoft.com/office/drawing/2014/main" id="{4C9407CC-270D-4C98-B95C-7AE67D2E1913}"/>
              </a:ext>
            </a:extLst>
          </p:cNvPr>
          <p:cNvSpPr>
            <a:spLocks noGrp="1"/>
          </p:cNvSpPr>
          <p:nvPr>
            <p:ph type="dt" sz="half" idx="10"/>
          </p:nvPr>
        </p:nvSpPr>
        <p:spPr/>
        <p:txBody>
          <a:bodyPr/>
          <a:lstStyle/>
          <a:p>
            <a:fld id="{72345051-2045-45DA-935E-2E3CA1A69ADC}" type="datetimeFigureOut">
              <a:rPr lang="en-US" smtClean="0"/>
              <a:t>7/18/23</a:t>
            </a:fld>
            <a:endParaRPr lang="en-US"/>
          </a:p>
        </p:txBody>
      </p:sp>
      <p:sp>
        <p:nvSpPr>
          <p:cNvPr id="8" name="Footer Placeholder 7">
            <a:extLst>
              <a:ext uri="{FF2B5EF4-FFF2-40B4-BE49-F238E27FC236}">
                <a16:creationId xmlns:a16="http://schemas.microsoft.com/office/drawing/2014/main" id="{454070D5-9B7B-47FC-9F75-F6AD9607452E}"/>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428EAC17-33BE-4265-8C06-644C2D34FD3C}"/>
              </a:ext>
            </a:extLst>
          </p:cNvPr>
          <p:cNvSpPr>
            <a:spLocks noGrp="1"/>
          </p:cNvSpPr>
          <p:nvPr>
            <p:ph type="sldNum" sz="quarter" idx="12"/>
          </p:nvPr>
        </p:nvSpPr>
        <p:spPr/>
        <p:txBody>
          <a:bodyPr/>
          <a:lstStyle/>
          <a:p>
            <a:fld id="{A7CD31F4-64FA-4BA0-9498-67783267A8C8}" type="slidenum">
              <a:rPr lang="en-US" smtClean="0"/>
              <a:t>‹#›</a:t>
            </a:fld>
            <a:endParaRPr lang="en-US"/>
          </a:p>
        </p:txBody>
      </p:sp>
      <p:sp>
        <p:nvSpPr>
          <p:cNvPr id="11" name="Rectangle 10" descr="Tag=AccentColor&#10;Flavor=Light&#10;Target=FillAndLine">
            <a:extLst>
              <a:ext uri="{FF2B5EF4-FFF2-40B4-BE49-F238E27FC236}">
                <a16:creationId xmlns:a16="http://schemas.microsoft.com/office/drawing/2014/main" id="{F634C457-AEBF-47D7-9200-BAD05D138B12}"/>
              </a:ext>
            </a:extLst>
          </p:cNvPr>
          <p:cNvSpPr/>
          <p:nvPr/>
        </p:nvSpPr>
        <p:spPr>
          <a:xfrm>
            <a:off x="838199" y="1709928"/>
            <a:ext cx="10515600" cy="27432"/>
          </a:xfrm>
          <a:custGeom>
            <a:avLst/>
            <a:gdLst>
              <a:gd name="connsiteX0" fmla="*/ 0 w 10515600"/>
              <a:gd name="connsiteY0" fmla="*/ 0 h 27432"/>
              <a:gd name="connsiteX1" fmla="*/ 446913 w 10515600"/>
              <a:gd name="connsiteY1" fmla="*/ 0 h 27432"/>
              <a:gd name="connsiteX2" fmla="*/ 1104138 w 10515600"/>
              <a:gd name="connsiteY2" fmla="*/ 0 h 27432"/>
              <a:gd name="connsiteX3" fmla="*/ 1866519 w 10515600"/>
              <a:gd name="connsiteY3" fmla="*/ 0 h 27432"/>
              <a:gd name="connsiteX4" fmla="*/ 2208276 w 10515600"/>
              <a:gd name="connsiteY4" fmla="*/ 0 h 27432"/>
              <a:gd name="connsiteX5" fmla="*/ 2550033 w 10515600"/>
              <a:gd name="connsiteY5" fmla="*/ 0 h 27432"/>
              <a:gd name="connsiteX6" fmla="*/ 3417570 w 10515600"/>
              <a:gd name="connsiteY6" fmla="*/ 0 h 27432"/>
              <a:gd name="connsiteX7" fmla="*/ 4074795 w 10515600"/>
              <a:gd name="connsiteY7" fmla="*/ 0 h 27432"/>
              <a:gd name="connsiteX8" fmla="*/ 4416552 w 10515600"/>
              <a:gd name="connsiteY8" fmla="*/ 0 h 27432"/>
              <a:gd name="connsiteX9" fmla="*/ 5073777 w 10515600"/>
              <a:gd name="connsiteY9" fmla="*/ 0 h 27432"/>
              <a:gd name="connsiteX10" fmla="*/ 5941314 w 10515600"/>
              <a:gd name="connsiteY10" fmla="*/ 0 h 27432"/>
              <a:gd name="connsiteX11" fmla="*/ 6493383 w 10515600"/>
              <a:gd name="connsiteY11" fmla="*/ 0 h 27432"/>
              <a:gd name="connsiteX12" fmla="*/ 7045452 w 10515600"/>
              <a:gd name="connsiteY12" fmla="*/ 0 h 27432"/>
              <a:gd name="connsiteX13" fmla="*/ 7702677 w 10515600"/>
              <a:gd name="connsiteY13" fmla="*/ 0 h 27432"/>
              <a:gd name="connsiteX14" fmla="*/ 8465058 w 10515600"/>
              <a:gd name="connsiteY14" fmla="*/ 0 h 27432"/>
              <a:gd name="connsiteX15" fmla="*/ 9227439 w 10515600"/>
              <a:gd name="connsiteY15" fmla="*/ 0 h 27432"/>
              <a:gd name="connsiteX16" fmla="*/ 10515600 w 10515600"/>
              <a:gd name="connsiteY16" fmla="*/ 0 h 27432"/>
              <a:gd name="connsiteX17" fmla="*/ 10515600 w 10515600"/>
              <a:gd name="connsiteY17" fmla="*/ 27432 h 27432"/>
              <a:gd name="connsiteX18" fmla="*/ 10068687 w 10515600"/>
              <a:gd name="connsiteY18" fmla="*/ 27432 h 27432"/>
              <a:gd name="connsiteX19" fmla="*/ 9201150 w 10515600"/>
              <a:gd name="connsiteY19" fmla="*/ 27432 h 27432"/>
              <a:gd name="connsiteX20" fmla="*/ 8543925 w 10515600"/>
              <a:gd name="connsiteY20" fmla="*/ 27432 h 27432"/>
              <a:gd name="connsiteX21" fmla="*/ 8202168 w 10515600"/>
              <a:gd name="connsiteY21" fmla="*/ 27432 h 27432"/>
              <a:gd name="connsiteX22" fmla="*/ 7544943 w 10515600"/>
              <a:gd name="connsiteY22" fmla="*/ 27432 h 27432"/>
              <a:gd name="connsiteX23" fmla="*/ 6992874 w 10515600"/>
              <a:gd name="connsiteY23" fmla="*/ 27432 h 27432"/>
              <a:gd name="connsiteX24" fmla="*/ 6440805 w 10515600"/>
              <a:gd name="connsiteY24" fmla="*/ 27432 h 27432"/>
              <a:gd name="connsiteX25" fmla="*/ 5888736 w 10515600"/>
              <a:gd name="connsiteY25" fmla="*/ 27432 h 27432"/>
              <a:gd name="connsiteX26" fmla="*/ 5336667 w 10515600"/>
              <a:gd name="connsiteY26" fmla="*/ 27432 h 27432"/>
              <a:gd name="connsiteX27" fmla="*/ 4574286 w 10515600"/>
              <a:gd name="connsiteY27" fmla="*/ 27432 h 27432"/>
              <a:gd name="connsiteX28" fmla="*/ 3917061 w 10515600"/>
              <a:gd name="connsiteY28" fmla="*/ 27432 h 27432"/>
              <a:gd name="connsiteX29" fmla="*/ 3575304 w 10515600"/>
              <a:gd name="connsiteY29" fmla="*/ 27432 h 27432"/>
              <a:gd name="connsiteX30" fmla="*/ 3023235 w 10515600"/>
              <a:gd name="connsiteY30" fmla="*/ 27432 h 27432"/>
              <a:gd name="connsiteX31" fmla="*/ 2260854 w 10515600"/>
              <a:gd name="connsiteY31" fmla="*/ 27432 h 27432"/>
              <a:gd name="connsiteX32" fmla="*/ 1813941 w 10515600"/>
              <a:gd name="connsiteY32" fmla="*/ 27432 h 27432"/>
              <a:gd name="connsiteX33" fmla="*/ 946404 w 10515600"/>
              <a:gd name="connsiteY33" fmla="*/ 27432 h 27432"/>
              <a:gd name="connsiteX34" fmla="*/ 0 w 10515600"/>
              <a:gd name="connsiteY34" fmla="*/ 27432 h 27432"/>
              <a:gd name="connsiteX35" fmla="*/ 0 w 10515600"/>
              <a:gd name="connsiteY35" fmla="*/ 0 h 27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0515600" h="27432" fill="none" extrusionOk="0">
                <a:moveTo>
                  <a:pt x="0" y="0"/>
                </a:moveTo>
                <a:cubicBezTo>
                  <a:pt x="119693" y="-14343"/>
                  <a:pt x="253007" y="-7583"/>
                  <a:pt x="446913" y="0"/>
                </a:cubicBezTo>
                <a:cubicBezTo>
                  <a:pt x="640819" y="7583"/>
                  <a:pt x="841419" y="-7067"/>
                  <a:pt x="1104138" y="0"/>
                </a:cubicBezTo>
                <a:cubicBezTo>
                  <a:pt x="1366858" y="7067"/>
                  <a:pt x="1495525" y="1255"/>
                  <a:pt x="1866519" y="0"/>
                </a:cubicBezTo>
                <a:cubicBezTo>
                  <a:pt x="2237513" y="-1255"/>
                  <a:pt x="2043820" y="12003"/>
                  <a:pt x="2208276" y="0"/>
                </a:cubicBezTo>
                <a:cubicBezTo>
                  <a:pt x="2372732" y="-12003"/>
                  <a:pt x="2419452" y="9887"/>
                  <a:pt x="2550033" y="0"/>
                </a:cubicBezTo>
                <a:cubicBezTo>
                  <a:pt x="2680614" y="-9887"/>
                  <a:pt x="3098156" y="3827"/>
                  <a:pt x="3417570" y="0"/>
                </a:cubicBezTo>
                <a:cubicBezTo>
                  <a:pt x="3736984" y="-3827"/>
                  <a:pt x="3916040" y="-6233"/>
                  <a:pt x="4074795" y="0"/>
                </a:cubicBezTo>
                <a:cubicBezTo>
                  <a:pt x="4233551" y="6233"/>
                  <a:pt x="4279253" y="5661"/>
                  <a:pt x="4416552" y="0"/>
                </a:cubicBezTo>
                <a:cubicBezTo>
                  <a:pt x="4553851" y="-5661"/>
                  <a:pt x="4915758" y="26022"/>
                  <a:pt x="5073777" y="0"/>
                </a:cubicBezTo>
                <a:cubicBezTo>
                  <a:pt x="5231797" y="-26022"/>
                  <a:pt x="5612089" y="32230"/>
                  <a:pt x="5941314" y="0"/>
                </a:cubicBezTo>
                <a:cubicBezTo>
                  <a:pt x="6270539" y="-32230"/>
                  <a:pt x="6313600" y="3064"/>
                  <a:pt x="6493383" y="0"/>
                </a:cubicBezTo>
                <a:cubicBezTo>
                  <a:pt x="6673166" y="-3064"/>
                  <a:pt x="6902474" y="-21096"/>
                  <a:pt x="7045452" y="0"/>
                </a:cubicBezTo>
                <a:cubicBezTo>
                  <a:pt x="7188430" y="21096"/>
                  <a:pt x="7478162" y="17386"/>
                  <a:pt x="7702677" y="0"/>
                </a:cubicBezTo>
                <a:cubicBezTo>
                  <a:pt x="7927192" y="-17386"/>
                  <a:pt x="8295683" y="-35143"/>
                  <a:pt x="8465058" y="0"/>
                </a:cubicBezTo>
                <a:cubicBezTo>
                  <a:pt x="8634433" y="35143"/>
                  <a:pt x="8927835" y="4103"/>
                  <a:pt x="9227439" y="0"/>
                </a:cubicBezTo>
                <a:cubicBezTo>
                  <a:pt x="9527043" y="-4103"/>
                  <a:pt x="10105355" y="-17535"/>
                  <a:pt x="10515600" y="0"/>
                </a:cubicBezTo>
                <a:cubicBezTo>
                  <a:pt x="10515789" y="12323"/>
                  <a:pt x="10515633" y="14639"/>
                  <a:pt x="10515600" y="27432"/>
                </a:cubicBezTo>
                <a:cubicBezTo>
                  <a:pt x="10343646" y="15282"/>
                  <a:pt x="10223667" y="31057"/>
                  <a:pt x="10068687" y="27432"/>
                </a:cubicBezTo>
                <a:cubicBezTo>
                  <a:pt x="9913707" y="23807"/>
                  <a:pt x="9512455" y="4101"/>
                  <a:pt x="9201150" y="27432"/>
                </a:cubicBezTo>
                <a:cubicBezTo>
                  <a:pt x="8889845" y="50763"/>
                  <a:pt x="8866277" y="3158"/>
                  <a:pt x="8543925" y="27432"/>
                </a:cubicBezTo>
                <a:cubicBezTo>
                  <a:pt x="8221573" y="51706"/>
                  <a:pt x="8288348" y="37286"/>
                  <a:pt x="8202168" y="27432"/>
                </a:cubicBezTo>
                <a:cubicBezTo>
                  <a:pt x="8115988" y="17578"/>
                  <a:pt x="7797033" y="6631"/>
                  <a:pt x="7544943" y="27432"/>
                </a:cubicBezTo>
                <a:cubicBezTo>
                  <a:pt x="7292854" y="48233"/>
                  <a:pt x="7108060" y="41767"/>
                  <a:pt x="6992874" y="27432"/>
                </a:cubicBezTo>
                <a:cubicBezTo>
                  <a:pt x="6877688" y="13097"/>
                  <a:pt x="6668930" y="7947"/>
                  <a:pt x="6440805" y="27432"/>
                </a:cubicBezTo>
                <a:cubicBezTo>
                  <a:pt x="6212680" y="46917"/>
                  <a:pt x="6027476" y="35225"/>
                  <a:pt x="5888736" y="27432"/>
                </a:cubicBezTo>
                <a:cubicBezTo>
                  <a:pt x="5749996" y="19639"/>
                  <a:pt x="5574559" y="43627"/>
                  <a:pt x="5336667" y="27432"/>
                </a:cubicBezTo>
                <a:cubicBezTo>
                  <a:pt x="5098775" y="11237"/>
                  <a:pt x="4837534" y="41882"/>
                  <a:pt x="4574286" y="27432"/>
                </a:cubicBezTo>
                <a:cubicBezTo>
                  <a:pt x="4311038" y="12982"/>
                  <a:pt x="4126419" y="26678"/>
                  <a:pt x="3917061" y="27432"/>
                </a:cubicBezTo>
                <a:cubicBezTo>
                  <a:pt x="3707704" y="28186"/>
                  <a:pt x="3657291" y="40087"/>
                  <a:pt x="3575304" y="27432"/>
                </a:cubicBezTo>
                <a:cubicBezTo>
                  <a:pt x="3493317" y="14777"/>
                  <a:pt x="3185226" y="45867"/>
                  <a:pt x="3023235" y="27432"/>
                </a:cubicBezTo>
                <a:cubicBezTo>
                  <a:pt x="2861244" y="8997"/>
                  <a:pt x="2597085" y="35801"/>
                  <a:pt x="2260854" y="27432"/>
                </a:cubicBezTo>
                <a:cubicBezTo>
                  <a:pt x="1924623" y="19063"/>
                  <a:pt x="1996678" y="15705"/>
                  <a:pt x="1813941" y="27432"/>
                </a:cubicBezTo>
                <a:cubicBezTo>
                  <a:pt x="1631204" y="39159"/>
                  <a:pt x="1187542" y="49167"/>
                  <a:pt x="946404" y="27432"/>
                </a:cubicBezTo>
                <a:cubicBezTo>
                  <a:pt x="705266" y="5697"/>
                  <a:pt x="404743" y="28229"/>
                  <a:pt x="0" y="27432"/>
                </a:cubicBezTo>
                <a:cubicBezTo>
                  <a:pt x="244" y="15297"/>
                  <a:pt x="645" y="7129"/>
                  <a:pt x="0" y="0"/>
                </a:cubicBezTo>
                <a:close/>
              </a:path>
              <a:path w="10515600" h="27432" stroke="0" extrusionOk="0">
                <a:moveTo>
                  <a:pt x="0" y="0"/>
                </a:moveTo>
                <a:cubicBezTo>
                  <a:pt x="230793" y="14353"/>
                  <a:pt x="332416" y="21392"/>
                  <a:pt x="552069" y="0"/>
                </a:cubicBezTo>
                <a:cubicBezTo>
                  <a:pt x="771722" y="-21392"/>
                  <a:pt x="761737" y="-14337"/>
                  <a:pt x="893826" y="0"/>
                </a:cubicBezTo>
                <a:cubicBezTo>
                  <a:pt x="1025915" y="14337"/>
                  <a:pt x="1441584" y="-15498"/>
                  <a:pt x="1761363" y="0"/>
                </a:cubicBezTo>
                <a:cubicBezTo>
                  <a:pt x="2081142" y="15498"/>
                  <a:pt x="2111503" y="7278"/>
                  <a:pt x="2313432" y="0"/>
                </a:cubicBezTo>
                <a:cubicBezTo>
                  <a:pt x="2515361" y="-7278"/>
                  <a:pt x="2743584" y="-17845"/>
                  <a:pt x="2865501" y="0"/>
                </a:cubicBezTo>
                <a:cubicBezTo>
                  <a:pt x="2987418" y="17845"/>
                  <a:pt x="3345183" y="8208"/>
                  <a:pt x="3733038" y="0"/>
                </a:cubicBezTo>
                <a:cubicBezTo>
                  <a:pt x="4120893" y="-8208"/>
                  <a:pt x="4009066" y="-3159"/>
                  <a:pt x="4179951" y="0"/>
                </a:cubicBezTo>
                <a:cubicBezTo>
                  <a:pt x="4350836" y="3159"/>
                  <a:pt x="4735020" y="17517"/>
                  <a:pt x="5047488" y="0"/>
                </a:cubicBezTo>
                <a:cubicBezTo>
                  <a:pt x="5359956" y="-17517"/>
                  <a:pt x="5662148" y="-17777"/>
                  <a:pt x="5915025" y="0"/>
                </a:cubicBezTo>
                <a:cubicBezTo>
                  <a:pt x="6167902" y="17777"/>
                  <a:pt x="6308797" y="30350"/>
                  <a:pt x="6572250" y="0"/>
                </a:cubicBezTo>
                <a:cubicBezTo>
                  <a:pt x="6835703" y="-30350"/>
                  <a:pt x="7107419" y="-9627"/>
                  <a:pt x="7439787" y="0"/>
                </a:cubicBezTo>
                <a:cubicBezTo>
                  <a:pt x="7772155" y="9627"/>
                  <a:pt x="7844034" y="-9098"/>
                  <a:pt x="7991856" y="0"/>
                </a:cubicBezTo>
                <a:cubicBezTo>
                  <a:pt x="8139678" y="9098"/>
                  <a:pt x="8289889" y="-20239"/>
                  <a:pt x="8543925" y="0"/>
                </a:cubicBezTo>
                <a:cubicBezTo>
                  <a:pt x="8797961" y="20239"/>
                  <a:pt x="8994198" y="29575"/>
                  <a:pt x="9306306" y="0"/>
                </a:cubicBezTo>
                <a:cubicBezTo>
                  <a:pt x="9618414" y="-29575"/>
                  <a:pt x="9739118" y="-23835"/>
                  <a:pt x="9858375" y="0"/>
                </a:cubicBezTo>
                <a:cubicBezTo>
                  <a:pt x="9977632" y="23835"/>
                  <a:pt x="10370488" y="-4069"/>
                  <a:pt x="10515600" y="0"/>
                </a:cubicBezTo>
                <a:cubicBezTo>
                  <a:pt x="10515650" y="5798"/>
                  <a:pt x="10515903" y="19375"/>
                  <a:pt x="10515600" y="27432"/>
                </a:cubicBezTo>
                <a:cubicBezTo>
                  <a:pt x="10304538" y="42307"/>
                  <a:pt x="10069280" y="3335"/>
                  <a:pt x="9753219" y="27432"/>
                </a:cubicBezTo>
                <a:cubicBezTo>
                  <a:pt x="9437158" y="51529"/>
                  <a:pt x="9488415" y="23852"/>
                  <a:pt x="9411462" y="27432"/>
                </a:cubicBezTo>
                <a:cubicBezTo>
                  <a:pt x="9334509" y="31012"/>
                  <a:pt x="9183755" y="44107"/>
                  <a:pt x="8964549" y="27432"/>
                </a:cubicBezTo>
                <a:cubicBezTo>
                  <a:pt x="8745343" y="10757"/>
                  <a:pt x="8279150" y="61693"/>
                  <a:pt x="8097012" y="27432"/>
                </a:cubicBezTo>
                <a:cubicBezTo>
                  <a:pt x="7914874" y="-6829"/>
                  <a:pt x="7608717" y="59556"/>
                  <a:pt x="7439787" y="27432"/>
                </a:cubicBezTo>
                <a:cubicBezTo>
                  <a:pt x="7270858" y="-4692"/>
                  <a:pt x="7154492" y="27026"/>
                  <a:pt x="6992874" y="27432"/>
                </a:cubicBezTo>
                <a:cubicBezTo>
                  <a:pt x="6831256" y="27838"/>
                  <a:pt x="6536817" y="51174"/>
                  <a:pt x="6335649" y="27432"/>
                </a:cubicBezTo>
                <a:cubicBezTo>
                  <a:pt x="6134481" y="3690"/>
                  <a:pt x="6097824" y="11070"/>
                  <a:pt x="5993892" y="27432"/>
                </a:cubicBezTo>
                <a:cubicBezTo>
                  <a:pt x="5889960" y="43794"/>
                  <a:pt x="5793821" y="34098"/>
                  <a:pt x="5652135" y="27432"/>
                </a:cubicBezTo>
                <a:cubicBezTo>
                  <a:pt x="5510449" y="20766"/>
                  <a:pt x="5168382" y="-3650"/>
                  <a:pt x="4994910" y="27432"/>
                </a:cubicBezTo>
                <a:cubicBezTo>
                  <a:pt x="4821439" y="58514"/>
                  <a:pt x="4653937" y="21362"/>
                  <a:pt x="4547997" y="27432"/>
                </a:cubicBezTo>
                <a:cubicBezTo>
                  <a:pt x="4442057" y="33502"/>
                  <a:pt x="4153363" y="33024"/>
                  <a:pt x="3785616" y="27432"/>
                </a:cubicBezTo>
                <a:cubicBezTo>
                  <a:pt x="3417869" y="21840"/>
                  <a:pt x="3544908" y="29840"/>
                  <a:pt x="3338703" y="27432"/>
                </a:cubicBezTo>
                <a:cubicBezTo>
                  <a:pt x="3132498" y="25024"/>
                  <a:pt x="2782152" y="45947"/>
                  <a:pt x="2576322" y="27432"/>
                </a:cubicBezTo>
                <a:cubicBezTo>
                  <a:pt x="2370492" y="8917"/>
                  <a:pt x="2347214" y="14129"/>
                  <a:pt x="2234565" y="27432"/>
                </a:cubicBezTo>
                <a:cubicBezTo>
                  <a:pt x="2121916" y="40735"/>
                  <a:pt x="1785921" y="49081"/>
                  <a:pt x="1472184" y="27432"/>
                </a:cubicBezTo>
                <a:cubicBezTo>
                  <a:pt x="1158447" y="5783"/>
                  <a:pt x="1203910" y="37937"/>
                  <a:pt x="1025271" y="27432"/>
                </a:cubicBezTo>
                <a:cubicBezTo>
                  <a:pt x="846632" y="16927"/>
                  <a:pt x="846577" y="17996"/>
                  <a:pt x="683514" y="27432"/>
                </a:cubicBezTo>
                <a:cubicBezTo>
                  <a:pt x="520451" y="36868"/>
                  <a:pt x="320799" y="46677"/>
                  <a:pt x="0" y="27432"/>
                </a:cubicBezTo>
                <a:cubicBezTo>
                  <a:pt x="-510" y="19859"/>
                  <a:pt x="-1106" y="11474"/>
                  <a:pt x="0" y="0"/>
                </a:cubicBezTo>
                <a:close/>
              </a:path>
            </a:pathLst>
          </a:custGeom>
          <a:solidFill>
            <a:schemeClr val="tx1"/>
          </a:solidFill>
          <a:ln w="38100" cap="rnd">
            <a:solidFill>
              <a:schemeClr val="tx1"/>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2075217430"/>
      </p:ext>
    </p:extLst>
  </p:cSld>
  <p:clrMapOvr>
    <a:masterClrMapping/>
  </p:clrMapOvr>
</p:sldLayout>
</file>

<file path=ppt/slideLayouts/slideLayout12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9EE9AC0-40CD-4451-BF00-5E2FC7B7451B}"/>
              </a:ext>
            </a:extLst>
          </p:cNvPr>
          <p:cNvSpPr>
            <a:spLocks noGrp="1"/>
          </p:cNvSpPr>
          <p:nvPr>
            <p:ph type="title"/>
          </p:nvPr>
        </p:nvSpPr>
        <p:spPr>
          <a:xfrm>
            <a:off x="2203704" y="1728216"/>
            <a:ext cx="7781544" cy="3392424"/>
          </a:xfrm>
        </p:spPr>
        <p:txBody>
          <a:bodyPr>
            <a:normAutofit/>
          </a:bodyPr>
          <a:lstStyle>
            <a:lvl1pPr algn="ctr">
              <a:defRPr sz="7800"/>
            </a:lvl1pPr>
          </a:lstStyle>
          <a:p>
            <a:r>
              <a:rPr lang="en-US"/>
              <a:t>Click to edit Master title style</a:t>
            </a:r>
            <a:endParaRPr lang="en-US" dirty="0"/>
          </a:p>
        </p:txBody>
      </p:sp>
      <p:sp>
        <p:nvSpPr>
          <p:cNvPr id="3" name="Date Placeholder 2">
            <a:extLst>
              <a:ext uri="{FF2B5EF4-FFF2-40B4-BE49-F238E27FC236}">
                <a16:creationId xmlns:a16="http://schemas.microsoft.com/office/drawing/2014/main" id="{C6FD9A32-9C83-452B-BC69-CC6E95D3C93C}"/>
              </a:ext>
            </a:extLst>
          </p:cNvPr>
          <p:cNvSpPr>
            <a:spLocks noGrp="1"/>
          </p:cNvSpPr>
          <p:nvPr>
            <p:ph type="dt" sz="half" idx="10"/>
          </p:nvPr>
        </p:nvSpPr>
        <p:spPr/>
        <p:txBody>
          <a:bodyPr/>
          <a:lstStyle/>
          <a:p>
            <a:fld id="{72345051-2045-45DA-935E-2E3CA1A69ADC}" type="datetimeFigureOut">
              <a:rPr lang="en-US" smtClean="0"/>
              <a:t>7/18/23</a:t>
            </a:fld>
            <a:endParaRPr lang="en-US"/>
          </a:p>
        </p:txBody>
      </p:sp>
      <p:sp>
        <p:nvSpPr>
          <p:cNvPr id="4" name="Footer Placeholder 3">
            <a:extLst>
              <a:ext uri="{FF2B5EF4-FFF2-40B4-BE49-F238E27FC236}">
                <a16:creationId xmlns:a16="http://schemas.microsoft.com/office/drawing/2014/main" id="{6B87B83E-E23E-42DE-876D-F55908A97DC6}"/>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061C03A8-D428-4010-B413-13B1E9922628}"/>
              </a:ext>
            </a:extLst>
          </p:cNvPr>
          <p:cNvSpPr>
            <a:spLocks noGrp="1"/>
          </p:cNvSpPr>
          <p:nvPr>
            <p:ph type="sldNum" sz="quarter" idx="12"/>
          </p:nvPr>
        </p:nvSpPr>
        <p:spPr/>
        <p:txBody>
          <a:bodyPr/>
          <a:lstStyle/>
          <a:p>
            <a:fld id="{A7CD31F4-64FA-4BA0-9498-67783267A8C8}" type="slidenum">
              <a:rPr lang="en-US" smtClean="0"/>
              <a:t>‹#›</a:t>
            </a:fld>
            <a:endParaRPr lang="en-US"/>
          </a:p>
        </p:txBody>
      </p:sp>
      <p:sp>
        <p:nvSpPr>
          <p:cNvPr id="6" name="Rectangle 6" descr="Tag=AccentColor&#10;Flavor=Light&#10;Target=FillAndLine">
            <a:extLst>
              <a:ext uri="{FF2B5EF4-FFF2-40B4-BE49-F238E27FC236}">
                <a16:creationId xmlns:a16="http://schemas.microsoft.com/office/drawing/2014/main" id="{17F03060-85EC-4182-8C18-C6EE0D373E4B}"/>
              </a:ext>
            </a:extLst>
          </p:cNvPr>
          <p:cNvSpPr/>
          <p:nvPr/>
        </p:nvSpPr>
        <p:spPr>
          <a:xfrm>
            <a:off x="3974206" y="5126892"/>
            <a:ext cx="4243589" cy="27432"/>
          </a:xfrm>
          <a:custGeom>
            <a:avLst/>
            <a:gdLst>
              <a:gd name="connsiteX0" fmla="*/ 0 w 4243589"/>
              <a:gd name="connsiteY0" fmla="*/ 0 h 27432"/>
              <a:gd name="connsiteX1" fmla="*/ 563791 w 4243589"/>
              <a:gd name="connsiteY1" fmla="*/ 0 h 27432"/>
              <a:gd name="connsiteX2" fmla="*/ 1042710 w 4243589"/>
              <a:gd name="connsiteY2" fmla="*/ 0 h 27432"/>
              <a:gd name="connsiteX3" fmla="*/ 1564066 w 4243589"/>
              <a:gd name="connsiteY3" fmla="*/ 0 h 27432"/>
              <a:gd name="connsiteX4" fmla="*/ 2212729 w 4243589"/>
              <a:gd name="connsiteY4" fmla="*/ 0 h 27432"/>
              <a:gd name="connsiteX5" fmla="*/ 2776520 w 4243589"/>
              <a:gd name="connsiteY5" fmla="*/ 0 h 27432"/>
              <a:gd name="connsiteX6" fmla="*/ 3297875 w 4243589"/>
              <a:gd name="connsiteY6" fmla="*/ 0 h 27432"/>
              <a:gd name="connsiteX7" fmla="*/ 4243589 w 4243589"/>
              <a:gd name="connsiteY7" fmla="*/ 0 h 27432"/>
              <a:gd name="connsiteX8" fmla="*/ 4243589 w 4243589"/>
              <a:gd name="connsiteY8" fmla="*/ 27432 h 27432"/>
              <a:gd name="connsiteX9" fmla="*/ 3637362 w 4243589"/>
              <a:gd name="connsiteY9" fmla="*/ 27432 h 27432"/>
              <a:gd name="connsiteX10" fmla="*/ 3116007 w 4243589"/>
              <a:gd name="connsiteY10" fmla="*/ 27432 h 27432"/>
              <a:gd name="connsiteX11" fmla="*/ 2424908 w 4243589"/>
              <a:gd name="connsiteY11" fmla="*/ 27432 h 27432"/>
              <a:gd name="connsiteX12" fmla="*/ 1861117 w 4243589"/>
              <a:gd name="connsiteY12" fmla="*/ 27432 h 27432"/>
              <a:gd name="connsiteX13" fmla="*/ 1382198 w 4243589"/>
              <a:gd name="connsiteY13" fmla="*/ 27432 h 27432"/>
              <a:gd name="connsiteX14" fmla="*/ 733535 w 4243589"/>
              <a:gd name="connsiteY14" fmla="*/ 27432 h 27432"/>
              <a:gd name="connsiteX15" fmla="*/ 0 w 4243589"/>
              <a:gd name="connsiteY15" fmla="*/ 27432 h 27432"/>
              <a:gd name="connsiteX16" fmla="*/ 0 w 4243589"/>
              <a:gd name="connsiteY16" fmla="*/ 0 h 27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43589" h="27432" fill="none" extrusionOk="0">
                <a:moveTo>
                  <a:pt x="0" y="0"/>
                </a:moveTo>
                <a:cubicBezTo>
                  <a:pt x="157351" y="-15653"/>
                  <a:pt x="378877" y="-5828"/>
                  <a:pt x="563791" y="0"/>
                </a:cubicBezTo>
                <a:cubicBezTo>
                  <a:pt x="748705" y="5828"/>
                  <a:pt x="905659" y="-5525"/>
                  <a:pt x="1042710" y="0"/>
                </a:cubicBezTo>
                <a:cubicBezTo>
                  <a:pt x="1179761" y="5525"/>
                  <a:pt x="1356845" y="-21288"/>
                  <a:pt x="1564066" y="0"/>
                </a:cubicBezTo>
                <a:cubicBezTo>
                  <a:pt x="1771287" y="21288"/>
                  <a:pt x="1912099" y="25135"/>
                  <a:pt x="2212729" y="0"/>
                </a:cubicBezTo>
                <a:cubicBezTo>
                  <a:pt x="2513359" y="-25135"/>
                  <a:pt x="2514918" y="-27119"/>
                  <a:pt x="2776520" y="0"/>
                </a:cubicBezTo>
                <a:cubicBezTo>
                  <a:pt x="3038122" y="27119"/>
                  <a:pt x="3178771" y="18116"/>
                  <a:pt x="3297875" y="0"/>
                </a:cubicBezTo>
                <a:cubicBezTo>
                  <a:pt x="3416980" y="-18116"/>
                  <a:pt x="4012240" y="-40869"/>
                  <a:pt x="4243589" y="0"/>
                </a:cubicBezTo>
                <a:cubicBezTo>
                  <a:pt x="4242616" y="8304"/>
                  <a:pt x="4243111" y="21512"/>
                  <a:pt x="4243589" y="27432"/>
                </a:cubicBezTo>
                <a:cubicBezTo>
                  <a:pt x="4112949" y="6289"/>
                  <a:pt x="3928037" y="10975"/>
                  <a:pt x="3637362" y="27432"/>
                </a:cubicBezTo>
                <a:cubicBezTo>
                  <a:pt x="3346687" y="43889"/>
                  <a:pt x="3254446" y="35813"/>
                  <a:pt x="3116007" y="27432"/>
                </a:cubicBezTo>
                <a:cubicBezTo>
                  <a:pt x="2977569" y="19051"/>
                  <a:pt x="2620228" y="38017"/>
                  <a:pt x="2424908" y="27432"/>
                </a:cubicBezTo>
                <a:cubicBezTo>
                  <a:pt x="2229588" y="16847"/>
                  <a:pt x="2088287" y="5290"/>
                  <a:pt x="1861117" y="27432"/>
                </a:cubicBezTo>
                <a:cubicBezTo>
                  <a:pt x="1633947" y="49574"/>
                  <a:pt x="1502447" y="8273"/>
                  <a:pt x="1382198" y="27432"/>
                </a:cubicBezTo>
                <a:cubicBezTo>
                  <a:pt x="1261949" y="46591"/>
                  <a:pt x="1045440" y="37497"/>
                  <a:pt x="733535" y="27432"/>
                </a:cubicBezTo>
                <a:cubicBezTo>
                  <a:pt x="421630" y="17367"/>
                  <a:pt x="341257" y="-9215"/>
                  <a:pt x="0" y="27432"/>
                </a:cubicBezTo>
                <a:cubicBezTo>
                  <a:pt x="-1048" y="14992"/>
                  <a:pt x="-1120" y="7447"/>
                  <a:pt x="0" y="0"/>
                </a:cubicBezTo>
                <a:close/>
              </a:path>
              <a:path w="4243589" h="27432" stroke="0" extrusionOk="0">
                <a:moveTo>
                  <a:pt x="0" y="0"/>
                </a:moveTo>
                <a:cubicBezTo>
                  <a:pt x="128164" y="17204"/>
                  <a:pt x="312653" y="1129"/>
                  <a:pt x="563791" y="0"/>
                </a:cubicBezTo>
                <a:cubicBezTo>
                  <a:pt x="814929" y="-1129"/>
                  <a:pt x="837271" y="8503"/>
                  <a:pt x="1042710" y="0"/>
                </a:cubicBezTo>
                <a:cubicBezTo>
                  <a:pt x="1248149" y="-8503"/>
                  <a:pt x="1588432" y="-28862"/>
                  <a:pt x="1733809" y="0"/>
                </a:cubicBezTo>
                <a:cubicBezTo>
                  <a:pt x="1879186" y="28862"/>
                  <a:pt x="2052815" y="5974"/>
                  <a:pt x="2297600" y="0"/>
                </a:cubicBezTo>
                <a:cubicBezTo>
                  <a:pt x="2542385" y="-5974"/>
                  <a:pt x="2699960" y="-23550"/>
                  <a:pt x="2861391" y="0"/>
                </a:cubicBezTo>
                <a:cubicBezTo>
                  <a:pt x="3022822" y="23550"/>
                  <a:pt x="3390411" y="25272"/>
                  <a:pt x="3552490" y="0"/>
                </a:cubicBezTo>
                <a:cubicBezTo>
                  <a:pt x="3714569" y="-25272"/>
                  <a:pt x="3950585" y="-31327"/>
                  <a:pt x="4243589" y="0"/>
                </a:cubicBezTo>
                <a:cubicBezTo>
                  <a:pt x="4244074" y="9333"/>
                  <a:pt x="4244867" y="19699"/>
                  <a:pt x="4243589" y="27432"/>
                </a:cubicBezTo>
                <a:cubicBezTo>
                  <a:pt x="4130424" y="7904"/>
                  <a:pt x="3932803" y="51393"/>
                  <a:pt x="3722234" y="27432"/>
                </a:cubicBezTo>
                <a:cubicBezTo>
                  <a:pt x="3511665" y="3471"/>
                  <a:pt x="3269903" y="55138"/>
                  <a:pt x="3116007" y="27432"/>
                </a:cubicBezTo>
                <a:cubicBezTo>
                  <a:pt x="2962111" y="-274"/>
                  <a:pt x="2744280" y="32368"/>
                  <a:pt x="2509780" y="27432"/>
                </a:cubicBezTo>
                <a:cubicBezTo>
                  <a:pt x="2275280" y="22496"/>
                  <a:pt x="2066059" y="52808"/>
                  <a:pt x="1945989" y="27432"/>
                </a:cubicBezTo>
                <a:cubicBezTo>
                  <a:pt x="1825919" y="2056"/>
                  <a:pt x="1407329" y="21760"/>
                  <a:pt x="1254890" y="27432"/>
                </a:cubicBezTo>
                <a:cubicBezTo>
                  <a:pt x="1102451" y="33104"/>
                  <a:pt x="837950" y="40817"/>
                  <a:pt x="563791" y="27432"/>
                </a:cubicBezTo>
                <a:cubicBezTo>
                  <a:pt x="289632" y="14047"/>
                  <a:pt x="132768" y="16249"/>
                  <a:pt x="0" y="27432"/>
                </a:cubicBezTo>
                <a:cubicBezTo>
                  <a:pt x="211" y="18145"/>
                  <a:pt x="120" y="6480"/>
                  <a:pt x="0" y="0"/>
                </a:cubicBezTo>
                <a:close/>
              </a:path>
            </a:pathLst>
          </a:custGeom>
          <a:solidFill>
            <a:schemeClr val="tx1"/>
          </a:solidFill>
          <a:ln w="38100" cap="rnd">
            <a:solidFill>
              <a:schemeClr val="tx1"/>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1451244877"/>
      </p:ext>
    </p:extLst>
  </p:cSld>
  <p:clrMapOvr>
    <a:masterClrMapping/>
  </p:clrMapOvr>
</p:sldLayout>
</file>

<file path=ppt/slideLayouts/slideLayout12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172816A0-77C4-4A3F-87BD-A7321E3C84D2}"/>
              </a:ext>
            </a:extLst>
          </p:cNvPr>
          <p:cNvSpPr>
            <a:spLocks noGrp="1"/>
          </p:cNvSpPr>
          <p:nvPr>
            <p:ph type="dt" sz="half" idx="10"/>
          </p:nvPr>
        </p:nvSpPr>
        <p:spPr/>
        <p:txBody>
          <a:bodyPr/>
          <a:lstStyle/>
          <a:p>
            <a:fld id="{72345051-2045-45DA-935E-2E3CA1A69ADC}" type="datetimeFigureOut">
              <a:rPr lang="en-US" smtClean="0"/>
              <a:t>7/18/23</a:t>
            </a:fld>
            <a:endParaRPr lang="en-US"/>
          </a:p>
        </p:txBody>
      </p:sp>
      <p:sp>
        <p:nvSpPr>
          <p:cNvPr id="3" name="Footer Placeholder 2">
            <a:extLst>
              <a:ext uri="{FF2B5EF4-FFF2-40B4-BE49-F238E27FC236}">
                <a16:creationId xmlns:a16="http://schemas.microsoft.com/office/drawing/2014/main" id="{A5FC3464-F026-4C77-9441-55ECA5054D50}"/>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587D9257-BADE-4D0B-AF0B-D09FE95FA078}"/>
              </a:ext>
            </a:extLst>
          </p:cNvPr>
          <p:cNvSpPr>
            <a:spLocks noGrp="1"/>
          </p:cNvSpPr>
          <p:nvPr>
            <p:ph type="sldNum" sz="quarter" idx="12"/>
          </p:nvPr>
        </p:nvSpPr>
        <p:spPr/>
        <p:txBody>
          <a:bodyPr/>
          <a:lstStyle/>
          <a:p>
            <a:fld id="{A7CD31F4-64FA-4BA0-9498-67783267A8C8}" type="slidenum">
              <a:rPr lang="en-US" smtClean="0"/>
              <a:t>‹#›</a:t>
            </a:fld>
            <a:endParaRPr lang="en-US"/>
          </a:p>
        </p:txBody>
      </p:sp>
    </p:spTree>
    <p:extLst>
      <p:ext uri="{BB962C8B-B14F-4D97-AF65-F5344CB8AC3E}">
        <p14:creationId xmlns:p14="http://schemas.microsoft.com/office/powerpoint/2010/main" val="1524389923"/>
      </p:ext>
    </p:extLst>
  </p:cSld>
  <p:clrMapOvr>
    <a:masterClrMapping/>
  </p:clrMapOvr>
</p:sldLayout>
</file>

<file path=ppt/slideLayouts/slideLayout12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9A1C48E-F751-45A2-9010-208B81EDBE69}"/>
              </a:ext>
            </a:extLst>
          </p:cNvPr>
          <p:cNvSpPr>
            <a:spLocks noGrp="1"/>
          </p:cNvSpPr>
          <p:nvPr>
            <p:ph type="title"/>
          </p:nvPr>
        </p:nvSpPr>
        <p:spPr>
          <a:xfrm>
            <a:off x="839788" y="457200"/>
            <a:ext cx="3932237" cy="3429000"/>
          </a:xfrm>
        </p:spPr>
        <p:txBody>
          <a:bodyPr anchor="b">
            <a:normAutofit/>
          </a:bodyPr>
          <a:lstStyle>
            <a:lvl1pPr>
              <a:defRPr sz="6000"/>
            </a:lvl1pPr>
          </a:lstStyle>
          <a:p>
            <a:r>
              <a:rPr lang="en-US"/>
              <a:t>Click to edit Master title style</a:t>
            </a:r>
            <a:endParaRPr lang="en-US" dirty="0"/>
          </a:p>
        </p:txBody>
      </p:sp>
      <p:sp>
        <p:nvSpPr>
          <p:cNvPr id="3" name="Content Placeholder 2">
            <a:extLst>
              <a:ext uri="{FF2B5EF4-FFF2-40B4-BE49-F238E27FC236}">
                <a16:creationId xmlns:a16="http://schemas.microsoft.com/office/drawing/2014/main" id="{59D501F6-8430-4758-8636-74D68E990EC3}"/>
              </a:ext>
            </a:extLst>
          </p:cNvPr>
          <p:cNvSpPr>
            <a:spLocks noGrp="1"/>
          </p:cNvSpPr>
          <p:nvPr>
            <p:ph idx="1"/>
          </p:nvPr>
        </p:nvSpPr>
        <p:spPr>
          <a:xfrm>
            <a:off x="5303520" y="548640"/>
            <a:ext cx="6053328" cy="5431536"/>
          </a:xfrm>
        </p:spPr>
        <p:txBody>
          <a:bodyPr anchor="ct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a:extLst>
              <a:ext uri="{FF2B5EF4-FFF2-40B4-BE49-F238E27FC236}">
                <a16:creationId xmlns:a16="http://schemas.microsoft.com/office/drawing/2014/main" id="{2E79DC39-A29C-494C-98B6-999746C5F38A}"/>
              </a:ext>
            </a:extLst>
          </p:cNvPr>
          <p:cNvSpPr>
            <a:spLocks noGrp="1"/>
          </p:cNvSpPr>
          <p:nvPr>
            <p:ph type="body" sz="half" idx="2"/>
          </p:nvPr>
        </p:nvSpPr>
        <p:spPr>
          <a:xfrm>
            <a:off x="839788" y="3977640"/>
            <a:ext cx="3932237" cy="2002536"/>
          </a:xfrm>
        </p:spPr>
        <p:txBody>
          <a:bodyPr>
            <a:normAutofit/>
          </a:bodyPr>
          <a:lstStyle>
            <a:lvl1pPr marL="0" indent="0">
              <a:buNone/>
              <a:defRPr sz="32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Click to edit Master text styles</a:t>
            </a:r>
          </a:p>
        </p:txBody>
      </p:sp>
      <p:sp>
        <p:nvSpPr>
          <p:cNvPr id="5" name="Date Placeholder 4">
            <a:extLst>
              <a:ext uri="{FF2B5EF4-FFF2-40B4-BE49-F238E27FC236}">
                <a16:creationId xmlns:a16="http://schemas.microsoft.com/office/drawing/2014/main" id="{2584C988-A6DB-469A-B8AA-31866F36E83D}"/>
              </a:ext>
            </a:extLst>
          </p:cNvPr>
          <p:cNvSpPr>
            <a:spLocks noGrp="1"/>
          </p:cNvSpPr>
          <p:nvPr>
            <p:ph type="dt" sz="half" idx="10"/>
          </p:nvPr>
        </p:nvSpPr>
        <p:spPr/>
        <p:txBody>
          <a:bodyPr/>
          <a:lstStyle/>
          <a:p>
            <a:fld id="{72345051-2045-45DA-935E-2E3CA1A69ADC}" type="datetimeFigureOut">
              <a:rPr lang="en-US" smtClean="0"/>
              <a:t>7/18/23</a:t>
            </a:fld>
            <a:endParaRPr lang="en-US"/>
          </a:p>
        </p:txBody>
      </p:sp>
      <p:sp>
        <p:nvSpPr>
          <p:cNvPr id="6" name="Footer Placeholder 5">
            <a:extLst>
              <a:ext uri="{FF2B5EF4-FFF2-40B4-BE49-F238E27FC236}">
                <a16:creationId xmlns:a16="http://schemas.microsoft.com/office/drawing/2014/main" id="{02BC39C3-81EB-4828-9AD3-2F1FAC521E63}"/>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4059376C-9810-49A5-BC9A-4E6A02175273}"/>
              </a:ext>
            </a:extLst>
          </p:cNvPr>
          <p:cNvSpPr>
            <a:spLocks noGrp="1"/>
          </p:cNvSpPr>
          <p:nvPr>
            <p:ph type="sldNum" sz="quarter" idx="12"/>
          </p:nvPr>
        </p:nvSpPr>
        <p:spPr/>
        <p:txBody>
          <a:bodyPr/>
          <a:lstStyle/>
          <a:p>
            <a:fld id="{A7CD31F4-64FA-4BA0-9498-67783267A8C8}" type="slidenum">
              <a:rPr lang="en-US" smtClean="0"/>
              <a:t>‹#›</a:t>
            </a:fld>
            <a:endParaRPr lang="en-US"/>
          </a:p>
        </p:txBody>
      </p:sp>
      <p:sp>
        <p:nvSpPr>
          <p:cNvPr id="8" name="Rectangle 6" descr="Tag=AccentColor&#10;Flavor=Light&#10;Target=FillAndLine">
            <a:extLst>
              <a:ext uri="{FF2B5EF4-FFF2-40B4-BE49-F238E27FC236}">
                <a16:creationId xmlns:a16="http://schemas.microsoft.com/office/drawing/2014/main" id="{B9F96F3A-E64D-4401-B02C-BCD5CAA97CFF}"/>
              </a:ext>
            </a:extLst>
          </p:cNvPr>
          <p:cNvSpPr/>
          <p:nvPr/>
        </p:nvSpPr>
        <p:spPr>
          <a:xfrm rot="5400000">
            <a:off x="2797492" y="3254143"/>
            <a:ext cx="4480560" cy="27432"/>
          </a:xfrm>
          <a:custGeom>
            <a:avLst/>
            <a:gdLst>
              <a:gd name="connsiteX0" fmla="*/ 0 w 4480560"/>
              <a:gd name="connsiteY0" fmla="*/ 0 h 27432"/>
              <a:gd name="connsiteX1" fmla="*/ 595274 w 4480560"/>
              <a:gd name="connsiteY1" fmla="*/ 0 h 27432"/>
              <a:gd name="connsiteX2" fmla="*/ 1100938 w 4480560"/>
              <a:gd name="connsiteY2" fmla="*/ 0 h 27432"/>
              <a:gd name="connsiteX3" fmla="*/ 1651406 w 4480560"/>
              <a:gd name="connsiteY3" fmla="*/ 0 h 27432"/>
              <a:gd name="connsiteX4" fmla="*/ 2336292 w 4480560"/>
              <a:gd name="connsiteY4" fmla="*/ 0 h 27432"/>
              <a:gd name="connsiteX5" fmla="*/ 2931566 w 4480560"/>
              <a:gd name="connsiteY5" fmla="*/ 0 h 27432"/>
              <a:gd name="connsiteX6" fmla="*/ 3482035 w 4480560"/>
              <a:gd name="connsiteY6" fmla="*/ 0 h 27432"/>
              <a:gd name="connsiteX7" fmla="*/ 4480560 w 4480560"/>
              <a:gd name="connsiteY7" fmla="*/ 0 h 27432"/>
              <a:gd name="connsiteX8" fmla="*/ 4480560 w 4480560"/>
              <a:gd name="connsiteY8" fmla="*/ 27432 h 27432"/>
              <a:gd name="connsiteX9" fmla="*/ 3840480 w 4480560"/>
              <a:gd name="connsiteY9" fmla="*/ 27432 h 27432"/>
              <a:gd name="connsiteX10" fmla="*/ 3290011 w 4480560"/>
              <a:gd name="connsiteY10" fmla="*/ 27432 h 27432"/>
              <a:gd name="connsiteX11" fmla="*/ 2560320 w 4480560"/>
              <a:gd name="connsiteY11" fmla="*/ 27432 h 27432"/>
              <a:gd name="connsiteX12" fmla="*/ 1965046 w 4480560"/>
              <a:gd name="connsiteY12" fmla="*/ 27432 h 27432"/>
              <a:gd name="connsiteX13" fmla="*/ 1459382 w 4480560"/>
              <a:gd name="connsiteY13" fmla="*/ 27432 h 27432"/>
              <a:gd name="connsiteX14" fmla="*/ 774497 w 4480560"/>
              <a:gd name="connsiteY14" fmla="*/ 27432 h 27432"/>
              <a:gd name="connsiteX15" fmla="*/ 0 w 4480560"/>
              <a:gd name="connsiteY15" fmla="*/ 27432 h 27432"/>
              <a:gd name="connsiteX16" fmla="*/ 0 w 4480560"/>
              <a:gd name="connsiteY16" fmla="*/ 0 h 27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80560" h="27432" fill="none" extrusionOk="0">
                <a:moveTo>
                  <a:pt x="0" y="0"/>
                </a:moveTo>
                <a:cubicBezTo>
                  <a:pt x="267821" y="8731"/>
                  <a:pt x="334105" y="2629"/>
                  <a:pt x="595274" y="0"/>
                </a:cubicBezTo>
                <a:cubicBezTo>
                  <a:pt x="856443" y="-2629"/>
                  <a:pt x="863808" y="-13353"/>
                  <a:pt x="1100938" y="0"/>
                </a:cubicBezTo>
                <a:cubicBezTo>
                  <a:pt x="1338068" y="13353"/>
                  <a:pt x="1431663" y="-25862"/>
                  <a:pt x="1651406" y="0"/>
                </a:cubicBezTo>
                <a:cubicBezTo>
                  <a:pt x="1871149" y="25862"/>
                  <a:pt x="2173163" y="23827"/>
                  <a:pt x="2336292" y="0"/>
                </a:cubicBezTo>
                <a:cubicBezTo>
                  <a:pt x="2499421" y="-23827"/>
                  <a:pt x="2720589" y="28148"/>
                  <a:pt x="2931566" y="0"/>
                </a:cubicBezTo>
                <a:cubicBezTo>
                  <a:pt x="3142543" y="-28148"/>
                  <a:pt x="3323630" y="27022"/>
                  <a:pt x="3482035" y="0"/>
                </a:cubicBezTo>
                <a:cubicBezTo>
                  <a:pt x="3640440" y="-27022"/>
                  <a:pt x="4012110" y="-20118"/>
                  <a:pt x="4480560" y="0"/>
                </a:cubicBezTo>
                <a:cubicBezTo>
                  <a:pt x="4479587" y="8304"/>
                  <a:pt x="4480082" y="21512"/>
                  <a:pt x="4480560" y="27432"/>
                </a:cubicBezTo>
                <a:cubicBezTo>
                  <a:pt x="4314132" y="24068"/>
                  <a:pt x="4028383" y="45776"/>
                  <a:pt x="3840480" y="27432"/>
                </a:cubicBezTo>
                <a:cubicBezTo>
                  <a:pt x="3652577" y="9088"/>
                  <a:pt x="3547615" y="11992"/>
                  <a:pt x="3290011" y="27432"/>
                </a:cubicBezTo>
                <a:cubicBezTo>
                  <a:pt x="3032407" y="42872"/>
                  <a:pt x="2830268" y="17863"/>
                  <a:pt x="2560320" y="27432"/>
                </a:cubicBezTo>
                <a:cubicBezTo>
                  <a:pt x="2290372" y="37001"/>
                  <a:pt x="2147422" y="15872"/>
                  <a:pt x="1965046" y="27432"/>
                </a:cubicBezTo>
                <a:cubicBezTo>
                  <a:pt x="1782670" y="38992"/>
                  <a:pt x="1689791" y="49824"/>
                  <a:pt x="1459382" y="27432"/>
                </a:cubicBezTo>
                <a:cubicBezTo>
                  <a:pt x="1228973" y="5040"/>
                  <a:pt x="915486" y="45645"/>
                  <a:pt x="774497" y="27432"/>
                </a:cubicBezTo>
                <a:cubicBezTo>
                  <a:pt x="633508" y="9219"/>
                  <a:pt x="361442" y="-1963"/>
                  <a:pt x="0" y="27432"/>
                </a:cubicBezTo>
                <a:cubicBezTo>
                  <a:pt x="-1048" y="14992"/>
                  <a:pt x="-1120" y="7447"/>
                  <a:pt x="0" y="0"/>
                </a:cubicBezTo>
                <a:close/>
              </a:path>
              <a:path w="4480560" h="27432" stroke="0" extrusionOk="0">
                <a:moveTo>
                  <a:pt x="0" y="0"/>
                </a:moveTo>
                <a:cubicBezTo>
                  <a:pt x="285465" y="225"/>
                  <a:pt x="322691" y="16223"/>
                  <a:pt x="595274" y="0"/>
                </a:cubicBezTo>
                <a:cubicBezTo>
                  <a:pt x="867857" y="-16223"/>
                  <a:pt x="989129" y="-11242"/>
                  <a:pt x="1100938" y="0"/>
                </a:cubicBezTo>
                <a:cubicBezTo>
                  <a:pt x="1212747" y="11242"/>
                  <a:pt x="1574350" y="-36410"/>
                  <a:pt x="1830629" y="0"/>
                </a:cubicBezTo>
                <a:cubicBezTo>
                  <a:pt x="2086908" y="36410"/>
                  <a:pt x="2180922" y="4645"/>
                  <a:pt x="2425903" y="0"/>
                </a:cubicBezTo>
                <a:cubicBezTo>
                  <a:pt x="2670884" y="-4645"/>
                  <a:pt x="2782024" y="22929"/>
                  <a:pt x="3021178" y="0"/>
                </a:cubicBezTo>
                <a:cubicBezTo>
                  <a:pt x="3260332" y="-22929"/>
                  <a:pt x="3456982" y="-1586"/>
                  <a:pt x="3750869" y="0"/>
                </a:cubicBezTo>
                <a:cubicBezTo>
                  <a:pt x="4044756" y="1586"/>
                  <a:pt x="4302726" y="17043"/>
                  <a:pt x="4480560" y="0"/>
                </a:cubicBezTo>
                <a:cubicBezTo>
                  <a:pt x="4481045" y="9333"/>
                  <a:pt x="4481838" y="19699"/>
                  <a:pt x="4480560" y="27432"/>
                </a:cubicBezTo>
                <a:cubicBezTo>
                  <a:pt x="4279652" y="2294"/>
                  <a:pt x="4200762" y="50710"/>
                  <a:pt x="3930091" y="27432"/>
                </a:cubicBezTo>
                <a:cubicBezTo>
                  <a:pt x="3659420" y="4154"/>
                  <a:pt x="3456052" y="31438"/>
                  <a:pt x="3290011" y="27432"/>
                </a:cubicBezTo>
                <a:cubicBezTo>
                  <a:pt x="3123970" y="23426"/>
                  <a:pt x="2882392" y="41962"/>
                  <a:pt x="2649931" y="27432"/>
                </a:cubicBezTo>
                <a:cubicBezTo>
                  <a:pt x="2417470" y="12902"/>
                  <a:pt x="2238426" y="16481"/>
                  <a:pt x="2054657" y="27432"/>
                </a:cubicBezTo>
                <a:cubicBezTo>
                  <a:pt x="1870888" y="38383"/>
                  <a:pt x="1566368" y="54184"/>
                  <a:pt x="1324966" y="27432"/>
                </a:cubicBezTo>
                <a:cubicBezTo>
                  <a:pt x="1083564" y="680"/>
                  <a:pt x="787410" y="20090"/>
                  <a:pt x="595274" y="27432"/>
                </a:cubicBezTo>
                <a:cubicBezTo>
                  <a:pt x="403138" y="34774"/>
                  <a:pt x="169622" y="19643"/>
                  <a:pt x="0" y="27432"/>
                </a:cubicBezTo>
                <a:cubicBezTo>
                  <a:pt x="211" y="18145"/>
                  <a:pt x="120" y="6480"/>
                  <a:pt x="0" y="0"/>
                </a:cubicBezTo>
                <a:close/>
              </a:path>
            </a:pathLst>
          </a:custGeom>
          <a:solidFill>
            <a:schemeClr val="tx1"/>
          </a:solidFill>
          <a:ln w="44450" cap="rnd">
            <a:solidFill>
              <a:schemeClr val="tx1"/>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418759386"/>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12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E237704-80BD-41B0-8395-41618EC3AFBC}"/>
              </a:ext>
            </a:extLst>
          </p:cNvPr>
          <p:cNvSpPr>
            <a:spLocks noGrp="1"/>
          </p:cNvSpPr>
          <p:nvPr>
            <p:ph type="title"/>
          </p:nvPr>
        </p:nvSpPr>
        <p:spPr>
          <a:xfrm>
            <a:off x="839788" y="457200"/>
            <a:ext cx="3931920" cy="3429000"/>
          </a:xfrm>
        </p:spPr>
        <p:txBody>
          <a:bodyPr anchor="b">
            <a:normAutofit/>
          </a:bodyPr>
          <a:lstStyle>
            <a:lvl1pPr>
              <a:defRPr sz="6000"/>
            </a:lvl1pPr>
          </a:lstStyle>
          <a:p>
            <a:r>
              <a:rPr lang="en-US"/>
              <a:t>Click to edit Master title style</a:t>
            </a:r>
            <a:endParaRPr lang="en-US" dirty="0"/>
          </a:p>
        </p:txBody>
      </p:sp>
      <p:sp>
        <p:nvSpPr>
          <p:cNvPr id="3" name="Picture Placeholder 2">
            <a:extLst>
              <a:ext uri="{FF2B5EF4-FFF2-40B4-BE49-F238E27FC236}">
                <a16:creationId xmlns:a16="http://schemas.microsoft.com/office/drawing/2014/main" id="{14DA4032-EC66-4974-BD30-898B60E4B562}"/>
              </a:ext>
            </a:extLst>
          </p:cNvPr>
          <p:cNvSpPr>
            <a:spLocks noGrp="1"/>
          </p:cNvSpPr>
          <p:nvPr>
            <p:ph type="pic" idx="1"/>
          </p:nvPr>
        </p:nvSpPr>
        <p:spPr>
          <a:xfrm>
            <a:off x="5303520" y="548640"/>
            <a:ext cx="6053328" cy="5431536"/>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p>
        </p:txBody>
      </p:sp>
      <p:sp>
        <p:nvSpPr>
          <p:cNvPr id="4" name="Text Placeholder 3">
            <a:extLst>
              <a:ext uri="{FF2B5EF4-FFF2-40B4-BE49-F238E27FC236}">
                <a16:creationId xmlns:a16="http://schemas.microsoft.com/office/drawing/2014/main" id="{921802D0-5574-4631-BA49-92362F8E40DC}"/>
              </a:ext>
            </a:extLst>
          </p:cNvPr>
          <p:cNvSpPr>
            <a:spLocks noGrp="1"/>
          </p:cNvSpPr>
          <p:nvPr>
            <p:ph type="body" sz="half" idx="2"/>
          </p:nvPr>
        </p:nvSpPr>
        <p:spPr>
          <a:xfrm>
            <a:off x="839788" y="3977640"/>
            <a:ext cx="3931920" cy="2002536"/>
          </a:xfrm>
        </p:spPr>
        <p:txBody>
          <a:bodyPr>
            <a:normAutofit/>
          </a:bodyPr>
          <a:lstStyle>
            <a:lvl1pPr marL="0" indent="0">
              <a:buNone/>
              <a:defRPr sz="32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Click to edit Master text styles</a:t>
            </a:r>
          </a:p>
        </p:txBody>
      </p:sp>
      <p:sp>
        <p:nvSpPr>
          <p:cNvPr id="5" name="Date Placeholder 4">
            <a:extLst>
              <a:ext uri="{FF2B5EF4-FFF2-40B4-BE49-F238E27FC236}">
                <a16:creationId xmlns:a16="http://schemas.microsoft.com/office/drawing/2014/main" id="{F62C2F5B-DDDD-4E64-94A9-99E46F4B06A0}"/>
              </a:ext>
            </a:extLst>
          </p:cNvPr>
          <p:cNvSpPr>
            <a:spLocks noGrp="1"/>
          </p:cNvSpPr>
          <p:nvPr>
            <p:ph type="dt" sz="half" idx="10"/>
          </p:nvPr>
        </p:nvSpPr>
        <p:spPr/>
        <p:txBody>
          <a:bodyPr/>
          <a:lstStyle/>
          <a:p>
            <a:fld id="{72345051-2045-45DA-935E-2E3CA1A69ADC}" type="datetimeFigureOut">
              <a:rPr lang="en-US" smtClean="0"/>
              <a:t>7/18/23</a:t>
            </a:fld>
            <a:endParaRPr lang="en-US"/>
          </a:p>
        </p:txBody>
      </p:sp>
      <p:sp>
        <p:nvSpPr>
          <p:cNvPr id="6" name="Footer Placeholder 5">
            <a:extLst>
              <a:ext uri="{FF2B5EF4-FFF2-40B4-BE49-F238E27FC236}">
                <a16:creationId xmlns:a16="http://schemas.microsoft.com/office/drawing/2014/main" id="{D4FA8D36-8865-48E7-8249-ED729A5F709D}"/>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830F98C3-0B62-4361-8408-A01F70807CDB}"/>
              </a:ext>
            </a:extLst>
          </p:cNvPr>
          <p:cNvSpPr>
            <a:spLocks noGrp="1"/>
          </p:cNvSpPr>
          <p:nvPr>
            <p:ph type="sldNum" sz="quarter" idx="12"/>
          </p:nvPr>
        </p:nvSpPr>
        <p:spPr/>
        <p:txBody>
          <a:bodyPr/>
          <a:lstStyle/>
          <a:p>
            <a:fld id="{A7CD31F4-64FA-4BA0-9498-67783267A8C8}" type="slidenum">
              <a:rPr lang="en-US" smtClean="0"/>
              <a:t>‹#›</a:t>
            </a:fld>
            <a:endParaRPr lang="en-US"/>
          </a:p>
        </p:txBody>
      </p:sp>
      <p:sp>
        <p:nvSpPr>
          <p:cNvPr id="8" name="Rectangle 6" descr="Tag=AccentColor&#10;Flavor=Light&#10;Target=FillAndLine">
            <a:extLst>
              <a:ext uri="{FF2B5EF4-FFF2-40B4-BE49-F238E27FC236}">
                <a16:creationId xmlns:a16="http://schemas.microsoft.com/office/drawing/2014/main" id="{FE511AB6-FEAF-4549-BA88-0764BD10B63D}"/>
              </a:ext>
            </a:extLst>
          </p:cNvPr>
          <p:cNvSpPr/>
          <p:nvPr/>
        </p:nvSpPr>
        <p:spPr>
          <a:xfrm rot="5400000">
            <a:off x="2798064" y="3254143"/>
            <a:ext cx="4480560" cy="27432"/>
          </a:xfrm>
          <a:custGeom>
            <a:avLst/>
            <a:gdLst>
              <a:gd name="connsiteX0" fmla="*/ 0 w 4480560"/>
              <a:gd name="connsiteY0" fmla="*/ 0 h 27432"/>
              <a:gd name="connsiteX1" fmla="*/ 595274 w 4480560"/>
              <a:gd name="connsiteY1" fmla="*/ 0 h 27432"/>
              <a:gd name="connsiteX2" fmla="*/ 1100938 w 4480560"/>
              <a:gd name="connsiteY2" fmla="*/ 0 h 27432"/>
              <a:gd name="connsiteX3" fmla="*/ 1651406 w 4480560"/>
              <a:gd name="connsiteY3" fmla="*/ 0 h 27432"/>
              <a:gd name="connsiteX4" fmla="*/ 2336292 w 4480560"/>
              <a:gd name="connsiteY4" fmla="*/ 0 h 27432"/>
              <a:gd name="connsiteX5" fmla="*/ 2931566 w 4480560"/>
              <a:gd name="connsiteY5" fmla="*/ 0 h 27432"/>
              <a:gd name="connsiteX6" fmla="*/ 3482035 w 4480560"/>
              <a:gd name="connsiteY6" fmla="*/ 0 h 27432"/>
              <a:gd name="connsiteX7" fmla="*/ 4480560 w 4480560"/>
              <a:gd name="connsiteY7" fmla="*/ 0 h 27432"/>
              <a:gd name="connsiteX8" fmla="*/ 4480560 w 4480560"/>
              <a:gd name="connsiteY8" fmla="*/ 27432 h 27432"/>
              <a:gd name="connsiteX9" fmla="*/ 3840480 w 4480560"/>
              <a:gd name="connsiteY9" fmla="*/ 27432 h 27432"/>
              <a:gd name="connsiteX10" fmla="*/ 3290011 w 4480560"/>
              <a:gd name="connsiteY10" fmla="*/ 27432 h 27432"/>
              <a:gd name="connsiteX11" fmla="*/ 2560320 w 4480560"/>
              <a:gd name="connsiteY11" fmla="*/ 27432 h 27432"/>
              <a:gd name="connsiteX12" fmla="*/ 1965046 w 4480560"/>
              <a:gd name="connsiteY12" fmla="*/ 27432 h 27432"/>
              <a:gd name="connsiteX13" fmla="*/ 1459382 w 4480560"/>
              <a:gd name="connsiteY13" fmla="*/ 27432 h 27432"/>
              <a:gd name="connsiteX14" fmla="*/ 774497 w 4480560"/>
              <a:gd name="connsiteY14" fmla="*/ 27432 h 27432"/>
              <a:gd name="connsiteX15" fmla="*/ 0 w 4480560"/>
              <a:gd name="connsiteY15" fmla="*/ 27432 h 27432"/>
              <a:gd name="connsiteX16" fmla="*/ 0 w 4480560"/>
              <a:gd name="connsiteY16" fmla="*/ 0 h 27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80560" h="27432" fill="none" extrusionOk="0">
                <a:moveTo>
                  <a:pt x="0" y="0"/>
                </a:moveTo>
                <a:cubicBezTo>
                  <a:pt x="267821" y="8731"/>
                  <a:pt x="334105" y="2629"/>
                  <a:pt x="595274" y="0"/>
                </a:cubicBezTo>
                <a:cubicBezTo>
                  <a:pt x="856443" y="-2629"/>
                  <a:pt x="863808" y="-13353"/>
                  <a:pt x="1100938" y="0"/>
                </a:cubicBezTo>
                <a:cubicBezTo>
                  <a:pt x="1338068" y="13353"/>
                  <a:pt x="1431663" y="-25862"/>
                  <a:pt x="1651406" y="0"/>
                </a:cubicBezTo>
                <a:cubicBezTo>
                  <a:pt x="1871149" y="25862"/>
                  <a:pt x="2173163" y="23827"/>
                  <a:pt x="2336292" y="0"/>
                </a:cubicBezTo>
                <a:cubicBezTo>
                  <a:pt x="2499421" y="-23827"/>
                  <a:pt x="2720589" y="28148"/>
                  <a:pt x="2931566" y="0"/>
                </a:cubicBezTo>
                <a:cubicBezTo>
                  <a:pt x="3142543" y="-28148"/>
                  <a:pt x="3323630" y="27022"/>
                  <a:pt x="3482035" y="0"/>
                </a:cubicBezTo>
                <a:cubicBezTo>
                  <a:pt x="3640440" y="-27022"/>
                  <a:pt x="4012110" y="-20118"/>
                  <a:pt x="4480560" y="0"/>
                </a:cubicBezTo>
                <a:cubicBezTo>
                  <a:pt x="4479587" y="8304"/>
                  <a:pt x="4480082" y="21512"/>
                  <a:pt x="4480560" y="27432"/>
                </a:cubicBezTo>
                <a:cubicBezTo>
                  <a:pt x="4314132" y="24068"/>
                  <a:pt x="4028383" y="45776"/>
                  <a:pt x="3840480" y="27432"/>
                </a:cubicBezTo>
                <a:cubicBezTo>
                  <a:pt x="3652577" y="9088"/>
                  <a:pt x="3547615" y="11992"/>
                  <a:pt x="3290011" y="27432"/>
                </a:cubicBezTo>
                <a:cubicBezTo>
                  <a:pt x="3032407" y="42872"/>
                  <a:pt x="2830268" y="17863"/>
                  <a:pt x="2560320" y="27432"/>
                </a:cubicBezTo>
                <a:cubicBezTo>
                  <a:pt x="2290372" y="37001"/>
                  <a:pt x="2147422" y="15872"/>
                  <a:pt x="1965046" y="27432"/>
                </a:cubicBezTo>
                <a:cubicBezTo>
                  <a:pt x="1782670" y="38992"/>
                  <a:pt x="1689791" y="49824"/>
                  <a:pt x="1459382" y="27432"/>
                </a:cubicBezTo>
                <a:cubicBezTo>
                  <a:pt x="1228973" y="5040"/>
                  <a:pt x="915486" y="45645"/>
                  <a:pt x="774497" y="27432"/>
                </a:cubicBezTo>
                <a:cubicBezTo>
                  <a:pt x="633508" y="9219"/>
                  <a:pt x="361442" y="-1963"/>
                  <a:pt x="0" y="27432"/>
                </a:cubicBezTo>
                <a:cubicBezTo>
                  <a:pt x="-1048" y="14992"/>
                  <a:pt x="-1120" y="7447"/>
                  <a:pt x="0" y="0"/>
                </a:cubicBezTo>
                <a:close/>
              </a:path>
              <a:path w="4480560" h="27432" stroke="0" extrusionOk="0">
                <a:moveTo>
                  <a:pt x="0" y="0"/>
                </a:moveTo>
                <a:cubicBezTo>
                  <a:pt x="285465" y="225"/>
                  <a:pt x="322691" y="16223"/>
                  <a:pt x="595274" y="0"/>
                </a:cubicBezTo>
                <a:cubicBezTo>
                  <a:pt x="867857" y="-16223"/>
                  <a:pt x="989129" y="-11242"/>
                  <a:pt x="1100938" y="0"/>
                </a:cubicBezTo>
                <a:cubicBezTo>
                  <a:pt x="1212747" y="11242"/>
                  <a:pt x="1574350" y="-36410"/>
                  <a:pt x="1830629" y="0"/>
                </a:cubicBezTo>
                <a:cubicBezTo>
                  <a:pt x="2086908" y="36410"/>
                  <a:pt x="2180922" y="4645"/>
                  <a:pt x="2425903" y="0"/>
                </a:cubicBezTo>
                <a:cubicBezTo>
                  <a:pt x="2670884" y="-4645"/>
                  <a:pt x="2782024" y="22929"/>
                  <a:pt x="3021178" y="0"/>
                </a:cubicBezTo>
                <a:cubicBezTo>
                  <a:pt x="3260332" y="-22929"/>
                  <a:pt x="3456982" y="-1586"/>
                  <a:pt x="3750869" y="0"/>
                </a:cubicBezTo>
                <a:cubicBezTo>
                  <a:pt x="4044756" y="1586"/>
                  <a:pt x="4302726" y="17043"/>
                  <a:pt x="4480560" y="0"/>
                </a:cubicBezTo>
                <a:cubicBezTo>
                  <a:pt x="4481045" y="9333"/>
                  <a:pt x="4481838" y="19699"/>
                  <a:pt x="4480560" y="27432"/>
                </a:cubicBezTo>
                <a:cubicBezTo>
                  <a:pt x="4279652" y="2294"/>
                  <a:pt x="4200762" y="50710"/>
                  <a:pt x="3930091" y="27432"/>
                </a:cubicBezTo>
                <a:cubicBezTo>
                  <a:pt x="3659420" y="4154"/>
                  <a:pt x="3456052" y="31438"/>
                  <a:pt x="3290011" y="27432"/>
                </a:cubicBezTo>
                <a:cubicBezTo>
                  <a:pt x="3123970" y="23426"/>
                  <a:pt x="2882392" y="41962"/>
                  <a:pt x="2649931" y="27432"/>
                </a:cubicBezTo>
                <a:cubicBezTo>
                  <a:pt x="2417470" y="12902"/>
                  <a:pt x="2238426" y="16481"/>
                  <a:pt x="2054657" y="27432"/>
                </a:cubicBezTo>
                <a:cubicBezTo>
                  <a:pt x="1870888" y="38383"/>
                  <a:pt x="1566368" y="54184"/>
                  <a:pt x="1324966" y="27432"/>
                </a:cubicBezTo>
                <a:cubicBezTo>
                  <a:pt x="1083564" y="680"/>
                  <a:pt x="787410" y="20090"/>
                  <a:pt x="595274" y="27432"/>
                </a:cubicBezTo>
                <a:cubicBezTo>
                  <a:pt x="403138" y="34774"/>
                  <a:pt x="169622" y="19643"/>
                  <a:pt x="0" y="27432"/>
                </a:cubicBezTo>
                <a:cubicBezTo>
                  <a:pt x="211" y="18145"/>
                  <a:pt x="120" y="6480"/>
                  <a:pt x="0" y="0"/>
                </a:cubicBezTo>
                <a:close/>
              </a:path>
            </a:pathLst>
          </a:custGeom>
          <a:solidFill>
            <a:schemeClr val="tx1"/>
          </a:solidFill>
          <a:ln w="44450" cap="rnd">
            <a:solidFill>
              <a:schemeClr val="tx1"/>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40175457"/>
      </p:ext>
    </p:extLst>
  </p:cSld>
  <p:clrMapOvr>
    <a:masterClrMapping/>
  </p:clrMapOvr>
</p:sldLayout>
</file>

<file path=ppt/slideLayouts/slideLayout12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F07CF8D-FF51-4FD8-B968-A2C850734787}"/>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6661A953-02EA-491B-A215-AF8420D74D3A}"/>
              </a:ext>
            </a:extLst>
          </p:cNvPr>
          <p:cNvSpPr>
            <a:spLocks noGrp="1"/>
          </p:cNvSpPr>
          <p:nvPr>
            <p:ph type="body" orient="vert" idx="1"/>
          </p:nvPr>
        </p:nvSpPr>
        <p:spPr/>
        <p:txBody>
          <a:bodyPr vert="eaVert"/>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34084D1E-BC98-44E4-8D2C-89CCDC293331}"/>
              </a:ext>
            </a:extLst>
          </p:cNvPr>
          <p:cNvSpPr>
            <a:spLocks noGrp="1"/>
          </p:cNvSpPr>
          <p:nvPr>
            <p:ph type="dt" sz="half" idx="10"/>
          </p:nvPr>
        </p:nvSpPr>
        <p:spPr/>
        <p:txBody>
          <a:bodyPr/>
          <a:lstStyle/>
          <a:p>
            <a:fld id="{72345051-2045-45DA-935E-2E3CA1A69ADC}" type="datetimeFigureOut">
              <a:rPr lang="en-US" smtClean="0"/>
              <a:t>7/18/23</a:t>
            </a:fld>
            <a:endParaRPr lang="en-US"/>
          </a:p>
        </p:txBody>
      </p:sp>
      <p:sp>
        <p:nvSpPr>
          <p:cNvPr id="5" name="Footer Placeholder 4">
            <a:extLst>
              <a:ext uri="{FF2B5EF4-FFF2-40B4-BE49-F238E27FC236}">
                <a16:creationId xmlns:a16="http://schemas.microsoft.com/office/drawing/2014/main" id="{513019EB-9C2B-4833-B72A-14769415972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F5F6E764-5688-45F5-94ED-A7357D2F5689}"/>
              </a:ext>
            </a:extLst>
          </p:cNvPr>
          <p:cNvSpPr>
            <a:spLocks noGrp="1"/>
          </p:cNvSpPr>
          <p:nvPr>
            <p:ph type="sldNum" sz="quarter" idx="12"/>
          </p:nvPr>
        </p:nvSpPr>
        <p:spPr/>
        <p:txBody>
          <a:bodyPr/>
          <a:lstStyle/>
          <a:p>
            <a:fld id="{A7CD31F4-64FA-4BA0-9498-67783267A8C8}" type="slidenum">
              <a:rPr lang="en-US" smtClean="0"/>
              <a:t>‹#›</a:t>
            </a:fld>
            <a:endParaRPr lang="en-US"/>
          </a:p>
        </p:txBody>
      </p:sp>
    </p:spTree>
    <p:extLst>
      <p:ext uri="{BB962C8B-B14F-4D97-AF65-F5344CB8AC3E}">
        <p14:creationId xmlns:p14="http://schemas.microsoft.com/office/powerpoint/2010/main" val="3363646302"/>
      </p:ext>
    </p:extLst>
  </p:cSld>
  <p:clrMapOvr>
    <a:masterClrMapping/>
  </p:clrMapOvr>
</p:sldLayout>
</file>

<file path=ppt/slideLayouts/slideLayout12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220E3CB6-3025-40BF-A04B-A7B0CB4C01F3}"/>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3EDD5CB3-8B24-48C7-89D3-8DCAD36A453D}"/>
              </a:ext>
            </a:extLst>
          </p:cNvPr>
          <p:cNvSpPr>
            <a:spLocks noGrp="1"/>
          </p:cNvSpPr>
          <p:nvPr>
            <p:ph type="body" orient="vert" idx="1"/>
          </p:nvPr>
        </p:nvSpPr>
        <p:spPr>
          <a:xfrm>
            <a:off x="838200" y="365125"/>
            <a:ext cx="7734300" cy="5811838"/>
          </a:xfrm>
        </p:spPr>
        <p:txBody>
          <a:bodyPr vert="eaVert"/>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150BC931-E2BF-4C1D-91AA-89F82F8268B2}"/>
              </a:ext>
            </a:extLst>
          </p:cNvPr>
          <p:cNvSpPr>
            <a:spLocks noGrp="1"/>
          </p:cNvSpPr>
          <p:nvPr>
            <p:ph type="dt" sz="half" idx="10"/>
          </p:nvPr>
        </p:nvSpPr>
        <p:spPr/>
        <p:txBody>
          <a:bodyPr/>
          <a:lstStyle/>
          <a:p>
            <a:fld id="{72345051-2045-45DA-935E-2E3CA1A69ADC}" type="datetimeFigureOut">
              <a:rPr lang="en-US" smtClean="0"/>
              <a:t>7/18/23</a:t>
            </a:fld>
            <a:endParaRPr lang="en-US"/>
          </a:p>
        </p:txBody>
      </p:sp>
      <p:sp>
        <p:nvSpPr>
          <p:cNvPr id="5" name="Footer Placeholder 4">
            <a:extLst>
              <a:ext uri="{FF2B5EF4-FFF2-40B4-BE49-F238E27FC236}">
                <a16:creationId xmlns:a16="http://schemas.microsoft.com/office/drawing/2014/main" id="{7548A135-AEE9-4483-957E-3D143318DD0D}"/>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28DEFD4-A052-46B3-B2AE-F3091D8A2F7B}"/>
              </a:ext>
            </a:extLst>
          </p:cNvPr>
          <p:cNvSpPr>
            <a:spLocks noGrp="1"/>
          </p:cNvSpPr>
          <p:nvPr>
            <p:ph type="sldNum" sz="quarter" idx="12"/>
          </p:nvPr>
        </p:nvSpPr>
        <p:spPr/>
        <p:txBody>
          <a:bodyPr/>
          <a:lstStyle/>
          <a:p>
            <a:fld id="{A7CD31F4-64FA-4BA0-9498-67783267A8C8}" type="slidenum">
              <a:rPr lang="en-US" smtClean="0"/>
              <a:t>‹#›</a:t>
            </a:fld>
            <a:endParaRPr lang="en-US"/>
          </a:p>
        </p:txBody>
      </p:sp>
    </p:spTree>
    <p:extLst>
      <p:ext uri="{BB962C8B-B14F-4D97-AF65-F5344CB8AC3E}">
        <p14:creationId xmlns:p14="http://schemas.microsoft.com/office/powerpoint/2010/main" val="2987520894"/>
      </p:ext>
    </p:extLst>
  </p:cSld>
  <p:clrMapOvr>
    <a:masterClrMapping/>
  </p:clrMapOvr>
</p:sldLayout>
</file>

<file path=ppt/slideLayouts/slideLayout1213.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605" y="9022"/>
            <a:ext cx="12197605" cy="6856284"/>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388741" y="5915013"/>
            <a:ext cx="1251715"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523415"/>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dirty="0"/>
              <a:t>Presentation </a:t>
            </a:r>
          </a:p>
          <a:p>
            <a:pPr lvl="0"/>
            <a:r>
              <a:rPr lang="en-US" dirty="0"/>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817526"/>
            <a:ext cx="4180795" cy="783318"/>
          </a:xfrm>
          <a:prstGeom prst="rect">
            <a:avLst/>
          </a:prstGeom>
        </p:spPr>
        <p:txBody>
          <a:bodyPr>
            <a:normAutofit/>
          </a:bodyPr>
          <a:lstStyle>
            <a:lvl1pPr marL="0" indent="0">
              <a:buNone/>
              <a:defRPr sz="1800">
                <a:solidFill>
                  <a:schemeClr val="bg1"/>
                </a:solidFill>
              </a:defRPr>
            </a:lvl1pPr>
          </a:lstStyle>
          <a:p>
            <a:pPr lvl="0"/>
            <a:r>
              <a:rPr lang="en-US" dirty="0"/>
              <a:t>Presentation Subtitle</a:t>
            </a:r>
          </a:p>
          <a:p>
            <a:pPr lvl="0"/>
            <a:r>
              <a:rPr lang="en-US" dirty="0"/>
              <a:t>Presentation Date</a:t>
            </a:r>
          </a:p>
        </p:txBody>
      </p:sp>
    </p:spTree>
    <p:extLst>
      <p:ext uri="{BB962C8B-B14F-4D97-AF65-F5344CB8AC3E}">
        <p14:creationId xmlns:p14="http://schemas.microsoft.com/office/powerpoint/2010/main" val="690147647"/>
      </p:ext>
    </p:extLst>
  </p:cSld>
  <p:clrMapOvr>
    <a:masterClrMapping/>
  </p:clrMapOvr>
</p:sldLayout>
</file>

<file path=ppt/slideLayouts/slideLayout1214.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6" y="9022"/>
            <a:ext cx="12188949" cy="6856284"/>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388741" y="5915013"/>
            <a:ext cx="1251715"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523415"/>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dirty="0"/>
              <a:t>Presentation </a:t>
            </a:r>
          </a:p>
          <a:p>
            <a:pPr lvl="0"/>
            <a:r>
              <a:rPr lang="en-US" dirty="0"/>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817526"/>
            <a:ext cx="4180795" cy="783318"/>
          </a:xfrm>
          <a:prstGeom prst="rect">
            <a:avLst/>
          </a:prstGeom>
        </p:spPr>
        <p:txBody>
          <a:bodyPr>
            <a:normAutofit/>
          </a:bodyPr>
          <a:lstStyle>
            <a:lvl1pPr marL="0" indent="0">
              <a:buNone/>
              <a:defRPr sz="1800">
                <a:solidFill>
                  <a:schemeClr val="bg1"/>
                </a:solidFill>
              </a:defRPr>
            </a:lvl1pPr>
          </a:lstStyle>
          <a:p>
            <a:pPr lvl="0"/>
            <a:r>
              <a:rPr lang="en-US" dirty="0"/>
              <a:t>Presentation Subtitle</a:t>
            </a:r>
          </a:p>
          <a:p>
            <a:pPr lvl="0"/>
            <a:r>
              <a:rPr lang="en-US" dirty="0"/>
              <a:t>Presentation Date</a:t>
            </a:r>
          </a:p>
        </p:txBody>
      </p:sp>
    </p:spTree>
    <p:extLst>
      <p:ext uri="{BB962C8B-B14F-4D97-AF65-F5344CB8AC3E}">
        <p14:creationId xmlns:p14="http://schemas.microsoft.com/office/powerpoint/2010/main" val="284599812"/>
      </p:ext>
    </p:extLst>
  </p:cSld>
  <p:clrMapOvr>
    <a:masterClrMapping/>
  </p:clrMapOvr>
</p:sldLayout>
</file>

<file path=ppt/slideLayouts/slideLayout1215.xml><?xml version="1.0" encoding="utf-8"?>
<p:sldLayout xmlns:a="http://schemas.openxmlformats.org/drawingml/2006/main" xmlns:r="http://schemas.openxmlformats.org/officeDocument/2006/relationships" xmlns:p="http://schemas.openxmlformats.org/presentationml/2006/main" preserve="1" userDrawn="1">
  <p:cSld name="Breaker-1">
    <p:spTree>
      <p:nvGrpSpPr>
        <p:cNvPr id="1" name=""/>
        <p:cNvGrpSpPr/>
        <p:nvPr/>
      </p:nvGrpSpPr>
      <p:grpSpPr>
        <a:xfrm>
          <a:off x="0" y="0"/>
          <a:ext cx="0" cy="0"/>
          <a:chOff x="0" y="0"/>
          <a:chExt cx="0" cy="0"/>
        </a:xfrm>
      </p:grpSpPr>
      <p:pic>
        <p:nvPicPr>
          <p:cNvPr id="23" name="Picture 22">
            <a:extLst>
              <a:ext uri="{FF2B5EF4-FFF2-40B4-BE49-F238E27FC236}">
                <a16:creationId xmlns:a16="http://schemas.microsoft.com/office/drawing/2014/main" id="{2C7969F3-A804-4F67-8A2F-E93E3D6C406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3048" y="96"/>
            <a:ext cx="12188952" cy="6857808"/>
          </a:xfrm>
          <a:prstGeom prst="rect">
            <a:avLst/>
          </a:prstGeom>
        </p:spPr>
      </p:pic>
      <p:sp>
        <p:nvSpPr>
          <p:cNvPr id="6"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dirty="0"/>
              <a:t>Section </a:t>
            </a:r>
            <a:br>
              <a:rPr lang="en-US" dirty="0"/>
            </a:br>
            <a:r>
              <a:rPr lang="en-US" dirty="0"/>
              <a:t>Heading</a:t>
            </a:r>
          </a:p>
        </p:txBody>
      </p:sp>
      <p:sp>
        <p:nvSpPr>
          <p:cNvPr id="7"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dirty="0"/>
              <a:t>Section Subheading</a:t>
            </a:r>
          </a:p>
        </p:txBody>
      </p:sp>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Tree>
    <p:extLst>
      <p:ext uri="{BB962C8B-B14F-4D97-AF65-F5344CB8AC3E}">
        <p14:creationId xmlns:p14="http://schemas.microsoft.com/office/powerpoint/2010/main" val="3744057309"/>
      </p:ext>
    </p:extLst>
  </p:cSld>
  <p:clrMapOvr>
    <a:masterClrMapping/>
  </p:clrMapOvr>
</p:sldLayout>
</file>

<file path=ppt/slideLayouts/slideLayout1216.xml><?xml version="1.0" encoding="utf-8"?>
<p:sldLayout xmlns:a="http://schemas.openxmlformats.org/drawingml/2006/main" xmlns:r="http://schemas.openxmlformats.org/officeDocument/2006/relationships" xmlns:p="http://schemas.openxmlformats.org/presentationml/2006/main" preserve="1" userDrawn="1">
  <p:cSld name="Breaker-2">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C243B41-E6B7-4E99-A7F9-784E71ACB1E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96"/>
            <a:ext cx="12188952" cy="6857808"/>
          </a:xfrm>
          <a:prstGeom prst="rect">
            <a:avLst/>
          </a:prstGeom>
        </p:spPr>
      </p:pic>
      <p:sp>
        <p:nvSpPr>
          <p:cNvPr id="6"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dirty="0"/>
              <a:t>Section </a:t>
            </a:r>
            <a:br>
              <a:rPr lang="en-US" dirty="0"/>
            </a:br>
            <a:r>
              <a:rPr lang="en-US" dirty="0"/>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dirty="0"/>
              <a:t>Section Subheading</a:t>
            </a:r>
          </a:p>
        </p:txBody>
      </p:sp>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Tree>
    <p:extLst>
      <p:ext uri="{BB962C8B-B14F-4D97-AF65-F5344CB8AC3E}">
        <p14:creationId xmlns:p14="http://schemas.microsoft.com/office/powerpoint/2010/main" val="2808788878"/>
      </p:ext>
    </p:extLst>
  </p:cSld>
  <p:clrMapOvr>
    <a:masterClrMapping/>
  </p:clrMapOvr>
</p:sldLayout>
</file>

<file path=ppt/slideLayouts/slideLayout1217.xml><?xml version="1.0" encoding="utf-8"?>
<p:sldLayout xmlns:a="http://schemas.openxmlformats.org/drawingml/2006/main" xmlns:r="http://schemas.openxmlformats.org/officeDocument/2006/relationships" xmlns:p="http://schemas.openxmlformats.org/presentationml/2006/main" preserve="1" userDrawn="1">
  <p:cSld name="Breaker-3">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29CC5A71-D40F-464D-95B6-84DA9BCB0AE8}"/>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414" y="0"/>
            <a:ext cx="12181172" cy="6858000"/>
          </a:xfrm>
          <a:prstGeom prst="rect">
            <a:avLst/>
          </a:prstGeom>
        </p:spPr>
      </p:pic>
      <p:sp>
        <p:nvSpPr>
          <p:cNvPr id="6"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dirty="0"/>
              <a:t>Section </a:t>
            </a:r>
            <a:br>
              <a:rPr lang="en-US" dirty="0"/>
            </a:br>
            <a:r>
              <a:rPr lang="en-US" dirty="0"/>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dirty="0"/>
              <a:t>Section Subheading</a:t>
            </a:r>
          </a:p>
        </p:txBody>
      </p:sp>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Tree>
    <p:extLst>
      <p:ext uri="{BB962C8B-B14F-4D97-AF65-F5344CB8AC3E}">
        <p14:creationId xmlns:p14="http://schemas.microsoft.com/office/powerpoint/2010/main" val="2959907656"/>
      </p:ext>
    </p:extLst>
  </p:cSld>
  <p:clrMapOvr>
    <a:masterClrMapping/>
  </p:clrMapOvr>
</p:sldLayout>
</file>

<file path=ppt/slideLayouts/slideLayout1218.xml><?xml version="1.0" encoding="utf-8"?>
<p:sldLayout xmlns:a="http://schemas.openxmlformats.org/drawingml/2006/main" xmlns:r="http://schemas.openxmlformats.org/officeDocument/2006/relationships" xmlns:p="http://schemas.openxmlformats.org/presentationml/2006/main" preserve="1"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dirty="0"/>
              <a:t>Section </a:t>
            </a:r>
            <a:br>
              <a:rPr lang="en-US" dirty="0"/>
            </a:br>
            <a:r>
              <a:rPr lang="en-US" dirty="0"/>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dirty="0"/>
              <a:t>Section Subheading</a:t>
            </a:r>
          </a:p>
        </p:txBody>
      </p:sp>
    </p:spTree>
    <p:extLst>
      <p:ext uri="{BB962C8B-B14F-4D97-AF65-F5344CB8AC3E}">
        <p14:creationId xmlns:p14="http://schemas.microsoft.com/office/powerpoint/2010/main" val="4181316106"/>
      </p:ext>
    </p:extLst>
  </p:cSld>
  <p:clrMapOvr>
    <a:masterClrMapping/>
  </p:clrMapOvr>
</p:sldLayout>
</file>

<file path=ppt/slideLayouts/slideLayout1219.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dirty="0"/>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29"/>
            <a:ext cx="10515600" cy="4016375"/>
          </a:xfrm>
        </p:spPr>
        <p:txBody>
          <a:bodyPr/>
          <a:lstStyle>
            <a:lvl1pPr>
              <a:defRPr/>
            </a:lvl1pPr>
            <a:lvl2pPr>
              <a:defRPr/>
            </a:lvl2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618234111"/>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1220.xml><?xml version="1.0" encoding="utf-8"?>
<p:sldLayout xmlns:a="http://schemas.openxmlformats.org/drawingml/2006/main" xmlns:r="http://schemas.openxmlformats.org/officeDocument/2006/relationships" xmlns:p="http://schemas.openxmlformats.org/presentationml/2006/main" preserve="1" userDrawn="1">
  <p:cSld name="Image Right">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0C927C59-8192-431D-856E-02EC37D122A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414" y="0"/>
            <a:ext cx="12181172" cy="6858000"/>
          </a:xfrm>
          <a:prstGeom prst="rect">
            <a:avLst/>
          </a:prstGeom>
        </p:spPr>
      </p:pic>
      <p:sp>
        <p:nvSpPr>
          <p:cNvPr id="3" name="Slide Number Placeholder 2">
            <a:extLst>
              <a:ext uri="{FF2B5EF4-FFF2-40B4-BE49-F238E27FC236}">
                <a16:creationId xmlns:a16="http://schemas.microsoft.com/office/drawing/2014/main" id="{9B460405-9AC8-4146-9545-C040E0819647}"/>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dirty="0">
              <a:solidFill>
                <a:srgbClr val="59CBE8"/>
              </a:solidFill>
            </a:endParaRPr>
          </a:p>
        </p:txBody>
      </p:sp>
      <p:sp>
        <p:nvSpPr>
          <p:cNvPr id="14" name="Text Placeholder 13">
            <a:extLst>
              <a:ext uri="{FF2B5EF4-FFF2-40B4-BE49-F238E27FC236}">
                <a16:creationId xmlns:a16="http://schemas.microsoft.com/office/drawing/2014/main" id="{9FE49E94-629A-453C-8EE5-712CC271F547}"/>
              </a:ext>
            </a:extLst>
          </p:cNvPr>
          <p:cNvSpPr>
            <a:spLocks noGrp="1"/>
          </p:cNvSpPr>
          <p:nvPr>
            <p:ph type="body" sz="quarter" idx="11" hasCustomPrompt="1"/>
          </p:nvPr>
        </p:nvSpPr>
        <p:spPr>
          <a:xfrm>
            <a:off x="838201" y="1825629"/>
            <a:ext cx="4381500" cy="4016375"/>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itle 4"/>
          <p:cNvSpPr>
            <a:spLocks noGrp="1"/>
          </p:cNvSpPr>
          <p:nvPr>
            <p:ph type="title" hasCustomPrompt="1"/>
          </p:nvPr>
        </p:nvSpPr>
        <p:spPr>
          <a:xfrm>
            <a:off x="838200" y="365129"/>
            <a:ext cx="5175421" cy="1325563"/>
          </a:xfrm>
        </p:spPr>
        <p:txBody>
          <a:bodyPr/>
          <a:lstStyle>
            <a:lvl1pPr>
              <a:defRPr/>
            </a:lvl1pPr>
          </a:lstStyle>
          <a:p>
            <a:r>
              <a:rPr lang="en-US" dirty="0"/>
              <a:t>Slide Header</a:t>
            </a:r>
          </a:p>
        </p:txBody>
      </p:sp>
    </p:spTree>
    <p:extLst>
      <p:ext uri="{BB962C8B-B14F-4D97-AF65-F5344CB8AC3E}">
        <p14:creationId xmlns:p14="http://schemas.microsoft.com/office/powerpoint/2010/main" val="2503960755"/>
      </p:ext>
    </p:extLst>
  </p:cSld>
  <p:clrMapOvr>
    <a:masterClrMapping/>
  </p:clrMapOvr>
</p:sldLayout>
</file>

<file path=ppt/slideLayouts/slideLayout1221.xml><?xml version="1.0" encoding="utf-8"?>
<p:sldLayout xmlns:a="http://schemas.openxmlformats.org/drawingml/2006/main" xmlns:r="http://schemas.openxmlformats.org/officeDocument/2006/relationships" xmlns:p="http://schemas.openxmlformats.org/presentationml/2006/main" preserve="1" userDrawn="1">
  <p:cSld name="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dirty="0"/>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dirty="0">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26877436"/>
      </p:ext>
    </p:extLst>
  </p:cSld>
  <p:clrMapOvr>
    <a:masterClrMapping/>
  </p:clrMapOvr>
</p:sldLayout>
</file>

<file path=ppt/slideLayouts/slideLayout1222.xml><?xml version="1.0" encoding="utf-8"?>
<p:sldLayout xmlns:a="http://schemas.openxmlformats.org/drawingml/2006/main" xmlns:r="http://schemas.openxmlformats.org/officeDocument/2006/relationships" xmlns:p="http://schemas.openxmlformats.org/presentationml/2006/main" preserve="1" userDrawn="1">
  <p:cSld name="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858"/>
            <a:ext cx="12188952" cy="6856284"/>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hasCustomPrompt="1"/>
          </p:nvPr>
        </p:nvSpPr>
        <p:spPr>
          <a:xfrm>
            <a:off x="838201" y="365129"/>
            <a:ext cx="5143499" cy="1325563"/>
          </a:xfrm>
        </p:spPr>
        <p:txBody>
          <a:bodyPr/>
          <a:lstStyle>
            <a:lvl1pPr>
              <a:defRPr/>
            </a:lvl1pPr>
          </a:lstStyle>
          <a:p>
            <a:r>
              <a:rPr lang="en-US" dirty="0"/>
              <a:t>Slide Header</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hasCustomPrompt="1"/>
          </p:nvPr>
        </p:nvSpPr>
        <p:spPr>
          <a:xfrm>
            <a:off x="838201" y="1825629"/>
            <a:ext cx="5143499" cy="4016375"/>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900">
                <a:solidFill>
                  <a:schemeClr val="tx2"/>
                </a:solidFill>
              </a:defRPr>
            </a:lvl1pPr>
          </a:lstStyle>
          <a:p>
            <a:fld id="{9D85EF1F-7307-41BC-8C08-94B176AED8EE}" type="slidenum">
              <a:rPr lang="en-US" smtClean="0">
                <a:solidFill>
                  <a:srgbClr val="59CBE8"/>
                </a:solidFill>
              </a:rPr>
              <a:pPr/>
              <a:t>‹#›</a:t>
            </a:fld>
            <a:endParaRPr lang="en-US" dirty="0">
              <a:solidFill>
                <a:srgbClr val="59CBE8"/>
              </a:solidFill>
            </a:endParaRPr>
          </a:p>
        </p:txBody>
      </p:sp>
      <p:sp>
        <p:nvSpPr>
          <p:cNvPr id="6" name="Text Placeholder 2">
            <a:extLst>
              <a:ext uri="{FF2B5EF4-FFF2-40B4-BE49-F238E27FC236}">
                <a16:creationId xmlns:a16="http://schemas.microsoft.com/office/drawing/2014/main" id="{C8A0A025-727F-4C46-B2DE-C887875C1A1F}"/>
              </a:ext>
            </a:extLst>
          </p:cNvPr>
          <p:cNvSpPr txBox="1">
            <a:spLocks/>
          </p:cNvSpPr>
          <p:nvPr userDrawn="1"/>
        </p:nvSpPr>
        <p:spPr>
          <a:xfrm>
            <a:off x="7959273" y="1825630"/>
            <a:ext cx="3839028" cy="1875519"/>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200"/>
              </a:spcBef>
              <a:buFont typeface="Arial" panose="020B0604020202020204" pitchFamily="34" charset="0"/>
              <a:buNone/>
              <a:defRPr sz="2000" kern="1200">
                <a:solidFill>
                  <a:schemeClr val="accent2"/>
                </a:solidFill>
                <a:latin typeface="+mn-lt"/>
                <a:ea typeface="+mn-ea"/>
                <a:cs typeface="+mn-cs"/>
              </a:defRPr>
            </a:lvl1pPr>
            <a:lvl2pPr marL="228600" indent="-228600" algn="l" defTabSz="914400" rtl="0" eaLnBrk="1" latinLnBrk="0" hangingPunct="1">
              <a:lnSpc>
                <a:spcPct val="90000"/>
              </a:lnSpc>
              <a:spcBef>
                <a:spcPts val="1200"/>
              </a:spcBef>
              <a:buFont typeface="Arial" panose="020B0604020202020204" pitchFamily="34" charset="0"/>
              <a:buChar char="•"/>
              <a:defRPr sz="1800" b="1" kern="1200">
                <a:solidFill>
                  <a:schemeClr val="accent4"/>
                </a:solidFill>
                <a:latin typeface="+mn-lt"/>
                <a:ea typeface="+mn-ea"/>
                <a:cs typeface="+mn-cs"/>
              </a:defRPr>
            </a:lvl2pPr>
            <a:lvl3pPr marL="800100" indent="-279400" algn="l" defTabSz="914400" rtl="0" eaLnBrk="1" latinLnBrk="0" hangingPunct="1">
              <a:lnSpc>
                <a:spcPct val="90000"/>
              </a:lnSpc>
              <a:spcBef>
                <a:spcPts val="1200"/>
              </a:spcBef>
              <a:buFont typeface="Arial" panose="020B0604020202020204" pitchFamily="34" charset="0"/>
              <a:buChar char="•"/>
              <a:defRPr sz="1600" b="1" kern="1200">
                <a:solidFill>
                  <a:schemeClr val="accent4"/>
                </a:solidFill>
                <a:latin typeface="+mn-lt"/>
                <a:ea typeface="+mn-ea"/>
                <a:cs typeface="+mn-cs"/>
              </a:defRPr>
            </a:lvl3pPr>
            <a:lvl4pPr marL="1600200" indent="-228600" algn="l" defTabSz="914400" rtl="0" eaLnBrk="1" latinLnBrk="0" hangingPunct="1">
              <a:lnSpc>
                <a:spcPct val="90000"/>
              </a:lnSpc>
              <a:spcBef>
                <a:spcPts val="1200"/>
              </a:spcBef>
              <a:buFont typeface="Arial" panose="020B0604020202020204" pitchFamily="34" charset="0"/>
              <a:buChar char="•"/>
              <a:defRPr sz="1400" b="1" kern="1200">
                <a:solidFill>
                  <a:schemeClr val="accent4"/>
                </a:solidFill>
                <a:latin typeface="+mn-lt"/>
                <a:ea typeface="+mn-ea"/>
                <a:cs typeface="+mn-cs"/>
              </a:defRPr>
            </a:lvl4pPr>
            <a:lvl5pPr marL="2057400" indent="-228600" algn="l" defTabSz="914400" rtl="0" eaLnBrk="1" latinLnBrk="0" hangingPunct="1">
              <a:lnSpc>
                <a:spcPct val="90000"/>
              </a:lnSpc>
              <a:spcBef>
                <a:spcPts val="1200"/>
              </a:spcBef>
              <a:buFont typeface="Arial" panose="020B0604020202020204" pitchFamily="34" charset="0"/>
              <a:buChar char="•"/>
              <a:defRPr sz="1400" b="1" kern="1200">
                <a:solidFill>
                  <a:schemeClr val="accent4"/>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i="1" dirty="0">
                <a:solidFill>
                  <a:schemeClr val="bg1"/>
                </a:solidFill>
              </a:rPr>
              <a:t>Supporting text can go over here</a:t>
            </a:r>
          </a:p>
        </p:txBody>
      </p:sp>
    </p:spTree>
    <p:extLst>
      <p:ext uri="{BB962C8B-B14F-4D97-AF65-F5344CB8AC3E}">
        <p14:creationId xmlns:p14="http://schemas.microsoft.com/office/powerpoint/2010/main" val="2002962735"/>
      </p:ext>
    </p:extLst>
  </p:cSld>
  <p:clrMapOvr>
    <a:masterClrMapping/>
  </p:clrMapOvr>
</p:sldLayout>
</file>

<file path=ppt/slideLayouts/slideLayout1223.xml><?xml version="1.0" encoding="utf-8"?>
<p:sldLayout xmlns:a="http://schemas.openxmlformats.org/drawingml/2006/main" xmlns:r="http://schemas.openxmlformats.org/officeDocument/2006/relationships" xmlns:p="http://schemas.openxmlformats.org/presentationml/2006/main" preserve="1" userDrawn="1">
  <p:cSld name="Quote Slide">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BD79F2B7-14D2-45F7-B24F-1C43A249D0F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733487" y="0"/>
            <a:ext cx="16256000" cy="6858000"/>
          </a:xfrm>
          <a:prstGeom prst="rect">
            <a:avLst/>
          </a:prstGeom>
        </p:spPr>
      </p:pic>
      <p:sp>
        <p:nvSpPr>
          <p:cNvPr id="2" name="Title 1">
            <a:extLst>
              <a:ext uri="{FF2B5EF4-FFF2-40B4-BE49-F238E27FC236}">
                <a16:creationId xmlns:a16="http://schemas.microsoft.com/office/drawing/2014/main" id="{241CBC65-8D0F-4120-A036-3058C86319ED}"/>
              </a:ext>
            </a:extLst>
          </p:cNvPr>
          <p:cNvSpPr>
            <a:spLocks noGrp="1"/>
          </p:cNvSpPr>
          <p:nvPr>
            <p:ph type="title" hasCustomPrompt="1"/>
          </p:nvPr>
        </p:nvSpPr>
        <p:spPr>
          <a:xfrm>
            <a:off x="8610607" y="4545249"/>
            <a:ext cx="3116943" cy="1325563"/>
          </a:xfrm>
        </p:spPr>
        <p:txBody>
          <a:bodyPr>
            <a:normAutofit/>
          </a:bodyPr>
          <a:lstStyle>
            <a:lvl1pPr>
              <a:defRPr sz="2400" i="1"/>
            </a:lvl1pPr>
          </a:lstStyle>
          <a:p>
            <a:r>
              <a:rPr lang="en-US" dirty="0"/>
              <a:t>“Insert a quote or message here”</a:t>
            </a:r>
          </a:p>
        </p:txBody>
      </p:sp>
      <p:sp>
        <p:nvSpPr>
          <p:cNvPr id="3" name="Slide Number Placeholder 2">
            <a:extLst>
              <a:ext uri="{FF2B5EF4-FFF2-40B4-BE49-F238E27FC236}">
                <a16:creationId xmlns:a16="http://schemas.microsoft.com/office/drawing/2014/main" id="{D7DDB6AA-55E6-433D-A6A2-3EEA381A9F54}"/>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dirty="0">
              <a:solidFill>
                <a:srgbClr val="59CBE8"/>
              </a:solidFill>
            </a:endParaRPr>
          </a:p>
        </p:txBody>
      </p:sp>
    </p:spTree>
    <p:extLst>
      <p:ext uri="{BB962C8B-B14F-4D97-AF65-F5344CB8AC3E}">
        <p14:creationId xmlns:p14="http://schemas.microsoft.com/office/powerpoint/2010/main" val="3844907692"/>
      </p:ext>
    </p:extLst>
  </p:cSld>
  <p:clrMapOvr>
    <a:masterClrMapping/>
  </p:clrMapOvr>
</p:sldLayout>
</file>

<file path=ppt/slideLayouts/slideLayout1224.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5DD26592-E925-4441-8BBF-7061DC86A97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9D9BFEED-D049-4AD1-ADAD-9A3C04EB66A2}"/>
              </a:ext>
            </a:extLst>
          </p:cNvPr>
          <p:cNvSpPr>
            <a:spLocks noGrp="1"/>
          </p:cNvSpPr>
          <p:nvPr>
            <p:ph type="title" hasCustomPrompt="1"/>
          </p:nvPr>
        </p:nvSpPr>
        <p:spPr/>
        <p:txBody>
          <a:bodyPr/>
          <a:lstStyle>
            <a:lvl1pPr>
              <a:defRPr baseline="0"/>
            </a:lvl1pPr>
          </a:lstStyle>
          <a:p>
            <a:r>
              <a:rPr lang="en-US" dirty="0"/>
              <a:t>Table Example</a:t>
            </a:r>
          </a:p>
        </p:txBody>
      </p:sp>
      <p:sp>
        <p:nvSpPr>
          <p:cNvPr id="7" name="Slide Number Placeholder 6">
            <a:extLst>
              <a:ext uri="{FF2B5EF4-FFF2-40B4-BE49-F238E27FC236}">
                <a16:creationId xmlns:a16="http://schemas.microsoft.com/office/drawing/2014/main" id="{0DE21D2D-0B27-43B9-8D33-81FFF47AF72E}"/>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graphicFrame>
        <p:nvGraphicFramePr>
          <p:cNvPr id="6" name="Table Placeholder 10">
            <a:extLst>
              <a:ext uri="{FF2B5EF4-FFF2-40B4-BE49-F238E27FC236}">
                <a16:creationId xmlns:a16="http://schemas.microsoft.com/office/drawing/2014/main" id="{AFD0D2AF-5048-4747-AF5E-2BBD46A851F9}"/>
              </a:ext>
            </a:extLst>
          </p:cNvPr>
          <p:cNvGraphicFramePr>
            <a:graphicFrameLocks/>
          </p:cNvGraphicFramePr>
          <p:nvPr userDrawn="1"/>
        </p:nvGraphicFramePr>
        <p:xfrm>
          <a:off x="838203" y="1466852"/>
          <a:ext cx="10515600" cy="4079147"/>
        </p:xfrm>
        <a:graphic>
          <a:graphicData uri="http://schemas.openxmlformats.org/drawingml/2006/table">
            <a:tbl>
              <a:tblPr firstRow="1" bandRow="1">
                <a:tableStyleId>{5C22544A-7EE6-4342-B048-85BDC9FD1C3A}</a:tableStyleId>
              </a:tblPr>
              <a:tblGrid>
                <a:gridCol w="2103120">
                  <a:extLst>
                    <a:ext uri="{9D8B030D-6E8A-4147-A177-3AD203B41FA5}">
                      <a16:colId xmlns:a16="http://schemas.microsoft.com/office/drawing/2014/main" val="1686608436"/>
                    </a:ext>
                  </a:extLst>
                </a:gridCol>
                <a:gridCol w="2103120">
                  <a:extLst>
                    <a:ext uri="{9D8B030D-6E8A-4147-A177-3AD203B41FA5}">
                      <a16:colId xmlns:a16="http://schemas.microsoft.com/office/drawing/2014/main" val="1393994154"/>
                    </a:ext>
                  </a:extLst>
                </a:gridCol>
                <a:gridCol w="2103120">
                  <a:extLst>
                    <a:ext uri="{9D8B030D-6E8A-4147-A177-3AD203B41FA5}">
                      <a16:colId xmlns:a16="http://schemas.microsoft.com/office/drawing/2014/main" val="2262308333"/>
                    </a:ext>
                  </a:extLst>
                </a:gridCol>
                <a:gridCol w="2103120">
                  <a:extLst>
                    <a:ext uri="{9D8B030D-6E8A-4147-A177-3AD203B41FA5}">
                      <a16:colId xmlns:a16="http://schemas.microsoft.com/office/drawing/2014/main" val="529646418"/>
                    </a:ext>
                  </a:extLst>
                </a:gridCol>
                <a:gridCol w="2103120">
                  <a:extLst>
                    <a:ext uri="{9D8B030D-6E8A-4147-A177-3AD203B41FA5}">
                      <a16:colId xmlns:a16="http://schemas.microsoft.com/office/drawing/2014/main" val="224280615"/>
                    </a:ext>
                  </a:extLst>
                </a:gridCol>
              </a:tblGrid>
              <a:tr h="388237">
                <a:tc gridSpan="5">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pt-BR" sz="1900" spc="300" dirty="0">
                          <a:solidFill>
                            <a:schemeClr val="bg1"/>
                          </a:solidFill>
                          <a:latin typeface="+mn-lt"/>
                        </a:rPr>
                        <a:t>CONTACTS</a:t>
                      </a:r>
                      <a:endParaRPr lang="en-US" sz="1900" spc="300" dirty="0">
                        <a:solidFill>
                          <a:schemeClr val="bg1"/>
                        </a:solidFill>
                        <a:latin typeface="+mn-lt"/>
                      </a:endParaRPr>
                    </a:p>
                  </a:txBody>
                  <a:tcPr marL="118127" marR="118127" marT="44299" marB="44299"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2"/>
                    </a:solidFill>
                  </a:tcPr>
                </a:tc>
                <a:tc hMerge="1">
                  <a:txBody>
                    <a:bodyPr/>
                    <a:lstStyle/>
                    <a:p>
                      <a:endParaRPr lang="en-US"/>
                    </a:p>
                  </a:txBody>
                  <a:tcPr>
                    <a:solidFill>
                      <a:schemeClr val="accent3"/>
                    </a:solidFill>
                  </a:tcPr>
                </a:tc>
                <a:tc hMerge="1">
                  <a:txBody>
                    <a:bodyPr/>
                    <a:lstStyle/>
                    <a:p>
                      <a:endParaRPr lang="en-US"/>
                    </a:p>
                  </a:txBody>
                  <a:tcPr>
                    <a:solidFill>
                      <a:schemeClr val="accent3"/>
                    </a:solidFill>
                  </a:tcPr>
                </a:tc>
                <a:tc hMerge="1">
                  <a:txBody>
                    <a:bodyPr/>
                    <a:lstStyle/>
                    <a:p>
                      <a:endParaRPr lang="en-US"/>
                    </a:p>
                  </a:txBody>
                  <a:tcPr>
                    <a:solidFill>
                      <a:schemeClr val="accent3"/>
                    </a:solidFill>
                  </a:tcPr>
                </a:tc>
                <a:tc hMerge="1">
                  <a:txBody>
                    <a:bodyPr/>
                    <a:lstStyle/>
                    <a:p>
                      <a:endParaRPr lang="en-US" dirty="0"/>
                    </a:p>
                  </a:txBody>
                  <a:tcPr>
                    <a:solidFill>
                      <a:schemeClr val="accent3"/>
                    </a:solidFill>
                  </a:tcPr>
                </a:tc>
                <a:extLst>
                  <a:ext uri="{0D108BD9-81ED-4DB2-BD59-A6C34878D82A}">
                    <a16:rowId xmlns:a16="http://schemas.microsoft.com/office/drawing/2014/main" val="754289380"/>
                  </a:ext>
                </a:extLst>
              </a:tr>
              <a:tr h="335705">
                <a:tc>
                  <a:txBody>
                    <a:bodyPr/>
                    <a:lstStyle/>
                    <a:p>
                      <a:r>
                        <a:rPr lang="en-US" sz="1700" dirty="0">
                          <a:solidFill>
                            <a:schemeClr val="bg1"/>
                          </a:solidFill>
                        </a:rPr>
                        <a:t>Name</a:t>
                      </a:r>
                    </a:p>
                  </a:txBody>
                  <a:tcPr marL="118127" marR="118127" marT="44299" marB="44299" anchor="ctr">
                    <a:lnL w="12700" cmpd="sng">
                      <a:noFill/>
                    </a:lnL>
                    <a:lnR w="12700" cmpd="sng">
                      <a:noFill/>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r>
                        <a:rPr lang="en-US" sz="1700" dirty="0">
                          <a:solidFill>
                            <a:schemeClr val="bg1"/>
                          </a:solidFill>
                        </a:rPr>
                        <a:t>Network</a:t>
                      </a:r>
                    </a:p>
                  </a:txBody>
                  <a:tcPr marL="118127" marR="118127" marT="44299" marB="44299" anchor="ctr">
                    <a:lnL w="12700" cmpd="sng">
                      <a:noFill/>
                    </a:lnL>
                    <a:lnR w="12700" cmpd="sng">
                      <a:noFill/>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r>
                        <a:rPr lang="en-US" sz="1700" dirty="0">
                          <a:solidFill>
                            <a:schemeClr val="bg1"/>
                          </a:solidFill>
                        </a:rPr>
                        <a:t>Region</a:t>
                      </a:r>
                    </a:p>
                  </a:txBody>
                  <a:tcPr marL="118127" marR="118127" marT="44299" marB="44299" anchor="ctr">
                    <a:lnL w="12700" cmpd="sng">
                      <a:noFill/>
                    </a:lnL>
                    <a:lnR w="12700" cmpd="sng">
                      <a:noFill/>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r>
                        <a:rPr lang="en-US" sz="1700" dirty="0">
                          <a:solidFill>
                            <a:schemeClr val="bg1"/>
                          </a:solidFill>
                        </a:rPr>
                        <a:t>Date</a:t>
                      </a:r>
                    </a:p>
                  </a:txBody>
                  <a:tcPr marL="118127" marR="118127" marT="44299" marB="44299" anchor="ctr">
                    <a:lnL w="12700" cmpd="sng">
                      <a:noFill/>
                    </a:lnL>
                    <a:lnR w="12700" cmpd="sng">
                      <a:noFill/>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r>
                        <a:rPr lang="en-US" sz="1700" dirty="0">
                          <a:solidFill>
                            <a:schemeClr val="bg1"/>
                          </a:solidFill>
                        </a:rPr>
                        <a:t>ID</a:t>
                      </a:r>
                    </a:p>
                  </a:txBody>
                  <a:tcPr marL="118127" marR="118127" marT="44299" marB="44299" anchor="ctr">
                    <a:lnL w="12700" cmpd="sng">
                      <a:noFill/>
                    </a:lnL>
                    <a:lnR w="12700" cmpd="sng">
                      <a:noFill/>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extLst>
                  <a:ext uri="{0D108BD9-81ED-4DB2-BD59-A6C34878D82A}">
                    <a16:rowId xmlns:a16="http://schemas.microsoft.com/office/drawing/2014/main" val="2703017237"/>
                  </a:ext>
                </a:extLst>
              </a:tr>
              <a:tr h="508988">
                <a:tc>
                  <a:txBody>
                    <a:bodyPr/>
                    <a:lstStyle/>
                    <a:p>
                      <a:r>
                        <a:rPr lang="en-US" sz="1600" b="1" dirty="0">
                          <a:solidFill>
                            <a:schemeClr val="accent2"/>
                          </a:solidFill>
                          <a:latin typeface="+mn-lt"/>
                        </a:rPr>
                        <a:t>Andrew Smith</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noFill/>
                  </a:tcPr>
                </a:tc>
                <a:tc>
                  <a:txBody>
                    <a:bodyPr/>
                    <a:lstStyle/>
                    <a:p>
                      <a:r>
                        <a:rPr lang="en-US" sz="1600" dirty="0">
                          <a:solidFill>
                            <a:schemeClr val="accent2"/>
                          </a:solidFill>
                        </a:rPr>
                        <a:t>In</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noFill/>
                  </a:tcPr>
                </a:tc>
                <a:tc>
                  <a:txBody>
                    <a:bodyPr/>
                    <a:lstStyle/>
                    <a:p>
                      <a:r>
                        <a:rPr lang="en-US" sz="1600" dirty="0">
                          <a:solidFill>
                            <a:schemeClr val="accent2"/>
                          </a:solidFill>
                        </a:rPr>
                        <a:t>North</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noFill/>
                  </a:tcPr>
                </a:tc>
                <a:tc>
                  <a:txBody>
                    <a:bodyPr/>
                    <a:lstStyle/>
                    <a:p>
                      <a:r>
                        <a:rPr lang="en-US" sz="1600" dirty="0">
                          <a:solidFill>
                            <a:schemeClr val="accent2"/>
                          </a:solidFill>
                        </a:rPr>
                        <a:t>6-12-18</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noFill/>
                  </a:tcPr>
                </a:tc>
                <a:tc>
                  <a:txBody>
                    <a:bodyPr/>
                    <a:lstStyle/>
                    <a:p>
                      <a:r>
                        <a:rPr lang="en-US" sz="1600" dirty="0">
                          <a:solidFill>
                            <a:schemeClr val="accent2"/>
                          </a:solidFill>
                        </a:rPr>
                        <a:t>1234</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noFill/>
                  </a:tcPr>
                </a:tc>
                <a:extLst>
                  <a:ext uri="{0D108BD9-81ED-4DB2-BD59-A6C34878D82A}">
                    <a16:rowId xmlns:a16="http://schemas.microsoft.com/office/drawing/2014/main" val="100543456"/>
                  </a:ext>
                </a:extLst>
              </a:tr>
              <a:tr h="508988">
                <a:tc>
                  <a:txBody>
                    <a:bodyPr/>
                    <a:lstStyle/>
                    <a:p>
                      <a:r>
                        <a:rPr lang="en-US" sz="1600" b="1" dirty="0">
                          <a:solidFill>
                            <a:schemeClr val="accent2"/>
                          </a:solidFill>
                          <a:latin typeface="+mn-lt"/>
                        </a:rPr>
                        <a:t>Mark Walberg</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solidFill>
                      <a:schemeClr val="bg2">
                        <a:lumMod val="20000"/>
                        <a:lumOff val="80000"/>
                      </a:schemeClr>
                    </a:solidFill>
                  </a:tcPr>
                </a:tc>
                <a:tc>
                  <a:txBody>
                    <a:bodyPr/>
                    <a:lstStyle/>
                    <a:p>
                      <a:r>
                        <a:rPr lang="en-US" sz="1600" dirty="0">
                          <a:solidFill>
                            <a:schemeClr val="accent2"/>
                          </a:solidFill>
                        </a:rPr>
                        <a:t>In</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solidFill>
                      <a:schemeClr val="bg2">
                        <a:lumMod val="20000"/>
                        <a:lumOff val="80000"/>
                      </a:schemeClr>
                    </a:solidFill>
                  </a:tcPr>
                </a:tc>
                <a:tc>
                  <a:txBody>
                    <a:bodyPr/>
                    <a:lstStyle/>
                    <a:p>
                      <a:r>
                        <a:rPr lang="en-US" sz="1600" dirty="0">
                          <a:solidFill>
                            <a:schemeClr val="accent2"/>
                          </a:solidFill>
                        </a:rPr>
                        <a:t>North</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solidFill>
                      <a:schemeClr val="bg2">
                        <a:lumMod val="20000"/>
                        <a:lumOff val="80000"/>
                      </a:schemeClr>
                    </a:solidFill>
                  </a:tcPr>
                </a:tc>
                <a:tc>
                  <a:txBody>
                    <a:bodyPr/>
                    <a:lstStyle/>
                    <a:p>
                      <a:r>
                        <a:rPr lang="en-US" sz="1600" dirty="0">
                          <a:solidFill>
                            <a:schemeClr val="accent2"/>
                          </a:solidFill>
                        </a:rPr>
                        <a:t>6-10-18</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solidFill>
                      <a:schemeClr val="bg2">
                        <a:lumMod val="20000"/>
                        <a:lumOff val="80000"/>
                      </a:schemeClr>
                    </a:solidFill>
                  </a:tcPr>
                </a:tc>
                <a:tc>
                  <a:txBody>
                    <a:bodyPr/>
                    <a:lstStyle/>
                    <a:p>
                      <a:r>
                        <a:rPr lang="en-US" sz="1600" dirty="0">
                          <a:solidFill>
                            <a:schemeClr val="accent2"/>
                          </a:solidFill>
                        </a:rPr>
                        <a:t>4567</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solidFill>
                      <a:schemeClr val="bg2">
                        <a:lumMod val="20000"/>
                        <a:lumOff val="80000"/>
                      </a:schemeClr>
                    </a:solidFill>
                  </a:tcPr>
                </a:tc>
                <a:extLst>
                  <a:ext uri="{0D108BD9-81ED-4DB2-BD59-A6C34878D82A}">
                    <a16:rowId xmlns:a16="http://schemas.microsoft.com/office/drawing/2014/main" val="2087286153"/>
                  </a:ext>
                </a:extLst>
              </a:tr>
              <a:tr h="508988">
                <a:tc>
                  <a:txBody>
                    <a:bodyPr/>
                    <a:lstStyle/>
                    <a:p>
                      <a:r>
                        <a:rPr lang="en-US" sz="1600" b="1" dirty="0">
                          <a:solidFill>
                            <a:schemeClr val="accent2"/>
                          </a:solidFill>
                          <a:latin typeface="+mn-lt"/>
                        </a:rPr>
                        <a:t>Amanda </a:t>
                      </a:r>
                      <a:r>
                        <a:rPr lang="en-US" sz="1600" b="1" dirty="0" err="1">
                          <a:solidFill>
                            <a:schemeClr val="accent2"/>
                          </a:solidFill>
                          <a:latin typeface="+mn-lt"/>
                        </a:rPr>
                        <a:t>Bynes</a:t>
                      </a:r>
                      <a:endParaRPr lang="en-US" sz="1600" b="1" dirty="0">
                        <a:solidFill>
                          <a:schemeClr val="accent2"/>
                        </a:solidFill>
                        <a:latin typeface="+mn-lt"/>
                      </a:endParaRP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noFill/>
                  </a:tcPr>
                </a:tc>
                <a:tc>
                  <a:txBody>
                    <a:bodyPr/>
                    <a:lstStyle/>
                    <a:p>
                      <a:r>
                        <a:rPr lang="en-US" sz="1600" dirty="0">
                          <a:solidFill>
                            <a:schemeClr val="accent2"/>
                          </a:solidFill>
                        </a:rPr>
                        <a:t>Out</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noFill/>
                  </a:tcPr>
                </a:tc>
                <a:tc>
                  <a:txBody>
                    <a:bodyPr/>
                    <a:lstStyle/>
                    <a:p>
                      <a:r>
                        <a:rPr lang="en-US" sz="1600" dirty="0">
                          <a:solidFill>
                            <a:schemeClr val="accent2"/>
                          </a:solidFill>
                        </a:rPr>
                        <a:t>South</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noFill/>
                  </a:tcPr>
                </a:tc>
                <a:tc>
                  <a:txBody>
                    <a:bodyPr/>
                    <a:lstStyle/>
                    <a:p>
                      <a:r>
                        <a:rPr lang="en-US" sz="1600" dirty="0">
                          <a:solidFill>
                            <a:schemeClr val="accent2"/>
                          </a:solidFill>
                        </a:rPr>
                        <a:t>6-1-18</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noFill/>
                  </a:tcPr>
                </a:tc>
                <a:tc>
                  <a:txBody>
                    <a:bodyPr/>
                    <a:lstStyle/>
                    <a:p>
                      <a:r>
                        <a:rPr lang="en-US" sz="1600" dirty="0">
                          <a:solidFill>
                            <a:schemeClr val="accent2"/>
                          </a:solidFill>
                        </a:rPr>
                        <a:t>7890</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noFill/>
                  </a:tcPr>
                </a:tc>
                <a:extLst>
                  <a:ext uri="{0D108BD9-81ED-4DB2-BD59-A6C34878D82A}">
                    <a16:rowId xmlns:a16="http://schemas.microsoft.com/office/drawing/2014/main" val="2469896321"/>
                  </a:ext>
                </a:extLst>
              </a:tr>
              <a:tr h="435760">
                <a:tc>
                  <a:txBody>
                    <a:bodyPr/>
                    <a:lstStyle/>
                    <a:p>
                      <a:r>
                        <a:rPr lang="en-US" sz="1600" b="1" dirty="0">
                          <a:solidFill>
                            <a:schemeClr val="accent2"/>
                          </a:solidFill>
                          <a:latin typeface="+mn-lt"/>
                        </a:rPr>
                        <a:t>Carrie Clark</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solidFill>
                      <a:schemeClr val="bg2">
                        <a:lumMod val="20000"/>
                        <a:lumOff val="80000"/>
                      </a:schemeClr>
                    </a:solidFill>
                  </a:tcPr>
                </a:tc>
                <a:tc>
                  <a:txBody>
                    <a:bodyPr/>
                    <a:lstStyle/>
                    <a:p>
                      <a:r>
                        <a:rPr lang="en-US" sz="1600" dirty="0">
                          <a:solidFill>
                            <a:schemeClr val="accent2"/>
                          </a:solidFill>
                        </a:rPr>
                        <a:t>In</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solidFill>
                      <a:schemeClr val="bg2">
                        <a:lumMod val="20000"/>
                        <a:lumOff val="80000"/>
                      </a:schemeClr>
                    </a:solidFill>
                  </a:tcPr>
                </a:tc>
                <a:tc>
                  <a:txBody>
                    <a:bodyPr/>
                    <a:lstStyle/>
                    <a:p>
                      <a:r>
                        <a:rPr lang="en-US" sz="1600" dirty="0">
                          <a:solidFill>
                            <a:schemeClr val="accent2"/>
                          </a:solidFill>
                        </a:rPr>
                        <a:t>East</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solidFill>
                      <a:schemeClr val="bg2">
                        <a:lumMod val="20000"/>
                        <a:lumOff val="80000"/>
                      </a:schemeClr>
                    </a:solidFill>
                  </a:tcPr>
                </a:tc>
                <a:tc>
                  <a:txBody>
                    <a:bodyPr/>
                    <a:lstStyle/>
                    <a:p>
                      <a:r>
                        <a:rPr lang="en-US" sz="1600" dirty="0">
                          <a:solidFill>
                            <a:schemeClr val="accent2"/>
                          </a:solidFill>
                        </a:rPr>
                        <a:t>7-1-18</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solidFill>
                      <a:schemeClr val="bg2">
                        <a:lumMod val="20000"/>
                        <a:lumOff val="80000"/>
                      </a:schemeClr>
                    </a:solidFill>
                  </a:tcPr>
                </a:tc>
                <a:tc>
                  <a:txBody>
                    <a:bodyPr/>
                    <a:lstStyle/>
                    <a:p>
                      <a:r>
                        <a:rPr lang="en-US" sz="1600" dirty="0">
                          <a:solidFill>
                            <a:schemeClr val="accent2"/>
                          </a:solidFill>
                        </a:rPr>
                        <a:t>3210</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solidFill>
                      <a:schemeClr val="bg2">
                        <a:lumMod val="20000"/>
                        <a:lumOff val="80000"/>
                      </a:schemeClr>
                    </a:solidFill>
                  </a:tcPr>
                </a:tc>
                <a:extLst>
                  <a:ext uri="{0D108BD9-81ED-4DB2-BD59-A6C34878D82A}">
                    <a16:rowId xmlns:a16="http://schemas.microsoft.com/office/drawing/2014/main" val="4142689301"/>
                  </a:ext>
                </a:extLst>
              </a:tr>
              <a:tr h="435760">
                <a:tc>
                  <a:txBody>
                    <a:bodyPr/>
                    <a:lstStyle/>
                    <a:p>
                      <a:r>
                        <a:rPr lang="en-US" sz="1600" b="1" dirty="0">
                          <a:solidFill>
                            <a:schemeClr val="accent2"/>
                          </a:solidFill>
                          <a:latin typeface="+mn-lt"/>
                        </a:rPr>
                        <a:t>Sam Hunt</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noFill/>
                  </a:tcPr>
                </a:tc>
                <a:tc>
                  <a:txBody>
                    <a:bodyPr/>
                    <a:lstStyle/>
                    <a:p>
                      <a:r>
                        <a:rPr lang="en-US" sz="1600" dirty="0">
                          <a:solidFill>
                            <a:schemeClr val="accent2"/>
                          </a:solidFill>
                        </a:rPr>
                        <a:t>Out</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noFill/>
                  </a:tcPr>
                </a:tc>
                <a:tc>
                  <a:txBody>
                    <a:bodyPr/>
                    <a:lstStyle/>
                    <a:p>
                      <a:r>
                        <a:rPr lang="en-US" sz="1600" dirty="0">
                          <a:solidFill>
                            <a:schemeClr val="accent2"/>
                          </a:solidFill>
                        </a:rPr>
                        <a:t>East</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noFill/>
                  </a:tcPr>
                </a:tc>
                <a:tc>
                  <a:txBody>
                    <a:bodyPr/>
                    <a:lstStyle/>
                    <a:p>
                      <a:r>
                        <a:rPr lang="en-US" sz="1600" dirty="0">
                          <a:solidFill>
                            <a:schemeClr val="accent2"/>
                          </a:solidFill>
                        </a:rPr>
                        <a:t>7-12-18</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noFill/>
                  </a:tcPr>
                </a:tc>
                <a:tc>
                  <a:txBody>
                    <a:bodyPr/>
                    <a:lstStyle/>
                    <a:p>
                      <a:r>
                        <a:rPr lang="en-US" sz="1600" dirty="0">
                          <a:solidFill>
                            <a:schemeClr val="accent2"/>
                          </a:solidFill>
                        </a:rPr>
                        <a:t>5432</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noFill/>
                  </a:tcPr>
                </a:tc>
                <a:extLst>
                  <a:ext uri="{0D108BD9-81ED-4DB2-BD59-A6C34878D82A}">
                    <a16:rowId xmlns:a16="http://schemas.microsoft.com/office/drawing/2014/main" val="30346024"/>
                  </a:ext>
                </a:extLst>
              </a:tr>
              <a:tr h="435760">
                <a:tc>
                  <a:txBody>
                    <a:bodyPr/>
                    <a:lstStyle/>
                    <a:p>
                      <a:r>
                        <a:rPr lang="en-US" sz="1600" b="1" dirty="0">
                          <a:solidFill>
                            <a:schemeClr val="accent2"/>
                          </a:solidFill>
                          <a:latin typeface="+mn-lt"/>
                        </a:rPr>
                        <a:t>Bruce Willis </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solidFill>
                      <a:schemeClr val="bg2">
                        <a:lumMod val="20000"/>
                        <a:lumOff val="80000"/>
                      </a:schemeClr>
                    </a:solidFill>
                  </a:tcPr>
                </a:tc>
                <a:tc>
                  <a:txBody>
                    <a:bodyPr/>
                    <a:lstStyle/>
                    <a:p>
                      <a:r>
                        <a:rPr lang="en-US" sz="1600" dirty="0">
                          <a:solidFill>
                            <a:schemeClr val="accent2"/>
                          </a:solidFill>
                        </a:rPr>
                        <a:t>Out</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solidFill>
                      <a:schemeClr val="bg2">
                        <a:lumMod val="20000"/>
                        <a:lumOff val="80000"/>
                      </a:schemeClr>
                    </a:solidFill>
                  </a:tcPr>
                </a:tc>
                <a:tc>
                  <a:txBody>
                    <a:bodyPr/>
                    <a:lstStyle/>
                    <a:p>
                      <a:r>
                        <a:rPr lang="en-US" sz="1600" dirty="0">
                          <a:solidFill>
                            <a:schemeClr val="accent2"/>
                          </a:solidFill>
                        </a:rPr>
                        <a:t>West</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solidFill>
                      <a:schemeClr val="bg2">
                        <a:lumMod val="20000"/>
                        <a:lumOff val="80000"/>
                      </a:schemeClr>
                    </a:solidFill>
                  </a:tcPr>
                </a:tc>
                <a:tc>
                  <a:txBody>
                    <a:bodyPr/>
                    <a:lstStyle/>
                    <a:p>
                      <a:r>
                        <a:rPr lang="en-US" sz="1600" dirty="0">
                          <a:solidFill>
                            <a:schemeClr val="accent2"/>
                          </a:solidFill>
                        </a:rPr>
                        <a:t>7-17-18</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solidFill>
                      <a:schemeClr val="bg2">
                        <a:lumMod val="20000"/>
                        <a:lumOff val="80000"/>
                      </a:schemeClr>
                    </a:solidFill>
                  </a:tcPr>
                </a:tc>
                <a:tc>
                  <a:txBody>
                    <a:bodyPr/>
                    <a:lstStyle/>
                    <a:p>
                      <a:r>
                        <a:rPr lang="en-US" sz="1600" dirty="0">
                          <a:solidFill>
                            <a:schemeClr val="accent2"/>
                          </a:solidFill>
                        </a:rPr>
                        <a:t>6784</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solidFill>
                      <a:schemeClr val="bg2">
                        <a:lumMod val="20000"/>
                        <a:lumOff val="80000"/>
                      </a:schemeClr>
                    </a:solidFill>
                  </a:tcPr>
                </a:tc>
                <a:extLst>
                  <a:ext uri="{0D108BD9-81ED-4DB2-BD59-A6C34878D82A}">
                    <a16:rowId xmlns:a16="http://schemas.microsoft.com/office/drawing/2014/main" val="1256629193"/>
                  </a:ext>
                </a:extLst>
              </a:tr>
              <a:tr h="508988">
                <a:tc>
                  <a:txBody>
                    <a:bodyPr/>
                    <a:lstStyle/>
                    <a:p>
                      <a:r>
                        <a:rPr lang="en-US" sz="1600" b="1" dirty="0">
                          <a:solidFill>
                            <a:schemeClr val="accent2"/>
                          </a:solidFill>
                          <a:latin typeface="+mn-lt"/>
                        </a:rPr>
                        <a:t>Mary T. Moore</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r>
                        <a:rPr lang="en-US" sz="1600" dirty="0">
                          <a:solidFill>
                            <a:schemeClr val="accent2"/>
                          </a:solidFill>
                        </a:rPr>
                        <a:t>In</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r>
                        <a:rPr lang="en-US" sz="1600" dirty="0">
                          <a:solidFill>
                            <a:schemeClr val="accent2"/>
                          </a:solidFill>
                        </a:rPr>
                        <a:t>West</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r>
                        <a:rPr lang="en-US" sz="1600" dirty="0">
                          <a:solidFill>
                            <a:schemeClr val="accent2"/>
                          </a:solidFill>
                        </a:rPr>
                        <a:t>8-12-18</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r>
                        <a:rPr lang="en-US" sz="1600" dirty="0">
                          <a:solidFill>
                            <a:schemeClr val="accent2"/>
                          </a:solidFill>
                        </a:rPr>
                        <a:t>7893</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2968515294"/>
                  </a:ext>
                </a:extLst>
              </a:tr>
            </a:tbl>
          </a:graphicData>
        </a:graphic>
      </p:graphicFrame>
    </p:spTree>
    <p:extLst>
      <p:ext uri="{BB962C8B-B14F-4D97-AF65-F5344CB8AC3E}">
        <p14:creationId xmlns:p14="http://schemas.microsoft.com/office/powerpoint/2010/main" val="2110188907"/>
      </p:ext>
    </p:extLst>
  </p:cSld>
  <p:clrMapOvr>
    <a:masterClrMapping/>
  </p:clrMapOvr>
</p:sldLayout>
</file>

<file path=ppt/slideLayouts/slideLayout1225.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5DD26592-E925-4441-8BBF-7061DC86A97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6509605F-304F-4639-9FBE-158E9730DDCC}"/>
              </a:ext>
            </a:extLst>
          </p:cNvPr>
          <p:cNvSpPr>
            <a:spLocks noGrp="1"/>
          </p:cNvSpPr>
          <p:nvPr>
            <p:ph type="title" hasCustomPrompt="1"/>
          </p:nvPr>
        </p:nvSpPr>
        <p:spPr>
          <a:xfrm>
            <a:off x="839788" y="365129"/>
            <a:ext cx="10515600" cy="1325563"/>
          </a:xfrm>
        </p:spPr>
        <p:txBody>
          <a:bodyPr/>
          <a:lstStyle>
            <a:lvl1pPr>
              <a:defRPr baseline="0"/>
            </a:lvl1pPr>
          </a:lstStyle>
          <a:p>
            <a:r>
              <a:rPr lang="en-US" dirty="0"/>
              <a:t>Chart Example</a:t>
            </a:r>
          </a:p>
        </p:txBody>
      </p:sp>
      <p:sp>
        <p:nvSpPr>
          <p:cNvPr id="9" name="Slide Number Placeholder 8">
            <a:extLst>
              <a:ext uri="{FF2B5EF4-FFF2-40B4-BE49-F238E27FC236}">
                <a16:creationId xmlns:a16="http://schemas.microsoft.com/office/drawing/2014/main" id="{4B7869B1-CD0C-40A0-AF61-68791B9D167B}"/>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graphicFrame>
        <p:nvGraphicFramePr>
          <p:cNvPr id="11" name="Chart Placeholder 15">
            <a:extLst>
              <a:ext uri="{FF2B5EF4-FFF2-40B4-BE49-F238E27FC236}">
                <a16:creationId xmlns:a16="http://schemas.microsoft.com/office/drawing/2014/main" id="{8FD4526D-FC35-4738-9C26-A11455F31B6A}"/>
              </a:ext>
            </a:extLst>
          </p:cNvPr>
          <p:cNvGraphicFramePr>
            <a:graphicFrameLocks/>
          </p:cNvGraphicFramePr>
          <p:nvPr userDrawn="1"/>
        </p:nvGraphicFramePr>
        <p:xfrm>
          <a:off x="839788" y="1856588"/>
          <a:ext cx="10515600" cy="439657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753383636"/>
      </p:ext>
    </p:extLst>
  </p:cSld>
  <p:clrMapOvr>
    <a:masterClrMapping/>
  </p:clrMapOvr>
</p:sldLayout>
</file>

<file path=ppt/slideLayouts/slideLayout1226.xml><?xml version="1.0" encoding="utf-8"?>
<p:sldLayout xmlns:a="http://schemas.openxmlformats.org/drawingml/2006/main" xmlns:r="http://schemas.openxmlformats.org/officeDocument/2006/relationships" xmlns:p="http://schemas.openxmlformats.org/presentationml/2006/main" preserve="1" userDrawn="1">
  <p:cSld name="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343079" y="0"/>
            <a:ext cx="16257409" cy="6858594"/>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4881837" y="2949960"/>
            <a:ext cx="2428327" cy="957927"/>
          </a:xfrm>
          <a:prstGeom prst="rect">
            <a:avLst/>
          </a:prstGeom>
        </p:spPr>
      </p:pic>
    </p:spTree>
    <p:extLst>
      <p:ext uri="{BB962C8B-B14F-4D97-AF65-F5344CB8AC3E}">
        <p14:creationId xmlns:p14="http://schemas.microsoft.com/office/powerpoint/2010/main" val="1300316493"/>
      </p:ext>
    </p:extLst>
  </p:cSld>
  <p:clrMapOvr>
    <a:masterClrMapping/>
  </p:clrMapOvr>
</p:sldLayout>
</file>

<file path=ppt/slideLayouts/slideLayout1227.xml><?xml version="1.0" encoding="utf-8"?>
<p:sldLayout xmlns:a="http://schemas.openxmlformats.org/drawingml/2006/main" xmlns:r="http://schemas.openxmlformats.org/officeDocument/2006/relationships" xmlns:p="http://schemas.openxmlformats.org/presentationml/2006/main" showMasterSp="0" preserve="1" userDrawn="1">
  <p:cSld name="1-Closing Slide">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5052144" y="2832924"/>
            <a:ext cx="2778995" cy="1190256"/>
          </a:xfrm>
          <a:prstGeom prst="rect">
            <a:avLst/>
          </a:prstGeom>
        </p:spPr>
      </p:pic>
    </p:spTree>
    <p:extLst>
      <p:ext uri="{BB962C8B-B14F-4D97-AF65-F5344CB8AC3E}">
        <p14:creationId xmlns:p14="http://schemas.microsoft.com/office/powerpoint/2010/main" val="3096208637"/>
      </p:ext>
    </p:extLst>
  </p:cSld>
  <p:clrMapOvr>
    <a:masterClrMapping/>
  </p:clrMapOvr>
</p:sldLayout>
</file>

<file path=ppt/slideLayouts/slideLayout1228.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 y="9022"/>
            <a:ext cx="12191999" cy="6856284"/>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388741" y="5915013"/>
            <a:ext cx="1251715"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523415"/>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dirty="0"/>
              <a:t>Presentation </a:t>
            </a:r>
          </a:p>
          <a:p>
            <a:pPr lvl="0"/>
            <a:r>
              <a:rPr lang="en-US" dirty="0"/>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817526"/>
            <a:ext cx="4180795" cy="783318"/>
          </a:xfrm>
          <a:prstGeom prst="rect">
            <a:avLst/>
          </a:prstGeom>
        </p:spPr>
        <p:txBody>
          <a:bodyPr>
            <a:normAutofit/>
          </a:bodyPr>
          <a:lstStyle>
            <a:lvl1pPr marL="0" indent="0">
              <a:buNone/>
              <a:defRPr sz="1800">
                <a:solidFill>
                  <a:schemeClr val="bg1"/>
                </a:solidFill>
              </a:defRPr>
            </a:lvl1pPr>
          </a:lstStyle>
          <a:p>
            <a:pPr lvl="0"/>
            <a:r>
              <a:rPr lang="en-US" dirty="0"/>
              <a:t>Presentation Subtitle</a:t>
            </a:r>
          </a:p>
          <a:p>
            <a:pPr lvl="0"/>
            <a:r>
              <a:rPr lang="en-US" dirty="0"/>
              <a:t>Presentation Date</a:t>
            </a:r>
          </a:p>
        </p:txBody>
      </p:sp>
    </p:spTree>
    <p:extLst>
      <p:ext uri="{BB962C8B-B14F-4D97-AF65-F5344CB8AC3E}">
        <p14:creationId xmlns:p14="http://schemas.microsoft.com/office/powerpoint/2010/main" val="3806307295"/>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81420108"/>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83420"/>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88949313"/>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71445685"/>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36500789"/>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2401269"/>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8803846"/>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6898753"/>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83420"/>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7/18/23</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1657904224"/>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82224325"/>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obj" preserve="1">
  <p:cSld name="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10812348"/>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7/18/23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378365848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10091495"/>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7/18/23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629644005"/>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7/18/23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7/18/23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7/18/23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14599787"/>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7/18/23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629644005"/>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7/18/23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7/18/23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7/18/23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91682188"/>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7/18/23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7/18/23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4090224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148766"/>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46532180"/>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91076637"/>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showMasterSp="0" userDrawn="1">
  <p:cSld name="1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8"/>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0"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2" y="1806429"/>
            <a:ext cx="10189827" cy="2278211"/>
          </a:xfrm>
        </p:spPr>
        <p:txBody>
          <a:bodyPr anchor="b"/>
          <a:lstStyle>
            <a:lvl1pPr marL="0" indent="0">
              <a:defRPr sz="5333">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1993753234"/>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30479694"/>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448463225"/>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988034496"/>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7/18/23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3047969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40902241"/>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3"/>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7/18/23</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1728347992"/>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objTx">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1"/>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4"/>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3"/>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7/18/23</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229018680"/>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3287509848"/>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36500789"/>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3287509848"/>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1582254879"/>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46532180"/>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36500789"/>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46532180"/>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3650078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81420108"/>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2401269"/>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2401269"/>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1485"/>
            <a:ext cx="10363200" cy="1468967"/>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r>
              <a:rPr lang="en-US"/>
              <a:t>June 22, 2021</a:t>
            </a:r>
          </a:p>
        </p:txBody>
      </p:sp>
      <p:sp>
        <p:nvSpPr>
          <p:cNvPr id="5" name="Footer Placeholder 4"/>
          <p:cNvSpPr>
            <a:spLocks noGrp="1"/>
          </p:cNvSpPr>
          <p:nvPr>
            <p:ph type="ftr" sz="quarter" idx="11"/>
          </p:nvPr>
        </p:nvSpPr>
        <p:spPr/>
        <p:txBody>
          <a:bodyPr/>
          <a:lstStyle/>
          <a:p>
            <a:r>
              <a:rPr lang="en-US"/>
              <a:t>DRAFT FOR REVIEW PURPOSES ONLY</a:t>
            </a:r>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1367325224"/>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r>
              <a:rPr lang="en-US"/>
              <a:t>June 22, 2021</a:t>
            </a:r>
          </a:p>
        </p:txBody>
      </p:sp>
      <p:sp>
        <p:nvSpPr>
          <p:cNvPr id="5" name="Footer Placeholder 4"/>
          <p:cNvSpPr>
            <a:spLocks noGrp="1"/>
          </p:cNvSpPr>
          <p:nvPr>
            <p:ph type="ftr" sz="quarter" idx="11"/>
          </p:nvPr>
        </p:nvSpPr>
        <p:spPr/>
        <p:txBody>
          <a:bodyPr/>
          <a:lstStyle/>
          <a:p>
            <a:r>
              <a:rPr lang="en-US"/>
              <a:t>DRAFT FOR REVIEW PURPOSES ONLY</a:t>
            </a:r>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2098478618"/>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0"/>
            <a:ext cx="10363200" cy="1363133"/>
          </a:xfrm>
        </p:spPr>
        <p:txBody>
          <a:bodyPr anchor="t"/>
          <a:lstStyle>
            <a:lvl1pPr algn="l">
              <a:defRPr sz="5333" b="1" cap="all"/>
            </a:lvl1pPr>
          </a:lstStyle>
          <a:p>
            <a:r>
              <a:rPr lang="en-US"/>
              <a:t>Click to edit Master title style</a:t>
            </a:r>
          </a:p>
        </p:txBody>
      </p:sp>
      <p:sp>
        <p:nvSpPr>
          <p:cNvPr id="3" name="Text Placeholder 2"/>
          <p:cNvSpPr>
            <a:spLocks noGrp="1"/>
          </p:cNvSpPr>
          <p:nvPr>
            <p:ph type="body" idx="1"/>
          </p:nvPr>
        </p:nvSpPr>
        <p:spPr>
          <a:xfrm>
            <a:off x="963084" y="2906185"/>
            <a:ext cx="10363200" cy="1500716"/>
          </a:xfrm>
        </p:spPr>
        <p:txBody>
          <a:bodyPr anchor="b"/>
          <a:lstStyle>
            <a:lvl1pPr marL="0" indent="0">
              <a:buNone/>
              <a:defRPr sz="2667">
                <a:solidFill>
                  <a:schemeClr val="tx1">
                    <a:tint val="75000"/>
                  </a:schemeClr>
                </a:solidFill>
              </a:defRPr>
            </a:lvl1pPr>
            <a:lvl2pPr marL="609585" indent="0">
              <a:buNone/>
              <a:defRPr sz="2400">
                <a:solidFill>
                  <a:schemeClr val="tx1">
                    <a:tint val="75000"/>
                  </a:schemeClr>
                </a:solidFill>
              </a:defRPr>
            </a:lvl2pPr>
            <a:lvl3pPr marL="1219170" indent="0">
              <a:buNone/>
              <a:defRPr sz="2133">
                <a:solidFill>
                  <a:schemeClr val="tx1">
                    <a:tint val="75000"/>
                  </a:schemeClr>
                </a:solidFill>
              </a:defRPr>
            </a:lvl3pPr>
            <a:lvl4pPr marL="1828754" indent="0">
              <a:buNone/>
              <a:defRPr sz="1867">
                <a:solidFill>
                  <a:schemeClr val="tx1">
                    <a:tint val="75000"/>
                  </a:schemeClr>
                </a:solidFill>
              </a:defRPr>
            </a:lvl4pPr>
            <a:lvl5pPr marL="2438339" indent="0">
              <a:buNone/>
              <a:defRPr sz="1867">
                <a:solidFill>
                  <a:schemeClr val="tx1">
                    <a:tint val="75000"/>
                  </a:schemeClr>
                </a:solidFill>
              </a:defRPr>
            </a:lvl5pPr>
            <a:lvl6pPr marL="3047924" indent="0">
              <a:buNone/>
              <a:defRPr sz="1867">
                <a:solidFill>
                  <a:schemeClr val="tx1">
                    <a:tint val="75000"/>
                  </a:schemeClr>
                </a:solidFill>
              </a:defRPr>
            </a:lvl6pPr>
            <a:lvl7pPr marL="3657509" indent="0">
              <a:buNone/>
              <a:defRPr sz="1867">
                <a:solidFill>
                  <a:schemeClr val="tx1">
                    <a:tint val="75000"/>
                  </a:schemeClr>
                </a:solidFill>
              </a:defRPr>
            </a:lvl7pPr>
            <a:lvl8pPr marL="4267093" indent="0">
              <a:buNone/>
              <a:defRPr sz="1867">
                <a:solidFill>
                  <a:schemeClr val="tx1">
                    <a:tint val="75000"/>
                  </a:schemeClr>
                </a:solidFill>
              </a:defRPr>
            </a:lvl8pPr>
            <a:lvl9pPr marL="4876678" indent="0">
              <a:buNone/>
              <a:defRPr sz="1867">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r>
              <a:rPr lang="en-US"/>
              <a:t>June 22, 2021</a:t>
            </a:r>
          </a:p>
        </p:txBody>
      </p:sp>
      <p:sp>
        <p:nvSpPr>
          <p:cNvPr id="5" name="Footer Placeholder 4"/>
          <p:cNvSpPr>
            <a:spLocks noGrp="1"/>
          </p:cNvSpPr>
          <p:nvPr>
            <p:ph type="ftr" sz="quarter" idx="11"/>
          </p:nvPr>
        </p:nvSpPr>
        <p:spPr/>
        <p:txBody>
          <a:bodyPr/>
          <a:lstStyle/>
          <a:p>
            <a:r>
              <a:rPr lang="en-US"/>
              <a:t>DRAFT FOR REVIEW PURPOSES ONLY</a:t>
            </a:r>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1508284152"/>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433"/>
          </a:xfrm>
        </p:spPr>
        <p:txBody>
          <a:bodyPr/>
          <a:lstStyle>
            <a:lvl1pPr>
              <a:defRPr sz="3733"/>
            </a:lvl1pPr>
            <a:lvl2pPr>
              <a:defRPr sz="3200"/>
            </a:lvl2pPr>
            <a:lvl3pPr>
              <a:defRPr sz="2667"/>
            </a:lvl3pPr>
            <a:lvl4pPr>
              <a:defRPr sz="2400"/>
            </a:lvl4pPr>
            <a:lvl5pPr>
              <a:defRPr sz="2400"/>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433"/>
          </a:xfrm>
        </p:spPr>
        <p:txBody>
          <a:bodyPr/>
          <a:lstStyle>
            <a:lvl1pPr>
              <a:defRPr sz="3733"/>
            </a:lvl1pPr>
            <a:lvl2pPr>
              <a:defRPr sz="3200"/>
            </a:lvl2pPr>
            <a:lvl3pPr>
              <a:defRPr sz="2667"/>
            </a:lvl3pPr>
            <a:lvl4pPr>
              <a:defRPr sz="2400"/>
            </a:lvl4pPr>
            <a:lvl5pPr>
              <a:defRPr sz="2400"/>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r>
              <a:rPr lang="en-US"/>
              <a:t>June 22, 2021</a:t>
            </a:r>
          </a:p>
        </p:txBody>
      </p:sp>
      <p:sp>
        <p:nvSpPr>
          <p:cNvPr id="6" name="Footer Placeholder 5"/>
          <p:cNvSpPr>
            <a:spLocks noGrp="1"/>
          </p:cNvSpPr>
          <p:nvPr>
            <p:ph type="ftr" sz="quarter" idx="11"/>
          </p:nvPr>
        </p:nvSpPr>
        <p:spPr/>
        <p:txBody>
          <a:bodyPr/>
          <a:lstStyle/>
          <a:p>
            <a:r>
              <a:rPr lang="en-US"/>
              <a:t>DRAFT FOR REVIEW PURPOSES ONLY</a:t>
            </a:r>
          </a:p>
        </p:txBody>
      </p:sp>
      <p:sp>
        <p:nvSpPr>
          <p:cNvPr id="7" name="Slide Number Placeholder 6"/>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2809499273"/>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4584"/>
            <a:ext cx="5386917" cy="641349"/>
          </a:xfrm>
        </p:spPr>
        <p:txBody>
          <a:bodyPr anchor="b"/>
          <a:lstStyle>
            <a:lvl1pPr marL="0" indent="0">
              <a:buNone/>
              <a:defRPr sz="32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Click to edit Master text styles</a:t>
            </a:r>
          </a:p>
        </p:txBody>
      </p:sp>
      <p:sp>
        <p:nvSpPr>
          <p:cNvPr id="4" name="Content Placeholder 3"/>
          <p:cNvSpPr>
            <a:spLocks noGrp="1"/>
          </p:cNvSpPr>
          <p:nvPr>
            <p:ph sz="half" idx="2"/>
          </p:nvPr>
        </p:nvSpPr>
        <p:spPr>
          <a:xfrm>
            <a:off x="609600" y="2175934"/>
            <a:ext cx="5386917" cy="3949700"/>
          </a:xfrm>
        </p:spPr>
        <p:txBody>
          <a:bodyPr/>
          <a:lstStyle>
            <a:lvl1pPr>
              <a:defRPr sz="3200"/>
            </a:lvl1pPr>
            <a:lvl2pPr>
              <a:defRPr sz="2667"/>
            </a:lvl2pPr>
            <a:lvl3pPr>
              <a:defRPr sz="2400"/>
            </a:lvl3pPr>
            <a:lvl4pPr>
              <a:defRPr sz="2133"/>
            </a:lvl4pPr>
            <a:lvl5pPr>
              <a:defRPr sz="2133"/>
            </a:lvl5pPr>
            <a:lvl6pPr>
              <a:defRPr sz="2133"/>
            </a:lvl6pPr>
            <a:lvl7pPr>
              <a:defRPr sz="2133"/>
            </a:lvl7pPr>
            <a:lvl8pPr>
              <a:defRPr sz="2133"/>
            </a:lvl8pPr>
            <a:lvl9pPr>
              <a:defRPr sz="21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4584"/>
            <a:ext cx="5389033" cy="641349"/>
          </a:xfrm>
        </p:spPr>
        <p:txBody>
          <a:bodyPr anchor="b"/>
          <a:lstStyle>
            <a:lvl1pPr marL="0" indent="0">
              <a:buNone/>
              <a:defRPr sz="32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Click to edit Master text styles</a:t>
            </a:r>
          </a:p>
        </p:txBody>
      </p:sp>
      <p:sp>
        <p:nvSpPr>
          <p:cNvPr id="6" name="Content Placeholder 5"/>
          <p:cNvSpPr>
            <a:spLocks noGrp="1"/>
          </p:cNvSpPr>
          <p:nvPr>
            <p:ph sz="quarter" idx="4"/>
          </p:nvPr>
        </p:nvSpPr>
        <p:spPr>
          <a:xfrm>
            <a:off x="6193368" y="2175934"/>
            <a:ext cx="5389033" cy="3949700"/>
          </a:xfrm>
        </p:spPr>
        <p:txBody>
          <a:bodyPr/>
          <a:lstStyle>
            <a:lvl1pPr>
              <a:defRPr sz="3200"/>
            </a:lvl1pPr>
            <a:lvl2pPr>
              <a:defRPr sz="2667"/>
            </a:lvl2pPr>
            <a:lvl3pPr>
              <a:defRPr sz="2400"/>
            </a:lvl3pPr>
            <a:lvl4pPr>
              <a:defRPr sz="2133"/>
            </a:lvl4pPr>
            <a:lvl5pPr>
              <a:defRPr sz="2133"/>
            </a:lvl5pPr>
            <a:lvl6pPr>
              <a:defRPr sz="2133"/>
            </a:lvl6pPr>
            <a:lvl7pPr>
              <a:defRPr sz="2133"/>
            </a:lvl7pPr>
            <a:lvl8pPr>
              <a:defRPr sz="2133"/>
            </a:lvl8pPr>
            <a:lvl9pPr>
              <a:defRPr sz="21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r>
              <a:rPr lang="en-US"/>
              <a:t>June 22, 2021</a:t>
            </a:r>
          </a:p>
        </p:txBody>
      </p:sp>
      <p:sp>
        <p:nvSpPr>
          <p:cNvPr id="8" name="Footer Placeholder 7"/>
          <p:cNvSpPr>
            <a:spLocks noGrp="1"/>
          </p:cNvSpPr>
          <p:nvPr>
            <p:ph type="ftr" sz="quarter" idx="11"/>
          </p:nvPr>
        </p:nvSpPr>
        <p:spPr/>
        <p:txBody>
          <a:bodyPr/>
          <a:lstStyle/>
          <a:p>
            <a:r>
              <a:rPr lang="en-US"/>
              <a:t>DRAFT FOR REVIEW PURPOSES ONLY</a:t>
            </a:r>
          </a:p>
        </p:txBody>
      </p:sp>
      <p:sp>
        <p:nvSpPr>
          <p:cNvPr id="9" name="Slide Number Placeholder 8"/>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202286215"/>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r>
              <a:rPr lang="en-US"/>
              <a:t>June 22, 2021</a:t>
            </a:r>
          </a:p>
        </p:txBody>
      </p:sp>
      <p:sp>
        <p:nvSpPr>
          <p:cNvPr id="4" name="Footer Placeholder 3"/>
          <p:cNvSpPr>
            <a:spLocks noGrp="1"/>
          </p:cNvSpPr>
          <p:nvPr>
            <p:ph type="ftr" sz="quarter" idx="11"/>
          </p:nvPr>
        </p:nvSpPr>
        <p:spPr/>
        <p:txBody>
          <a:bodyPr/>
          <a:lstStyle/>
          <a:p>
            <a:r>
              <a:rPr lang="en-US"/>
              <a:t>DRAFT FOR REVIEW PURPOSES ONLY</a:t>
            </a:r>
          </a:p>
        </p:txBody>
      </p:sp>
      <p:sp>
        <p:nvSpPr>
          <p:cNvPr id="5" name="Slide Number Placeholder 4"/>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948291438"/>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r>
              <a:rPr lang="en-US"/>
              <a:t>June 22, 2021</a:t>
            </a:r>
          </a:p>
        </p:txBody>
      </p:sp>
      <p:sp>
        <p:nvSpPr>
          <p:cNvPr id="3" name="Footer Placeholder 2"/>
          <p:cNvSpPr>
            <a:spLocks noGrp="1"/>
          </p:cNvSpPr>
          <p:nvPr>
            <p:ph type="ftr" sz="quarter" idx="11"/>
          </p:nvPr>
        </p:nvSpPr>
        <p:spPr/>
        <p:txBody>
          <a:bodyPr/>
          <a:lstStyle/>
          <a:p>
            <a:r>
              <a:rPr lang="en-US"/>
              <a:t>DRAFT FOR REVIEW PURPOSES ONLY</a:t>
            </a:r>
          </a:p>
        </p:txBody>
      </p:sp>
      <p:sp>
        <p:nvSpPr>
          <p:cNvPr id="4" name="Slide Number Placeholder 3"/>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271388768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8803846"/>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2"/>
            <a:ext cx="4011084" cy="1162049"/>
          </a:xfrm>
        </p:spPr>
        <p:txBody>
          <a:bodyPr anchor="b"/>
          <a:lstStyle>
            <a:lvl1pPr algn="l">
              <a:defRPr sz="2667" b="1"/>
            </a:lvl1pPr>
          </a:lstStyle>
          <a:p>
            <a:r>
              <a:rPr lang="en-US"/>
              <a:t>Click to edit Master title style</a:t>
            </a:r>
          </a:p>
        </p:txBody>
      </p:sp>
      <p:sp>
        <p:nvSpPr>
          <p:cNvPr id="3" name="Content Placeholder 2"/>
          <p:cNvSpPr>
            <a:spLocks noGrp="1"/>
          </p:cNvSpPr>
          <p:nvPr>
            <p:ph idx="1"/>
          </p:nvPr>
        </p:nvSpPr>
        <p:spPr>
          <a:xfrm>
            <a:off x="4766733" y="273051"/>
            <a:ext cx="6815667" cy="5852583"/>
          </a:xfrm>
        </p:spPr>
        <p:txBody>
          <a:bodyPr/>
          <a:lstStyle>
            <a:lvl1pPr>
              <a:defRPr sz="4267"/>
            </a:lvl1pPr>
            <a:lvl2pPr>
              <a:defRPr sz="3733"/>
            </a:lvl2pPr>
            <a:lvl3pPr>
              <a:defRPr sz="3200"/>
            </a:lvl3pPr>
            <a:lvl4pPr>
              <a:defRPr sz="2667"/>
            </a:lvl4pPr>
            <a:lvl5pPr>
              <a:defRPr sz="2667"/>
            </a:lvl5pPr>
            <a:lvl6pPr>
              <a:defRPr sz="2667"/>
            </a:lvl6pPr>
            <a:lvl7pPr>
              <a:defRPr sz="2667"/>
            </a:lvl7pPr>
            <a:lvl8pPr>
              <a:defRPr sz="2667"/>
            </a:lvl8pPr>
            <a:lvl9pPr>
              <a:defRPr sz="26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0"/>
            <a:ext cx="4011084" cy="4690533"/>
          </a:xfrm>
        </p:spPr>
        <p:txBody>
          <a:bodyPr/>
          <a:lstStyle>
            <a:lvl1pPr marL="0" indent="0">
              <a:buNone/>
              <a:defRPr sz="1867"/>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a:t>Click to edit Master text styles</a:t>
            </a:r>
          </a:p>
        </p:txBody>
      </p:sp>
      <p:sp>
        <p:nvSpPr>
          <p:cNvPr id="5" name="Date Placeholder 4"/>
          <p:cNvSpPr>
            <a:spLocks noGrp="1"/>
          </p:cNvSpPr>
          <p:nvPr>
            <p:ph type="dt" sz="half" idx="10"/>
          </p:nvPr>
        </p:nvSpPr>
        <p:spPr/>
        <p:txBody>
          <a:bodyPr/>
          <a:lstStyle/>
          <a:p>
            <a:r>
              <a:rPr lang="en-US"/>
              <a:t>June 22, 2021</a:t>
            </a:r>
          </a:p>
        </p:txBody>
      </p:sp>
      <p:sp>
        <p:nvSpPr>
          <p:cNvPr id="6" name="Footer Placeholder 5"/>
          <p:cNvSpPr>
            <a:spLocks noGrp="1"/>
          </p:cNvSpPr>
          <p:nvPr>
            <p:ph type="ftr" sz="quarter" idx="11"/>
          </p:nvPr>
        </p:nvSpPr>
        <p:spPr/>
        <p:txBody>
          <a:bodyPr/>
          <a:lstStyle/>
          <a:p>
            <a:r>
              <a:rPr lang="en-US"/>
              <a:t>DRAFT FOR REVIEW PURPOSES ONLY</a:t>
            </a:r>
          </a:p>
        </p:txBody>
      </p:sp>
      <p:sp>
        <p:nvSpPr>
          <p:cNvPr id="7" name="Slide Number Placeholder 6"/>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266751143"/>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7267"/>
          </a:xfrm>
        </p:spPr>
        <p:txBody>
          <a:bodyPr anchor="b"/>
          <a:lstStyle>
            <a:lvl1pPr algn="l">
              <a:defRPr sz="2667" b="1"/>
            </a:lvl1pPr>
          </a:lstStyle>
          <a:p>
            <a:r>
              <a:rPr lang="en-US"/>
              <a:t>Click to edit Master title style</a:t>
            </a:r>
          </a:p>
        </p:txBody>
      </p:sp>
      <p:sp>
        <p:nvSpPr>
          <p:cNvPr id="3" name="Picture Placeholder 2"/>
          <p:cNvSpPr>
            <a:spLocks noGrp="1"/>
          </p:cNvSpPr>
          <p:nvPr>
            <p:ph type="pic" idx="1"/>
          </p:nvPr>
        </p:nvSpPr>
        <p:spPr>
          <a:xfrm>
            <a:off x="2389717" y="613833"/>
            <a:ext cx="7315200" cy="4114800"/>
          </a:xfrm>
        </p:spPr>
        <p:txBody>
          <a:bodyPr/>
          <a:lstStyle>
            <a:lvl1pPr marL="0" indent="0">
              <a:buNone/>
              <a:defRPr sz="4267"/>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endParaRPr lang="en-US"/>
          </a:p>
        </p:txBody>
      </p:sp>
      <p:sp>
        <p:nvSpPr>
          <p:cNvPr id="4" name="Text Placeholder 3"/>
          <p:cNvSpPr>
            <a:spLocks noGrp="1"/>
          </p:cNvSpPr>
          <p:nvPr>
            <p:ph type="body" sz="half" idx="2"/>
          </p:nvPr>
        </p:nvSpPr>
        <p:spPr>
          <a:xfrm>
            <a:off x="2389717" y="5367867"/>
            <a:ext cx="7315200" cy="804333"/>
          </a:xfrm>
        </p:spPr>
        <p:txBody>
          <a:bodyPr/>
          <a:lstStyle>
            <a:lvl1pPr marL="0" indent="0">
              <a:buNone/>
              <a:defRPr sz="1867"/>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a:t>Click to edit Master text styles</a:t>
            </a:r>
          </a:p>
        </p:txBody>
      </p:sp>
      <p:sp>
        <p:nvSpPr>
          <p:cNvPr id="5" name="Date Placeholder 4"/>
          <p:cNvSpPr>
            <a:spLocks noGrp="1"/>
          </p:cNvSpPr>
          <p:nvPr>
            <p:ph type="dt" sz="half" idx="10"/>
          </p:nvPr>
        </p:nvSpPr>
        <p:spPr/>
        <p:txBody>
          <a:bodyPr/>
          <a:lstStyle/>
          <a:p>
            <a:r>
              <a:rPr lang="en-US"/>
              <a:t>June 22, 2021</a:t>
            </a:r>
          </a:p>
        </p:txBody>
      </p:sp>
      <p:sp>
        <p:nvSpPr>
          <p:cNvPr id="6" name="Footer Placeholder 5"/>
          <p:cNvSpPr>
            <a:spLocks noGrp="1"/>
          </p:cNvSpPr>
          <p:nvPr>
            <p:ph type="ftr" sz="quarter" idx="11"/>
          </p:nvPr>
        </p:nvSpPr>
        <p:spPr/>
        <p:txBody>
          <a:bodyPr/>
          <a:lstStyle/>
          <a:p>
            <a:r>
              <a:rPr lang="en-US"/>
              <a:t>DRAFT FOR REVIEW PURPOSES ONLY</a:t>
            </a:r>
          </a:p>
        </p:txBody>
      </p:sp>
      <p:sp>
        <p:nvSpPr>
          <p:cNvPr id="7" name="Slide Number Placeholder 6"/>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1706561930"/>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r>
              <a:rPr lang="en-US"/>
              <a:t>June 22, 2021</a:t>
            </a:r>
          </a:p>
        </p:txBody>
      </p:sp>
      <p:sp>
        <p:nvSpPr>
          <p:cNvPr id="5" name="Footer Placeholder 4"/>
          <p:cNvSpPr>
            <a:spLocks noGrp="1"/>
          </p:cNvSpPr>
          <p:nvPr>
            <p:ph type="ftr" sz="quarter" idx="11"/>
          </p:nvPr>
        </p:nvSpPr>
        <p:spPr/>
        <p:txBody>
          <a:bodyPr/>
          <a:lstStyle/>
          <a:p>
            <a:r>
              <a:rPr lang="en-US"/>
              <a:t>DRAFT FOR REVIEW PURPOSES ONLY</a:t>
            </a:r>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3963098584"/>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5167"/>
            <a:ext cx="2743200" cy="585046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5167"/>
            <a:ext cx="8026400" cy="585046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r>
              <a:rPr lang="en-US"/>
              <a:t>June 22, 2021</a:t>
            </a:r>
          </a:p>
        </p:txBody>
      </p:sp>
      <p:sp>
        <p:nvSpPr>
          <p:cNvPr id="5" name="Footer Placeholder 4"/>
          <p:cNvSpPr>
            <a:spLocks noGrp="1"/>
          </p:cNvSpPr>
          <p:nvPr>
            <p:ph type="ftr" sz="quarter" idx="11"/>
          </p:nvPr>
        </p:nvSpPr>
        <p:spPr/>
        <p:txBody>
          <a:bodyPr/>
          <a:lstStyle/>
          <a:p>
            <a:r>
              <a:rPr lang="en-US"/>
              <a:t>DRAFT FOR REVIEW PURPOSES ONLY</a:t>
            </a:r>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715805256"/>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userDrawn="1">
  <p:cSld name="Agena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11717" y="1373188"/>
            <a:ext cx="10972800" cy="796925"/>
          </a:xfrm>
        </p:spPr>
        <p:txBody>
          <a:bodyPr>
            <a:noAutofit/>
          </a:bodyPr>
          <a:lstStyle>
            <a:lvl1pPr>
              <a:defRPr sz="4400" b="0">
                <a:solidFill>
                  <a:schemeClr val="accent1"/>
                </a:solidFill>
              </a:defRPr>
            </a:lvl1pPr>
          </a:lstStyle>
          <a:p>
            <a:r>
              <a:rPr lang="en-US"/>
              <a:t>Today’s Agenda</a:t>
            </a:r>
          </a:p>
        </p:txBody>
      </p:sp>
      <p:sp>
        <p:nvSpPr>
          <p:cNvPr id="9" name="Content Placeholder 8"/>
          <p:cNvSpPr>
            <a:spLocks noGrp="1"/>
          </p:cNvSpPr>
          <p:nvPr>
            <p:ph sz="quarter" idx="12"/>
          </p:nvPr>
        </p:nvSpPr>
        <p:spPr>
          <a:xfrm>
            <a:off x="609600" y="2286000"/>
            <a:ext cx="10972800" cy="3657600"/>
          </a:xfrm>
        </p:spPr>
        <p:txBody>
          <a:bodyPr>
            <a:noAutofit/>
          </a:bodyPr>
          <a:lstStyle>
            <a:lvl1pPr marL="342891" indent="-342891">
              <a:buFont typeface="+mj-lt"/>
              <a:buAutoNum type="arabicPeriod"/>
              <a:defRPr sz="2800" baseline="0">
                <a:solidFill>
                  <a:schemeClr val="accent1"/>
                </a:solidFill>
              </a:defRPr>
            </a:lvl1pPr>
            <a:lvl2pPr marL="628635" indent="-284156">
              <a:buFont typeface="Arial" panose="020B0604020202020204" pitchFamily="34" charset="0"/>
              <a:buChar char="•"/>
              <a:defRPr sz="2800">
                <a:solidFill>
                  <a:schemeClr val="accent1"/>
                </a:solidFill>
              </a:defRPr>
            </a:lvl2pPr>
            <a:lvl3pPr marL="630920" indent="-283457">
              <a:buFont typeface="Arial" panose="020B0604020202020204" pitchFamily="34" charset="0"/>
              <a:buChar char="•"/>
              <a:defRPr sz="2800">
                <a:solidFill>
                  <a:schemeClr val="accent1"/>
                </a:solidFill>
              </a:defRPr>
            </a:lvl3pPr>
            <a:lvl4pPr marL="630920" indent="-283457">
              <a:buFont typeface="Arial" panose="020B0604020202020204" pitchFamily="34" charset="0"/>
              <a:buChar char="•"/>
              <a:defRPr sz="2800">
                <a:solidFill>
                  <a:srgbClr val="003CA5"/>
                </a:solidFill>
              </a:defRPr>
            </a:lvl4pPr>
            <a:lvl5pPr marL="630920" indent="-283457">
              <a:buFont typeface="Arial" panose="020B0604020202020204" pitchFamily="34" charset="0"/>
              <a:buChar char="•"/>
              <a:defRPr sz="2800">
                <a:solidFill>
                  <a:srgbClr val="003CA5"/>
                </a:solidFill>
              </a:defRPr>
            </a:lvl5pPr>
            <a:lvl6pPr marL="630920" indent="-283457">
              <a:buFont typeface="Arial" panose="020B0604020202020204" pitchFamily="34" charset="0"/>
              <a:buChar char="•"/>
              <a:defRPr sz="2800">
                <a:solidFill>
                  <a:schemeClr val="accent1"/>
                </a:solidFill>
              </a:defRPr>
            </a:lvl6pPr>
            <a:lvl7pPr marL="630920" indent="-283457">
              <a:buFont typeface="Arial" panose="020B0604020202020204" pitchFamily="34" charset="0"/>
              <a:buChar char="•"/>
              <a:defRPr sz="2800">
                <a:solidFill>
                  <a:srgbClr val="003CA5"/>
                </a:solidFill>
              </a:defRPr>
            </a:lvl7pPr>
            <a:lvl8pPr marL="630920" indent="-283457">
              <a:buFont typeface="Arial" panose="020B0604020202020204" pitchFamily="34" charset="0"/>
              <a:buChar char="•"/>
              <a:defRPr sz="2800">
                <a:solidFill>
                  <a:srgbClr val="003CA5"/>
                </a:solidFill>
              </a:defRPr>
            </a:lvl8pPr>
            <a:lvl9pPr marL="630920" indent="-283457">
              <a:buFont typeface="Arial" panose="020B0604020202020204" pitchFamily="34" charset="0"/>
              <a:buChar char="•"/>
              <a:defRPr sz="2800">
                <a:solidFill>
                  <a:srgbClr val="003CA5"/>
                </a:solidFill>
              </a:defRPr>
            </a:lvl9pPr>
          </a:lstStyle>
          <a:p>
            <a:pPr lvl="0"/>
            <a:r>
              <a:rPr lang="en-US"/>
              <a:t>Click to edit Master text styles</a:t>
            </a:r>
          </a:p>
          <a:p>
            <a:pPr lvl="1"/>
            <a:r>
              <a:rPr lang="en-US"/>
              <a:t>Second level</a:t>
            </a:r>
          </a:p>
        </p:txBody>
      </p:sp>
      <p:sp>
        <p:nvSpPr>
          <p:cNvPr id="4" name="Date Placeholder 3"/>
          <p:cNvSpPr>
            <a:spLocks noGrp="1"/>
          </p:cNvSpPr>
          <p:nvPr>
            <p:ph type="dt" sz="half" idx="13"/>
          </p:nvPr>
        </p:nvSpPr>
        <p:spPr/>
        <p:txBody>
          <a:bodyPr/>
          <a:lstStyle/>
          <a:p>
            <a:r>
              <a:rPr lang="en-US"/>
              <a:t>June 22, 2021</a:t>
            </a:r>
          </a:p>
        </p:txBody>
      </p:sp>
      <p:sp>
        <p:nvSpPr>
          <p:cNvPr id="5" name="Slide Number Placeholder 4"/>
          <p:cNvSpPr>
            <a:spLocks noGrp="1"/>
          </p:cNvSpPr>
          <p:nvPr>
            <p:ph type="sldNum" sz="quarter" idx="14"/>
          </p:nvPr>
        </p:nvSpPr>
        <p:spPr/>
        <p:txBody>
          <a:bodyPr/>
          <a:lstStyle/>
          <a:p>
            <a:fld id="{5E8BC936-0928-C346-B13E-04BD58031644}" type="slidenum">
              <a:rPr lang="en-US" smtClean="0"/>
              <a:pPr/>
              <a:t>‹#›</a:t>
            </a:fld>
            <a:endParaRPr lang="en-US"/>
          </a:p>
        </p:txBody>
      </p:sp>
      <p:pic>
        <p:nvPicPr>
          <p:cNvPr id="8" name="Picture 7"/>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451106" y="6272785"/>
            <a:ext cx="3590167" cy="477033"/>
          </a:xfrm>
          <a:prstGeom prst="rect">
            <a:avLst/>
          </a:prstGeom>
        </p:spPr>
      </p:pic>
    </p:spTree>
    <p:extLst>
      <p:ext uri="{BB962C8B-B14F-4D97-AF65-F5344CB8AC3E}">
        <p14:creationId xmlns:p14="http://schemas.microsoft.com/office/powerpoint/2010/main" val="1083863977"/>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1485"/>
            <a:ext cx="10363200" cy="1468967"/>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72C48C62-C3E0-4779-A1BA-3753C7A78F55}" type="datetime1">
              <a:rPr lang="en-US" smtClean="0"/>
              <a:t>7/18/23</a:t>
            </a:fld>
            <a:endParaRPr lang="en-US"/>
          </a:p>
        </p:txBody>
      </p:sp>
      <p:sp>
        <p:nvSpPr>
          <p:cNvPr id="5" name="Footer Placeholder 4"/>
          <p:cNvSpPr>
            <a:spLocks noGrp="1"/>
          </p:cNvSpPr>
          <p:nvPr>
            <p:ph type="ftr" sz="quarter" idx="11"/>
          </p:nvPr>
        </p:nvSpPr>
        <p:spPr/>
        <p:txBody>
          <a:bodyPr/>
          <a:lstStyle/>
          <a:p>
            <a:r>
              <a:rPr lang="en-US"/>
              <a:t>DRAFT FOR REVIEW PURPOSES ONLY</a:t>
            </a:r>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1549852011"/>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54B5682-C18A-4AF5-AEA0-0B3AF5998B83}" type="datetime1">
              <a:rPr lang="en-US" smtClean="0"/>
              <a:t>7/18/23</a:t>
            </a:fld>
            <a:endParaRPr lang="en-US"/>
          </a:p>
        </p:txBody>
      </p:sp>
      <p:sp>
        <p:nvSpPr>
          <p:cNvPr id="5" name="Footer Placeholder 4"/>
          <p:cNvSpPr>
            <a:spLocks noGrp="1"/>
          </p:cNvSpPr>
          <p:nvPr>
            <p:ph type="ftr" sz="quarter" idx="11"/>
          </p:nvPr>
        </p:nvSpPr>
        <p:spPr/>
        <p:txBody>
          <a:bodyPr/>
          <a:lstStyle/>
          <a:p>
            <a:r>
              <a:rPr lang="en-US"/>
              <a:t>DRAFT FOR REVIEW PURPOSES ONLY</a:t>
            </a:r>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3043001345"/>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0"/>
            <a:ext cx="10363200" cy="1363133"/>
          </a:xfrm>
        </p:spPr>
        <p:txBody>
          <a:bodyPr anchor="t"/>
          <a:lstStyle>
            <a:lvl1pPr algn="l">
              <a:defRPr sz="5333" b="1" cap="all"/>
            </a:lvl1pPr>
          </a:lstStyle>
          <a:p>
            <a:r>
              <a:rPr lang="en-US"/>
              <a:t>Click to edit Master title style</a:t>
            </a:r>
          </a:p>
        </p:txBody>
      </p:sp>
      <p:sp>
        <p:nvSpPr>
          <p:cNvPr id="3" name="Text Placeholder 2"/>
          <p:cNvSpPr>
            <a:spLocks noGrp="1"/>
          </p:cNvSpPr>
          <p:nvPr>
            <p:ph type="body" idx="1"/>
          </p:nvPr>
        </p:nvSpPr>
        <p:spPr>
          <a:xfrm>
            <a:off x="963084" y="2906185"/>
            <a:ext cx="10363200" cy="1500716"/>
          </a:xfrm>
        </p:spPr>
        <p:txBody>
          <a:bodyPr anchor="b"/>
          <a:lstStyle>
            <a:lvl1pPr marL="0" indent="0">
              <a:buNone/>
              <a:defRPr sz="2667">
                <a:solidFill>
                  <a:schemeClr val="tx1">
                    <a:tint val="75000"/>
                  </a:schemeClr>
                </a:solidFill>
              </a:defRPr>
            </a:lvl1pPr>
            <a:lvl2pPr marL="609585" indent="0">
              <a:buNone/>
              <a:defRPr sz="2400">
                <a:solidFill>
                  <a:schemeClr val="tx1">
                    <a:tint val="75000"/>
                  </a:schemeClr>
                </a:solidFill>
              </a:defRPr>
            </a:lvl2pPr>
            <a:lvl3pPr marL="1219170" indent="0">
              <a:buNone/>
              <a:defRPr sz="2133">
                <a:solidFill>
                  <a:schemeClr val="tx1">
                    <a:tint val="75000"/>
                  </a:schemeClr>
                </a:solidFill>
              </a:defRPr>
            </a:lvl3pPr>
            <a:lvl4pPr marL="1828754" indent="0">
              <a:buNone/>
              <a:defRPr sz="1867">
                <a:solidFill>
                  <a:schemeClr val="tx1">
                    <a:tint val="75000"/>
                  </a:schemeClr>
                </a:solidFill>
              </a:defRPr>
            </a:lvl4pPr>
            <a:lvl5pPr marL="2438339" indent="0">
              <a:buNone/>
              <a:defRPr sz="1867">
                <a:solidFill>
                  <a:schemeClr val="tx1">
                    <a:tint val="75000"/>
                  </a:schemeClr>
                </a:solidFill>
              </a:defRPr>
            </a:lvl5pPr>
            <a:lvl6pPr marL="3047924" indent="0">
              <a:buNone/>
              <a:defRPr sz="1867">
                <a:solidFill>
                  <a:schemeClr val="tx1">
                    <a:tint val="75000"/>
                  </a:schemeClr>
                </a:solidFill>
              </a:defRPr>
            </a:lvl6pPr>
            <a:lvl7pPr marL="3657509" indent="0">
              <a:buNone/>
              <a:defRPr sz="1867">
                <a:solidFill>
                  <a:schemeClr val="tx1">
                    <a:tint val="75000"/>
                  </a:schemeClr>
                </a:solidFill>
              </a:defRPr>
            </a:lvl7pPr>
            <a:lvl8pPr marL="4267093" indent="0">
              <a:buNone/>
              <a:defRPr sz="1867">
                <a:solidFill>
                  <a:schemeClr val="tx1">
                    <a:tint val="75000"/>
                  </a:schemeClr>
                </a:solidFill>
              </a:defRPr>
            </a:lvl8pPr>
            <a:lvl9pPr marL="4876678" indent="0">
              <a:buNone/>
              <a:defRPr sz="1867">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28C634E2-6322-45F9-AB7F-A21DD9FD0250}" type="datetime1">
              <a:rPr lang="en-US" smtClean="0"/>
              <a:t>7/18/23</a:t>
            </a:fld>
            <a:endParaRPr lang="en-US"/>
          </a:p>
        </p:txBody>
      </p:sp>
      <p:sp>
        <p:nvSpPr>
          <p:cNvPr id="5" name="Footer Placeholder 4"/>
          <p:cNvSpPr>
            <a:spLocks noGrp="1"/>
          </p:cNvSpPr>
          <p:nvPr>
            <p:ph type="ftr" sz="quarter" idx="11"/>
          </p:nvPr>
        </p:nvSpPr>
        <p:spPr/>
        <p:txBody>
          <a:bodyPr/>
          <a:lstStyle/>
          <a:p>
            <a:r>
              <a:rPr lang="en-US"/>
              <a:t>DRAFT FOR REVIEW PURPOSES ONLY</a:t>
            </a:r>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2076220926"/>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433"/>
          </a:xfrm>
        </p:spPr>
        <p:txBody>
          <a:bodyPr/>
          <a:lstStyle>
            <a:lvl1pPr>
              <a:defRPr sz="3733"/>
            </a:lvl1pPr>
            <a:lvl2pPr>
              <a:defRPr sz="3200"/>
            </a:lvl2pPr>
            <a:lvl3pPr>
              <a:defRPr sz="2667"/>
            </a:lvl3pPr>
            <a:lvl4pPr>
              <a:defRPr sz="2400"/>
            </a:lvl4pPr>
            <a:lvl5pPr>
              <a:defRPr sz="2400"/>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433"/>
          </a:xfrm>
        </p:spPr>
        <p:txBody>
          <a:bodyPr/>
          <a:lstStyle>
            <a:lvl1pPr>
              <a:defRPr sz="3733"/>
            </a:lvl1pPr>
            <a:lvl2pPr>
              <a:defRPr sz="3200"/>
            </a:lvl2pPr>
            <a:lvl3pPr>
              <a:defRPr sz="2667"/>
            </a:lvl3pPr>
            <a:lvl4pPr>
              <a:defRPr sz="2400"/>
            </a:lvl4pPr>
            <a:lvl5pPr>
              <a:defRPr sz="2400"/>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5FFC1BB8-79CB-4B31-B1C3-855E02C6D138}" type="datetime1">
              <a:rPr lang="en-US" smtClean="0"/>
              <a:t>7/18/23</a:t>
            </a:fld>
            <a:endParaRPr lang="en-US"/>
          </a:p>
        </p:txBody>
      </p:sp>
      <p:sp>
        <p:nvSpPr>
          <p:cNvPr id="6" name="Footer Placeholder 5"/>
          <p:cNvSpPr>
            <a:spLocks noGrp="1"/>
          </p:cNvSpPr>
          <p:nvPr>
            <p:ph type="ftr" sz="quarter" idx="11"/>
          </p:nvPr>
        </p:nvSpPr>
        <p:spPr/>
        <p:txBody>
          <a:bodyPr/>
          <a:lstStyle/>
          <a:p>
            <a:r>
              <a:rPr lang="en-US"/>
              <a:t>DRAFT FOR REVIEW PURPOSES ONLY</a:t>
            </a:r>
          </a:p>
        </p:txBody>
      </p:sp>
      <p:sp>
        <p:nvSpPr>
          <p:cNvPr id="7" name="Slide Number Placeholder 6"/>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338359745"/>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4584"/>
            <a:ext cx="5386917" cy="641349"/>
          </a:xfrm>
        </p:spPr>
        <p:txBody>
          <a:bodyPr anchor="b"/>
          <a:lstStyle>
            <a:lvl1pPr marL="0" indent="0">
              <a:buNone/>
              <a:defRPr sz="32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Click to edit Master text styles</a:t>
            </a:r>
          </a:p>
        </p:txBody>
      </p:sp>
      <p:sp>
        <p:nvSpPr>
          <p:cNvPr id="4" name="Content Placeholder 3"/>
          <p:cNvSpPr>
            <a:spLocks noGrp="1"/>
          </p:cNvSpPr>
          <p:nvPr>
            <p:ph sz="half" idx="2"/>
          </p:nvPr>
        </p:nvSpPr>
        <p:spPr>
          <a:xfrm>
            <a:off x="609600" y="2175934"/>
            <a:ext cx="5386917" cy="3949700"/>
          </a:xfrm>
        </p:spPr>
        <p:txBody>
          <a:bodyPr/>
          <a:lstStyle>
            <a:lvl1pPr>
              <a:defRPr sz="3200"/>
            </a:lvl1pPr>
            <a:lvl2pPr>
              <a:defRPr sz="2667"/>
            </a:lvl2pPr>
            <a:lvl3pPr>
              <a:defRPr sz="2400"/>
            </a:lvl3pPr>
            <a:lvl4pPr>
              <a:defRPr sz="2133"/>
            </a:lvl4pPr>
            <a:lvl5pPr>
              <a:defRPr sz="2133"/>
            </a:lvl5pPr>
            <a:lvl6pPr>
              <a:defRPr sz="2133"/>
            </a:lvl6pPr>
            <a:lvl7pPr>
              <a:defRPr sz="2133"/>
            </a:lvl7pPr>
            <a:lvl8pPr>
              <a:defRPr sz="2133"/>
            </a:lvl8pPr>
            <a:lvl9pPr>
              <a:defRPr sz="21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4584"/>
            <a:ext cx="5389033" cy="641349"/>
          </a:xfrm>
        </p:spPr>
        <p:txBody>
          <a:bodyPr anchor="b"/>
          <a:lstStyle>
            <a:lvl1pPr marL="0" indent="0">
              <a:buNone/>
              <a:defRPr sz="32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Click to edit Master text styles</a:t>
            </a:r>
          </a:p>
        </p:txBody>
      </p:sp>
      <p:sp>
        <p:nvSpPr>
          <p:cNvPr id="6" name="Content Placeholder 5"/>
          <p:cNvSpPr>
            <a:spLocks noGrp="1"/>
          </p:cNvSpPr>
          <p:nvPr>
            <p:ph sz="quarter" idx="4"/>
          </p:nvPr>
        </p:nvSpPr>
        <p:spPr>
          <a:xfrm>
            <a:off x="6193368" y="2175934"/>
            <a:ext cx="5389033" cy="3949700"/>
          </a:xfrm>
        </p:spPr>
        <p:txBody>
          <a:bodyPr/>
          <a:lstStyle>
            <a:lvl1pPr>
              <a:defRPr sz="3200"/>
            </a:lvl1pPr>
            <a:lvl2pPr>
              <a:defRPr sz="2667"/>
            </a:lvl2pPr>
            <a:lvl3pPr>
              <a:defRPr sz="2400"/>
            </a:lvl3pPr>
            <a:lvl4pPr>
              <a:defRPr sz="2133"/>
            </a:lvl4pPr>
            <a:lvl5pPr>
              <a:defRPr sz="2133"/>
            </a:lvl5pPr>
            <a:lvl6pPr>
              <a:defRPr sz="2133"/>
            </a:lvl6pPr>
            <a:lvl7pPr>
              <a:defRPr sz="2133"/>
            </a:lvl7pPr>
            <a:lvl8pPr>
              <a:defRPr sz="2133"/>
            </a:lvl8pPr>
            <a:lvl9pPr>
              <a:defRPr sz="21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08E36E99-A762-4AC1-9EC6-54E59BEE8347}" type="datetime1">
              <a:rPr lang="en-US" smtClean="0"/>
              <a:t>7/18/23</a:t>
            </a:fld>
            <a:endParaRPr lang="en-US"/>
          </a:p>
        </p:txBody>
      </p:sp>
      <p:sp>
        <p:nvSpPr>
          <p:cNvPr id="8" name="Footer Placeholder 7"/>
          <p:cNvSpPr>
            <a:spLocks noGrp="1"/>
          </p:cNvSpPr>
          <p:nvPr>
            <p:ph type="ftr" sz="quarter" idx="11"/>
          </p:nvPr>
        </p:nvSpPr>
        <p:spPr/>
        <p:txBody>
          <a:bodyPr/>
          <a:lstStyle/>
          <a:p>
            <a:r>
              <a:rPr lang="en-US"/>
              <a:t>DRAFT FOR REVIEW PURPOSES ONLY</a:t>
            </a:r>
          </a:p>
        </p:txBody>
      </p:sp>
      <p:sp>
        <p:nvSpPr>
          <p:cNvPr id="9" name="Slide Number Placeholder 8"/>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2445502556"/>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6898753"/>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EE289533-57F2-4967-ACCC-C9755C981E92}" type="datetime1">
              <a:rPr lang="en-US" smtClean="0"/>
              <a:t>7/18/23</a:t>
            </a:fld>
            <a:endParaRPr lang="en-US"/>
          </a:p>
        </p:txBody>
      </p:sp>
      <p:sp>
        <p:nvSpPr>
          <p:cNvPr id="4" name="Footer Placeholder 3"/>
          <p:cNvSpPr>
            <a:spLocks noGrp="1"/>
          </p:cNvSpPr>
          <p:nvPr>
            <p:ph type="ftr" sz="quarter" idx="11"/>
          </p:nvPr>
        </p:nvSpPr>
        <p:spPr/>
        <p:txBody>
          <a:bodyPr/>
          <a:lstStyle/>
          <a:p>
            <a:r>
              <a:rPr lang="en-US"/>
              <a:t>DRAFT FOR REVIEW PURPOSES ONLY</a:t>
            </a:r>
          </a:p>
        </p:txBody>
      </p:sp>
      <p:sp>
        <p:nvSpPr>
          <p:cNvPr id="5" name="Slide Number Placeholder 4"/>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4048722793"/>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40A0657-451F-4A1D-AB0B-E276FA4613B6}" type="datetime1">
              <a:rPr lang="en-US" smtClean="0"/>
              <a:t>7/18/23</a:t>
            </a:fld>
            <a:endParaRPr lang="en-US"/>
          </a:p>
        </p:txBody>
      </p:sp>
      <p:sp>
        <p:nvSpPr>
          <p:cNvPr id="3" name="Footer Placeholder 2"/>
          <p:cNvSpPr>
            <a:spLocks noGrp="1"/>
          </p:cNvSpPr>
          <p:nvPr>
            <p:ph type="ftr" sz="quarter" idx="11"/>
          </p:nvPr>
        </p:nvSpPr>
        <p:spPr/>
        <p:txBody>
          <a:bodyPr/>
          <a:lstStyle/>
          <a:p>
            <a:r>
              <a:rPr lang="en-US"/>
              <a:t>DRAFT FOR REVIEW PURPOSES ONLY</a:t>
            </a:r>
          </a:p>
        </p:txBody>
      </p:sp>
      <p:sp>
        <p:nvSpPr>
          <p:cNvPr id="4" name="Slide Number Placeholder 3"/>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1116018137"/>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2"/>
            <a:ext cx="4011084" cy="1162049"/>
          </a:xfrm>
        </p:spPr>
        <p:txBody>
          <a:bodyPr anchor="b"/>
          <a:lstStyle>
            <a:lvl1pPr algn="l">
              <a:defRPr sz="2667" b="1"/>
            </a:lvl1pPr>
          </a:lstStyle>
          <a:p>
            <a:r>
              <a:rPr lang="en-US"/>
              <a:t>Click to edit Master title style</a:t>
            </a:r>
          </a:p>
        </p:txBody>
      </p:sp>
      <p:sp>
        <p:nvSpPr>
          <p:cNvPr id="3" name="Content Placeholder 2"/>
          <p:cNvSpPr>
            <a:spLocks noGrp="1"/>
          </p:cNvSpPr>
          <p:nvPr>
            <p:ph idx="1"/>
          </p:nvPr>
        </p:nvSpPr>
        <p:spPr>
          <a:xfrm>
            <a:off x="4766733" y="273051"/>
            <a:ext cx="6815667" cy="5852583"/>
          </a:xfrm>
        </p:spPr>
        <p:txBody>
          <a:bodyPr/>
          <a:lstStyle>
            <a:lvl1pPr>
              <a:defRPr sz="4267"/>
            </a:lvl1pPr>
            <a:lvl2pPr>
              <a:defRPr sz="3733"/>
            </a:lvl2pPr>
            <a:lvl3pPr>
              <a:defRPr sz="3200"/>
            </a:lvl3pPr>
            <a:lvl4pPr>
              <a:defRPr sz="2667"/>
            </a:lvl4pPr>
            <a:lvl5pPr>
              <a:defRPr sz="2667"/>
            </a:lvl5pPr>
            <a:lvl6pPr>
              <a:defRPr sz="2667"/>
            </a:lvl6pPr>
            <a:lvl7pPr>
              <a:defRPr sz="2667"/>
            </a:lvl7pPr>
            <a:lvl8pPr>
              <a:defRPr sz="2667"/>
            </a:lvl8pPr>
            <a:lvl9pPr>
              <a:defRPr sz="26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0"/>
            <a:ext cx="4011084" cy="4690533"/>
          </a:xfrm>
        </p:spPr>
        <p:txBody>
          <a:bodyPr/>
          <a:lstStyle>
            <a:lvl1pPr marL="0" indent="0">
              <a:buNone/>
              <a:defRPr sz="1867"/>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a:t>Click to edit Master text styles</a:t>
            </a:r>
          </a:p>
        </p:txBody>
      </p:sp>
      <p:sp>
        <p:nvSpPr>
          <p:cNvPr id="5" name="Date Placeholder 4"/>
          <p:cNvSpPr>
            <a:spLocks noGrp="1"/>
          </p:cNvSpPr>
          <p:nvPr>
            <p:ph type="dt" sz="half" idx="10"/>
          </p:nvPr>
        </p:nvSpPr>
        <p:spPr/>
        <p:txBody>
          <a:bodyPr/>
          <a:lstStyle/>
          <a:p>
            <a:fld id="{958C3069-D129-4249-8867-1C9B5141F586}" type="datetime1">
              <a:rPr lang="en-US" smtClean="0"/>
              <a:t>7/18/23</a:t>
            </a:fld>
            <a:endParaRPr lang="en-US"/>
          </a:p>
        </p:txBody>
      </p:sp>
      <p:sp>
        <p:nvSpPr>
          <p:cNvPr id="6" name="Footer Placeholder 5"/>
          <p:cNvSpPr>
            <a:spLocks noGrp="1"/>
          </p:cNvSpPr>
          <p:nvPr>
            <p:ph type="ftr" sz="quarter" idx="11"/>
          </p:nvPr>
        </p:nvSpPr>
        <p:spPr/>
        <p:txBody>
          <a:bodyPr/>
          <a:lstStyle/>
          <a:p>
            <a:r>
              <a:rPr lang="en-US"/>
              <a:t>DRAFT FOR REVIEW PURPOSES ONLY</a:t>
            </a:r>
          </a:p>
        </p:txBody>
      </p:sp>
      <p:sp>
        <p:nvSpPr>
          <p:cNvPr id="7" name="Slide Number Placeholder 6"/>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1506954560"/>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7267"/>
          </a:xfrm>
        </p:spPr>
        <p:txBody>
          <a:bodyPr anchor="b"/>
          <a:lstStyle>
            <a:lvl1pPr algn="l">
              <a:defRPr sz="2667" b="1"/>
            </a:lvl1pPr>
          </a:lstStyle>
          <a:p>
            <a:r>
              <a:rPr lang="en-US"/>
              <a:t>Click to edit Master title style</a:t>
            </a:r>
          </a:p>
        </p:txBody>
      </p:sp>
      <p:sp>
        <p:nvSpPr>
          <p:cNvPr id="3" name="Picture Placeholder 2"/>
          <p:cNvSpPr>
            <a:spLocks noGrp="1"/>
          </p:cNvSpPr>
          <p:nvPr>
            <p:ph type="pic" idx="1"/>
          </p:nvPr>
        </p:nvSpPr>
        <p:spPr>
          <a:xfrm>
            <a:off x="2389717" y="613833"/>
            <a:ext cx="7315200" cy="4114800"/>
          </a:xfrm>
        </p:spPr>
        <p:txBody>
          <a:bodyPr/>
          <a:lstStyle>
            <a:lvl1pPr marL="0" indent="0">
              <a:buNone/>
              <a:defRPr sz="4267"/>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endParaRPr lang="en-US"/>
          </a:p>
        </p:txBody>
      </p:sp>
      <p:sp>
        <p:nvSpPr>
          <p:cNvPr id="4" name="Text Placeholder 3"/>
          <p:cNvSpPr>
            <a:spLocks noGrp="1"/>
          </p:cNvSpPr>
          <p:nvPr>
            <p:ph type="body" sz="half" idx="2"/>
          </p:nvPr>
        </p:nvSpPr>
        <p:spPr>
          <a:xfrm>
            <a:off x="2389717" y="5367867"/>
            <a:ext cx="7315200" cy="804333"/>
          </a:xfrm>
        </p:spPr>
        <p:txBody>
          <a:bodyPr/>
          <a:lstStyle>
            <a:lvl1pPr marL="0" indent="0">
              <a:buNone/>
              <a:defRPr sz="1867"/>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a:t>Click to edit Master text styles</a:t>
            </a:r>
          </a:p>
        </p:txBody>
      </p:sp>
      <p:sp>
        <p:nvSpPr>
          <p:cNvPr id="5" name="Date Placeholder 4"/>
          <p:cNvSpPr>
            <a:spLocks noGrp="1"/>
          </p:cNvSpPr>
          <p:nvPr>
            <p:ph type="dt" sz="half" idx="10"/>
          </p:nvPr>
        </p:nvSpPr>
        <p:spPr/>
        <p:txBody>
          <a:bodyPr/>
          <a:lstStyle/>
          <a:p>
            <a:fld id="{7AB2A74C-C2C7-4659-B356-7AC813AC23F7}" type="datetime1">
              <a:rPr lang="en-US" smtClean="0"/>
              <a:t>7/18/23</a:t>
            </a:fld>
            <a:endParaRPr lang="en-US"/>
          </a:p>
        </p:txBody>
      </p:sp>
      <p:sp>
        <p:nvSpPr>
          <p:cNvPr id="6" name="Footer Placeholder 5"/>
          <p:cNvSpPr>
            <a:spLocks noGrp="1"/>
          </p:cNvSpPr>
          <p:nvPr>
            <p:ph type="ftr" sz="quarter" idx="11"/>
          </p:nvPr>
        </p:nvSpPr>
        <p:spPr/>
        <p:txBody>
          <a:bodyPr/>
          <a:lstStyle/>
          <a:p>
            <a:r>
              <a:rPr lang="en-US"/>
              <a:t>DRAFT FOR REVIEW PURPOSES ONLY</a:t>
            </a:r>
          </a:p>
        </p:txBody>
      </p:sp>
      <p:sp>
        <p:nvSpPr>
          <p:cNvPr id="7" name="Slide Number Placeholder 6"/>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1798157729"/>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290B49B-2A9B-4B91-BF58-9ECCA201C17D}" type="datetime1">
              <a:rPr lang="en-US" smtClean="0"/>
              <a:t>7/18/23</a:t>
            </a:fld>
            <a:endParaRPr lang="en-US"/>
          </a:p>
        </p:txBody>
      </p:sp>
      <p:sp>
        <p:nvSpPr>
          <p:cNvPr id="5" name="Footer Placeholder 4"/>
          <p:cNvSpPr>
            <a:spLocks noGrp="1"/>
          </p:cNvSpPr>
          <p:nvPr>
            <p:ph type="ftr" sz="quarter" idx="11"/>
          </p:nvPr>
        </p:nvSpPr>
        <p:spPr/>
        <p:txBody>
          <a:bodyPr/>
          <a:lstStyle/>
          <a:p>
            <a:r>
              <a:rPr lang="en-US"/>
              <a:t>DRAFT FOR REVIEW PURPOSES ONLY</a:t>
            </a:r>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1788743181"/>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5167"/>
            <a:ext cx="2743200" cy="585046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5167"/>
            <a:ext cx="8026400" cy="585046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61F4994-C0BA-4140-8BBB-F7CD719B62CF}" type="datetime1">
              <a:rPr lang="en-US" smtClean="0"/>
              <a:t>7/18/23</a:t>
            </a:fld>
            <a:endParaRPr lang="en-US"/>
          </a:p>
        </p:txBody>
      </p:sp>
      <p:sp>
        <p:nvSpPr>
          <p:cNvPr id="5" name="Footer Placeholder 4"/>
          <p:cNvSpPr>
            <a:spLocks noGrp="1"/>
          </p:cNvSpPr>
          <p:nvPr>
            <p:ph type="ftr" sz="quarter" idx="11"/>
          </p:nvPr>
        </p:nvSpPr>
        <p:spPr/>
        <p:txBody>
          <a:bodyPr/>
          <a:lstStyle/>
          <a:p>
            <a:r>
              <a:rPr lang="en-US"/>
              <a:t>DRAFT FOR REVIEW PURPOSES ONLY</a:t>
            </a:r>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197773697"/>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blank" preserve="1">
  <p:cSld name="Section Master">
    <p:spTree>
      <p:nvGrpSpPr>
        <p:cNvPr id="1" name=""/>
        <p:cNvGrpSpPr/>
        <p:nvPr/>
      </p:nvGrpSpPr>
      <p:grpSpPr>
        <a:xfrm>
          <a:off x="0" y="0"/>
          <a:ext cx="0" cy="0"/>
          <a:chOff x="0" y="0"/>
          <a:chExt cx="0" cy="0"/>
        </a:xfrm>
      </p:grpSpPr>
    </p:spTree>
    <p:extLst>
      <p:ext uri="{BB962C8B-B14F-4D97-AF65-F5344CB8AC3E}">
        <p14:creationId xmlns:p14="http://schemas.microsoft.com/office/powerpoint/2010/main" val="2398250538"/>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1494"/>
            <a:ext cx="10363200" cy="1468967"/>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39" indent="0" algn="ctr">
              <a:buNone/>
              <a:defRPr>
                <a:solidFill>
                  <a:schemeClr val="tx1">
                    <a:tint val="75000"/>
                  </a:schemeClr>
                </a:solidFill>
              </a:defRPr>
            </a:lvl2pPr>
            <a:lvl3pPr marL="1219078" indent="0" algn="ctr">
              <a:buNone/>
              <a:defRPr>
                <a:solidFill>
                  <a:schemeClr val="tx1">
                    <a:tint val="75000"/>
                  </a:schemeClr>
                </a:solidFill>
              </a:defRPr>
            </a:lvl3pPr>
            <a:lvl4pPr marL="1828618" indent="0" algn="ctr">
              <a:buNone/>
              <a:defRPr>
                <a:solidFill>
                  <a:schemeClr val="tx1">
                    <a:tint val="75000"/>
                  </a:schemeClr>
                </a:solidFill>
              </a:defRPr>
            </a:lvl4pPr>
            <a:lvl5pPr marL="2438158" indent="0" algn="ctr">
              <a:buNone/>
              <a:defRPr>
                <a:solidFill>
                  <a:schemeClr val="tx1">
                    <a:tint val="75000"/>
                  </a:schemeClr>
                </a:solidFill>
              </a:defRPr>
            </a:lvl5pPr>
            <a:lvl6pPr marL="3047696" indent="0" algn="ctr">
              <a:buNone/>
              <a:defRPr>
                <a:solidFill>
                  <a:schemeClr val="tx1">
                    <a:tint val="75000"/>
                  </a:schemeClr>
                </a:solidFill>
              </a:defRPr>
            </a:lvl6pPr>
            <a:lvl7pPr marL="3657234" indent="0" algn="ctr">
              <a:buNone/>
              <a:defRPr>
                <a:solidFill>
                  <a:schemeClr val="tx1">
                    <a:tint val="75000"/>
                  </a:schemeClr>
                </a:solidFill>
              </a:defRPr>
            </a:lvl7pPr>
            <a:lvl8pPr marL="4266773" indent="0" algn="ctr">
              <a:buNone/>
              <a:defRPr>
                <a:solidFill>
                  <a:schemeClr val="tx1">
                    <a:tint val="75000"/>
                  </a:schemeClr>
                </a:solidFill>
              </a:defRPr>
            </a:lvl8pPr>
            <a:lvl9pPr marL="4876313"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2357076795"/>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3686887006"/>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0"/>
            <a:ext cx="10363200" cy="1363133"/>
          </a:xfrm>
        </p:spPr>
        <p:txBody>
          <a:bodyPr anchor="t"/>
          <a:lstStyle>
            <a:lvl1pPr algn="l">
              <a:defRPr sz="5333" b="1" cap="all"/>
            </a:lvl1pPr>
          </a:lstStyle>
          <a:p>
            <a:r>
              <a:rPr lang="en-US"/>
              <a:t>Click to edit Master title style</a:t>
            </a:r>
          </a:p>
        </p:txBody>
      </p:sp>
      <p:sp>
        <p:nvSpPr>
          <p:cNvPr id="3" name="Text Placeholder 2"/>
          <p:cNvSpPr>
            <a:spLocks noGrp="1"/>
          </p:cNvSpPr>
          <p:nvPr>
            <p:ph type="body" idx="1"/>
          </p:nvPr>
        </p:nvSpPr>
        <p:spPr>
          <a:xfrm>
            <a:off x="963084" y="2906194"/>
            <a:ext cx="10363200" cy="1500716"/>
          </a:xfrm>
        </p:spPr>
        <p:txBody>
          <a:bodyPr anchor="b"/>
          <a:lstStyle>
            <a:lvl1pPr marL="0" indent="0">
              <a:buNone/>
              <a:defRPr sz="2667">
                <a:solidFill>
                  <a:schemeClr val="tx1">
                    <a:tint val="75000"/>
                  </a:schemeClr>
                </a:solidFill>
              </a:defRPr>
            </a:lvl1pPr>
            <a:lvl2pPr marL="609539" indent="0">
              <a:buNone/>
              <a:defRPr sz="2400">
                <a:solidFill>
                  <a:schemeClr val="tx1">
                    <a:tint val="75000"/>
                  </a:schemeClr>
                </a:solidFill>
              </a:defRPr>
            </a:lvl2pPr>
            <a:lvl3pPr marL="1219078" indent="0">
              <a:buNone/>
              <a:defRPr sz="2133">
                <a:solidFill>
                  <a:schemeClr val="tx1">
                    <a:tint val="75000"/>
                  </a:schemeClr>
                </a:solidFill>
              </a:defRPr>
            </a:lvl3pPr>
            <a:lvl4pPr marL="1828618" indent="0">
              <a:buNone/>
              <a:defRPr sz="1867">
                <a:solidFill>
                  <a:schemeClr val="tx1">
                    <a:tint val="75000"/>
                  </a:schemeClr>
                </a:solidFill>
              </a:defRPr>
            </a:lvl4pPr>
            <a:lvl5pPr marL="2438158" indent="0">
              <a:buNone/>
              <a:defRPr sz="1867">
                <a:solidFill>
                  <a:schemeClr val="tx1">
                    <a:tint val="75000"/>
                  </a:schemeClr>
                </a:solidFill>
              </a:defRPr>
            </a:lvl5pPr>
            <a:lvl6pPr marL="3047696" indent="0">
              <a:buNone/>
              <a:defRPr sz="1867">
                <a:solidFill>
                  <a:schemeClr val="tx1">
                    <a:tint val="75000"/>
                  </a:schemeClr>
                </a:solidFill>
              </a:defRPr>
            </a:lvl6pPr>
            <a:lvl7pPr marL="3657234" indent="0">
              <a:buNone/>
              <a:defRPr sz="1867">
                <a:solidFill>
                  <a:schemeClr val="tx1">
                    <a:tint val="75000"/>
                  </a:schemeClr>
                </a:solidFill>
              </a:defRPr>
            </a:lvl7pPr>
            <a:lvl8pPr marL="4266773" indent="0">
              <a:buNone/>
              <a:defRPr sz="1867">
                <a:solidFill>
                  <a:schemeClr val="tx1">
                    <a:tint val="75000"/>
                  </a:schemeClr>
                </a:solidFill>
              </a:defRPr>
            </a:lvl8pPr>
            <a:lvl9pPr marL="4876313" indent="0">
              <a:buNone/>
              <a:defRPr sz="1867">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199219213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10091495"/>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10"/>
            <a:ext cx="5384800" cy="4525433"/>
          </a:xfrm>
        </p:spPr>
        <p:txBody>
          <a:bodyPr/>
          <a:lstStyle>
            <a:lvl1pPr>
              <a:defRPr sz="3733"/>
            </a:lvl1pPr>
            <a:lvl2pPr>
              <a:defRPr sz="3200"/>
            </a:lvl2pPr>
            <a:lvl3pPr>
              <a:defRPr sz="2667"/>
            </a:lvl3pPr>
            <a:lvl4pPr>
              <a:defRPr sz="2400"/>
            </a:lvl4pPr>
            <a:lvl5pPr>
              <a:defRPr sz="2400"/>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10"/>
            <a:ext cx="5384800" cy="4525433"/>
          </a:xfrm>
        </p:spPr>
        <p:txBody>
          <a:bodyPr/>
          <a:lstStyle>
            <a:lvl1pPr>
              <a:defRPr sz="3733"/>
            </a:lvl1pPr>
            <a:lvl2pPr>
              <a:defRPr sz="3200"/>
            </a:lvl2pPr>
            <a:lvl3pPr>
              <a:defRPr sz="2667"/>
            </a:lvl3pPr>
            <a:lvl4pPr>
              <a:defRPr sz="2400"/>
            </a:lvl4pPr>
            <a:lvl5pPr>
              <a:defRPr sz="2400"/>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2108132096"/>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4" y="1534584"/>
            <a:ext cx="5386917" cy="641349"/>
          </a:xfrm>
        </p:spPr>
        <p:txBody>
          <a:bodyPr anchor="b"/>
          <a:lstStyle>
            <a:lvl1pPr marL="0" indent="0">
              <a:buNone/>
              <a:defRPr sz="3200" b="1"/>
            </a:lvl1pPr>
            <a:lvl2pPr marL="609539" indent="0">
              <a:buNone/>
              <a:defRPr sz="2667" b="1"/>
            </a:lvl2pPr>
            <a:lvl3pPr marL="1219078" indent="0">
              <a:buNone/>
              <a:defRPr sz="2400" b="1"/>
            </a:lvl3pPr>
            <a:lvl4pPr marL="1828618" indent="0">
              <a:buNone/>
              <a:defRPr sz="2133" b="1"/>
            </a:lvl4pPr>
            <a:lvl5pPr marL="2438158" indent="0">
              <a:buNone/>
              <a:defRPr sz="2133" b="1"/>
            </a:lvl5pPr>
            <a:lvl6pPr marL="3047696" indent="0">
              <a:buNone/>
              <a:defRPr sz="2133" b="1"/>
            </a:lvl6pPr>
            <a:lvl7pPr marL="3657234" indent="0">
              <a:buNone/>
              <a:defRPr sz="2133" b="1"/>
            </a:lvl7pPr>
            <a:lvl8pPr marL="4266773" indent="0">
              <a:buNone/>
              <a:defRPr sz="2133" b="1"/>
            </a:lvl8pPr>
            <a:lvl9pPr marL="4876313" indent="0">
              <a:buNone/>
              <a:defRPr sz="2133" b="1"/>
            </a:lvl9pPr>
          </a:lstStyle>
          <a:p>
            <a:pPr lvl="0"/>
            <a:r>
              <a:rPr lang="en-US"/>
              <a:t>Click to edit Master text styles</a:t>
            </a:r>
          </a:p>
        </p:txBody>
      </p:sp>
      <p:sp>
        <p:nvSpPr>
          <p:cNvPr id="4" name="Content Placeholder 3"/>
          <p:cNvSpPr>
            <a:spLocks noGrp="1"/>
          </p:cNvSpPr>
          <p:nvPr>
            <p:ph sz="half" idx="2"/>
          </p:nvPr>
        </p:nvSpPr>
        <p:spPr>
          <a:xfrm>
            <a:off x="609604" y="2175943"/>
            <a:ext cx="5386917" cy="3949700"/>
          </a:xfrm>
        </p:spPr>
        <p:txBody>
          <a:bodyPr/>
          <a:lstStyle>
            <a:lvl1pPr>
              <a:defRPr sz="3200"/>
            </a:lvl1pPr>
            <a:lvl2pPr>
              <a:defRPr sz="2667"/>
            </a:lvl2pPr>
            <a:lvl3pPr>
              <a:defRPr sz="2400"/>
            </a:lvl3pPr>
            <a:lvl4pPr>
              <a:defRPr sz="2133"/>
            </a:lvl4pPr>
            <a:lvl5pPr>
              <a:defRPr sz="2133"/>
            </a:lvl5pPr>
            <a:lvl6pPr>
              <a:defRPr sz="2133"/>
            </a:lvl6pPr>
            <a:lvl7pPr>
              <a:defRPr sz="2133"/>
            </a:lvl7pPr>
            <a:lvl8pPr>
              <a:defRPr sz="2133"/>
            </a:lvl8pPr>
            <a:lvl9pPr>
              <a:defRPr sz="21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74" y="1534584"/>
            <a:ext cx="5389033" cy="641349"/>
          </a:xfrm>
        </p:spPr>
        <p:txBody>
          <a:bodyPr anchor="b"/>
          <a:lstStyle>
            <a:lvl1pPr marL="0" indent="0">
              <a:buNone/>
              <a:defRPr sz="3200" b="1"/>
            </a:lvl1pPr>
            <a:lvl2pPr marL="609539" indent="0">
              <a:buNone/>
              <a:defRPr sz="2667" b="1"/>
            </a:lvl2pPr>
            <a:lvl3pPr marL="1219078" indent="0">
              <a:buNone/>
              <a:defRPr sz="2400" b="1"/>
            </a:lvl3pPr>
            <a:lvl4pPr marL="1828618" indent="0">
              <a:buNone/>
              <a:defRPr sz="2133" b="1"/>
            </a:lvl4pPr>
            <a:lvl5pPr marL="2438158" indent="0">
              <a:buNone/>
              <a:defRPr sz="2133" b="1"/>
            </a:lvl5pPr>
            <a:lvl6pPr marL="3047696" indent="0">
              <a:buNone/>
              <a:defRPr sz="2133" b="1"/>
            </a:lvl6pPr>
            <a:lvl7pPr marL="3657234" indent="0">
              <a:buNone/>
              <a:defRPr sz="2133" b="1"/>
            </a:lvl7pPr>
            <a:lvl8pPr marL="4266773" indent="0">
              <a:buNone/>
              <a:defRPr sz="2133" b="1"/>
            </a:lvl8pPr>
            <a:lvl9pPr marL="4876313" indent="0">
              <a:buNone/>
              <a:defRPr sz="2133" b="1"/>
            </a:lvl9pPr>
          </a:lstStyle>
          <a:p>
            <a:pPr lvl="0"/>
            <a:r>
              <a:rPr lang="en-US"/>
              <a:t>Click to edit Master text styles</a:t>
            </a:r>
          </a:p>
        </p:txBody>
      </p:sp>
      <p:sp>
        <p:nvSpPr>
          <p:cNvPr id="6" name="Content Placeholder 5"/>
          <p:cNvSpPr>
            <a:spLocks noGrp="1"/>
          </p:cNvSpPr>
          <p:nvPr>
            <p:ph sz="quarter" idx="4"/>
          </p:nvPr>
        </p:nvSpPr>
        <p:spPr>
          <a:xfrm>
            <a:off x="6193374" y="2175943"/>
            <a:ext cx="5389033" cy="3949700"/>
          </a:xfrm>
        </p:spPr>
        <p:txBody>
          <a:bodyPr/>
          <a:lstStyle>
            <a:lvl1pPr>
              <a:defRPr sz="3200"/>
            </a:lvl1pPr>
            <a:lvl2pPr>
              <a:defRPr sz="2667"/>
            </a:lvl2pPr>
            <a:lvl3pPr>
              <a:defRPr sz="2400"/>
            </a:lvl3pPr>
            <a:lvl4pPr>
              <a:defRPr sz="2133"/>
            </a:lvl4pPr>
            <a:lvl5pPr>
              <a:defRPr sz="2133"/>
            </a:lvl5pPr>
            <a:lvl6pPr>
              <a:defRPr sz="2133"/>
            </a:lvl6pPr>
            <a:lvl7pPr>
              <a:defRPr sz="2133"/>
            </a:lvl7pPr>
            <a:lvl8pPr>
              <a:defRPr sz="2133"/>
            </a:lvl8pPr>
            <a:lvl9pPr>
              <a:defRPr sz="21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1400436744"/>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1851868085"/>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39316865"/>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7" y="273061"/>
            <a:ext cx="4011084" cy="1162049"/>
          </a:xfrm>
        </p:spPr>
        <p:txBody>
          <a:bodyPr anchor="b"/>
          <a:lstStyle>
            <a:lvl1pPr algn="l">
              <a:defRPr sz="2667" b="1"/>
            </a:lvl1pPr>
          </a:lstStyle>
          <a:p>
            <a:r>
              <a:rPr lang="en-US"/>
              <a:t>Click to edit Master title style</a:t>
            </a:r>
          </a:p>
        </p:txBody>
      </p:sp>
      <p:sp>
        <p:nvSpPr>
          <p:cNvPr id="3" name="Content Placeholder 2"/>
          <p:cNvSpPr>
            <a:spLocks noGrp="1"/>
          </p:cNvSpPr>
          <p:nvPr>
            <p:ph idx="1"/>
          </p:nvPr>
        </p:nvSpPr>
        <p:spPr>
          <a:xfrm>
            <a:off x="4766739" y="273061"/>
            <a:ext cx="6815668" cy="5852583"/>
          </a:xfrm>
        </p:spPr>
        <p:txBody>
          <a:bodyPr/>
          <a:lstStyle>
            <a:lvl1pPr>
              <a:defRPr sz="4267"/>
            </a:lvl1pPr>
            <a:lvl2pPr>
              <a:defRPr sz="3733"/>
            </a:lvl2pPr>
            <a:lvl3pPr>
              <a:defRPr sz="3200"/>
            </a:lvl3pPr>
            <a:lvl4pPr>
              <a:defRPr sz="2667"/>
            </a:lvl4pPr>
            <a:lvl5pPr>
              <a:defRPr sz="2667"/>
            </a:lvl5pPr>
            <a:lvl6pPr>
              <a:defRPr sz="2667"/>
            </a:lvl6pPr>
            <a:lvl7pPr>
              <a:defRPr sz="2667"/>
            </a:lvl7pPr>
            <a:lvl8pPr>
              <a:defRPr sz="2667"/>
            </a:lvl8pPr>
            <a:lvl9pPr>
              <a:defRPr sz="26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7" y="1435100"/>
            <a:ext cx="4011084" cy="4690533"/>
          </a:xfrm>
        </p:spPr>
        <p:txBody>
          <a:bodyPr/>
          <a:lstStyle>
            <a:lvl1pPr marL="0" indent="0">
              <a:buNone/>
              <a:defRPr sz="1867"/>
            </a:lvl1pPr>
            <a:lvl2pPr marL="609539" indent="0">
              <a:buNone/>
              <a:defRPr sz="1600"/>
            </a:lvl2pPr>
            <a:lvl3pPr marL="1219078" indent="0">
              <a:buNone/>
              <a:defRPr sz="1333"/>
            </a:lvl3pPr>
            <a:lvl4pPr marL="1828618" indent="0">
              <a:buNone/>
              <a:defRPr sz="1200"/>
            </a:lvl4pPr>
            <a:lvl5pPr marL="2438158" indent="0">
              <a:buNone/>
              <a:defRPr sz="1200"/>
            </a:lvl5pPr>
            <a:lvl6pPr marL="3047696" indent="0">
              <a:buNone/>
              <a:defRPr sz="1200"/>
            </a:lvl6pPr>
            <a:lvl7pPr marL="3657234" indent="0">
              <a:buNone/>
              <a:defRPr sz="1200"/>
            </a:lvl7pPr>
            <a:lvl8pPr marL="4266773" indent="0">
              <a:buNone/>
              <a:defRPr sz="1200"/>
            </a:lvl8pPr>
            <a:lvl9pPr marL="4876313" indent="0">
              <a:buNone/>
              <a:defRPr sz="12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981758933"/>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1"/>
            <a:ext cx="7315200" cy="567267"/>
          </a:xfrm>
        </p:spPr>
        <p:txBody>
          <a:bodyPr anchor="b"/>
          <a:lstStyle>
            <a:lvl1pPr algn="l">
              <a:defRPr sz="2667" b="1"/>
            </a:lvl1pPr>
          </a:lstStyle>
          <a:p>
            <a:r>
              <a:rPr lang="en-US"/>
              <a:t>Click to edit Master title style</a:t>
            </a:r>
          </a:p>
        </p:txBody>
      </p:sp>
      <p:sp>
        <p:nvSpPr>
          <p:cNvPr id="3" name="Picture Placeholder 2"/>
          <p:cNvSpPr>
            <a:spLocks noGrp="1"/>
          </p:cNvSpPr>
          <p:nvPr>
            <p:ph type="pic" idx="1"/>
          </p:nvPr>
        </p:nvSpPr>
        <p:spPr>
          <a:xfrm>
            <a:off x="2389717" y="613833"/>
            <a:ext cx="7315200" cy="4114800"/>
          </a:xfrm>
        </p:spPr>
        <p:txBody>
          <a:bodyPr/>
          <a:lstStyle>
            <a:lvl1pPr marL="0" indent="0">
              <a:buNone/>
              <a:defRPr sz="4267"/>
            </a:lvl1pPr>
            <a:lvl2pPr marL="609539" indent="0">
              <a:buNone/>
              <a:defRPr sz="3733"/>
            </a:lvl2pPr>
            <a:lvl3pPr marL="1219078" indent="0">
              <a:buNone/>
              <a:defRPr sz="3200"/>
            </a:lvl3pPr>
            <a:lvl4pPr marL="1828618" indent="0">
              <a:buNone/>
              <a:defRPr sz="2667"/>
            </a:lvl4pPr>
            <a:lvl5pPr marL="2438158" indent="0">
              <a:buNone/>
              <a:defRPr sz="2667"/>
            </a:lvl5pPr>
            <a:lvl6pPr marL="3047696" indent="0">
              <a:buNone/>
              <a:defRPr sz="2667"/>
            </a:lvl6pPr>
            <a:lvl7pPr marL="3657234" indent="0">
              <a:buNone/>
              <a:defRPr sz="2667"/>
            </a:lvl7pPr>
            <a:lvl8pPr marL="4266773" indent="0">
              <a:buNone/>
              <a:defRPr sz="2667"/>
            </a:lvl8pPr>
            <a:lvl9pPr marL="4876313" indent="0">
              <a:buNone/>
              <a:defRPr sz="2667"/>
            </a:lvl9pPr>
          </a:lstStyle>
          <a:p>
            <a:endParaRPr lang="en-US"/>
          </a:p>
        </p:txBody>
      </p:sp>
      <p:sp>
        <p:nvSpPr>
          <p:cNvPr id="4" name="Text Placeholder 3"/>
          <p:cNvSpPr>
            <a:spLocks noGrp="1"/>
          </p:cNvSpPr>
          <p:nvPr>
            <p:ph type="body" sz="half" idx="2"/>
          </p:nvPr>
        </p:nvSpPr>
        <p:spPr>
          <a:xfrm>
            <a:off x="2389717" y="5367868"/>
            <a:ext cx="7315200" cy="804333"/>
          </a:xfrm>
        </p:spPr>
        <p:txBody>
          <a:bodyPr/>
          <a:lstStyle>
            <a:lvl1pPr marL="0" indent="0">
              <a:buNone/>
              <a:defRPr sz="1867"/>
            </a:lvl1pPr>
            <a:lvl2pPr marL="609539" indent="0">
              <a:buNone/>
              <a:defRPr sz="1600"/>
            </a:lvl2pPr>
            <a:lvl3pPr marL="1219078" indent="0">
              <a:buNone/>
              <a:defRPr sz="1333"/>
            </a:lvl3pPr>
            <a:lvl4pPr marL="1828618" indent="0">
              <a:buNone/>
              <a:defRPr sz="1200"/>
            </a:lvl4pPr>
            <a:lvl5pPr marL="2438158" indent="0">
              <a:buNone/>
              <a:defRPr sz="1200"/>
            </a:lvl5pPr>
            <a:lvl6pPr marL="3047696" indent="0">
              <a:buNone/>
              <a:defRPr sz="1200"/>
            </a:lvl6pPr>
            <a:lvl7pPr marL="3657234" indent="0">
              <a:buNone/>
              <a:defRPr sz="1200"/>
            </a:lvl7pPr>
            <a:lvl8pPr marL="4266773" indent="0">
              <a:buNone/>
              <a:defRPr sz="1200"/>
            </a:lvl8pPr>
            <a:lvl9pPr marL="4876313" indent="0">
              <a:buNone/>
              <a:defRPr sz="12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48958799"/>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2798576037"/>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5168"/>
            <a:ext cx="2743200" cy="585046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5168"/>
            <a:ext cx="8026400" cy="585046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4290771604"/>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1485"/>
            <a:ext cx="10363200" cy="1468967"/>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r>
              <a:rPr lang="en-US"/>
              <a:t>CONFIDENTIAL: NYSBEIP EXPERT PANEL ONLY</a:t>
            </a:r>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2241479387"/>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r>
              <a:rPr lang="en-US"/>
              <a:t>CONFIDENTIAL: NYSBEIP EXPERT PANEL ONLY</a:t>
            </a:r>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42890814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14599787"/>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0"/>
            <a:ext cx="10363200" cy="1363133"/>
          </a:xfrm>
        </p:spPr>
        <p:txBody>
          <a:bodyPr anchor="t"/>
          <a:lstStyle>
            <a:lvl1pPr algn="l">
              <a:defRPr sz="5333" b="1" cap="all"/>
            </a:lvl1pPr>
          </a:lstStyle>
          <a:p>
            <a:r>
              <a:rPr lang="en-US"/>
              <a:t>Click to edit Master title style</a:t>
            </a:r>
          </a:p>
        </p:txBody>
      </p:sp>
      <p:sp>
        <p:nvSpPr>
          <p:cNvPr id="3" name="Text Placeholder 2"/>
          <p:cNvSpPr>
            <a:spLocks noGrp="1"/>
          </p:cNvSpPr>
          <p:nvPr>
            <p:ph type="body" idx="1"/>
          </p:nvPr>
        </p:nvSpPr>
        <p:spPr>
          <a:xfrm>
            <a:off x="963084" y="2906185"/>
            <a:ext cx="10363200" cy="1500716"/>
          </a:xfrm>
        </p:spPr>
        <p:txBody>
          <a:bodyPr anchor="b"/>
          <a:lstStyle>
            <a:lvl1pPr marL="0" indent="0">
              <a:buNone/>
              <a:defRPr sz="2667">
                <a:solidFill>
                  <a:schemeClr val="tx1">
                    <a:tint val="75000"/>
                  </a:schemeClr>
                </a:solidFill>
              </a:defRPr>
            </a:lvl1pPr>
            <a:lvl2pPr marL="609585" indent="0">
              <a:buNone/>
              <a:defRPr sz="2400">
                <a:solidFill>
                  <a:schemeClr val="tx1">
                    <a:tint val="75000"/>
                  </a:schemeClr>
                </a:solidFill>
              </a:defRPr>
            </a:lvl2pPr>
            <a:lvl3pPr marL="1219170" indent="0">
              <a:buNone/>
              <a:defRPr sz="2133">
                <a:solidFill>
                  <a:schemeClr val="tx1">
                    <a:tint val="75000"/>
                  </a:schemeClr>
                </a:solidFill>
              </a:defRPr>
            </a:lvl3pPr>
            <a:lvl4pPr marL="1828754" indent="0">
              <a:buNone/>
              <a:defRPr sz="1867">
                <a:solidFill>
                  <a:schemeClr val="tx1">
                    <a:tint val="75000"/>
                  </a:schemeClr>
                </a:solidFill>
              </a:defRPr>
            </a:lvl4pPr>
            <a:lvl5pPr marL="2438339" indent="0">
              <a:buNone/>
              <a:defRPr sz="1867">
                <a:solidFill>
                  <a:schemeClr val="tx1">
                    <a:tint val="75000"/>
                  </a:schemeClr>
                </a:solidFill>
              </a:defRPr>
            </a:lvl5pPr>
            <a:lvl6pPr marL="3047924" indent="0">
              <a:buNone/>
              <a:defRPr sz="1867">
                <a:solidFill>
                  <a:schemeClr val="tx1">
                    <a:tint val="75000"/>
                  </a:schemeClr>
                </a:solidFill>
              </a:defRPr>
            </a:lvl6pPr>
            <a:lvl7pPr marL="3657509" indent="0">
              <a:buNone/>
              <a:defRPr sz="1867">
                <a:solidFill>
                  <a:schemeClr val="tx1">
                    <a:tint val="75000"/>
                  </a:schemeClr>
                </a:solidFill>
              </a:defRPr>
            </a:lvl7pPr>
            <a:lvl8pPr marL="4267093" indent="0">
              <a:buNone/>
              <a:defRPr sz="1867">
                <a:solidFill>
                  <a:schemeClr val="tx1">
                    <a:tint val="75000"/>
                  </a:schemeClr>
                </a:solidFill>
              </a:defRPr>
            </a:lvl8pPr>
            <a:lvl9pPr marL="4876678" indent="0">
              <a:buNone/>
              <a:defRPr sz="1867">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r>
              <a:rPr lang="en-US"/>
              <a:t>CONFIDENTIAL: NYSBEIP EXPERT PANEL ONLY</a:t>
            </a:r>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3710541151"/>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433"/>
          </a:xfrm>
        </p:spPr>
        <p:txBody>
          <a:bodyPr/>
          <a:lstStyle>
            <a:lvl1pPr>
              <a:defRPr sz="3733"/>
            </a:lvl1pPr>
            <a:lvl2pPr>
              <a:defRPr sz="3200"/>
            </a:lvl2pPr>
            <a:lvl3pPr>
              <a:defRPr sz="2667"/>
            </a:lvl3pPr>
            <a:lvl4pPr>
              <a:defRPr sz="2400"/>
            </a:lvl4pPr>
            <a:lvl5pPr>
              <a:defRPr sz="2400"/>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433"/>
          </a:xfrm>
        </p:spPr>
        <p:txBody>
          <a:bodyPr/>
          <a:lstStyle>
            <a:lvl1pPr>
              <a:defRPr sz="3733"/>
            </a:lvl1pPr>
            <a:lvl2pPr>
              <a:defRPr sz="3200"/>
            </a:lvl2pPr>
            <a:lvl3pPr>
              <a:defRPr sz="2667"/>
            </a:lvl3pPr>
            <a:lvl4pPr>
              <a:defRPr sz="2400"/>
            </a:lvl4pPr>
            <a:lvl5pPr>
              <a:defRPr sz="2400"/>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endParaRPr lang="en-US"/>
          </a:p>
        </p:txBody>
      </p:sp>
      <p:sp>
        <p:nvSpPr>
          <p:cNvPr id="6" name="Footer Placeholder 5"/>
          <p:cNvSpPr>
            <a:spLocks noGrp="1"/>
          </p:cNvSpPr>
          <p:nvPr>
            <p:ph type="ftr" sz="quarter" idx="11"/>
          </p:nvPr>
        </p:nvSpPr>
        <p:spPr/>
        <p:txBody>
          <a:bodyPr/>
          <a:lstStyle/>
          <a:p>
            <a:r>
              <a:rPr lang="en-US"/>
              <a:t>CONFIDENTIAL: NYSBEIP EXPERT PANEL ONLY</a:t>
            </a:r>
          </a:p>
        </p:txBody>
      </p:sp>
      <p:sp>
        <p:nvSpPr>
          <p:cNvPr id="7" name="Slide Number Placeholder 6"/>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463739593"/>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4584"/>
            <a:ext cx="5386917" cy="641349"/>
          </a:xfrm>
        </p:spPr>
        <p:txBody>
          <a:bodyPr anchor="b"/>
          <a:lstStyle>
            <a:lvl1pPr marL="0" indent="0">
              <a:buNone/>
              <a:defRPr sz="32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Click to edit Master text styles</a:t>
            </a:r>
          </a:p>
        </p:txBody>
      </p:sp>
      <p:sp>
        <p:nvSpPr>
          <p:cNvPr id="4" name="Content Placeholder 3"/>
          <p:cNvSpPr>
            <a:spLocks noGrp="1"/>
          </p:cNvSpPr>
          <p:nvPr>
            <p:ph sz="half" idx="2"/>
          </p:nvPr>
        </p:nvSpPr>
        <p:spPr>
          <a:xfrm>
            <a:off x="609600" y="2175934"/>
            <a:ext cx="5386917" cy="3949700"/>
          </a:xfrm>
        </p:spPr>
        <p:txBody>
          <a:bodyPr/>
          <a:lstStyle>
            <a:lvl1pPr>
              <a:defRPr sz="3200"/>
            </a:lvl1pPr>
            <a:lvl2pPr>
              <a:defRPr sz="2667"/>
            </a:lvl2pPr>
            <a:lvl3pPr>
              <a:defRPr sz="2400"/>
            </a:lvl3pPr>
            <a:lvl4pPr>
              <a:defRPr sz="2133"/>
            </a:lvl4pPr>
            <a:lvl5pPr>
              <a:defRPr sz="2133"/>
            </a:lvl5pPr>
            <a:lvl6pPr>
              <a:defRPr sz="2133"/>
            </a:lvl6pPr>
            <a:lvl7pPr>
              <a:defRPr sz="2133"/>
            </a:lvl7pPr>
            <a:lvl8pPr>
              <a:defRPr sz="2133"/>
            </a:lvl8pPr>
            <a:lvl9pPr>
              <a:defRPr sz="21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4584"/>
            <a:ext cx="5389033" cy="641349"/>
          </a:xfrm>
        </p:spPr>
        <p:txBody>
          <a:bodyPr anchor="b"/>
          <a:lstStyle>
            <a:lvl1pPr marL="0" indent="0">
              <a:buNone/>
              <a:defRPr sz="32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Click to edit Master text styles</a:t>
            </a:r>
          </a:p>
        </p:txBody>
      </p:sp>
      <p:sp>
        <p:nvSpPr>
          <p:cNvPr id="6" name="Content Placeholder 5"/>
          <p:cNvSpPr>
            <a:spLocks noGrp="1"/>
          </p:cNvSpPr>
          <p:nvPr>
            <p:ph sz="quarter" idx="4"/>
          </p:nvPr>
        </p:nvSpPr>
        <p:spPr>
          <a:xfrm>
            <a:off x="6193368" y="2175934"/>
            <a:ext cx="5389033" cy="3949700"/>
          </a:xfrm>
        </p:spPr>
        <p:txBody>
          <a:bodyPr/>
          <a:lstStyle>
            <a:lvl1pPr>
              <a:defRPr sz="3200"/>
            </a:lvl1pPr>
            <a:lvl2pPr>
              <a:defRPr sz="2667"/>
            </a:lvl2pPr>
            <a:lvl3pPr>
              <a:defRPr sz="2400"/>
            </a:lvl3pPr>
            <a:lvl4pPr>
              <a:defRPr sz="2133"/>
            </a:lvl4pPr>
            <a:lvl5pPr>
              <a:defRPr sz="2133"/>
            </a:lvl5pPr>
            <a:lvl6pPr>
              <a:defRPr sz="2133"/>
            </a:lvl6pPr>
            <a:lvl7pPr>
              <a:defRPr sz="2133"/>
            </a:lvl7pPr>
            <a:lvl8pPr>
              <a:defRPr sz="2133"/>
            </a:lvl8pPr>
            <a:lvl9pPr>
              <a:defRPr sz="21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endParaRPr lang="en-US"/>
          </a:p>
        </p:txBody>
      </p:sp>
      <p:sp>
        <p:nvSpPr>
          <p:cNvPr id="8" name="Footer Placeholder 7"/>
          <p:cNvSpPr>
            <a:spLocks noGrp="1"/>
          </p:cNvSpPr>
          <p:nvPr>
            <p:ph type="ftr" sz="quarter" idx="11"/>
          </p:nvPr>
        </p:nvSpPr>
        <p:spPr/>
        <p:txBody>
          <a:bodyPr/>
          <a:lstStyle/>
          <a:p>
            <a:r>
              <a:rPr lang="en-US"/>
              <a:t>CONFIDENTIAL: NYSBEIP EXPERT PANEL ONLY</a:t>
            </a:r>
          </a:p>
        </p:txBody>
      </p:sp>
      <p:sp>
        <p:nvSpPr>
          <p:cNvPr id="9" name="Slide Number Placeholder 8"/>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595400518"/>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endParaRPr lang="en-US"/>
          </a:p>
        </p:txBody>
      </p:sp>
      <p:sp>
        <p:nvSpPr>
          <p:cNvPr id="4" name="Footer Placeholder 3"/>
          <p:cNvSpPr>
            <a:spLocks noGrp="1"/>
          </p:cNvSpPr>
          <p:nvPr>
            <p:ph type="ftr" sz="quarter" idx="11"/>
          </p:nvPr>
        </p:nvSpPr>
        <p:spPr/>
        <p:txBody>
          <a:bodyPr/>
          <a:lstStyle/>
          <a:p>
            <a:r>
              <a:rPr lang="en-US"/>
              <a:t>CONFIDENTIAL: NYSBEIP EXPERT PANEL ONLY</a:t>
            </a:r>
          </a:p>
        </p:txBody>
      </p:sp>
      <p:sp>
        <p:nvSpPr>
          <p:cNvPr id="5" name="Slide Number Placeholder 4"/>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3452624705"/>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p>
        </p:txBody>
      </p:sp>
      <p:sp>
        <p:nvSpPr>
          <p:cNvPr id="3" name="Footer Placeholder 2"/>
          <p:cNvSpPr>
            <a:spLocks noGrp="1"/>
          </p:cNvSpPr>
          <p:nvPr>
            <p:ph type="ftr" sz="quarter" idx="11"/>
          </p:nvPr>
        </p:nvSpPr>
        <p:spPr/>
        <p:txBody>
          <a:bodyPr/>
          <a:lstStyle/>
          <a:p>
            <a:r>
              <a:rPr lang="en-US"/>
              <a:t>CONFIDENTIAL: NYSBEIP EXPERT PANEL ONLY</a:t>
            </a:r>
          </a:p>
        </p:txBody>
      </p:sp>
      <p:sp>
        <p:nvSpPr>
          <p:cNvPr id="4" name="Slide Number Placeholder 3"/>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370767557"/>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2"/>
            <a:ext cx="4011084" cy="1162049"/>
          </a:xfrm>
        </p:spPr>
        <p:txBody>
          <a:bodyPr anchor="b"/>
          <a:lstStyle>
            <a:lvl1pPr algn="l">
              <a:defRPr sz="2667" b="1"/>
            </a:lvl1pPr>
          </a:lstStyle>
          <a:p>
            <a:r>
              <a:rPr lang="en-US"/>
              <a:t>Click to edit Master title style</a:t>
            </a:r>
          </a:p>
        </p:txBody>
      </p:sp>
      <p:sp>
        <p:nvSpPr>
          <p:cNvPr id="3" name="Content Placeholder 2"/>
          <p:cNvSpPr>
            <a:spLocks noGrp="1"/>
          </p:cNvSpPr>
          <p:nvPr>
            <p:ph idx="1"/>
          </p:nvPr>
        </p:nvSpPr>
        <p:spPr>
          <a:xfrm>
            <a:off x="4766733" y="273051"/>
            <a:ext cx="6815667" cy="5852583"/>
          </a:xfrm>
        </p:spPr>
        <p:txBody>
          <a:bodyPr/>
          <a:lstStyle>
            <a:lvl1pPr>
              <a:defRPr sz="4267"/>
            </a:lvl1pPr>
            <a:lvl2pPr>
              <a:defRPr sz="3733"/>
            </a:lvl2pPr>
            <a:lvl3pPr>
              <a:defRPr sz="3200"/>
            </a:lvl3pPr>
            <a:lvl4pPr>
              <a:defRPr sz="2667"/>
            </a:lvl4pPr>
            <a:lvl5pPr>
              <a:defRPr sz="2667"/>
            </a:lvl5pPr>
            <a:lvl6pPr>
              <a:defRPr sz="2667"/>
            </a:lvl6pPr>
            <a:lvl7pPr>
              <a:defRPr sz="2667"/>
            </a:lvl7pPr>
            <a:lvl8pPr>
              <a:defRPr sz="2667"/>
            </a:lvl8pPr>
            <a:lvl9pPr>
              <a:defRPr sz="26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0"/>
            <a:ext cx="4011084" cy="4690533"/>
          </a:xfrm>
        </p:spPr>
        <p:txBody>
          <a:bodyPr/>
          <a:lstStyle>
            <a:lvl1pPr marL="0" indent="0">
              <a:buNone/>
              <a:defRPr sz="1867"/>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p>
        </p:txBody>
      </p:sp>
      <p:sp>
        <p:nvSpPr>
          <p:cNvPr id="6" name="Footer Placeholder 5"/>
          <p:cNvSpPr>
            <a:spLocks noGrp="1"/>
          </p:cNvSpPr>
          <p:nvPr>
            <p:ph type="ftr" sz="quarter" idx="11"/>
          </p:nvPr>
        </p:nvSpPr>
        <p:spPr/>
        <p:txBody>
          <a:bodyPr/>
          <a:lstStyle/>
          <a:p>
            <a:r>
              <a:rPr lang="en-US"/>
              <a:t>CONFIDENTIAL: NYSBEIP EXPERT PANEL ONLY</a:t>
            </a:r>
          </a:p>
        </p:txBody>
      </p:sp>
      <p:sp>
        <p:nvSpPr>
          <p:cNvPr id="7" name="Slide Number Placeholder 6"/>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2534497847"/>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7267"/>
          </a:xfrm>
        </p:spPr>
        <p:txBody>
          <a:bodyPr anchor="b"/>
          <a:lstStyle>
            <a:lvl1pPr algn="l">
              <a:defRPr sz="2667" b="1"/>
            </a:lvl1pPr>
          </a:lstStyle>
          <a:p>
            <a:r>
              <a:rPr lang="en-US"/>
              <a:t>Click to edit Master title style</a:t>
            </a:r>
          </a:p>
        </p:txBody>
      </p:sp>
      <p:sp>
        <p:nvSpPr>
          <p:cNvPr id="3" name="Picture Placeholder 2"/>
          <p:cNvSpPr>
            <a:spLocks noGrp="1"/>
          </p:cNvSpPr>
          <p:nvPr>
            <p:ph type="pic" idx="1"/>
          </p:nvPr>
        </p:nvSpPr>
        <p:spPr>
          <a:xfrm>
            <a:off x="2389717" y="613833"/>
            <a:ext cx="7315200" cy="4114800"/>
          </a:xfrm>
        </p:spPr>
        <p:txBody>
          <a:bodyPr/>
          <a:lstStyle>
            <a:lvl1pPr marL="0" indent="0">
              <a:buNone/>
              <a:defRPr sz="4267"/>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endParaRPr lang="en-US"/>
          </a:p>
        </p:txBody>
      </p:sp>
      <p:sp>
        <p:nvSpPr>
          <p:cNvPr id="4" name="Text Placeholder 3"/>
          <p:cNvSpPr>
            <a:spLocks noGrp="1"/>
          </p:cNvSpPr>
          <p:nvPr>
            <p:ph type="body" sz="half" idx="2"/>
          </p:nvPr>
        </p:nvSpPr>
        <p:spPr>
          <a:xfrm>
            <a:off x="2389717" y="5367867"/>
            <a:ext cx="7315200" cy="804333"/>
          </a:xfrm>
        </p:spPr>
        <p:txBody>
          <a:bodyPr/>
          <a:lstStyle>
            <a:lvl1pPr marL="0" indent="0">
              <a:buNone/>
              <a:defRPr sz="1867"/>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p>
        </p:txBody>
      </p:sp>
      <p:sp>
        <p:nvSpPr>
          <p:cNvPr id="6" name="Footer Placeholder 5"/>
          <p:cNvSpPr>
            <a:spLocks noGrp="1"/>
          </p:cNvSpPr>
          <p:nvPr>
            <p:ph type="ftr" sz="quarter" idx="11"/>
          </p:nvPr>
        </p:nvSpPr>
        <p:spPr/>
        <p:txBody>
          <a:bodyPr/>
          <a:lstStyle/>
          <a:p>
            <a:r>
              <a:rPr lang="en-US"/>
              <a:t>CONFIDENTIAL: NYSBEIP EXPERT PANEL ONLY</a:t>
            </a:r>
          </a:p>
        </p:txBody>
      </p:sp>
      <p:sp>
        <p:nvSpPr>
          <p:cNvPr id="7" name="Slide Number Placeholder 6"/>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525969999"/>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r>
              <a:rPr lang="en-US"/>
              <a:t>CONFIDENTIAL: NYSBEIP EXPERT PANEL ONLY</a:t>
            </a:r>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3518188098"/>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5167"/>
            <a:ext cx="2743200" cy="585046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5167"/>
            <a:ext cx="8026400" cy="585046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r>
              <a:rPr lang="en-US"/>
              <a:t>CONFIDENTIAL: NYSBEIP EXPERT PANEL ONLY</a:t>
            </a:r>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1709284093"/>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1486"/>
            <a:ext cx="10363200" cy="1468967"/>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70" indent="0" algn="ctr">
              <a:buNone/>
              <a:defRPr>
                <a:solidFill>
                  <a:schemeClr val="tx1">
                    <a:tint val="75000"/>
                  </a:schemeClr>
                </a:solidFill>
              </a:defRPr>
            </a:lvl2pPr>
            <a:lvl3pPr marL="1219140" indent="0" algn="ctr">
              <a:buNone/>
              <a:defRPr>
                <a:solidFill>
                  <a:schemeClr val="tx1">
                    <a:tint val="75000"/>
                  </a:schemeClr>
                </a:solidFill>
              </a:defRPr>
            </a:lvl3pPr>
            <a:lvl4pPr marL="1828709" indent="0" algn="ctr">
              <a:buNone/>
              <a:defRPr>
                <a:solidFill>
                  <a:schemeClr val="tx1">
                    <a:tint val="75000"/>
                  </a:schemeClr>
                </a:solidFill>
              </a:defRPr>
            </a:lvl4pPr>
            <a:lvl5pPr marL="2438278" indent="0" algn="ctr">
              <a:buNone/>
              <a:defRPr>
                <a:solidFill>
                  <a:schemeClr val="tx1">
                    <a:tint val="75000"/>
                  </a:schemeClr>
                </a:solidFill>
              </a:defRPr>
            </a:lvl5pPr>
            <a:lvl6pPr marL="3047848" indent="0" algn="ctr">
              <a:buNone/>
              <a:defRPr>
                <a:solidFill>
                  <a:schemeClr val="tx1">
                    <a:tint val="75000"/>
                  </a:schemeClr>
                </a:solidFill>
              </a:defRPr>
            </a:lvl6pPr>
            <a:lvl7pPr marL="3657418" indent="0" algn="ctr">
              <a:buNone/>
              <a:defRPr>
                <a:solidFill>
                  <a:schemeClr val="tx1">
                    <a:tint val="75000"/>
                  </a:schemeClr>
                </a:solidFill>
              </a:defRPr>
            </a:lvl7pPr>
            <a:lvl8pPr marL="4266987" indent="0" algn="ctr">
              <a:buNone/>
              <a:defRPr>
                <a:solidFill>
                  <a:schemeClr val="tx1">
                    <a:tint val="75000"/>
                  </a:schemeClr>
                </a:solidFill>
              </a:defRPr>
            </a:lvl8pPr>
            <a:lvl9pPr marL="4876557"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C2576B2D-D169-46FA-B648-666C613BA572}" type="datetime1">
              <a:rPr lang="en-US" smtClean="0"/>
              <a:t>7/18/23</a:t>
            </a:fld>
            <a:endParaRPr lang="en-US"/>
          </a:p>
        </p:txBody>
      </p:sp>
      <p:sp>
        <p:nvSpPr>
          <p:cNvPr id="5" name="Footer Placeholder 4"/>
          <p:cNvSpPr>
            <a:spLocks noGrp="1"/>
          </p:cNvSpPr>
          <p:nvPr>
            <p:ph type="ftr" sz="quarter" idx="11"/>
          </p:nvPr>
        </p:nvSpPr>
        <p:spPr/>
        <p:txBody>
          <a:bodyPr/>
          <a:lstStyle/>
          <a:p>
            <a:r>
              <a:rPr lang="en-US"/>
              <a:t>DRAFT FOR REVIEW PURPOSES ONLY</a:t>
            </a:r>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227551425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81420108"/>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91682188"/>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2CF2907F-D418-463E-BF10-B29A5629C6C3}" type="datetime1">
              <a:rPr lang="en-US" smtClean="0"/>
              <a:t>7/18/23</a:t>
            </a:fld>
            <a:endParaRPr lang="en-US"/>
          </a:p>
        </p:txBody>
      </p:sp>
      <p:sp>
        <p:nvSpPr>
          <p:cNvPr id="5" name="Footer Placeholder 4"/>
          <p:cNvSpPr>
            <a:spLocks noGrp="1"/>
          </p:cNvSpPr>
          <p:nvPr>
            <p:ph type="ftr" sz="quarter" idx="11"/>
          </p:nvPr>
        </p:nvSpPr>
        <p:spPr/>
        <p:txBody>
          <a:bodyPr/>
          <a:lstStyle/>
          <a:p>
            <a:r>
              <a:rPr lang="en-US"/>
              <a:t>DRAFT FOR REVIEW PURPOSES ONLY</a:t>
            </a:r>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703889512"/>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0"/>
            <a:ext cx="10363200" cy="1363133"/>
          </a:xfrm>
        </p:spPr>
        <p:txBody>
          <a:bodyPr anchor="t"/>
          <a:lstStyle>
            <a:lvl1pPr algn="l">
              <a:defRPr sz="5333" b="1" cap="all"/>
            </a:lvl1pPr>
          </a:lstStyle>
          <a:p>
            <a:r>
              <a:rPr lang="en-US"/>
              <a:t>Click to edit Master title style</a:t>
            </a:r>
          </a:p>
        </p:txBody>
      </p:sp>
      <p:sp>
        <p:nvSpPr>
          <p:cNvPr id="3" name="Text Placeholder 2"/>
          <p:cNvSpPr>
            <a:spLocks noGrp="1"/>
          </p:cNvSpPr>
          <p:nvPr>
            <p:ph type="body" idx="1"/>
          </p:nvPr>
        </p:nvSpPr>
        <p:spPr>
          <a:xfrm>
            <a:off x="963084" y="2906186"/>
            <a:ext cx="10363200" cy="1500716"/>
          </a:xfrm>
        </p:spPr>
        <p:txBody>
          <a:bodyPr anchor="b"/>
          <a:lstStyle>
            <a:lvl1pPr marL="0" indent="0">
              <a:buNone/>
              <a:defRPr sz="2667">
                <a:solidFill>
                  <a:schemeClr val="tx1">
                    <a:tint val="75000"/>
                  </a:schemeClr>
                </a:solidFill>
              </a:defRPr>
            </a:lvl1pPr>
            <a:lvl2pPr marL="609570" indent="0">
              <a:buNone/>
              <a:defRPr sz="2400">
                <a:solidFill>
                  <a:schemeClr val="tx1">
                    <a:tint val="75000"/>
                  </a:schemeClr>
                </a:solidFill>
              </a:defRPr>
            </a:lvl2pPr>
            <a:lvl3pPr marL="1219140" indent="0">
              <a:buNone/>
              <a:defRPr sz="2133">
                <a:solidFill>
                  <a:schemeClr val="tx1">
                    <a:tint val="75000"/>
                  </a:schemeClr>
                </a:solidFill>
              </a:defRPr>
            </a:lvl3pPr>
            <a:lvl4pPr marL="1828709" indent="0">
              <a:buNone/>
              <a:defRPr sz="1867">
                <a:solidFill>
                  <a:schemeClr val="tx1">
                    <a:tint val="75000"/>
                  </a:schemeClr>
                </a:solidFill>
              </a:defRPr>
            </a:lvl4pPr>
            <a:lvl5pPr marL="2438278" indent="0">
              <a:buNone/>
              <a:defRPr sz="1867">
                <a:solidFill>
                  <a:schemeClr val="tx1">
                    <a:tint val="75000"/>
                  </a:schemeClr>
                </a:solidFill>
              </a:defRPr>
            </a:lvl5pPr>
            <a:lvl6pPr marL="3047848" indent="0">
              <a:buNone/>
              <a:defRPr sz="1867">
                <a:solidFill>
                  <a:schemeClr val="tx1">
                    <a:tint val="75000"/>
                  </a:schemeClr>
                </a:solidFill>
              </a:defRPr>
            </a:lvl6pPr>
            <a:lvl7pPr marL="3657418" indent="0">
              <a:buNone/>
              <a:defRPr sz="1867">
                <a:solidFill>
                  <a:schemeClr val="tx1">
                    <a:tint val="75000"/>
                  </a:schemeClr>
                </a:solidFill>
              </a:defRPr>
            </a:lvl7pPr>
            <a:lvl8pPr marL="4266987" indent="0">
              <a:buNone/>
              <a:defRPr sz="1867">
                <a:solidFill>
                  <a:schemeClr val="tx1">
                    <a:tint val="75000"/>
                  </a:schemeClr>
                </a:solidFill>
              </a:defRPr>
            </a:lvl8pPr>
            <a:lvl9pPr marL="4876557" indent="0">
              <a:buNone/>
              <a:defRPr sz="1867">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63EEA823-F18A-4EA1-A16F-13AE828506B1}" type="datetime1">
              <a:rPr lang="en-US" smtClean="0"/>
              <a:t>7/18/23</a:t>
            </a:fld>
            <a:endParaRPr lang="en-US"/>
          </a:p>
        </p:txBody>
      </p:sp>
      <p:sp>
        <p:nvSpPr>
          <p:cNvPr id="5" name="Footer Placeholder 4"/>
          <p:cNvSpPr>
            <a:spLocks noGrp="1"/>
          </p:cNvSpPr>
          <p:nvPr>
            <p:ph type="ftr" sz="quarter" idx="11"/>
          </p:nvPr>
        </p:nvSpPr>
        <p:spPr/>
        <p:txBody>
          <a:bodyPr/>
          <a:lstStyle/>
          <a:p>
            <a:r>
              <a:rPr lang="en-US"/>
              <a:t>DRAFT FOR REVIEW PURPOSES ONLY</a:t>
            </a:r>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1349549501"/>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2"/>
            <a:ext cx="5384800" cy="4525433"/>
          </a:xfrm>
        </p:spPr>
        <p:txBody>
          <a:bodyPr/>
          <a:lstStyle>
            <a:lvl1pPr>
              <a:defRPr sz="3733"/>
            </a:lvl1pPr>
            <a:lvl2pPr>
              <a:defRPr sz="3200"/>
            </a:lvl2pPr>
            <a:lvl3pPr>
              <a:defRPr sz="2667"/>
            </a:lvl3pPr>
            <a:lvl4pPr>
              <a:defRPr sz="2400"/>
            </a:lvl4pPr>
            <a:lvl5pPr>
              <a:defRPr sz="2400"/>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2"/>
            <a:ext cx="5384800" cy="4525433"/>
          </a:xfrm>
        </p:spPr>
        <p:txBody>
          <a:bodyPr/>
          <a:lstStyle>
            <a:lvl1pPr>
              <a:defRPr sz="3733"/>
            </a:lvl1pPr>
            <a:lvl2pPr>
              <a:defRPr sz="3200"/>
            </a:lvl2pPr>
            <a:lvl3pPr>
              <a:defRPr sz="2667"/>
            </a:lvl3pPr>
            <a:lvl4pPr>
              <a:defRPr sz="2400"/>
            </a:lvl4pPr>
            <a:lvl5pPr>
              <a:defRPr sz="2400"/>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61AABFB7-3C33-467E-859D-EAC9A7C3BB7F}" type="datetime1">
              <a:rPr lang="en-US" smtClean="0"/>
              <a:t>7/18/23</a:t>
            </a:fld>
            <a:endParaRPr lang="en-US"/>
          </a:p>
        </p:txBody>
      </p:sp>
      <p:sp>
        <p:nvSpPr>
          <p:cNvPr id="6" name="Footer Placeholder 5"/>
          <p:cNvSpPr>
            <a:spLocks noGrp="1"/>
          </p:cNvSpPr>
          <p:nvPr>
            <p:ph type="ftr" sz="quarter" idx="11"/>
          </p:nvPr>
        </p:nvSpPr>
        <p:spPr/>
        <p:txBody>
          <a:bodyPr/>
          <a:lstStyle/>
          <a:p>
            <a:r>
              <a:rPr lang="en-US"/>
              <a:t>DRAFT FOR REVIEW PURPOSES ONLY</a:t>
            </a:r>
          </a:p>
        </p:txBody>
      </p:sp>
      <p:sp>
        <p:nvSpPr>
          <p:cNvPr id="7" name="Slide Number Placeholder 6"/>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4102992291"/>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4584"/>
            <a:ext cx="5386917" cy="641349"/>
          </a:xfrm>
        </p:spPr>
        <p:txBody>
          <a:bodyPr anchor="b"/>
          <a:lstStyle>
            <a:lvl1pPr marL="0" indent="0">
              <a:buNone/>
              <a:defRPr sz="3200" b="1"/>
            </a:lvl1pPr>
            <a:lvl2pPr marL="609570" indent="0">
              <a:buNone/>
              <a:defRPr sz="2667" b="1"/>
            </a:lvl2pPr>
            <a:lvl3pPr marL="1219140" indent="0">
              <a:buNone/>
              <a:defRPr sz="2400" b="1"/>
            </a:lvl3pPr>
            <a:lvl4pPr marL="1828709" indent="0">
              <a:buNone/>
              <a:defRPr sz="2133" b="1"/>
            </a:lvl4pPr>
            <a:lvl5pPr marL="2438278" indent="0">
              <a:buNone/>
              <a:defRPr sz="2133" b="1"/>
            </a:lvl5pPr>
            <a:lvl6pPr marL="3047848" indent="0">
              <a:buNone/>
              <a:defRPr sz="2133" b="1"/>
            </a:lvl6pPr>
            <a:lvl7pPr marL="3657418" indent="0">
              <a:buNone/>
              <a:defRPr sz="2133" b="1"/>
            </a:lvl7pPr>
            <a:lvl8pPr marL="4266987" indent="0">
              <a:buNone/>
              <a:defRPr sz="2133" b="1"/>
            </a:lvl8pPr>
            <a:lvl9pPr marL="4876557" indent="0">
              <a:buNone/>
              <a:defRPr sz="2133" b="1"/>
            </a:lvl9pPr>
          </a:lstStyle>
          <a:p>
            <a:pPr lvl="0"/>
            <a:r>
              <a:rPr lang="en-US"/>
              <a:t>Click to edit Master text styles</a:t>
            </a:r>
          </a:p>
        </p:txBody>
      </p:sp>
      <p:sp>
        <p:nvSpPr>
          <p:cNvPr id="4" name="Content Placeholder 3"/>
          <p:cNvSpPr>
            <a:spLocks noGrp="1"/>
          </p:cNvSpPr>
          <p:nvPr>
            <p:ph sz="half" idx="2"/>
          </p:nvPr>
        </p:nvSpPr>
        <p:spPr>
          <a:xfrm>
            <a:off x="609600" y="2175935"/>
            <a:ext cx="5386917" cy="3949700"/>
          </a:xfrm>
        </p:spPr>
        <p:txBody>
          <a:bodyPr/>
          <a:lstStyle>
            <a:lvl1pPr>
              <a:defRPr sz="3200"/>
            </a:lvl1pPr>
            <a:lvl2pPr>
              <a:defRPr sz="2667"/>
            </a:lvl2pPr>
            <a:lvl3pPr>
              <a:defRPr sz="2400"/>
            </a:lvl3pPr>
            <a:lvl4pPr>
              <a:defRPr sz="2133"/>
            </a:lvl4pPr>
            <a:lvl5pPr>
              <a:defRPr sz="2133"/>
            </a:lvl5pPr>
            <a:lvl6pPr>
              <a:defRPr sz="2133"/>
            </a:lvl6pPr>
            <a:lvl7pPr>
              <a:defRPr sz="2133"/>
            </a:lvl7pPr>
            <a:lvl8pPr>
              <a:defRPr sz="2133"/>
            </a:lvl8pPr>
            <a:lvl9pPr>
              <a:defRPr sz="21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9" y="1534584"/>
            <a:ext cx="5389033" cy="641349"/>
          </a:xfrm>
        </p:spPr>
        <p:txBody>
          <a:bodyPr anchor="b"/>
          <a:lstStyle>
            <a:lvl1pPr marL="0" indent="0">
              <a:buNone/>
              <a:defRPr sz="3200" b="1"/>
            </a:lvl1pPr>
            <a:lvl2pPr marL="609570" indent="0">
              <a:buNone/>
              <a:defRPr sz="2667" b="1"/>
            </a:lvl2pPr>
            <a:lvl3pPr marL="1219140" indent="0">
              <a:buNone/>
              <a:defRPr sz="2400" b="1"/>
            </a:lvl3pPr>
            <a:lvl4pPr marL="1828709" indent="0">
              <a:buNone/>
              <a:defRPr sz="2133" b="1"/>
            </a:lvl4pPr>
            <a:lvl5pPr marL="2438278" indent="0">
              <a:buNone/>
              <a:defRPr sz="2133" b="1"/>
            </a:lvl5pPr>
            <a:lvl6pPr marL="3047848" indent="0">
              <a:buNone/>
              <a:defRPr sz="2133" b="1"/>
            </a:lvl6pPr>
            <a:lvl7pPr marL="3657418" indent="0">
              <a:buNone/>
              <a:defRPr sz="2133" b="1"/>
            </a:lvl7pPr>
            <a:lvl8pPr marL="4266987" indent="0">
              <a:buNone/>
              <a:defRPr sz="2133" b="1"/>
            </a:lvl8pPr>
            <a:lvl9pPr marL="4876557" indent="0">
              <a:buNone/>
              <a:defRPr sz="2133" b="1"/>
            </a:lvl9pPr>
          </a:lstStyle>
          <a:p>
            <a:pPr lvl="0"/>
            <a:r>
              <a:rPr lang="en-US"/>
              <a:t>Click to edit Master text styles</a:t>
            </a:r>
          </a:p>
        </p:txBody>
      </p:sp>
      <p:sp>
        <p:nvSpPr>
          <p:cNvPr id="6" name="Content Placeholder 5"/>
          <p:cNvSpPr>
            <a:spLocks noGrp="1"/>
          </p:cNvSpPr>
          <p:nvPr>
            <p:ph sz="quarter" idx="4"/>
          </p:nvPr>
        </p:nvSpPr>
        <p:spPr>
          <a:xfrm>
            <a:off x="6193369" y="2175935"/>
            <a:ext cx="5389033" cy="3949700"/>
          </a:xfrm>
        </p:spPr>
        <p:txBody>
          <a:bodyPr/>
          <a:lstStyle>
            <a:lvl1pPr>
              <a:defRPr sz="3200"/>
            </a:lvl1pPr>
            <a:lvl2pPr>
              <a:defRPr sz="2667"/>
            </a:lvl2pPr>
            <a:lvl3pPr>
              <a:defRPr sz="2400"/>
            </a:lvl3pPr>
            <a:lvl4pPr>
              <a:defRPr sz="2133"/>
            </a:lvl4pPr>
            <a:lvl5pPr>
              <a:defRPr sz="2133"/>
            </a:lvl5pPr>
            <a:lvl6pPr>
              <a:defRPr sz="2133"/>
            </a:lvl6pPr>
            <a:lvl7pPr>
              <a:defRPr sz="2133"/>
            </a:lvl7pPr>
            <a:lvl8pPr>
              <a:defRPr sz="2133"/>
            </a:lvl8pPr>
            <a:lvl9pPr>
              <a:defRPr sz="21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2F39DC00-C61D-4415-8C06-298F52D546C5}" type="datetime1">
              <a:rPr lang="en-US" smtClean="0"/>
              <a:t>7/18/23</a:t>
            </a:fld>
            <a:endParaRPr lang="en-US"/>
          </a:p>
        </p:txBody>
      </p:sp>
      <p:sp>
        <p:nvSpPr>
          <p:cNvPr id="8" name="Footer Placeholder 7"/>
          <p:cNvSpPr>
            <a:spLocks noGrp="1"/>
          </p:cNvSpPr>
          <p:nvPr>
            <p:ph type="ftr" sz="quarter" idx="11"/>
          </p:nvPr>
        </p:nvSpPr>
        <p:spPr/>
        <p:txBody>
          <a:bodyPr/>
          <a:lstStyle/>
          <a:p>
            <a:r>
              <a:rPr lang="en-US"/>
              <a:t>DRAFT FOR REVIEW PURPOSES ONLY</a:t>
            </a:r>
          </a:p>
        </p:txBody>
      </p:sp>
      <p:sp>
        <p:nvSpPr>
          <p:cNvPr id="9" name="Slide Number Placeholder 8"/>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978131811"/>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EC6D0774-9679-4615-8C45-0D898D4FC240}" type="datetime1">
              <a:rPr lang="en-US" smtClean="0"/>
              <a:t>7/18/23</a:t>
            </a:fld>
            <a:endParaRPr lang="en-US"/>
          </a:p>
        </p:txBody>
      </p:sp>
      <p:sp>
        <p:nvSpPr>
          <p:cNvPr id="4" name="Footer Placeholder 3"/>
          <p:cNvSpPr>
            <a:spLocks noGrp="1"/>
          </p:cNvSpPr>
          <p:nvPr>
            <p:ph type="ftr" sz="quarter" idx="11"/>
          </p:nvPr>
        </p:nvSpPr>
        <p:spPr/>
        <p:txBody>
          <a:bodyPr/>
          <a:lstStyle/>
          <a:p>
            <a:r>
              <a:rPr lang="en-US"/>
              <a:t>DRAFT FOR REVIEW PURPOSES ONLY</a:t>
            </a:r>
          </a:p>
        </p:txBody>
      </p:sp>
      <p:sp>
        <p:nvSpPr>
          <p:cNvPr id="5" name="Slide Number Placeholder 4"/>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2344837148"/>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9D754C1-59A8-4AD3-A34E-EFDEB5BC5CFD}" type="datetime1">
              <a:rPr lang="en-US" smtClean="0"/>
              <a:t>7/18/23</a:t>
            </a:fld>
            <a:endParaRPr lang="en-US"/>
          </a:p>
        </p:txBody>
      </p:sp>
      <p:sp>
        <p:nvSpPr>
          <p:cNvPr id="3" name="Footer Placeholder 2"/>
          <p:cNvSpPr>
            <a:spLocks noGrp="1"/>
          </p:cNvSpPr>
          <p:nvPr>
            <p:ph type="ftr" sz="quarter" idx="11"/>
          </p:nvPr>
        </p:nvSpPr>
        <p:spPr/>
        <p:txBody>
          <a:bodyPr/>
          <a:lstStyle/>
          <a:p>
            <a:r>
              <a:rPr lang="en-US"/>
              <a:t>DRAFT FOR REVIEW PURPOSES ONLY</a:t>
            </a:r>
          </a:p>
        </p:txBody>
      </p:sp>
      <p:sp>
        <p:nvSpPr>
          <p:cNvPr id="4" name="Slide Number Placeholder 3"/>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3071957015"/>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2" y="273053"/>
            <a:ext cx="4011084" cy="1162049"/>
          </a:xfrm>
        </p:spPr>
        <p:txBody>
          <a:bodyPr anchor="b"/>
          <a:lstStyle>
            <a:lvl1pPr algn="l">
              <a:defRPr sz="2667" b="1"/>
            </a:lvl1pPr>
          </a:lstStyle>
          <a:p>
            <a:r>
              <a:rPr lang="en-US"/>
              <a:t>Click to edit Master title style</a:t>
            </a:r>
          </a:p>
        </p:txBody>
      </p:sp>
      <p:sp>
        <p:nvSpPr>
          <p:cNvPr id="3" name="Content Placeholder 2"/>
          <p:cNvSpPr>
            <a:spLocks noGrp="1"/>
          </p:cNvSpPr>
          <p:nvPr>
            <p:ph idx="1"/>
          </p:nvPr>
        </p:nvSpPr>
        <p:spPr>
          <a:xfrm>
            <a:off x="4766733" y="273053"/>
            <a:ext cx="6815667" cy="5852583"/>
          </a:xfrm>
        </p:spPr>
        <p:txBody>
          <a:bodyPr/>
          <a:lstStyle>
            <a:lvl1pPr>
              <a:defRPr sz="4267"/>
            </a:lvl1pPr>
            <a:lvl2pPr>
              <a:defRPr sz="3733"/>
            </a:lvl2pPr>
            <a:lvl3pPr>
              <a:defRPr sz="3200"/>
            </a:lvl3pPr>
            <a:lvl4pPr>
              <a:defRPr sz="2667"/>
            </a:lvl4pPr>
            <a:lvl5pPr>
              <a:defRPr sz="2667"/>
            </a:lvl5pPr>
            <a:lvl6pPr>
              <a:defRPr sz="2667"/>
            </a:lvl6pPr>
            <a:lvl7pPr>
              <a:defRPr sz="2667"/>
            </a:lvl7pPr>
            <a:lvl8pPr>
              <a:defRPr sz="2667"/>
            </a:lvl8pPr>
            <a:lvl9pPr>
              <a:defRPr sz="26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2" y="1435100"/>
            <a:ext cx="4011084" cy="4690533"/>
          </a:xfrm>
        </p:spPr>
        <p:txBody>
          <a:bodyPr/>
          <a:lstStyle>
            <a:lvl1pPr marL="0" indent="0">
              <a:buNone/>
              <a:defRPr sz="1867"/>
            </a:lvl1pPr>
            <a:lvl2pPr marL="609570" indent="0">
              <a:buNone/>
              <a:defRPr sz="1600"/>
            </a:lvl2pPr>
            <a:lvl3pPr marL="1219140" indent="0">
              <a:buNone/>
              <a:defRPr sz="1333"/>
            </a:lvl3pPr>
            <a:lvl4pPr marL="1828709" indent="0">
              <a:buNone/>
              <a:defRPr sz="1200"/>
            </a:lvl4pPr>
            <a:lvl5pPr marL="2438278" indent="0">
              <a:buNone/>
              <a:defRPr sz="1200"/>
            </a:lvl5pPr>
            <a:lvl6pPr marL="3047848" indent="0">
              <a:buNone/>
              <a:defRPr sz="1200"/>
            </a:lvl6pPr>
            <a:lvl7pPr marL="3657418" indent="0">
              <a:buNone/>
              <a:defRPr sz="1200"/>
            </a:lvl7pPr>
            <a:lvl8pPr marL="4266987" indent="0">
              <a:buNone/>
              <a:defRPr sz="1200"/>
            </a:lvl8pPr>
            <a:lvl9pPr marL="4876557" indent="0">
              <a:buNone/>
              <a:defRPr sz="1200"/>
            </a:lvl9pPr>
          </a:lstStyle>
          <a:p>
            <a:pPr lvl="0"/>
            <a:r>
              <a:rPr lang="en-US"/>
              <a:t>Click to edit Master text styles</a:t>
            </a:r>
          </a:p>
        </p:txBody>
      </p:sp>
      <p:sp>
        <p:nvSpPr>
          <p:cNvPr id="5" name="Date Placeholder 4"/>
          <p:cNvSpPr>
            <a:spLocks noGrp="1"/>
          </p:cNvSpPr>
          <p:nvPr>
            <p:ph type="dt" sz="half" idx="10"/>
          </p:nvPr>
        </p:nvSpPr>
        <p:spPr/>
        <p:txBody>
          <a:bodyPr/>
          <a:lstStyle/>
          <a:p>
            <a:fld id="{06634B0F-650F-4E7C-93EA-63FE4206ADBB}" type="datetime1">
              <a:rPr lang="en-US" smtClean="0"/>
              <a:t>7/18/23</a:t>
            </a:fld>
            <a:endParaRPr lang="en-US"/>
          </a:p>
        </p:txBody>
      </p:sp>
      <p:sp>
        <p:nvSpPr>
          <p:cNvPr id="6" name="Footer Placeholder 5"/>
          <p:cNvSpPr>
            <a:spLocks noGrp="1"/>
          </p:cNvSpPr>
          <p:nvPr>
            <p:ph type="ftr" sz="quarter" idx="11"/>
          </p:nvPr>
        </p:nvSpPr>
        <p:spPr/>
        <p:txBody>
          <a:bodyPr/>
          <a:lstStyle/>
          <a:p>
            <a:r>
              <a:rPr lang="en-US"/>
              <a:t>DRAFT FOR REVIEW PURPOSES ONLY</a:t>
            </a:r>
          </a:p>
        </p:txBody>
      </p:sp>
      <p:sp>
        <p:nvSpPr>
          <p:cNvPr id="7" name="Slide Number Placeholder 6"/>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2205859620"/>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1"/>
            <a:ext cx="7315200" cy="567267"/>
          </a:xfrm>
        </p:spPr>
        <p:txBody>
          <a:bodyPr anchor="b"/>
          <a:lstStyle>
            <a:lvl1pPr algn="l">
              <a:defRPr sz="2667" b="1"/>
            </a:lvl1pPr>
          </a:lstStyle>
          <a:p>
            <a:r>
              <a:rPr lang="en-US"/>
              <a:t>Click to edit Master title style</a:t>
            </a:r>
          </a:p>
        </p:txBody>
      </p:sp>
      <p:sp>
        <p:nvSpPr>
          <p:cNvPr id="3" name="Picture Placeholder 2"/>
          <p:cNvSpPr>
            <a:spLocks noGrp="1"/>
          </p:cNvSpPr>
          <p:nvPr>
            <p:ph type="pic" idx="1"/>
          </p:nvPr>
        </p:nvSpPr>
        <p:spPr>
          <a:xfrm>
            <a:off x="2389717" y="613833"/>
            <a:ext cx="7315200" cy="4114800"/>
          </a:xfrm>
        </p:spPr>
        <p:txBody>
          <a:bodyPr/>
          <a:lstStyle>
            <a:lvl1pPr marL="0" indent="0">
              <a:buNone/>
              <a:defRPr sz="4267"/>
            </a:lvl1pPr>
            <a:lvl2pPr marL="609570" indent="0">
              <a:buNone/>
              <a:defRPr sz="3733"/>
            </a:lvl2pPr>
            <a:lvl3pPr marL="1219140" indent="0">
              <a:buNone/>
              <a:defRPr sz="3200"/>
            </a:lvl3pPr>
            <a:lvl4pPr marL="1828709" indent="0">
              <a:buNone/>
              <a:defRPr sz="2667"/>
            </a:lvl4pPr>
            <a:lvl5pPr marL="2438278" indent="0">
              <a:buNone/>
              <a:defRPr sz="2667"/>
            </a:lvl5pPr>
            <a:lvl6pPr marL="3047848" indent="0">
              <a:buNone/>
              <a:defRPr sz="2667"/>
            </a:lvl6pPr>
            <a:lvl7pPr marL="3657418" indent="0">
              <a:buNone/>
              <a:defRPr sz="2667"/>
            </a:lvl7pPr>
            <a:lvl8pPr marL="4266987" indent="0">
              <a:buNone/>
              <a:defRPr sz="2667"/>
            </a:lvl8pPr>
            <a:lvl9pPr marL="4876557" indent="0">
              <a:buNone/>
              <a:defRPr sz="2667"/>
            </a:lvl9pPr>
          </a:lstStyle>
          <a:p>
            <a:endParaRPr lang="en-US"/>
          </a:p>
        </p:txBody>
      </p:sp>
      <p:sp>
        <p:nvSpPr>
          <p:cNvPr id="4" name="Text Placeholder 3"/>
          <p:cNvSpPr>
            <a:spLocks noGrp="1"/>
          </p:cNvSpPr>
          <p:nvPr>
            <p:ph type="body" sz="half" idx="2"/>
          </p:nvPr>
        </p:nvSpPr>
        <p:spPr>
          <a:xfrm>
            <a:off x="2389717" y="5367868"/>
            <a:ext cx="7315200" cy="804333"/>
          </a:xfrm>
        </p:spPr>
        <p:txBody>
          <a:bodyPr/>
          <a:lstStyle>
            <a:lvl1pPr marL="0" indent="0">
              <a:buNone/>
              <a:defRPr sz="1867"/>
            </a:lvl1pPr>
            <a:lvl2pPr marL="609570" indent="0">
              <a:buNone/>
              <a:defRPr sz="1600"/>
            </a:lvl2pPr>
            <a:lvl3pPr marL="1219140" indent="0">
              <a:buNone/>
              <a:defRPr sz="1333"/>
            </a:lvl3pPr>
            <a:lvl4pPr marL="1828709" indent="0">
              <a:buNone/>
              <a:defRPr sz="1200"/>
            </a:lvl4pPr>
            <a:lvl5pPr marL="2438278" indent="0">
              <a:buNone/>
              <a:defRPr sz="1200"/>
            </a:lvl5pPr>
            <a:lvl6pPr marL="3047848" indent="0">
              <a:buNone/>
              <a:defRPr sz="1200"/>
            </a:lvl6pPr>
            <a:lvl7pPr marL="3657418" indent="0">
              <a:buNone/>
              <a:defRPr sz="1200"/>
            </a:lvl7pPr>
            <a:lvl8pPr marL="4266987" indent="0">
              <a:buNone/>
              <a:defRPr sz="1200"/>
            </a:lvl8pPr>
            <a:lvl9pPr marL="4876557" indent="0">
              <a:buNone/>
              <a:defRPr sz="1200"/>
            </a:lvl9pPr>
          </a:lstStyle>
          <a:p>
            <a:pPr lvl="0"/>
            <a:r>
              <a:rPr lang="en-US"/>
              <a:t>Click to edit Master text styles</a:t>
            </a:r>
          </a:p>
        </p:txBody>
      </p:sp>
      <p:sp>
        <p:nvSpPr>
          <p:cNvPr id="5" name="Date Placeholder 4"/>
          <p:cNvSpPr>
            <a:spLocks noGrp="1"/>
          </p:cNvSpPr>
          <p:nvPr>
            <p:ph type="dt" sz="half" idx="10"/>
          </p:nvPr>
        </p:nvSpPr>
        <p:spPr/>
        <p:txBody>
          <a:bodyPr/>
          <a:lstStyle/>
          <a:p>
            <a:fld id="{831C457F-227C-42A3-9A11-6C800A63A45A}" type="datetime1">
              <a:rPr lang="en-US" smtClean="0"/>
              <a:t>7/18/23</a:t>
            </a:fld>
            <a:endParaRPr lang="en-US"/>
          </a:p>
        </p:txBody>
      </p:sp>
      <p:sp>
        <p:nvSpPr>
          <p:cNvPr id="6" name="Footer Placeholder 5"/>
          <p:cNvSpPr>
            <a:spLocks noGrp="1"/>
          </p:cNvSpPr>
          <p:nvPr>
            <p:ph type="ftr" sz="quarter" idx="11"/>
          </p:nvPr>
        </p:nvSpPr>
        <p:spPr/>
        <p:txBody>
          <a:bodyPr/>
          <a:lstStyle/>
          <a:p>
            <a:r>
              <a:rPr lang="en-US"/>
              <a:t>DRAFT FOR REVIEW PURPOSES ONLY</a:t>
            </a:r>
          </a:p>
        </p:txBody>
      </p:sp>
      <p:sp>
        <p:nvSpPr>
          <p:cNvPr id="7" name="Slide Number Placeholder 6"/>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2638815443"/>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F0B374FB-0273-49B2-806C-A66573BBD1EB}" type="datetime1">
              <a:rPr lang="en-US" smtClean="0"/>
              <a:t>7/18/23</a:t>
            </a:fld>
            <a:endParaRPr lang="en-US"/>
          </a:p>
        </p:txBody>
      </p:sp>
      <p:sp>
        <p:nvSpPr>
          <p:cNvPr id="5" name="Footer Placeholder 4"/>
          <p:cNvSpPr>
            <a:spLocks noGrp="1"/>
          </p:cNvSpPr>
          <p:nvPr>
            <p:ph type="ftr" sz="quarter" idx="11"/>
          </p:nvPr>
        </p:nvSpPr>
        <p:spPr/>
        <p:txBody>
          <a:bodyPr/>
          <a:lstStyle/>
          <a:p>
            <a:r>
              <a:rPr lang="en-US"/>
              <a:t>DRAFT FOR REVIEW PURPOSES ONLY</a:t>
            </a:r>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2697134766"/>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5168"/>
            <a:ext cx="2743200" cy="585046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5168"/>
            <a:ext cx="8026400" cy="585046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224ED01B-4ABB-4898-96D1-2B1C61E69073}" type="datetime1">
              <a:rPr lang="en-US" smtClean="0"/>
              <a:t>7/18/23</a:t>
            </a:fld>
            <a:endParaRPr lang="en-US"/>
          </a:p>
        </p:txBody>
      </p:sp>
      <p:sp>
        <p:nvSpPr>
          <p:cNvPr id="5" name="Footer Placeholder 4"/>
          <p:cNvSpPr>
            <a:spLocks noGrp="1"/>
          </p:cNvSpPr>
          <p:nvPr>
            <p:ph type="ftr" sz="quarter" idx="11"/>
          </p:nvPr>
        </p:nvSpPr>
        <p:spPr/>
        <p:txBody>
          <a:bodyPr/>
          <a:lstStyle/>
          <a:p>
            <a:r>
              <a:rPr lang="en-US"/>
              <a:t>DRAFT FOR REVIEW PURPOSES ONLY</a:t>
            </a:r>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312607891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148766"/>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1487"/>
            <a:ext cx="10363200" cy="1468967"/>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7"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1"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72C48C62-C3E0-4779-A1BA-3753C7A78F55}" type="datetime1">
              <a:rPr lang="en-US" smtClean="0"/>
              <a:t>7/18/23</a:t>
            </a:fld>
            <a:endParaRPr lang="en-US"/>
          </a:p>
        </p:txBody>
      </p:sp>
      <p:sp>
        <p:nvSpPr>
          <p:cNvPr id="5" name="Footer Placeholder 4"/>
          <p:cNvSpPr>
            <a:spLocks noGrp="1"/>
          </p:cNvSpPr>
          <p:nvPr>
            <p:ph type="ftr" sz="quarter" idx="11"/>
          </p:nvPr>
        </p:nvSpPr>
        <p:spPr/>
        <p:txBody>
          <a:bodyPr/>
          <a:lstStyle/>
          <a:p>
            <a:r>
              <a:rPr lang="en-US"/>
              <a:t>DRAFT FOR REVIEW PURPOSES ONLY</a:t>
            </a:r>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4261713015"/>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54B5682-C18A-4AF5-AEA0-0B3AF5998B83}" type="datetime1">
              <a:rPr lang="en-US" smtClean="0"/>
              <a:t>7/18/23</a:t>
            </a:fld>
            <a:endParaRPr lang="en-US"/>
          </a:p>
        </p:txBody>
      </p:sp>
      <p:sp>
        <p:nvSpPr>
          <p:cNvPr id="5" name="Footer Placeholder 4"/>
          <p:cNvSpPr>
            <a:spLocks noGrp="1"/>
          </p:cNvSpPr>
          <p:nvPr>
            <p:ph type="ftr" sz="quarter" idx="11"/>
          </p:nvPr>
        </p:nvSpPr>
        <p:spPr/>
        <p:txBody>
          <a:bodyPr/>
          <a:lstStyle/>
          <a:p>
            <a:r>
              <a:rPr lang="en-US"/>
              <a:t>DRAFT FOR REVIEW PURPOSES ONLY</a:t>
            </a:r>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1180862254"/>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2"/>
            <a:ext cx="10363200" cy="1363133"/>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186"/>
            <a:ext cx="10363200" cy="1500716"/>
          </a:xfrm>
        </p:spPr>
        <p:txBody>
          <a:bodyPr anchor="b"/>
          <a:lstStyle>
            <a:lvl1pPr marL="0" indent="0">
              <a:buNone/>
              <a:defRPr sz="2000">
                <a:solidFill>
                  <a:schemeClr val="tx1">
                    <a:tint val="75000"/>
                  </a:schemeClr>
                </a:solidFill>
              </a:defRPr>
            </a:lvl1pPr>
            <a:lvl2pPr marL="457189" indent="0">
              <a:buNone/>
              <a:defRPr sz="1800">
                <a:solidFill>
                  <a:schemeClr val="tx1">
                    <a:tint val="75000"/>
                  </a:schemeClr>
                </a:solidFill>
              </a:defRPr>
            </a:lvl2pPr>
            <a:lvl3pPr marL="914377"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1"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28C634E2-6322-45F9-AB7F-A21DD9FD0250}" type="datetime1">
              <a:rPr lang="en-US" smtClean="0"/>
              <a:t>7/18/23</a:t>
            </a:fld>
            <a:endParaRPr lang="en-US"/>
          </a:p>
        </p:txBody>
      </p:sp>
      <p:sp>
        <p:nvSpPr>
          <p:cNvPr id="5" name="Footer Placeholder 4"/>
          <p:cNvSpPr>
            <a:spLocks noGrp="1"/>
          </p:cNvSpPr>
          <p:nvPr>
            <p:ph type="ftr" sz="quarter" idx="11"/>
          </p:nvPr>
        </p:nvSpPr>
        <p:spPr/>
        <p:txBody>
          <a:bodyPr/>
          <a:lstStyle/>
          <a:p>
            <a:r>
              <a:rPr lang="en-US"/>
              <a:t>DRAFT FOR REVIEW PURPOSES ONLY</a:t>
            </a:r>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2440765737"/>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4"/>
            <a:ext cx="5384800" cy="452543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4"/>
            <a:ext cx="5384800" cy="452543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5FFC1BB8-79CB-4B31-B1C3-855E02C6D138}" type="datetime1">
              <a:rPr lang="en-US" smtClean="0"/>
              <a:t>7/18/23</a:t>
            </a:fld>
            <a:endParaRPr lang="en-US"/>
          </a:p>
        </p:txBody>
      </p:sp>
      <p:sp>
        <p:nvSpPr>
          <p:cNvPr id="6" name="Footer Placeholder 5"/>
          <p:cNvSpPr>
            <a:spLocks noGrp="1"/>
          </p:cNvSpPr>
          <p:nvPr>
            <p:ph type="ftr" sz="quarter" idx="11"/>
          </p:nvPr>
        </p:nvSpPr>
        <p:spPr/>
        <p:txBody>
          <a:bodyPr/>
          <a:lstStyle/>
          <a:p>
            <a:r>
              <a:rPr lang="en-US"/>
              <a:t>DRAFT FOR REVIEW PURPOSES ONLY</a:t>
            </a:r>
          </a:p>
        </p:txBody>
      </p:sp>
      <p:sp>
        <p:nvSpPr>
          <p:cNvPr id="7" name="Slide Number Placeholder 6"/>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3647170827"/>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4585"/>
            <a:ext cx="5386917" cy="641349"/>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5935"/>
            <a:ext cx="5386917" cy="394970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70" y="1534585"/>
            <a:ext cx="5389033" cy="641349"/>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70" y="2175935"/>
            <a:ext cx="5389033" cy="394970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08E36E99-A762-4AC1-9EC6-54E59BEE8347}" type="datetime1">
              <a:rPr lang="en-US" smtClean="0"/>
              <a:t>7/18/23</a:t>
            </a:fld>
            <a:endParaRPr lang="en-US"/>
          </a:p>
        </p:txBody>
      </p:sp>
      <p:sp>
        <p:nvSpPr>
          <p:cNvPr id="8" name="Footer Placeholder 7"/>
          <p:cNvSpPr>
            <a:spLocks noGrp="1"/>
          </p:cNvSpPr>
          <p:nvPr>
            <p:ph type="ftr" sz="quarter" idx="11"/>
          </p:nvPr>
        </p:nvSpPr>
        <p:spPr/>
        <p:txBody>
          <a:bodyPr/>
          <a:lstStyle/>
          <a:p>
            <a:r>
              <a:rPr lang="en-US"/>
              <a:t>DRAFT FOR REVIEW PURPOSES ONLY</a:t>
            </a:r>
          </a:p>
        </p:txBody>
      </p:sp>
      <p:sp>
        <p:nvSpPr>
          <p:cNvPr id="9" name="Slide Number Placeholder 8"/>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591257456"/>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EE289533-57F2-4967-ACCC-C9755C981E92}" type="datetime1">
              <a:rPr lang="en-US" smtClean="0"/>
              <a:t>7/18/23</a:t>
            </a:fld>
            <a:endParaRPr lang="en-US"/>
          </a:p>
        </p:txBody>
      </p:sp>
      <p:sp>
        <p:nvSpPr>
          <p:cNvPr id="4" name="Footer Placeholder 3"/>
          <p:cNvSpPr>
            <a:spLocks noGrp="1"/>
          </p:cNvSpPr>
          <p:nvPr>
            <p:ph type="ftr" sz="quarter" idx="11"/>
          </p:nvPr>
        </p:nvSpPr>
        <p:spPr/>
        <p:txBody>
          <a:bodyPr/>
          <a:lstStyle/>
          <a:p>
            <a:r>
              <a:rPr lang="en-US"/>
              <a:t>DRAFT FOR REVIEW PURPOSES ONLY</a:t>
            </a:r>
          </a:p>
        </p:txBody>
      </p:sp>
      <p:sp>
        <p:nvSpPr>
          <p:cNvPr id="5" name="Slide Number Placeholder 4"/>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2970748655"/>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40A0657-451F-4A1D-AB0B-E276FA4613B6}" type="datetime1">
              <a:rPr lang="en-US" smtClean="0"/>
              <a:t>7/18/23</a:t>
            </a:fld>
            <a:endParaRPr lang="en-US"/>
          </a:p>
        </p:txBody>
      </p:sp>
      <p:sp>
        <p:nvSpPr>
          <p:cNvPr id="3" name="Footer Placeholder 2"/>
          <p:cNvSpPr>
            <a:spLocks noGrp="1"/>
          </p:cNvSpPr>
          <p:nvPr>
            <p:ph type="ftr" sz="quarter" idx="11"/>
          </p:nvPr>
        </p:nvSpPr>
        <p:spPr/>
        <p:txBody>
          <a:bodyPr/>
          <a:lstStyle/>
          <a:p>
            <a:r>
              <a:rPr lang="en-US"/>
              <a:t>DRAFT FOR REVIEW PURPOSES ONLY</a:t>
            </a:r>
          </a:p>
        </p:txBody>
      </p:sp>
      <p:sp>
        <p:nvSpPr>
          <p:cNvPr id="4" name="Slide Number Placeholder 3"/>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1310245793"/>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3" y="273054"/>
            <a:ext cx="4011084" cy="1162049"/>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4"/>
            <a:ext cx="6815667" cy="585258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3" y="1435102"/>
            <a:ext cx="4011084" cy="4690533"/>
          </a:xfrm>
        </p:spPr>
        <p:txBody>
          <a:bodyPr/>
          <a:lstStyle>
            <a:lvl1pPr marL="0" indent="0">
              <a:buNone/>
              <a:defRPr sz="14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958C3069-D129-4249-8867-1C9B5141F586}" type="datetime1">
              <a:rPr lang="en-US" smtClean="0"/>
              <a:t>7/18/23</a:t>
            </a:fld>
            <a:endParaRPr lang="en-US"/>
          </a:p>
        </p:txBody>
      </p:sp>
      <p:sp>
        <p:nvSpPr>
          <p:cNvPr id="6" name="Footer Placeholder 5"/>
          <p:cNvSpPr>
            <a:spLocks noGrp="1"/>
          </p:cNvSpPr>
          <p:nvPr>
            <p:ph type="ftr" sz="quarter" idx="11"/>
          </p:nvPr>
        </p:nvSpPr>
        <p:spPr/>
        <p:txBody>
          <a:bodyPr/>
          <a:lstStyle/>
          <a:p>
            <a:r>
              <a:rPr lang="en-US"/>
              <a:t>DRAFT FOR REVIEW PURPOSES ONLY</a:t>
            </a:r>
          </a:p>
        </p:txBody>
      </p:sp>
      <p:sp>
        <p:nvSpPr>
          <p:cNvPr id="7" name="Slide Number Placeholder 6"/>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3431886932"/>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1"/>
            <a:ext cx="7315200" cy="567267"/>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3833"/>
            <a:ext cx="7315200" cy="4114800"/>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en-US"/>
          </a:p>
        </p:txBody>
      </p:sp>
      <p:sp>
        <p:nvSpPr>
          <p:cNvPr id="4" name="Text Placeholder 3"/>
          <p:cNvSpPr>
            <a:spLocks noGrp="1"/>
          </p:cNvSpPr>
          <p:nvPr>
            <p:ph type="body" sz="half" idx="2"/>
          </p:nvPr>
        </p:nvSpPr>
        <p:spPr>
          <a:xfrm>
            <a:off x="2389717" y="5367868"/>
            <a:ext cx="7315200" cy="804333"/>
          </a:xfrm>
        </p:spPr>
        <p:txBody>
          <a:bodyPr/>
          <a:lstStyle>
            <a:lvl1pPr marL="0" indent="0">
              <a:buNone/>
              <a:defRPr sz="14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7AB2A74C-C2C7-4659-B356-7AC813AC23F7}" type="datetime1">
              <a:rPr lang="en-US" smtClean="0"/>
              <a:t>7/18/23</a:t>
            </a:fld>
            <a:endParaRPr lang="en-US"/>
          </a:p>
        </p:txBody>
      </p:sp>
      <p:sp>
        <p:nvSpPr>
          <p:cNvPr id="6" name="Footer Placeholder 5"/>
          <p:cNvSpPr>
            <a:spLocks noGrp="1"/>
          </p:cNvSpPr>
          <p:nvPr>
            <p:ph type="ftr" sz="quarter" idx="11"/>
          </p:nvPr>
        </p:nvSpPr>
        <p:spPr/>
        <p:txBody>
          <a:bodyPr/>
          <a:lstStyle/>
          <a:p>
            <a:r>
              <a:rPr lang="en-US"/>
              <a:t>DRAFT FOR REVIEW PURPOSES ONLY</a:t>
            </a:r>
          </a:p>
        </p:txBody>
      </p:sp>
      <p:sp>
        <p:nvSpPr>
          <p:cNvPr id="7" name="Slide Number Placeholder 6"/>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2249381051"/>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290B49B-2A9B-4B91-BF58-9ECCA201C17D}" type="datetime1">
              <a:rPr lang="en-US" smtClean="0"/>
              <a:t>7/18/23</a:t>
            </a:fld>
            <a:endParaRPr lang="en-US"/>
          </a:p>
        </p:txBody>
      </p:sp>
      <p:sp>
        <p:nvSpPr>
          <p:cNvPr id="5" name="Footer Placeholder 4"/>
          <p:cNvSpPr>
            <a:spLocks noGrp="1"/>
          </p:cNvSpPr>
          <p:nvPr>
            <p:ph type="ftr" sz="quarter" idx="11"/>
          </p:nvPr>
        </p:nvSpPr>
        <p:spPr/>
        <p:txBody>
          <a:bodyPr/>
          <a:lstStyle/>
          <a:p>
            <a:r>
              <a:rPr lang="en-US"/>
              <a:t>DRAFT FOR REVIEW PURPOSES ONLY</a:t>
            </a:r>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197351492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91076637"/>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5169"/>
            <a:ext cx="2743200" cy="585046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5169"/>
            <a:ext cx="8026400" cy="585046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61F4994-C0BA-4140-8BBB-F7CD719B62CF}" type="datetime1">
              <a:rPr lang="en-US" smtClean="0"/>
              <a:t>7/18/23</a:t>
            </a:fld>
            <a:endParaRPr lang="en-US"/>
          </a:p>
        </p:txBody>
      </p:sp>
      <p:sp>
        <p:nvSpPr>
          <p:cNvPr id="5" name="Footer Placeholder 4"/>
          <p:cNvSpPr>
            <a:spLocks noGrp="1"/>
          </p:cNvSpPr>
          <p:nvPr>
            <p:ph type="ftr" sz="quarter" idx="11"/>
          </p:nvPr>
        </p:nvSpPr>
        <p:spPr/>
        <p:txBody>
          <a:bodyPr/>
          <a:lstStyle/>
          <a:p>
            <a:r>
              <a:rPr lang="en-US"/>
              <a:t>DRAFT FOR REVIEW PURPOSES ONLY</a:t>
            </a:r>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4276052995"/>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1485"/>
            <a:ext cx="10363200" cy="1468967"/>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3634756163"/>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2570314563"/>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0"/>
            <a:ext cx="10363200" cy="1363133"/>
          </a:xfrm>
        </p:spPr>
        <p:txBody>
          <a:bodyPr anchor="t"/>
          <a:lstStyle>
            <a:lvl1pPr algn="l">
              <a:defRPr sz="5333" b="1" cap="all"/>
            </a:lvl1pPr>
          </a:lstStyle>
          <a:p>
            <a:r>
              <a:rPr lang="en-US"/>
              <a:t>Click to edit Master title style</a:t>
            </a:r>
          </a:p>
        </p:txBody>
      </p:sp>
      <p:sp>
        <p:nvSpPr>
          <p:cNvPr id="3" name="Text Placeholder 2"/>
          <p:cNvSpPr>
            <a:spLocks noGrp="1"/>
          </p:cNvSpPr>
          <p:nvPr>
            <p:ph type="body" idx="1"/>
          </p:nvPr>
        </p:nvSpPr>
        <p:spPr>
          <a:xfrm>
            <a:off x="963084" y="2906185"/>
            <a:ext cx="10363200" cy="1500716"/>
          </a:xfrm>
        </p:spPr>
        <p:txBody>
          <a:bodyPr anchor="b"/>
          <a:lstStyle>
            <a:lvl1pPr marL="0" indent="0">
              <a:buNone/>
              <a:defRPr sz="2667">
                <a:solidFill>
                  <a:schemeClr val="tx1">
                    <a:tint val="75000"/>
                  </a:schemeClr>
                </a:solidFill>
              </a:defRPr>
            </a:lvl1pPr>
            <a:lvl2pPr marL="609585" indent="0">
              <a:buNone/>
              <a:defRPr sz="2400">
                <a:solidFill>
                  <a:schemeClr val="tx1">
                    <a:tint val="75000"/>
                  </a:schemeClr>
                </a:solidFill>
              </a:defRPr>
            </a:lvl2pPr>
            <a:lvl3pPr marL="1219170" indent="0">
              <a:buNone/>
              <a:defRPr sz="2133">
                <a:solidFill>
                  <a:schemeClr val="tx1">
                    <a:tint val="75000"/>
                  </a:schemeClr>
                </a:solidFill>
              </a:defRPr>
            </a:lvl3pPr>
            <a:lvl4pPr marL="1828754" indent="0">
              <a:buNone/>
              <a:defRPr sz="1867">
                <a:solidFill>
                  <a:schemeClr val="tx1">
                    <a:tint val="75000"/>
                  </a:schemeClr>
                </a:solidFill>
              </a:defRPr>
            </a:lvl4pPr>
            <a:lvl5pPr marL="2438339" indent="0">
              <a:buNone/>
              <a:defRPr sz="1867">
                <a:solidFill>
                  <a:schemeClr val="tx1">
                    <a:tint val="75000"/>
                  </a:schemeClr>
                </a:solidFill>
              </a:defRPr>
            </a:lvl5pPr>
            <a:lvl6pPr marL="3047924" indent="0">
              <a:buNone/>
              <a:defRPr sz="1867">
                <a:solidFill>
                  <a:schemeClr val="tx1">
                    <a:tint val="75000"/>
                  </a:schemeClr>
                </a:solidFill>
              </a:defRPr>
            </a:lvl6pPr>
            <a:lvl7pPr marL="3657509" indent="0">
              <a:buNone/>
              <a:defRPr sz="1867">
                <a:solidFill>
                  <a:schemeClr val="tx1">
                    <a:tint val="75000"/>
                  </a:schemeClr>
                </a:solidFill>
              </a:defRPr>
            </a:lvl7pPr>
            <a:lvl8pPr marL="4267093" indent="0">
              <a:buNone/>
              <a:defRPr sz="1867">
                <a:solidFill>
                  <a:schemeClr val="tx1">
                    <a:tint val="75000"/>
                  </a:schemeClr>
                </a:solidFill>
              </a:defRPr>
            </a:lvl8pPr>
            <a:lvl9pPr marL="4876678" indent="0">
              <a:buNone/>
              <a:defRPr sz="1867">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2440421384"/>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433"/>
          </a:xfrm>
        </p:spPr>
        <p:txBody>
          <a:bodyPr/>
          <a:lstStyle>
            <a:lvl1pPr>
              <a:defRPr sz="3733"/>
            </a:lvl1pPr>
            <a:lvl2pPr>
              <a:defRPr sz="3200"/>
            </a:lvl2pPr>
            <a:lvl3pPr>
              <a:defRPr sz="2667"/>
            </a:lvl3pPr>
            <a:lvl4pPr>
              <a:defRPr sz="2400"/>
            </a:lvl4pPr>
            <a:lvl5pPr>
              <a:defRPr sz="2400"/>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433"/>
          </a:xfrm>
        </p:spPr>
        <p:txBody>
          <a:bodyPr/>
          <a:lstStyle>
            <a:lvl1pPr>
              <a:defRPr sz="3733"/>
            </a:lvl1pPr>
            <a:lvl2pPr>
              <a:defRPr sz="3200"/>
            </a:lvl2pPr>
            <a:lvl3pPr>
              <a:defRPr sz="2667"/>
            </a:lvl3pPr>
            <a:lvl4pPr>
              <a:defRPr sz="2400"/>
            </a:lvl4pPr>
            <a:lvl5pPr>
              <a:defRPr sz="2400"/>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2920911801"/>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4584"/>
            <a:ext cx="5386917" cy="641349"/>
          </a:xfrm>
        </p:spPr>
        <p:txBody>
          <a:bodyPr anchor="b"/>
          <a:lstStyle>
            <a:lvl1pPr marL="0" indent="0">
              <a:buNone/>
              <a:defRPr sz="32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Click to edit Master text styles</a:t>
            </a:r>
          </a:p>
        </p:txBody>
      </p:sp>
      <p:sp>
        <p:nvSpPr>
          <p:cNvPr id="4" name="Content Placeholder 3"/>
          <p:cNvSpPr>
            <a:spLocks noGrp="1"/>
          </p:cNvSpPr>
          <p:nvPr>
            <p:ph sz="half" idx="2"/>
          </p:nvPr>
        </p:nvSpPr>
        <p:spPr>
          <a:xfrm>
            <a:off x="609600" y="2175934"/>
            <a:ext cx="5386917" cy="3949700"/>
          </a:xfrm>
        </p:spPr>
        <p:txBody>
          <a:bodyPr/>
          <a:lstStyle>
            <a:lvl1pPr>
              <a:defRPr sz="3200"/>
            </a:lvl1pPr>
            <a:lvl2pPr>
              <a:defRPr sz="2667"/>
            </a:lvl2pPr>
            <a:lvl3pPr>
              <a:defRPr sz="2400"/>
            </a:lvl3pPr>
            <a:lvl4pPr>
              <a:defRPr sz="2133"/>
            </a:lvl4pPr>
            <a:lvl5pPr>
              <a:defRPr sz="2133"/>
            </a:lvl5pPr>
            <a:lvl6pPr>
              <a:defRPr sz="2133"/>
            </a:lvl6pPr>
            <a:lvl7pPr>
              <a:defRPr sz="2133"/>
            </a:lvl7pPr>
            <a:lvl8pPr>
              <a:defRPr sz="2133"/>
            </a:lvl8pPr>
            <a:lvl9pPr>
              <a:defRPr sz="21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4584"/>
            <a:ext cx="5389033" cy="641349"/>
          </a:xfrm>
        </p:spPr>
        <p:txBody>
          <a:bodyPr anchor="b"/>
          <a:lstStyle>
            <a:lvl1pPr marL="0" indent="0">
              <a:buNone/>
              <a:defRPr sz="32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Click to edit Master text styles</a:t>
            </a:r>
          </a:p>
        </p:txBody>
      </p:sp>
      <p:sp>
        <p:nvSpPr>
          <p:cNvPr id="6" name="Content Placeholder 5"/>
          <p:cNvSpPr>
            <a:spLocks noGrp="1"/>
          </p:cNvSpPr>
          <p:nvPr>
            <p:ph sz="quarter" idx="4"/>
          </p:nvPr>
        </p:nvSpPr>
        <p:spPr>
          <a:xfrm>
            <a:off x="6193368" y="2175934"/>
            <a:ext cx="5389033" cy="3949700"/>
          </a:xfrm>
        </p:spPr>
        <p:txBody>
          <a:bodyPr/>
          <a:lstStyle>
            <a:lvl1pPr>
              <a:defRPr sz="3200"/>
            </a:lvl1pPr>
            <a:lvl2pPr>
              <a:defRPr sz="2667"/>
            </a:lvl2pPr>
            <a:lvl3pPr>
              <a:defRPr sz="2400"/>
            </a:lvl3pPr>
            <a:lvl4pPr>
              <a:defRPr sz="2133"/>
            </a:lvl4pPr>
            <a:lvl5pPr>
              <a:defRPr sz="2133"/>
            </a:lvl5pPr>
            <a:lvl6pPr>
              <a:defRPr sz="2133"/>
            </a:lvl6pPr>
            <a:lvl7pPr>
              <a:defRPr sz="2133"/>
            </a:lvl7pPr>
            <a:lvl8pPr>
              <a:defRPr sz="2133"/>
            </a:lvl8pPr>
            <a:lvl9pPr>
              <a:defRPr sz="21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1450844599"/>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1341664367"/>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285632897"/>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2"/>
            <a:ext cx="4011084" cy="1162049"/>
          </a:xfrm>
        </p:spPr>
        <p:txBody>
          <a:bodyPr anchor="b"/>
          <a:lstStyle>
            <a:lvl1pPr algn="l">
              <a:defRPr sz="2667" b="1"/>
            </a:lvl1pPr>
          </a:lstStyle>
          <a:p>
            <a:r>
              <a:rPr lang="en-US"/>
              <a:t>Click to edit Master title style</a:t>
            </a:r>
          </a:p>
        </p:txBody>
      </p:sp>
      <p:sp>
        <p:nvSpPr>
          <p:cNvPr id="3" name="Content Placeholder 2"/>
          <p:cNvSpPr>
            <a:spLocks noGrp="1"/>
          </p:cNvSpPr>
          <p:nvPr>
            <p:ph idx="1"/>
          </p:nvPr>
        </p:nvSpPr>
        <p:spPr>
          <a:xfrm>
            <a:off x="4766733" y="273051"/>
            <a:ext cx="6815667" cy="5852583"/>
          </a:xfrm>
        </p:spPr>
        <p:txBody>
          <a:bodyPr/>
          <a:lstStyle>
            <a:lvl1pPr>
              <a:defRPr sz="4267"/>
            </a:lvl1pPr>
            <a:lvl2pPr>
              <a:defRPr sz="3733"/>
            </a:lvl2pPr>
            <a:lvl3pPr>
              <a:defRPr sz="3200"/>
            </a:lvl3pPr>
            <a:lvl4pPr>
              <a:defRPr sz="2667"/>
            </a:lvl4pPr>
            <a:lvl5pPr>
              <a:defRPr sz="2667"/>
            </a:lvl5pPr>
            <a:lvl6pPr>
              <a:defRPr sz="2667"/>
            </a:lvl6pPr>
            <a:lvl7pPr>
              <a:defRPr sz="2667"/>
            </a:lvl7pPr>
            <a:lvl8pPr>
              <a:defRPr sz="2667"/>
            </a:lvl8pPr>
            <a:lvl9pPr>
              <a:defRPr sz="26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0"/>
            <a:ext cx="4011084" cy="4690533"/>
          </a:xfrm>
        </p:spPr>
        <p:txBody>
          <a:bodyPr/>
          <a:lstStyle>
            <a:lvl1pPr marL="0" indent="0">
              <a:buNone/>
              <a:defRPr sz="1867"/>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3297977516"/>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7267"/>
          </a:xfrm>
        </p:spPr>
        <p:txBody>
          <a:bodyPr anchor="b"/>
          <a:lstStyle>
            <a:lvl1pPr algn="l">
              <a:defRPr sz="2667" b="1"/>
            </a:lvl1pPr>
          </a:lstStyle>
          <a:p>
            <a:r>
              <a:rPr lang="en-US"/>
              <a:t>Click to edit Master title style</a:t>
            </a:r>
          </a:p>
        </p:txBody>
      </p:sp>
      <p:sp>
        <p:nvSpPr>
          <p:cNvPr id="3" name="Picture Placeholder 2"/>
          <p:cNvSpPr>
            <a:spLocks noGrp="1"/>
          </p:cNvSpPr>
          <p:nvPr>
            <p:ph type="pic" idx="1"/>
          </p:nvPr>
        </p:nvSpPr>
        <p:spPr>
          <a:xfrm>
            <a:off x="2389717" y="613833"/>
            <a:ext cx="7315200" cy="4114800"/>
          </a:xfrm>
        </p:spPr>
        <p:txBody>
          <a:bodyPr/>
          <a:lstStyle>
            <a:lvl1pPr marL="0" indent="0">
              <a:buNone/>
              <a:defRPr sz="4267"/>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endParaRPr lang="en-US"/>
          </a:p>
        </p:txBody>
      </p:sp>
      <p:sp>
        <p:nvSpPr>
          <p:cNvPr id="4" name="Text Placeholder 3"/>
          <p:cNvSpPr>
            <a:spLocks noGrp="1"/>
          </p:cNvSpPr>
          <p:nvPr>
            <p:ph type="body" sz="half" idx="2"/>
          </p:nvPr>
        </p:nvSpPr>
        <p:spPr>
          <a:xfrm>
            <a:off x="2389717" y="5367867"/>
            <a:ext cx="7315200" cy="804333"/>
          </a:xfrm>
        </p:spPr>
        <p:txBody>
          <a:bodyPr/>
          <a:lstStyle>
            <a:lvl1pPr marL="0" indent="0">
              <a:buNone/>
              <a:defRPr sz="1867"/>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854426482"/>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40902241"/>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1551002569"/>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5167"/>
            <a:ext cx="2743200" cy="585046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5167"/>
            <a:ext cx="8026400" cy="585046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1322738675"/>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userDrawn="1">
  <p:cSld name="Cover Master">
    <p:spTree>
      <p:nvGrpSpPr>
        <p:cNvPr id="1" name=""/>
        <p:cNvGrpSpPr/>
        <p:nvPr/>
      </p:nvGrpSpPr>
      <p:grpSpPr>
        <a:xfrm>
          <a:off x="0" y="0"/>
          <a:ext cx="0" cy="0"/>
          <a:chOff x="0" y="0"/>
          <a:chExt cx="0" cy="0"/>
        </a:xfrm>
      </p:grpSpPr>
    </p:spTree>
    <p:extLst>
      <p:ext uri="{BB962C8B-B14F-4D97-AF65-F5344CB8AC3E}">
        <p14:creationId xmlns:p14="http://schemas.microsoft.com/office/powerpoint/2010/main" val="3976281346"/>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924077232"/>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507006448"/>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130617863"/>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26992165"/>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81309800"/>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64527168"/>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08017464"/>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58393119"/>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693517948"/>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034540668"/>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userDrawn="1">
  <p:cSld name="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862873477"/>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userDrawn="1">
  <p:cSld name="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382484562"/>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userDrawn="1">
  <p:cSld name="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664669363"/>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obj" preserve="1">
  <p:cSld name="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474189072"/>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64032798"/>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6890505"/>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19838423"/>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81420108"/>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twoTxTwoObj" preserve="1">
  <p:cSld name="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22985327"/>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39223163"/>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userDrawn="1">
  <p:cSld name="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142377807"/>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26859975"/>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userDrawn="1">
  <p:cSld name="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686918044"/>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preserve="1" userDrawn="1">
  <p:cSld name="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310142740"/>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470812565"/>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obj" preserve="1">
  <p:cSld name="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16695245"/>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twoObj" preserve="1">
  <p:cSld name="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7787084"/>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twoTxTwoObj" preserve="1">
  <p:cSld name="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29757271"/>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preserve="1" userDrawn="1">
  <p:cSld name="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586005077"/>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preserve="1" userDrawn="1">
  <p:cSld name="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281418975"/>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blank" preserve="1">
  <p:cSld name="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529256062"/>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51346647"/>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preserve="1" userDrawn="1">
  <p:cSld name="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668967816"/>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preserve="1" userDrawn="1">
  <p:cSld name="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56978230"/>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preserve="1" userDrawn="1">
  <p:cSld name="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254654536"/>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98547441"/>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obj" preserve="1">
  <p:cSld name="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345660084"/>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obj" preserve="1">
  <p:cSld name="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2200048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8803846"/>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twoObj" preserve="1">
  <p:cSld name="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81751107"/>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twoTxTwoObj" preserve="1">
  <p:cSld name="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00015491"/>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titleOnly" preserve="1">
  <p:cSld name="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88363640"/>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preserve="1" userDrawn="1">
  <p:cSld name="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088565844"/>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blank" preserve="1">
  <p:cSld name="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454365856"/>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obj" preserve="1">
  <p:cSld name="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40730989"/>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5"/>
            <a:ext cx="1945206" cy="879974"/>
          </a:xfrm>
          <a:prstGeom prst="rect">
            <a:avLst/>
          </a:prstGeom>
        </p:spPr>
      </p:pic>
    </p:spTree>
    <p:extLst>
      <p:ext uri="{BB962C8B-B14F-4D97-AF65-F5344CB8AC3E}">
        <p14:creationId xmlns:p14="http://schemas.microsoft.com/office/powerpoint/2010/main" val="3596807769"/>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preserve="1" userDrawn="1">
  <p:cSld name="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882538899"/>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preserve="1" userDrawn="1">
  <p:cSld name="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136870875"/>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preserve="1" userDrawn="1">
  <p:cSld name="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0026069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6898753"/>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obj" preserve="1">
  <p:cSld name="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82738741"/>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twoObj" preserve="1">
  <p:cSld name="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35927284"/>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twoTxTwoObj" preserve="1">
  <p:cSld name="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80840664"/>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titleOnly" preserve="1">
  <p:cSld name="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49309259"/>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obj" preserve="1">
  <p:cSld name="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54113842"/>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preserve="1" userDrawn="1">
  <p:cSld name="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76346028"/>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blank" preserve="1">
  <p:cSld name="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48589229"/>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obj" preserve="1">
  <p:cSld name="1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966784802"/>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obj" preserve="1">
  <p:cSld name="1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35021980"/>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preserve="1" userDrawn="1">
  <p:cSld name="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21659356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10091495"/>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preserve="1" userDrawn="1">
  <p:cSld name="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587089622"/>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preserve="1" userDrawn="1">
  <p:cSld name="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940633336"/>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obj" preserve="1">
  <p:cSld name="1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83214134"/>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obj" preserve="1">
  <p:cSld name="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63047582"/>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twoObj" preserve="1">
  <p:cSld name="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88513226"/>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twoTxTwoObj" preserve="1">
  <p:cSld name="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75697045"/>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titleOnly" preserve="1">
  <p:cSld name="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49219896"/>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preserve="1" userDrawn="1">
  <p:cSld name="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263325188"/>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blank" preserve="1">
  <p:cSld name="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189090234"/>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preserve="1" userDrawn="1">
  <p:cSld name="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32205972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14599787"/>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preserve="1" userDrawn="1">
  <p:cSld name="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936433769"/>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preserve="1" userDrawn="1">
  <p:cSld name="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608653400"/>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obj" preserve="1">
  <p:cSld name="1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32628511"/>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obj" preserve="1">
  <p:cSld name="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44357755"/>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twoObj" preserve="1">
  <p:cSld name="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07704980"/>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twoTxTwoObj" preserve="1">
  <p:cSld name="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02034000"/>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titleOnly" preserve="1">
  <p:cSld name="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97412258"/>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preserve="1" userDrawn="1">
  <p:cSld name="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042209201"/>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blank" preserve="1">
  <p:cSld name="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879199893"/>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obj" preserve="1">
  <p:cSld name="1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52198015"/>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91682188"/>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obj" preserve="1">
  <p:cSld name="1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75348767"/>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7/18/23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3961342379"/>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7/18/23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4006174702"/>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userDrawn="1">
  <p:cSld name="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7/18/23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297021589"/>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5636381"/>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p:cSld name="9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933652623"/>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10748715"/>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userDrawn="1">
  <p:cSld name="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7/18/23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428890881"/>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userDrawn="1">
  <p:cSld name="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22024980"/>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p:cSld name="1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853298620"/>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148766"/>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p:cSld name="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16725006"/>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userDrawn="1">
  <p:cSld name="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7/18/23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783154984"/>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userDrawn="1">
  <p:cSld name="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7/18/23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2182191272"/>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userDrawn="1">
  <p:cSld name="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538587217"/>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p:cSld name="1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226928743"/>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p:cSld name="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733223147"/>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userDrawn="1">
  <p:cSld name="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7/18/23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2122970806"/>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userDrawn="1">
  <p:cSld name="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367404832"/>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p:cSld name="1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851030725"/>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p:cSld name="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23036987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8803846"/>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userDrawn="1">
  <p:cSld name="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28352375"/>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p:cSld name="1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379544191"/>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p:cSld name="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208042405"/>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preserve="1" userDrawn="1">
  <p:cSld name="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51296428"/>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preserve="1" userDrawn="1">
  <p:cSld name="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439372315"/>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preserve="1" userDrawn="1">
  <p:cSld name="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515997089"/>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obj" preserve="1">
  <p:cSld name="1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55593373"/>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obj" preserve="1">
  <p:cSld name="1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92232635"/>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twoObj" preserve="1">
  <p:cSld name="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8159200"/>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twoTxTwoObj" preserve="1">
  <p:cSld name="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80952006"/>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40902241"/>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titleOnly" preserve="1">
  <p:cSld name="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22862867"/>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preserve="1" userDrawn="1">
  <p:cSld name="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870723199"/>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blank" preserve="1">
  <p:cSld name="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588213103"/>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preserve="1" userDrawn="1">
  <p:cSld name="1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831540193"/>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preserve="1" userDrawn="1">
  <p:cSld name="1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209715670"/>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preserve="1" userDrawn="1">
  <p:cSld name="1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579236627"/>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obj" preserve="1">
  <p:cSld name="1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97019575"/>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obj" preserve="1">
  <p:cSld name="1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47433039"/>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twoObj" preserve="1">
  <p:cSld name="1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91682396"/>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twoTxTwoObj" preserve="1">
  <p:cSld name="1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5279792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437652033"/>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titleOnly" preserve="1">
  <p:cSld name="1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69649529"/>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preserve="1" userDrawn="1">
  <p:cSld name="1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59633348"/>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blank" preserve="1">
  <p:cSld name="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616951712"/>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showMasterSp="0" userDrawn="1">
  <p:cSld name="1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8"/>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0"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2" y="1806429"/>
            <a:ext cx="10189827" cy="2278211"/>
          </a:xfrm>
        </p:spPr>
        <p:txBody>
          <a:bodyPr anchor="b"/>
          <a:lstStyle>
            <a:lvl1pPr marL="0" indent="0">
              <a:defRPr sz="5333">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1946446931"/>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0314581"/>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preserve="1" userDrawn="1">
  <p:cSld name="1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754246595"/>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preserve="1" userDrawn="1">
  <p:cSld name="1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149606301"/>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preserve="1" userDrawn="1">
  <p:cSld name="1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301314097"/>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obj" preserve="1">
  <p:cSld name="1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22778662"/>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obj" preserve="1">
  <p:cSld name="1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40776772"/>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732483557"/>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twoObj" preserve="1">
  <p:cSld name="1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0475196"/>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6784188"/>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itleOnly" preserve="1">
  <p:cSld name="1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86553485"/>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preserve="1" userDrawn="1">
  <p:cSld name="1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009931968"/>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blank" preserve="1">
  <p:cSld name="1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758981124"/>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obj" preserve="1">
  <p:cSld name="1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94227893"/>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preserve="1" userDrawn="1">
  <p:cSld name="1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418090659"/>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preserve="1" userDrawn="1">
  <p:cSld name="1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39524069"/>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preserve="1" userDrawn="1">
  <p:cSld name="1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484615795"/>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obj" preserve="1">
  <p:cSld name="2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68361694"/>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4103439267"/>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obj" preserve="1">
  <p:cSld name="2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485752073"/>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obj" preserve="1">
  <p:cSld name="1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8004132"/>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twoObj" preserve="1">
  <p:cSld name="1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00584278"/>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woTxTwoObj" preserve="1">
  <p:cSld name="1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98629500"/>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itleOnly" preserve="1">
  <p:cSld name="1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1205402"/>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preserve="1" userDrawn="1">
  <p:cSld name="1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937346988"/>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blank" preserve="1">
  <p:cSld name="1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536997099"/>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showMasterSp="0" type="obj" preserve="1">
  <p:cSld name="2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7/18/23</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430766018"/>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obj" preserve="1">
  <p:cSld name="2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09020922"/>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preserve="1" userDrawn="1">
  <p:cSld name="Title Slide">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5" name="Footer Placeholder 4">
            <a:extLst>
              <a:ext uri="{FF2B5EF4-FFF2-40B4-BE49-F238E27FC236}">
                <a16:creationId xmlns:a16="http://schemas.microsoft.com/office/drawing/2014/main" id="{DF1BFB96-B209-B245-8059-C9A876BB58EC}"/>
              </a:ext>
            </a:extLst>
          </p:cNvPr>
          <p:cNvSpPr>
            <a:spLocks noGrp="1"/>
          </p:cNvSpPr>
          <p:nvPr>
            <p:ph type="ftr" sz="quarter" idx="11"/>
          </p:nvPr>
        </p:nvSpPr>
        <p:spPr>
          <a:xfrm>
            <a:off x="3343903" y="6370016"/>
            <a:ext cx="4258300" cy="365125"/>
          </a:xfrm>
        </p:spPr>
        <p:txBody>
          <a:bodyPr/>
          <a:lstStyle>
            <a:lvl1pPr algn="l">
              <a:defRPr sz="1100"/>
            </a:lvl1pPr>
          </a:lstStyle>
          <a:p>
            <a:endParaRPr lang="en-US"/>
          </a:p>
        </p:txBody>
      </p:sp>
      <p:sp>
        <p:nvSpPr>
          <p:cNvPr id="6" name="Slide Number Placeholder 5">
            <a:extLst>
              <a:ext uri="{FF2B5EF4-FFF2-40B4-BE49-F238E27FC236}">
                <a16:creationId xmlns:a16="http://schemas.microsoft.com/office/drawing/2014/main" id="{3165731D-9F93-2B4F-BB58-9A36944068DC}"/>
              </a:ext>
            </a:extLst>
          </p:cNvPr>
          <p:cNvSpPr>
            <a:spLocks noGrp="1"/>
          </p:cNvSpPr>
          <p:nvPr>
            <p:ph type="sldNum" sz="quarter" idx="12"/>
          </p:nvPr>
        </p:nvSpPr>
        <p:spPr>
          <a:xfrm>
            <a:off x="8610611" y="6370016"/>
            <a:ext cx="3305463" cy="365125"/>
          </a:xfrm>
        </p:spPr>
        <p:txBody>
          <a:bodyPr/>
          <a:lstStyle>
            <a:lvl1pPr>
              <a:defRPr sz="1100">
                <a:solidFill>
                  <a:schemeClr val="accent1">
                    <a:lumMod val="20000"/>
                    <a:lumOff val="80000"/>
                  </a:schemeClr>
                </a:solidFill>
              </a:defRPr>
            </a:lvl1pPr>
          </a:lstStyle>
          <a:p>
            <a:fld id="{96ACBB43-5C7B-084B-877B-5EF90931306D}" type="slidenum">
              <a:rPr lang="en-US" smtClean="0"/>
              <a:pPr/>
              <a:t>‹#›</a:t>
            </a:fld>
            <a:endParaRPr lang="en-US"/>
          </a:p>
        </p:txBody>
      </p:sp>
      <p:pic>
        <p:nvPicPr>
          <p:cNvPr id="10" name="Picture 9">
            <a:extLst>
              <a:ext uri="{FF2B5EF4-FFF2-40B4-BE49-F238E27FC236}">
                <a16:creationId xmlns:a16="http://schemas.microsoft.com/office/drawing/2014/main" id="{8B1DDA7C-0811-7C49-A098-BFE5C5646BE7}"/>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flipV="1">
            <a:off x="1199649" y="5081783"/>
            <a:ext cx="803739" cy="113180"/>
          </a:xfrm>
          <a:prstGeom prst="rect">
            <a:avLst/>
          </a:prstGeom>
        </p:spPr>
      </p:pic>
      <p:sp>
        <p:nvSpPr>
          <p:cNvPr id="4" name="Title 3">
            <a:extLst>
              <a:ext uri="{FF2B5EF4-FFF2-40B4-BE49-F238E27FC236}">
                <a16:creationId xmlns:a16="http://schemas.microsoft.com/office/drawing/2014/main" id="{5DF96C8F-3EA2-F446-82B5-EB7F6B8E25BC}"/>
              </a:ext>
            </a:extLst>
          </p:cNvPr>
          <p:cNvSpPr>
            <a:spLocks noGrp="1"/>
          </p:cNvSpPr>
          <p:nvPr>
            <p:ph type="title"/>
          </p:nvPr>
        </p:nvSpPr>
        <p:spPr>
          <a:xfrm>
            <a:off x="1239865" y="1322310"/>
            <a:ext cx="7347488" cy="2850879"/>
          </a:xfrm>
        </p:spPr>
        <p:txBody>
          <a:bodyPr bIns="0" anchor="b" anchorCtr="0">
            <a:noAutofit/>
          </a:bodyPr>
          <a:lstStyle>
            <a:lvl1pPr fontAlgn="base">
              <a:lnSpc>
                <a:spcPct val="85000"/>
              </a:lnSpc>
              <a:defRPr sz="6600" b="1" i="0" spc="-150">
                <a:solidFill>
                  <a:schemeClr val="accent1">
                    <a:lumMod val="50000"/>
                  </a:schemeClr>
                </a:solidFill>
                <a:latin typeface="Spectral ExtraBold" panose="02020502060000000000" pitchFamily="18" charset="77"/>
              </a:defRPr>
            </a:lvl1pPr>
          </a:lstStyle>
          <a:p>
            <a:r>
              <a:rPr lang="en-US"/>
              <a:t>Click to edit Master title style</a:t>
            </a:r>
          </a:p>
        </p:txBody>
      </p:sp>
      <p:sp>
        <p:nvSpPr>
          <p:cNvPr id="16" name="Text Placeholder 15">
            <a:extLst>
              <a:ext uri="{FF2B5EF4-FFF2-40B4-BE49-F238E27FC236}">
                <a16:creationId xmlns:a16="http://schemas.microsoft.com/office/drawing/2014/main" id="{E0F84FE7-0540-3B41-8011-E3E03A7CCBC0}"/>
              </a:ext>
            </a:extLst>
          </p:cNvPr>
          <p:cNvSpPr>
            <a:spLocks noGrp="1"/>
          </p:cNvSpPr>
          <p:nvPr>
            <p:ph type="body" sz="quarter" idx="14" hasCustomPrompt="1"/>
          </p:nvPr>
        </p:nvSpPr>
        <p:spPr>
          <a:xfrm>
            <a:off x="1239877" y="4339543"/>
            <a:ext cx="5626639" cy="457199"/>
          </a:xfrm>
        </p:spPr>
        <p:txBody>
          <a:bodyPr>
            <a:normAutofit/>
          </a:bodyPr>
          <a:lstStyle>
            <a:lvl1pPr marL="0" indent="0">
              <a:buNone/>
              <a:defRPr sz="1430" spc="300">
                <a:solidFill>
                  <a:schemeClr val="accent1"/>
                </a:solidFill>
              </a:defRPr>
            </a:lvl1pPr>
          </a:lstStyle>
          <a:p>
            <a:pPr lvl="0"/>
            <a:r>
              <a:rPr lang="en-US"/>
              <a:t>Click to add subtitle</a:t>
            </a:r>
          </a:p>
        </p:txBody>
      </p:sp>
      <p:pic>
        <p:nvPicPr>
          <p:cNvPr id="11" name="Picture 10">
            <a:extLst>
              <a:ext uri="{FF2B5EF4-FFF2-40B4-BE49-F238E27FC236}">
                <a16:creationId xmlns:a16="http://schemas.microsoft.com/office/drawing/2014/main" id="{0BA5CF0F-7E2D-4728-A880-39884FE2B2BE}"/>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275943" y="6369829"/>
            <a:ext cx="1664793" cy="251114"/>
          </a:xfrm>
          <a:prstGeom prst="rect">
            <a:avLst/>
          </a:prstGeom>
        </p:spPr>
      </p:pic>
    </p:spTree>
    <p:extLst>
      <p:ext uri="{BB962C8B-B14F-4D97-AF65-F5344CB8AC3E}">
        <p14:creationId xmlns:p14="http://schemas.microsoft.com/office/powerpoint/2010/main" val="389512105"/>
      </p:ext>
    </p:extLst>
  </p:cSld>
  <p:clrMapOvr>
    <a:masterClrMapping/>
  </p:clrMapOvr>
  <p:extLst>
    <p:ext uri="{DCECCB84-F9BA-43D5-87BE-67443E8EF086}">
      <p15:sldGuideLst xmlns:p15="http://schemas.microsoft.com/office/powerpoint/2012/main">
        <p15:guide id="1" orient="horz" pos="2640">
          <p15:clr>
            <a:srgbClr val="FBAE40"/>
          </p15:clr>
        </p15:guide>
        <p15:guide id="2" pos="768">
          <p15:clr>
            <a:srgbClr val="FBAE40"/>
          </p15:clr>
        </p15:guide>
      </p15:sldGuideLst>
    </p:ext>
  </p:extLst>
</p:sldLayout>
</file>

<file path=ppt/slideLayouts/slideLayout4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obj" preserve="1">
  <p:cSld name="Title and Content">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9D4AA46-A5E1-D542-8104-A09FED725D6F}"/>
              </a:ext>
            </a:extLst>
          </p:cNvPr>
          <p:cNvSpPr>
            <a:spLocks noGrp="1"/>
          </p:cNvSpPr>
          <p:nvPr>
            <p:ph type="title"/>
          </p:nvPr>
        </p:nvSpPr>
        <p:spPr>
          <a:xfrm>
            <a:off x="1389321" y="681149"/>
            <a:ext cx="9854317" cy="390523"/>
          </a:xfrm>
        </p:spPr>
        <p:txBody>
          <a:bodyPr/>
          <a:lstStyle>
            <a:lvl1pPr>
              <a:defRPr sz="2000" b="1" spc="200" baseline="0">
                <a:solidFill>
                  <a:schemeClr val="bg1">
                    <a:lumMod val="65000"/>
                  </a:schemeClr>
                </a:solidFill>
              </a:defRPr>
            </a:lvl1pPr>
          </a:lstStyle>
          <a:p>
            <a:r>
              <a:rPr lang="en-US"/>
              <a:t>Click to edit Master title style</a:t>
            </a:r>
          </a:p>
        </p:txBody>
      </p:sp>
      <p:sp>
        <p:nvSpPr>
          <p:cNvPr id="3" name="Content Placeholder 2">
            <a:extLst>
              <a:ext uri="{FF2B5EF4-FFF2-40B4-BE49-F238E27FC236}">
                <a16:creationId xmlns:a16="http://schemas.microsoft.com/office/drawing/2014/main" id="{0F82797D-D6FC-5140-AF46-C6F6A647688D}"/>
              </a:ext>
            </a:extLst>
          </p:cNvPr>
          <p:cNvSpPr>
            <a:spLocks noGrp="1"/>
          </p:cNvSpPr>
          <p:nvPr>
            <p:ph idx="1" hasCustomPrompt="1"/>
          </p:nvPr>
        </p:nvSpPr>
        <p:spPr>
          <a:xfrm>
            <a:off x="1389321" y="1477151"/>
            <a:ext cx="9854317" cy="4307435"/>
          </a:xfrm>
        </p:spPr>
        <p:txBody>
          <a:bodyPr lIns="0" tIns="0"/>
          <a:lstStyle>
            <a:lvl1pPr marL="571500" indent="-571500">
              <a:buSzPct val="140000"/>
              <a:buFont typeface="Courier New" panose="02070309020205020404" pitchFamily="49" charset="0"/>
              <a:buChar char="o"/>
              <a:defRPr sz="2800"/>
            </a:lvl1pPr>
            <a:lvl2pPr marL="974725" indent="-346075">
              <a:defRPr sz="2800"/>
            </a:lvl2pPr>
            <a:lvl3pPr marL="1371600" indent="-304800">
              <a:defRPr/>
            </a:lvl3pPr>
            <a:lvl4pPr marL="1768475" indent="-342900">
              <a:defRPr/>
            </a:lvl4pPr>
            <a:lvl5pPr marL="2117725" indent="-292100">
              <a:defRPr/>
            </a:lvl5pPr>
          </a:lstStyle>
          <a:p>
            <a:pPr lvl="0"/>
            <a:r>
              <a:rPr lang="en-US"/>
              <a:t>Click to edit text</a:t>
            </a:r>
          </a:p>
          <a:p>
            <a:pPr lvl="1"/>
            <a:r>
              <a:rPr lang="en-US"/>
              <a:t>Second level</a:t>
            </a:r>
          </a:p>
          <a:p>
            <a:pPr lvl="2"/>
            <a:r>
              <a:rPr lang="en-US"/>
              <a:t>Third level</a:t>
            </a:r>
          </a:p>
          <a:p>
            <a:pPr lvl="3"/>
            <a:r>
              <a:rPr lang="en-US"/>
              <a:t>Fourth level</a:t>
            </a:r>
          </a:p>
          <a:p>
            <a:pPr lvl="4"/>
            <a:r>
              <a:rPr lang="en-US"/>
              <a:t>Fifth level</a:t>
            </a:r>
          </a:p>
        </p:txBody>
      </p:sp>
      <p:sp>
        <p:nvSpPr>
          <p:cNvPr id="5" name="Footer Placeholder 4">
            <a:extLst>
              <a:ext uri="{FF2B5EF4-FFF2-40B4-BE49-F238E27FC236}">
                <a16:creationId xmlns:a16="http://schemas.microsoft.com/office/drawing/2014/main" id="{D6549E54-A108-1C4D-9843-175CDBDF3FBB}"/>
              </a:ext>
            </a:extLst>
          </p:cNvPr>
          <p:cNvSpPr>
            <a:spLocks noGrp="1"/>
          </p:cNvSpPr>
          <p:nvPr>
            <p:ph type="ftr" sz="quarter" idx="11"/>
          </p:nvPr>
        </p:nvSpPr>
        <p:spPr>
          <a:xfrm>
            <a:off x="4261104" y="6356368"/>
            <a:ext cx="4648720" cy="365125"/>
          </a:xfrm>
        </p:spPr>
        <p:txBody>
          <a:bodyPr/>
          <a:lstStyle>
            <a:lvl1pPr algn="l">
              <a:defRPr/>
            </a:lvl1pPr>
          </a:lstStyle>
          <a:p>
            <a:endParaRPr lang="en-US"/>
          </a:p>
        </p:txBody>
      </p:sp>
      <p:sp>
        <p:nvSpPr>
          <p:cNvPr id="6" name="Slide Number Placeholder 5">
            <a:extLst>
              <a:ext uri="{FF2B5EF4-FFF2-40B4-BE49-F238E27FC236}">
                <a16:creationId xmlns:a16="http://schemas.microsoft.com/office/drawing/2014/main" id="{39E4767A-6F26-144D-9550-0D521B79F6E6}"/>
              </a:ext>
            </a:extLst>
          </p:cNvPr>
          <p:cNvSpPr>
            <a:spLocks noGrp="1"/>
          </p:cNvSpPr>
          <p:nvPr>
            <p:ph type="sldNum" sz="quarter" idx="12"/>
          </p:nvPr>
        </p:nvSpPr>
        <p:spPr>
          <a:xfrm>
            <a:off x="9105276" y="6356368"/>
            <a:ext cx="2743200" cy="365125"/>
          </a:xfrm>
        </p:spPr>
        <p:txBody>
          <a:bodyPr/>
          <a:lstStyle>
            <a:lvl1pPr>
              <a:defRPr>
                <a:solidFill>
                  <a:schemeClr val="accent1"/>
                </a:solidFill>
              </a:defRPr>
            </a:lvl1pPr>
          </a:lstStyle>
          <a:p>
            <a:fld id="{96ACBB43-5C7B-084B-877B-5EF90931306D}" type="slidenum">
              <a:rPr lang="en-US" smtClean="0"/>
              <a:pPr/>
              <a:t>‹#›</a:t>
            </a:fld>
            <a:endParaRPr lang="en-US"/>
          </a:p>
        </p:txBody>
      </p:sp>
      <p:pic>
        <p:nvPicPr>
          <p:cNvPr id="7" name="Picture 6">
            <a:extLst>
              <a:ext uri="{FF2B5EF4-FFF2-40B4-BE49-F238E27FC236}">
                <a16:creationId xmlns:a16="http://schemas.microsoft.com/office/drawing/2014/main" id="{82AAAF3C-23D9-B549-BAAB-9BBAF141E097}"/>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l="30385" t="-44474" r="17431" b="-56261"/>
          <a:stretch/>
        </p:blipFill>
        <p:spPr>
          <a:xfrm>
            <a:off x="0" y="1542079"/>
            <a:ext cx="1177871" cy="635432"/>
          </a:xfrm>
          <a:prstGeom prst="rect">
            <a:avLst/>
          </a:prstGeom>
        </p:spPr>
      </p:pic>
      <p:pic>
        <p:nvPicPr>
          <p:cNvPr id="10" name="Picture 9">
            <a:extLst>
              <a:ext uri="{FF2B5EF4-FFF2-40B4-BE49-F238E27FC236}">
                <a16:creationId xmlns:a16="http://schemas.microsoft.com/office/drawing/2014/main" id="{2B42511C-F166-40BE-A84C-4AA83A0B812A}"/>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275943" y="6369829"/>
            <a:ext cx="1664793" cy="251114"/>
          </a:xfrm>
          <a:prstGeom prst="rect">
            <a:avLst/>
          </a:prstGeom>
        </p:spPr>
      </p:pic>
    </p:spTree>
    <p:extLst>
      <p:ext uri="{BB962C8B-B14F-4D97-AF65-F5344CB8AC3E}">
        <p14:creationId xmlns:p14="http://schemas.microsoft.com/office/powerpoint/2010/main" val="3151710844"/>
      </p:ext>
    </p:extLst>
  </p:cSld>
  <p:clrMapOvr>
    <a:masterClrMapping/>
  </p:clrMapOvr>
  <p:extLst>
    <p:ext uri="{DCECCB84-F9BA-43D5-87BE-67443E8EF086}">
      <p15:sldGuideLst xmlns:p15="http://schemas.microsoft.com/office/powerpoint/2012/main">
        <p15:guide id="1" orient="horz" pos="2160">
          <p15:clr>
            <a:srgbClr val="FBAE40"/>
          </p15:clr>
        </p15:guide>
        <p15:guide id="2" pos="864">
          <p15:clr>
            <a:srgbClr val="FBAE40"/>
          </p15:clr>
        </p15:guide>
      </p15:sldGuideLst>
    </p:ext>
  </p:extLst>
</p:sldLayout>
</file>

<file path=ppt/slideLayouts/slideLayout481.xml><?xml version="1.0" encoding="utf-8"?>
<p:sldLayout xmlns:a="http://schemas.openxmlformats.org/drawingml/2006/main" xmlns:r="http://schemas.openxmlformats.org/officeDocument/2006/relationships" xmlns:p="http://schemas.openxmlformats.org/presentationml/2006/main" type="secHead" preserve="1">
  <p:cSld name="Section Title Slide (Light)">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98AFDD-2CC6-8049-A544-11AF67749A03}"/>
              </a:ext>
            </a:extLst>
          </p:cNvPr>
          <p:cNvSpPr>
            <a:spLocks noGrp="1"/>
          </p:cNvSpPr>
          <p:nvPr>
            <p:ph type="title"/>
          </p:nvPr>
        </p:nvSpPr>
        <p:spPr>
          <a:xfrm>
            <a:off x="2572464" y="2624131"/>
            <a:ext cx="7471347" cy="1763902"/>
          </a:xfrm>
        </p:spPr>
        <p:txBody>
          <a:bodyPr tIns="0" bIns="0" anchor="ctr" anchorCtr="0">
            <a:normAutofit/>
          </a:bodyPr>
          <a:lstStyle>
            <a:lvl1pPr>
              <a:lnSpc>
                <a:spcPct val="80000"/>
              </a:lnSpc>
              <a:defRPr lang="en-US" sz="5800" b="1" i="0" kern="0" spc="-150" baseline="0" dirty="0">
                <a:solidFill>
                  <a:schemeClr val="accent1">
                    <a:lumMod val="75000"/>
                  </a:schemeClr>
                </a:solidFill>
                <a:latin typeface="Spectral ExtraBold" panose="02020902060000000000" pitchFamily="18" charset="77"/>
                <a:ea typeface="SimSun" panose="02010600030101010101" pitchFamily="2" charset="-122"/>
              </a:defRPr>
            </a:lvl1pPr>
          </a:lstStyle>
          <a:p>
            <a:r>
              <a:rPr lang="en-US"/>
              <a:t>Click to edit Master title style</a:t>
            </a:r>
          </a:p>
        </p:txBody>
      </p:sp>
      <p:sp>
        <p:nvSpPr>
          <p:cNvPr id="3" name="Text Placeholder 2">
            <a:extLst>
              <a:ext uri="{FF2B5EF4-FFF2-40B4-BE49-F238E27FC236}">
                <a16:creationId xmlns:a16="http://schemas.microsoft.com/office/drawing/2014/main" id="{D2C06BC0-24B0-BD4A-A607-3DA9A22B78EB}"/>
              </a:ext>
            </a:extLst>
          </p:cNvPr>
          <p:cNvSpPr>
            <a:spLocks noGrp="1"/>
          </p:cNvSpPr>
          <p:nvPr>
            <p:ph type="body" idx="1" hasCustomPrompt="1"/>
          </p:nvPr>
        </p:nvSpPr>
        <p:spPr>
          <a:xfrm>
            <a:off x="2574925" y="1798926"/>
            <a:ext cx="7471347" cy="812800"/>
          </a:xfrm>
        </p:spPr>
        <p:txBody>
          <a:bodyPr lIns="0" tIns="0" bIns="0" anchor="b">
            <a:noAutofit/>
          </a:bodyPr>
          <a:lstStyle>
            <a:lvl1pPr marL="0" indent="0">
              <a:buNone/>
              <a:defRPr sz="1600" b="0" i="0" spc="300">
                <a:solidFill>
                  <a:schemeClr val="accent2"/>
                </a:solidFill>
                <a:latin typeface="Metropolis Extra Light" pitchFamily="2" charset="77"/>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add subtitle</a:t>
            </a:r>
          </a:p>
        </p:txBody>
      </p:sp>
      <p:sp>
        <p:nvSpPr>
          <p:cNvPr id="5" name="Footer Placeholder 4">
            <a:extLst>
              <a:ext uri="{FF2B5EF4-FFF2-40B4-BE49-F238E27FC236}">
                <a16:creationId xmlns:a16="http://schemas.microsoft.com/office/drawing/2014/main" id="{BC4256CC-84D5-0646-BD44-02191960D134}"/>
              </a:ext>
            </a:extLst>
          </p:cNvPr>
          <p:cNvSpPr>
            <a:spLocks noGrp="1"/>
          </p:cNvSpPr>
          <p:nvPr>
            <p:ph type="ftr" sz="quarter" idx="11"/>
          </p:nvPr>
        </p:nvSpPr>
        <p:spPr>
          <a:xfrm>
            <a:off x="4760685" y="6356368"/>
            <a:ext cx="3392715" cy="365125"/>
          </a:xfrm>
        </p:spPr>
        <p:txBody>
          <a:bodyPr/>
          <a:lstStyle>
            <a:lvl1pPr>
              <a:defRPr>
                <a:solidFill>
                  <a:schemeClr val="accent6">
                    <a:lumMod val="75000"/>
                  </a:schemeClr>
                </a:solidFill>
              </a:defRPr>
            </a:lvl1pPr>
          </a:lstStyle>
          <a:p>
            <a:endParaRPr lang="en-US"/>
          </a:p>
        </p:txBody>
      </p:sp>
      <p:sp>
        <p:nvSpPr>
          <p:cNvPr id="6" name="Slide Number Placeholder 5">
            <a:extLst>
              <a:ext uri="{FF2B5EF4-FFF2-40B4-BE49-F238E27FC236}">
                <a16:creationId xmlns:a16="http://schemas.microsoft.com/office/drawing/2014/main" id="{7FE73A40-A8F0-E143-80BC-A0AC4AAF29A1}"/>
              </a:ext>
            </a:extLst>
          </p:cNvPr>
          <p:cNvSpPr>
            <a:spLocks noGrp="1"/>
          </p:cNvSpPr>
          <p:nvPr>
            <p:ph type="sldNum" sz="quarter" idx="12"/>
          </p:nvPr>
        </p:nvSpPr>
        <p:spPr/>
        <p:txBody>
          <a:bodyPr/>
          <a:lstStyle>
            <a:lvl1pPr>
              <a:defRPr>
                <a:solidFill>
                  <a:schemeClr val="accent1"/>
                </a:solidFill>
              </a:defRPr>
            </a:lvl1pPr>
          </a:lstStyle>
          <a:p>
            <a:fld id="{96ACBB43-5C7B-084B-877B-5EF90931306D}" type="slidenum">
              <a:rPr lang="en-US" smtClean="0"/>
              <a:pPr/>
              <a:t>‹#›</a:t>
            </a:fld>
            <a:endParaRPr lang="en-US"/>
          </a:p>
        </p:txBody>
      </p:sp>
      <p:pic>
        <p:nvPicPr>
          <p:cNvPr id="8" name="Picture 7">
            <a:extLst>
              <a:ext uri="{FF2B5EF4-FFF2-40B4-BE49-F238E27FC236}">
                <a16:creationId xmlns:a16="http://schemas.microsoft.com/office/drawing/2014/main" id="{CA42C5F1-2F01-BC45-B052-0E2591C3E04A}"/>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flipV="1">
            <a:off x="2584152" y="4684991"/>
            <a:ext cx="591257" cy="83259"/>
          </a:xfrm>
          <a:prstGeom prst="rect">
            <a:avLst/>
          </a:prstGeom>
        </p:spPr>
      </p:pic>
      <p:pic>
        <p:nvPicPr>
          <p:cNvPr id="11" name="Picture 10">
            <a:extLst>
              <a:ext uri="{FF2B5EF4-FFF2-40B4-BE49-F238E27FC236}">
                <a16:creationId xmlns:a16="http://schemas.microsoft.com/office/drawing/2014/main" id="{9237F76B-1F52-40AF-9DDD-885F465F4DA0}"/>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275943" y="6369829"/>
            <a:ext cx="1664793" cy="251114"/>
          </a:xfrm>
          <a:prstGeom prst="rect">
            <a:avLst/>
          </a:prstGeom>
        </p:spPr>
      </p:pic>
    </p:spTree>
    <p:extLst>
      <p:ext uri="{BB962C8B-B14F-4D97-AF65-F5344CB8AC3E}">
        <p14:creationId xmlns:p14="http://schemas.microsoft.com/office/powerpoint/2010/main" val="3106938703"/>
      </p:ext>
    </p:extLst>
  </p:cSld>
  <p:clrMapOvr>
    <a:masterClrMapping/>
  </p:clrMapOvr>
  <p:extLst>
    <p:ext uri="{DCECCB84-F9BA-43D5-87BE-67443E8EF086}">
      <p15:sldGuideLst xmlns:p15="http://schemas.microsoft.com/office/powerpoint/2012/main">
        <p15:guide id="1" orient="horz" pos="2160">
          <p15:clr>
            <a:srgbClr val="FBAE40"/>
          </p15:clr>
        </p15:guide>
        <p15:guide id="2" pos="1608">
          <p15:clr>
            <a:srgbClr val="FBAE40"/>
          </p15:clr>
        </p15:guide>
      </p15:sldGuideLst>
    </p:ext>
  </p:extLst>
</p:sldLayout>
</file>

<file path=ppt/slideLayouts/slideLayout482.xml><?xml version="1.0" encoding="utf-8"?>
<p:sldLayout xmlns:a="http://schemas.openxmlformats.org/drawingml/2006/main" xmlns:r="http://schemas.openxmlformats.org/officeDocument/2006/relationships" xmlns:p="http://schemas.openxmlformats.org/presentationml/2006/main" type="secHead" preserve="1">
  <p:cSld name="Section Title Slide (Dark)">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98AFDD-2CC6-8049-A544-11AF67749A03}"/>
              </a:ext>
            </a:extLst>
          </p:cNvPr>
          <p:cNvSpPr>
            <a:spLocks noGrp="1"/>
          </p:cNvSpPr>
          <p:nvPr>
            <p:ph type="title"/>
          </p:nvPr>
        </p:nvSpPr>
        <p:spPr>
          <a:xfrm>
            <a:off x="2628628" y="2701383"/>
            <a:ext cx="7489159" cy="1679599"/>
          </a:xfrm>
        </p:spPr>
        <p:txBody>
          <a:bodyPr tIns="0" bIns="0" anchor="ctr" anchorCtr="0">
            <a:normAutofit/>
          </a:bodyPr>
          <a:lstStyle>
            <a:lvl1pPr>
              <a:lnSpc>
                <a:spcPct val="80000"/>
              </a:lnSpc>
              <a:defRPr lang="en-US" sz="5500" b="1" i="0" kern="0" spc="-150" baseline="0" dirty="0">
                <a:solidFill>
                  <a:srgbClr val="FFECE6"/>
                </a:solidFill>
                <a:latin typeface="Spectral ExtraBold" panose="02020902060000000000" pitchFamily="18" charset="77"/>
                <a:ea typeface="SimSun" panose="02010600030101010101" pitchFamily="2" charset="-122"/>
              </a:defRPr>
            </a:lvl1pPr>
          </a:lstStyle>
          <a:p>
            <a:r>
              <a:rPr lang="en-US"/>
              <a:t>Click to edit Master title style</a:t>
            </a:r>
          </a:p>
        </p:txBody>
      </p:sp>
      <p:sp>
        <p:nvSpPr>
          <p:cNvPr id="3" name="Text Placeholder 2">
            <a:extLst>
              <a:ext uri="{FF2B5EF4-FFF2-40B4-BE49-F238E27FC236}">
                <a16:creationId xmlns:a16="http://schemas.microsoft.com/office/drawing/2014/main" id="{D2C06BC0-24B0-BD4A-A607-3DA9A22B78EB}"/>
              </a:ext>
            </a:extLst>
          </p:cNvPr>
          <p:cNvSpPr>
            <a:spLocks noGrp="1"/>
          </p:cNvSpPr>
          <p:nvPr>
            <p:ph type="body" idx="1" hasCustomPrompt="1"/>
          </p:nvPr>
        </p:nvSpPr>
        <p:spPr>
          <a:xfrm>
            <a:off x="2628628" y="1798675"/>
            <a:ext cx="7489159" cy="812800"/>
          </a:xfrm>
        </p:spPr>
        <p:txBody>
          <a:bodyPr lIns="0" anchor="b">
            <a:normAutofit/>
          </a:bodyPr>
          <a:lstStyle>
            <a:lvl1pPr marL="0" indent="0">
              <a:buNone/>
              <a:defRPr sz="1600" b="0" i="0" spc="300">
                <a:solidFill>
                  <a:srgbClr val="FFECE6"/>
                </a:solidFill>
                <a:latin typeface="Metropolis Extra Light" pitchFamily="2" charset="77"/>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add subtitle</a:t>
            </a:r>
          </a:p>
        </p:txBody>
      </p:sp>
      <p:sp>
        <p:nvSpPr>
          <p:cNvPr id="5" name="Footer Placeholder 4">
            <a:extLst>
              <a:ext uri="{FF2B5EF4-FFF2-40B4-BE49-F238E27FC236}">
                <a16:creationId xmlns:a16="http://schemas.microsoft.com/office/drawing/2014/main" id="{BC4256CC-84D5-0646-BD44-02191960D134}"/>
              </a:ext>
            </a:extLst>
          </p:cNvPr>
          <p:cNvSpPr>
            <a:spLocks noGrp="1"/>
          </p:cNvSpPr>
          <p:nvPr>
            <p:ph type="ftr" sz="quarter" idx="11"/>
          </p:nvPr>
        </p:nvSpPr>
        <p:spPr>
          <a:xfrm>
            <a:off x="4760685" y="6356368"/>
            <a:ext cx="3392715" cy="365125"/>
          </a:xfrm>
        </p:spPr>
        <p:txBody>
          <a:bodyPr/>
          <a:lstStyle>
            <a:lvl1pPr>
              <a:defRPr>
                <a:solidFill>
                  <a:srgbClr val="FFECE6"/>
                </a:solidFill>
              </a:defRPr>
            </a:lvl1pPr>
          </a:lstStyle>
          <a:p>
            <a:endParaRPr lang="en-US"/>
          </a:p>
        </p:txBody>
      </p:sp>
      <p:sp>
        <p:nvSpPr>
          <p:cNvPr id="6" name="Slide Number Placeholder 5">
            <a:extLst>
              <a:ext uri="{FF2B5EF4-FFF2-40B4-BE49-F238E27FC236}">
                <a16:creationId xmlns:a16="http://schemas.microsoft.com/office/drawing/2014/main" id="{7FE73A40-A8F0-E143-80BC-A0AC4AAF29A1}"/>
              </a:ext>
            </a:extLst>
          </p:cNvPr>
          <p:cNvSpPr>
            <a:spLocks noGrp="1"/>
          </p:cNvSpPr>
          <p:nvPr>
            <p:ph type="sldNum" sz="quarter" idx="12"/>
          </p:nvPr>
        </p:nvSpPr>
        <p:spPr/>
        <p:txBody>
          <a:bodyPr/>
          <a:lstStyle>
            <a:lvl1pPr>
              <a:defRPr>
                <a:solidFill>
                  <a:srgbClr val="FFECE6"/>
                </a:solidFill>
              </a:defRPr>
            </a:lvl1pPr>
          </a:lstStyle>
          <a:p>
            <a:fld id="{96ACBB43-5C7B-084B-877B-5EF90931306D}" type="slidenum">
              <a:rPr lang="en-US" smtClean="0"/>
              <a:pPr/>
              <a:t>‹#›</a:t>
            </a:fld>
            <a:endParaRPr lang="en-US"/>
          </a:p>
        </p:txBody>
      </p:sp>
      <p:pic>
        <p:nvPicPr>
          <p:cNvPr id="12" name="Picture 11">
            <a:extLst>
              <a:ext uri="{FF2B5EF4-FFF2-40B4-BE49-F238E27FC236}">
                <a16:creationId xmlns:a16="http://schemas.microsoft.com/office/drawing/2014/main" id="{DF69981D-893B-9B47-A36C-4AEE6DF3CF5F}"/>
              </a:ext>
            </a:extLst>
          </p:cNvPr>
          <p:cNvPicPr>
            <a:picLocks noChangeAspect="1"/>
          </p:cNvPicPr>
          <p:nvPr userDrawn="1"/>
        </p:nvPicPr>
        <p:blipFill>
          <a:blip r:embed="rId3" cstate="email">
            <a:duotone>
              <a:schemeClr val="accent4">
                <a:shade val="45000"/>
                <a:satMod val="135000"/>
              </a:schemeClr>
              <a:prstClr val="white"/>
            </a:duotone>
            <a:lum bright="47000"/>
            <a:extLst>
              <a:ext uri="{28A0092B-C50C-407E-A947-70E740481C1C}">
                <a14:useLocalDpi xmlns:a14="http://schemas.microsoft.com/office/drawing/2010/main"/>
              </a:ext>
            </a:extLst>
          </a:blip>
          <a:stretch>
            <a:fillRect/>
          </a:stretch>
        </p:blipFill>
        <p:spPr>
          <a:xfrm flipV="1">
            <a:off x="2628632" y="4688659"/>
            <a:ext cx="591257" cy="83259"/>
          </a:xfrm>
          <a:prstGeom prst="rect">
            <a:avLst/>
          </a:prstGeom>
        </p:spPr>
      </p:pic>
      <p:pic>
        <p:nvPicPr>
          <p:cNvPr id="9" name="Picture 8">
            <a:extLst>
              <a:ext uri="{FF2B5EF4-FFF2-40B4-BE49-F238E27FC236}">
                <a16:creationId xmlns:a16="http://schemas.microsoft.com/office/drawing/2014/main" id="{323B65CD-19D2-48DC-94CB-A629454124DE}"/>
              </a:ext>
            </a:extLst>
          </p:cNvPr>
          <p:cNvPicPr>
            <a:picLocks noChangeAspect="1"/>
          </p:cNvPicPr>
          <p:nvPr userDrawn="1"/>
        </p:nvPicPr>
        <p:blipFill>
          <a:blip r:embed="rId4" cstate="email">
            <a:lum bright="100000"/>
            <a:extLst>
              <a:ext uri="{28A0092B-C50C-407E-A947-70E740481C1C}">
                <a14:useLocalDpi xmlns:a14="http://schemas.microsoft.com/office/drawing/2010/main"/>
              </a:ext>
            </a:extLst>
          </a:blip>
          <a:stretch>
            <a:fillRect/>
          </a:stretch>
        </p:blipFill>
        <p:spPr>
          <a:xfrm>
            <a:off x="275943" y="6369829"/>
            <a:ext cx="1664793" cy="251114"/>
          </a:xfrm>
          <a:prstGeom prst="rect">
            <a:avLst/>
          </a:prstGeom>
        </p:spPr>
      </p:pic>
    </p:spTree>
    <p:extLst>
      <p:ext uri="{BB962C8B-B14F-4D97-AF65-F5344CB8AC3E}">
        <p14:creationId xmlns:p14="http://schemas.microsoft.com/office/powerpoint/2010/main" val="1817558049"/>
      </p:ext>
    </p:extLst>
  </p:cSld>
  <p:clrMapOvr>
    <a:masterClrMapping/>
  </p:clrMapOvr>
  <p:extLst>
    <p:ext uri="{DCECCB84-F9BA-43D5-87BE-67443E8EF086}">
      <p15:sldGuideLst xmlns:p15="http://schemas.microsoft.com/office/powerpoint/2012/main">
        <p15:guide id="1" orient="horz" pos="2160">
          <p15:clr>
            <a:srgbClr val="FBAE40"/>
          </p15:clr>
        </p15:guide>
        <p15:guide id="2" pos="1656">
          <p15:clr>
            <a:srgbClr val="FBAE40"/>
          </p15:clr>
        </p15:guide>
      </p15:sldGuideLst>
    </p:ext>
  </p:extLst>
</p:sldLayout>
</file>

<file path=ppt/slideLayouts/slideLayout483.xml><?xml version="1.0" encoding="utf-8"?>
<p:sldLayout xmlns:a="http://schemas.openxmlformats.org/drawingml/2006/main" xmlns:r="http://schemas.openxmlformats.org/officeDocument/2006/relationships" xmlns:p="http://schemas.openxmlformats.org/presentationml/2006/main" preserve="1" userDrawn="1">
  <p:cSld name="Graphics Slide">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281F221-2BC3-E54F-B0FA-0E997C82FF72}"/>
              </a:ext>
            </a:extLst>
          </p:cNvPr>
          <p:cNvSpPr>
            <a:spLocks noGrp="1"/>
          </p:cNvSpPr>
          <p:nvPr>
            <p:ph type="title"/>
          </p:nvPr>
        </p:nvSpPr>
        <p:spPr>
          <a:xfrm>
            <a:off x="1517651" y="677144"/>
            <a:ext cx="9356368" cy="390523"/>
          </a:xfrm>
        </p:spPr>
        <p:txBody>
          <a:bodyPr/>
          <a:lstStyle>
            <a:lvl1pPr>
              <a:defRPr sz="2000">
                <a:solidFill>
                  <a:schemeClr val="bg1">
                    <a:lumMod val="65000"/>
                  </a:schemeClr>
                </a:solidFill>
              </a:defRPr>
            </a:lvl1pPr>
          </a:lstStyle>
          <a:p>
            <a:r>
              <a:rPr lang="en-US"/>
              <a:t>Click to edit Master title style</a:t>
            </a:r>
          </a:p>
        </p:txBody>
      </p:sp>
      <p:sp>
        <p:nvSpPr>
          <p:cNvPr id="4" name="Footer Placeholder 3">
            <a:extLst>
              <a:ext uri="{FF2B5EF4-FFF2-40B4-BE49-F238E27FC236}">
                <a16:creationId xmlns:a16="http://schemas.microsoft.com/office/drawing/2014/main" id="{E738DE30-E2CF-F94F-BA4F-A647229E915F}"/>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2DA18297-ED40-AE4D-B8E3-4B14EACD6F31}"/>
              </a:ext>
            </a:extLst>
          </p:cNvPr>
          <p:cNvSpPr>
            <a:spLocks noGrp="1"/>
          </p:cNvSpPr>
          <p:nvPr>
            <p:ph type="sldNum" sz="quarter" idx="12"/>
          </p:nvPr>
        </p:nvSpPr>
        <p:spPr/>
        <p:txBody>
          <a:bodyPr/>
          <a:lstStyle>
            <a:lvl1pPr>
              <a:defRPr>
                <a:solidFill>
                  <a:schemeClr val="accent1"/>
                </a:solidFill>
              </a:defRPr>
            </a:lvl1pPr>
          </a:lstStyle>
          <a:p>
            <a:fld id="{96ACBB43-5C7B-084B-877B-5EF90931306D}" type="slidenum">
              <a:rPr lang="en-US" smtClean="0"/>
              <a:pPr/>
              <a:t>‹#›</a:t>
            </a:fld>
            <a:endParaRPr lang="en-US"/>
          </a:p>
        </p:txBody>
      </p:sp>
      <p:sp>
        <p:nvSpPr>
          <p:cNvPr id="6" name="Content Placeholder 5">
            <a:extLst>
              <a:ext uri="{FF2B5EF4-FFF2-40B4-BE49-F238E27FC236}">
                <a16:creationId xmlns:a16="http://schemas.microsoft.com/office/drawing/2014/main" id="{654F4AF3-3E0A-D14B-AFA1-1B60797F5DAA}"/>
              </a:ext>
            </a:extLst>
          </p:cNvPr>
          <p:cNvSpPr>
            <a:spLocks noGrp="1"/>
          </p:cNvSpPr>
          <p:nvPr>
            <p:ph sz="quarter" idx="13" hasCustomPrompt="1"/>
          </p:nvPr>
        </p:nvSpPr>
        <p:spPr>
          <a:xfrm>
            <a:off x="1517651" y="1394850"/>
            <a:ext cx="10398412" cy="4734491"/>
          </a:xfrm>
        </p:spPr>
        <p:txBody>
          <a:bodyPr/>
          <a:lstStyle>
            <a:lvl1pPr marL="457200" indent="-457200">
              <a:buFont typeface="Arial" panose="020B0604020202020204" pitchFamily="34" charset="0"/>
              <a:buChar char="•"/>
              <a:defRPr/>
            </a:lvl1pPr>
            <a:lvl2pPr marL="854075" indent="-393700">
              <a:defRPr/>
            </a:lvl2pPr>
            <a:lvl3pPr marL="1203325" indent="-365125">
              <a:defRPr/>
            </a:lvl3pPr>
            <a:lvl4pPr marL="1539875" indent="-342900">
              <a:defRPr/>
            </a:lvl4pPr>
          </a:lstStyle>
          <a:p>
            <a:pPr lvl="0"/>
            <a:r>
              <a:rPr lang="en-US"/>
              <a:t>Click to add content</a:t>
            </a:r>
          </a:p>
          <a:p>
            <a:pPr lvl="1"/>
            <a:r>
              <a:rPr lang="en-US"/>
              <a:t>Level 2</a:t>
            </a:r>
          </a:p>
          <a:p>
            <a:pPr lvl="2"/>
            <a:r>
              <a:rPr lang="en-US"/>
              <a:t>Level 3</a:t>
            </a:r>
          </a:p>
          <a:p>
            <a:pPr lvl="3"/>
            <a:r>
              <a:rPr lang="en-US"/>
              <a:t>Level 4</a:t>
            </a:r>
          </a:p>
          <a:p>
            <a:pPr lvl="2"/>
            <a:endParaRPr lang="en-US"/>
          </a:p>
        </p:txBody>
      </p:sp>
      <p:pic>
        <p:nvPicPr>
          <p:cNvPr id="9" name="Picture 8">
            <a:extLst>
              <a:ext uri="{FF2B5EF4-FFF2-40B4-BE49-F238E27FC236}">
                <a16:creationId xmlns:a16="http://schemas.microsoft.com/office/drawing/2014/main" id="{481DECFA-CB67-4136-92B7-52DD0D6F4EAD}"/>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275943" y="6369829"/>
            <a:ext cx="1664793" cy="251114"/>
          </a:xfrm>
          <a:prstGeom prst="rect">
            <a:avLst/>
          </a:prstGeom>
        </p:spPr>
      </p:pic>
    </p:spTree>
    <p:extLst>
      <p:ext uri="{BB962C8B-B14F-4D97-AF65-F5344CB8AC3E}">
        <p14:creationId xmlns:p14="http://schemas.microsoft.com/office/powerpoint/2010/main" val="212408274"/>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picTx" preserve="1">
  <p:cSld name="Picture with Caption Slide">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5F0DD66-77C0-7241-9B19-FF637C83DC16}"/>
              </a:ext>
            </a:extLst>
          </p:cNvPr>
          <p:cNvSpPr>
            <a:spLocks noGrp="1"/>
          </p:cNvSpPr>
          <p:nvPr>
            <p:ph type="body" sz="half" idx="2"/>
          </p:nvPr>
        </p:nvSpPr>
        <p:spPr>
          <a:xfrm>
            <a:off x="1578429" y="4221016"/>
            <a:ext cx="3494315" cy="1319814"/>
          </a:xfrm>
        </p:spPr>
        <p:txBody>
          <a:bodyPr lIns="0"/>
          <a:lstStyle>
            <a:lvl1pPr marL="0" indent="0">
              <a:buNone/>
              <a:defRPr sz="1600" b="0">
                <a:solidFill>
                  <a:schemeClr val="accent1"/>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3" name="Picture Placeholder 2">
            <a:extLst>
              <a:ext uri="{FF2B5EF4-FFF2-40B4-BE49-F238E27FC236}">
                <a16:creationId xmlns:a16="http://schemas.microsoft.com/office/drawing/2014/main" id="{DE7EDD8F-91EE-B741-8CC7-A1B75474A3C6}"/>
              </a:ext>
            </a:extLst>
          </p:cNvPr>
          <p:cNvSpPr>
            <a:spLocks noGrp="1"/>
          </p:cNvSpPr>
          <p:nvPr>
            <p:ph type="pic" idx="1"/>
          </p:nvPr>
        </p:nvSpPr>
        <p:spPr>
          <a:xfrm>
            <a:off x="5277531" y="675864"/>
            <a:ext cx="6927256" cy="5907131"/>
          </a:xfrm>
          <a:solidFill>
            <a:schemeClr val="accent1"/>
          </a:solidFill>
        </p:spPr>
        <p:txBody>
          <a:bodyPr/>
          <a:lstStyle>
            <a:lvl1pPr marL="0" indent="0">
              <a:buNone/>
              <a:defRPr sz="3200">
                <a:solidFill>
                  <a:schemeClr val="bg1"/>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p>
        </p:txBody>
      </p:sp>
      <p:sp>
        <p:nvSpPr>
          <p:cNvPr id="2" name="Title 1">
            <a:extLst>
              <a:ext uri="{FF2B5EF4-FFF2-40B4-BE49-F238E27FC236}">
                <a16:creationId xmlns:a16="http://schemas.microsoft.com/office/drawing/2014/main" id="{29BA8FBA-0F69-7E4B-8131-B8C9E5AC4406}"/>
              </a:ext>
            </a:extLst>
          </p:cNvPr>
          <p:cNvSpPr>
            <a:spLocks noGrp="1"/>
          </p:cNvSpPr>
          <p:nvPr>
            <p:ph type="title"/>
          </p:nvPr>
        </p:nvSpPr>
        <p:spPr>
          <a:xfrm>
            <a:off x="839788" y="1436919"/>
            <a:ext cx="5060080" cy="2597299"/>
          </a:xfrm>
        </p:spPr>
        <p:txBody>
          <a:bodyPr anchor="b">
            <a:noAutofit/>
          </a:bodyPr>
          <a:lstStyle>
            <a:lvl1pPr>
              <a:defRPr sz="5000" b="1" i="0" spc="-150">
                <a:solidFill>
                  <a:schemeClr val="accent1">
                    <a:lumMod val="50000"/>
                  </a:schemeClr>
                </a:solidFill>
                <a:latin typeface="Spectral ExtraBold" panose="02020502060000000000" pitchFamily="18" charset="77"/>
              </a:defRPr>
            </a:lvl1pPr>
          </a:lstStyle>
          <a:p>
            <a:r>
              <a:rPr lang="en-US"/>
              <a:t>Click to edit Master title style</a:t>
            </a:r>
          </a:p>
        </p:txBody>
      </p:sp>
      <p:pic>
        <p:nvPicPr>
          <p:cNvPr id="7" name="Picture 6">
            <a:extLst>
              <a:ext uri="{FF2B5EF4-FFF2-40B4-BE49-F238E27FC236}">
                <a16:creationId xmlns:a16="http://schemas.microsoft.com/office/drawing/2014/main" id="{418FAF02-950B-4B1B-AC2A-4C83655E8D1B}"/>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275943" y="6369829"/>
            <a:ext cx="1664793" cy="251114"/>
          </a:xfrm>
          <a:prstGeom prst="rect">
            <a:avLst/>
          </a:prstGeom>
        </p:spPr>
      </p:pic>
    </p:spTree>
    <p:extLst>
      <p:ext uri="{BB962C8B-B14F-4D97-AF65-F5344CB8AC3E}">
        <p14:creationId xmlns:p14="http://schemas.microsoft.com/office/powerpoint/2010/main" val="2265116039"/>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woTxTwoObj" preserve="1">
  <p:cSld name="Comparison Slide">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78A0BC1-E26E-F348-8264-AE55E086748F}"/>
              </a:ext>
            </a:extLst>
          </p:cNvPr>
          <p:cNvSpPr>
            <a:spLocks noGrp="1"/>
          </p:cNvSpPr>
          <p:nvPr>
            <p:ph type="title"/>
          </p:nvPr>
        </p:nvSpPr>
        <p:spPr>
          <a:xfrm>
            <a:off x="1157467" y="600034"/>
            <a:ext cx="10163196" cy="275647"/>
          </a:xfrm>
        </p:spPr>
        <p:txBody>
          <a:bodyPr/>
          <a:lstStyle>
            <a:lvl1pPr>
              <a:defRPr sz="2000">
                <a:solidFill>
                  <a:schemeClr val="bg1">
                    <a:lumMod val="65000"/>
                  </a:schemeClr>
                </a:solidFill>
              </a:defRPr>
            </a:lvl1pPr>
          </a:lstStyle>
          <a:p>
            <a:r>
              <a:rPr lang="en-US"/>
              <a:t>Click to edit Master title style</a:t>
            </a:r>
          </a:p>
        </p:txBody>
      </p:sp>
      <p:sp>
        <p:nvSpPr>
          <p:cNvPr id="3" name="Text Placeholder 2">
            <a:extLst>
              <a:ext uri="{FF2B5EF4-FFF2-40B4-BE49-F238E27FC236}">
                <a16:creationId xmlns:a16="http://schemas.microsoft.com/office/drawing/2014/main" id="{4C515E8F-7CC1-7A45-9C9D-F49BF2CAE0CF}"/>
              </a:ext>
            </a:extLst>
          </p:cNvPr>
          <p:cNvSpPr>
            <a:spLocks noGrp="1"/>
          </p:cNvSpPr>
          <p:nvPr>
            <p:ph type="body" idx="1"/>
          </p:nvPr>
        </p:nvSpPr>
        <p:spPr>
          <a:xfrm>
            <a:off x="1163880" y="1324554"/>
            <a:ext cx="5157787" cy="537177"/>
          </a:xfrm>
        </p:spPr>
        <p:txBody>
          <a:bodyPr anchor="t" anchorCtr="0"/>
          <a:lstStyle>
            <a:lvl1pPr marL="0" indent="0">
              <a:buNone/>
              <a:defRPr sz="2400" b="1">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277B413C-B2A5-2B49-A4B8-E9FFD6BBEF55}"/>
              </a:ext>
            </a:extLst>
          </p:cNvPr>
          <p:cNvSpPr>
            <a:spLocks noGrp="1"/>
          </p:cNvSpPr>
          <p:nvPr>
            <p:ph sz="half" idx="2" hasCustomPrompt="1"/>
          </p:nvPr>
        </p:nvSpPr>
        <p:spPr>
          <a:xfrm>
            <a:off x="1184779" y="2200533"/>
            <a:ext cx="5136889" cy="3356642"/>
          </a:xfrm>
        </p:spPr>
        <p:txBody>
          <a:bodyPr/>
          <a:lstStyle>
            <a:lvl1pPr>
              <a:defRPr sz="2800"/>
            </a:lvl1pPr>
            <a:lvl3pPr marL="800100" indent="-342900">
              <a:buFont typeface="Arial" panose="020B0604020202020204" pitchFamily="34" charset="0"/>
              <a:buChar char="•"/>
              <a:defRPr/>
            </a:lvl3pPr>
          </a:lstStyle>
          <a:p>
            <a:pPr lvl="0"/>
            <a:r>
              <a:rPr lang="en-US"/>
              <a:t>Click to edit text</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F40C7541-396E-B04E-BA5F-78A114E03795}"/>
              </a:ext>
            </a:extLst>
          </p:cNvPr>
          <p:cNvSpPr>
            <a:spLocks noGrp="1"/>
          </p:cNvSpPr>
          <p:nvPr>
            <p:ph type="body" sz="quarter" idx="3"/>
          </p:nvPr>
        </p:nvSpPr>
        <p:spPr>
          <a:xfrm>
            <a:off x="6519452" y="1324554"/>
            <a:ext cx="5160039" cy="537177"/>
          </a:xfrm>
        </p:spPr>
        <p:txBody>
          <a:bodyPr anchor="t" anchorCtr="0"/>
          <a:lstStyle>
            <a:lvl1pPr marL="0" indent="0">
              <a:buNone/>
              <a:defRPr sz="2400" b="1">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A68678F0-C2AA-FE49-BABD-8E84BFBA8868}"/>
              </a:ext>
            </a:extLst>
          </p:cNvPr>
          <p:cNvSpPr>
            <a:spLocks noGrp="1"/>
          </p:cNvSpPr>
          <p:nvPr>
            <p:ph sz="quarter" idx="4" hasCustomPrompt="1"/>
          </p:nvPr>
        </p:nvSpPr>
        <p:spPr>
          <a:xfrm>
            <a:off x="6542589" y="2200533"/>
            <a:ext cx="5160040" cy="3356642"/>
          </a:xfrm>
        </p:spPr>
        <p:txBody>
          <a:bodyPr/>
          <a:lstStyle>
            <a:lvl1pPr>
              <a:defRPr sz="2800"/>
            </a:lvl1pPr>
          </a:lstStyle>
          <a:p>
            <a:pPr lvl="0"/>
            <a:r>
              <a:rPr lang="en-US"/>
              <a:t>Click to edit text</a:t>
            </a:r>
          </a:p>
          <a:p>
            <a:pPr lvl="1"/>
            <a:r>
              <a:rPr lang="en-US"/>
              <a:t>Second level</a:t>
            </a:r>
          </a:p>
          <a:p>
            <a:pPr lvl="2"/>
            <a:r>
              <a:rPr lang="en-US"/>
              <a:t>Third level</a:t>
            </a:r>
          </a:p>
          <a:p>
            <a:pPr lvl="3"/>
            <a:r>
              <a:rPr lang="en-US"/>
              <a:t>Fourth level</a:t>
            </a:r>
          </a:p>
          <a:p>
            <a:pPr lvl="4"/>
            <a:r>
              <a:rPr lang="en-US"/>
              <a:t>Fifth level</a:t>
            </a:r>
          </a:p>
        </p:txBody>
      </p:sp>
      <p:sp>
        <p:nvSpPr>
          <p:cNvPr id="8" name="Footer Placeholder 7">
            <a:extLst>
              <a:ext uri="{FF2B5EF4-FFF2-40B4-BE49-F238E27FC236}">
                <a16:creationId xmlns:a16="http://schemas.microsoft.com/office/drawing/2014/main" id="{EA6CF3B6-96DD-354B-9D35-097AC7F6B87D}"/>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D35B91E0-4870-CD48-8ECC-1DBCDBF283F4}"/>
              </a:ext>
            </a:extLst>
          </p:cNvPr>
          <p:cNvSpPr>
            <a:spLocks noGrp="1"/>
          </p:cNvSpPr>
          <p:nvPr>
            <p:ph type="sldNum" sz="quarter" idx="12"/>
          </p:nvPr>
        </p:nvSpPr>
        <p:spPr/>
        <p:txBody>
          <a:bodyPr/>
          <a:lstStyle>
            <a:lvl1pPr>
              <a:defRPr>
                <a:solidFill>
                  <a:schemeClr val="accent1"/>
                </a:solidFill>
              </a:defRPr>
            </a:lvl1pPr>
          </a:lstStyle>
          <a:p>
            <a:fld id="{96ACBB43-5C7B-084B-877B-5EF90931306D}" type="slidenum">
              <a:rPr lang="en-US" smtClean="0"/>
              <a:pPr/>
              <a:t>‹#›</a:t>
            </a:fld>
            <a:endParaRPr lang="en-US"/>
          </a:p>
        </p:txBody>
      </p:sp>
      <p:cxnSp>
        <p:nvCxnSpPr>
          <p:cNvPr id="11" name="Straight Connector 10">
            <a:extLst>
              <a:ext uri="{FF2B5EF4-FFF2-40B4-BE49-F238E27FC236}">
                <a16:creationId xmlns:a16="http://schemas.microsoft.com/office/drawing/2014/main" id="{C882155A-D15F-6441-98DD-4C50FAA1A628}"/>
              </a:ext>
            </a:extLst>
          </p:cNvPr>
          <p:cNvCxnSpPr/>
          <p:nvPr userDrawn="1"/>
        </p:nvCxnSpPr>
        <p:spPr>
          <a:xfrm>
            <a:off x="1163880" y="1183938"/>
            <a:ext cx="5157787" cy="0"/>
          </a:xfrm>
          <a:prstGeom prst="line">
            <a:avLst/>
          </a:prstGeom>
          <a:ln w="47625"/>
        </p:spPr>
        <p:style>
          <a:lnRef idx="3">
            <a:schemeClr val="accent1"/>
          </a:lnRef>
          <a:fillRef idx="0">
            <a:schemeClr val="accent1"/>
          </a:fillRef>
          <a:effectRef idx="2">
            <a:schemeClr val="accent1"/>
          </a:effectRef>
          <a:fontRef idx="minor">
            <a:schemeClr val="tx1"/>
          </a:fontRef>
        </p:style>
      </p:cxnSp>
      <p:cxnSp>
        <p:nvCxnSpPr>
          <p:cNvPr id="12" name="Straight Connector 11">
            <a:extLst>
              <a:ext uri="{FF2B5EF4-FFF2-40B4-BE49-F238E27FC236}">
                <a16:creationId xmlns:a16="http://schemas.microsoft.com/office/drawing/2014/main" id="{EC42D5B9-E51E-504A-A069-E877528889DD}"/>
              </a:ext>
            </a:extLst>
          </p:cNvPr>
          <p:cNvCxnSpPr>
            <a:cxnSpLocks/>
          </p:cNvCxnSpPr>
          <p:nvPr userDrawn="1"/>
        </p:nvCxnSpPr>
        <p:spPr>
          <a:xfrm>
            <a:off x="6496295" y="1183938"/>
            <a:ext cx="5183188" cy="0"/>
          </a:xfrm>
          <a:prstGeom prst="line">
            <a:avLst/>
          </a:prstGeom>
          <a:ln w="47625"/>
        </p:spPr>
        <p:style>
          <a:lnRef idx="3">
            <a:schemeClr val="accent1"/>
          </a:lnRef>
          <a:fillRef idx="0">
            <a:schemeClr val="accent1"/>
          </a:fillRef>
          <a:effectRef idx="2">
            <a:schemeClr val="accent1"/>
          </a:effectRef>
          <a:fontRef idx="minor">
            <a:schemeClr val="tx1"/>
          </a:fontRef>
        </p:style>
      </p:cxnSp>
      <p:cxnSp>
        <p:nvCxnSpPr>
          <p:cNvPr id="15" name="Straight Connector 14">
            <a:extLst>
              <a:ext uri="{FF2B5EF4-FFF2-40B4-BE49-F238E27FC236}">
                <a16:creationId xmlns:a16="http://schemas.microsoft.com/office/drawing/2014/main" id="{3C1C28F0-BE87-4D4C-8ABB-585C9A7178AB}"/>
              </a:ext>
            </a:extLst>
          </p:cNvPr>
          <p:cNvCxnSpPr/>
          <p:nvPr userDrawn="1"/>
        </p:nvCxnSpPr>
        <p:spPr>
          <a:xfrm>
            <a:off x="1163880" y="2075189"/>
            <a:ext cx="5157787" cy="0"/>
          </a:xfrm>
          <a:prstGeom prst="line">
            <a:avLst/>
          </a:prstGeom>
          <a:ln w="15875"/>
        </p:spPr>
        <p:style>
          <a:lnRef idx="3">
            <a:schemeClr val="accent1"/>
          </a:lnRef>
          <a:fillRef idx="0">
            <a:schemeClr val="accent1"/>
          </a:fillRef>
          <a:effectRef idx="2">
            <a:schemeClr val="accent1"/>
          </a:effectRef>
          <a:fontRef idx="minor">
            <a:schemeClr val="tx1"/>
          </a:fontRef>
        </p:style>
      </p:cxnSp>
      <p:cxnSp>
        <p:nvCxnSpPr>
          <p:cNvPr id="16" name="Straight Connector 15">
            <a:extLst>
              <a:ext uri="{FF2B5EF4-FFF2-40B4-BE49-F238E27FC236}">
                <a16:creationId xmlns:a16="http://schemas.microsoft.com/office/drawing/2014/main" id="{2F103DE9-94D1-6845-BD4E-842135DC9FF6}"/>
              </a:ext>
            </a:extLst>
          </p:cNvPr>
          <p:cNvCxnSpPr>
            <a:cxnSpLocks/>
          </p:cNvCxnSpPr>
          <p:nvPr userDrawn="1"/>
        </p:nvCxnSpPr>
        <p:spPr>
          <a:xfrm>
            <a:off x="6519440" y="2075189"/>
            <a:ext cx="5160040" cy="0"/>
          </a:xfrm>
          <a:prstGeom prst="line">
            <a:avLst/>
          </a:prstGeom>
          <a:ln w="15875"/>
        </p:spPr>
        <p:style>
          <a:lnRef idx="3">
            <a:schemeClr val="accent1"/>
          </a:lnRef>
          <a:fillRef idx="0">
            <a:schemeClr val="accent1"/>
          </a:fillRef>
          <a:effectRef idx="2">
            <a:schemeClr val="accent1"/>
          </a:effectRef>
          <a:fontRef idx="minor">
            <a:schemeClr val="tx1"/>
          </a:fontRef>
        </p:style>
      </p:cxnSp>
      <p:cxnSp>
        <p:nvCxnSpPr>
          <p:cNvPr id="17" name="Straight Connector 16">
            <a:extLst>
              <a:ext uri="{FF2B5EF4-FFF2-40B4-BE49-F238E27FC236}">
                <a16:creationId xmlns:a16="http://schemas.microsoft.com/office/drawing/2014/main" id="{E9B66F85-9BD7-4043-B761-2BAD2FFD09F6}"/>
              </a:ext>
            </a:extLst>
          </p:cNvPr>
          <p:cNvCxnSpPr>
            <a:cxnSpLocks/>
          </p:cNvCxnSpPr>
          <p:nvPr userDrawn="1"/>
        </p:nvCxnSpPr>
        <p:spPr>
          <a:xfrm>
            <a:off x="1187032" y="5956762"/>
            <a:ext cx="5134639" cy="0"/>
          </a:xfrm>
          <a:prstGeom prst="line">
            <a:avLst/>
          </a:prstGeom>
          <a:ln w="15875"/>
        </p:spPr>
        <p:style>
          <a:lnRef idx="3">
            <a:schemeClr val="accent1"/>
          </a:lnRef>
          <a:fillRef idx="0">
            <a:schemeClr val="accent1"/>
          </a:fillRef>
          <a:effectRef idx="2">
            <a:schemeClr val="accent1"/>
          </a:effectRef>
          <a:fontRef idx="minor">
            <a:schemeClr val="tx1"/>
          </a:fontRef>
        </p:style>
      </p:cxnSp>
      <p:cxnSp>
        <p:nvCxnSpPr>
          <p:cNvPr id="18" name="Straight Connector 17">
            <a:extLst>
              <a:ext uri="{FF2B5EF4-FFF2-40B4-BE49-F238E27FC236}">
                <a16:creationId xmlns:a16="http://schemas.microsoft.com/office/drawing/2014/main" id="{FABBB607-D0F6-8148-93DE-AB163FE92524}"/>
              </a:ext>
            </a:extLst>
          </p:cNvPr>
          <p:cNvCxnSpPr>
            <a:cxnSpLocks/>
          </p:cNvCxnSpPr>
          <p:nvPr userDrawn="1"/>
        </p:nvCxnSpPr>
        <p:spPr>
          <a:xfrm>
            <a:off x="6542589" y="5956762"/>
            <a:ext cx="5160040" cy="0"/>
          </a:xfrm>
          <a:prstGeom prst="line">
            <a:avLst/>
          </a:prstGeom>
          <a:ln w="15875"/>
        </p:spPr>
        <p:style>
          <a:lnRef idx="3">
            <a:schemeClr val="accent1"/>
          </a:lnRef>
          <a:fillRef idx="0">
            <a:schemeClr val="accent1"/>
          </a:fillRef>
          <a:effectRef idx="2">
            <a:schemeClr val="accent1"/>
          </a:effectRef>
          <a:fontRef idx="minor">
            <a:schemeClr val="tx1"/>
          </a:fontRef>
        </p:style>
      </p:cxnSp>
      <p:pic>
        <p:nvPicPr>
          <p:cNvPr id="21" name="Picture 20">
            <a:extLst>
              <a:ext uri="{FF2B5EF4-FFF2-40B4-BE49-F238E27FC236}">
                <a16:creationId xmlns:a16="http://schemas.microsoft.com/office/drawing/2014/main" id="{E176AB45-BDCE-4010-ABA8-DAC438A4C00C}"/>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275943" y="6369829"/>
            <a:ext cx="1664793" cy="251114"/>
          </a:xfrm>
          <a:prstGeom prst="rect">
            <a:avLst/>
          </a:prstGeom>
        </p:spPr>
      </p:pic>
    </p:spTree>
    <p:extLst>
      <p:ext uri="{BB962C8B-B14F-4D97-AF65-F5344CB8AC3E}">
        <p14:creationId xmlns:p14="http://schemas.microsoft.com/office/powerpoint/2010/main" val="3298499042"/>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userDrawn="1">
  <p:cSld name="Title and Content - With Animations">
    <p:spTree>
      <p:nvGrpSpPr>
        <p:cNvPr id="1" name=""/>
        <p:cNvGrpSpPr/>
        <p:nvPr/>
      </p:nvGrpSpPr>
      <p:grpSpPr>
        <a:xfrm>
          <a:off x="0" y="0"/>
          <a:ext cx="0" cy="0"/>
          <a:chOff x="0" y="0"/>
          <a:chExt cx="0" cy="0"/>
        </a:xfrm>
      </p:grpSpPr>
      <p:sp>
        <p:nvSpPr>
          <p:cNvPr id="3" name="Content Placeholder 2"/>
          <p:cNvSpPr>
            <a:spLocks noGrp="1"/>
          </p:cNvSpPr>
          <p:nvPr>
            <p:ph idx="1"/>
          </p:nvPr>
        </p:nvSpPr>
        <p:spPr>
          <a:xfrm>
            <a:off x="838200" y="1560286"/>
            <a:ext cx="10515600" cy="3912862"/>
          </a:xfrm>
        </p:spPr>
        <p:txBody>
          <a:bodyPr/>
          <a:lstStyle>
            <a:lvl1pPr>
              <a:lnSpc>
                <a:spcPct val="100000"/>
              </a:lnSpc>
              <a:spcBef>
                <a:spcPts val="0"/>
              </a:spcBef>
              <a:spcAft>
                <a:spcPts val="750"/>
              </a:spcAft>
              <a:defRPr sz="2700" baseline="0">
                <a:latin typeface="Arial"/>
                <a:cs typeface="Arial"/>
              </a:defRPr>
            </a:lvl1pPr>
            <a:lvl2pPr>
              <a:lnSpc>
                <a:spcPct val="100000"/>
              </a:lnSpc>
              <a:spcBef>
                <a:spcPts val="0"/>
              </a:spcBef>
              <a:spcAft>
                <a:spcPts val="750"/>
              </a:spcAft>
              <a:defRPr sz="1800" b="0" i="0" baseline="0">
                <a:solidFill>
                  <a:schemeClr val="bg1">
                    <a:lumMod val="50000"/>
                  </a:schemeClr>
                </a:solidFill>
                <a:latin typeface="Arial"/>
                <a:ea typeface="Gotham-Book" charset="0"/>
                <a:cs typeface="Arial"/>
              </a:defRPr>
            </a:lvl2pPr>
            <a:lvl3pPr>
              <a:lnSpc>
                <a:spcPct val="100000"/>
              </a:lnSpc>
              <a:spcBef>
                <a:spcPts val="0"/>
              </a:spcBef>
              <a:spcAft>
                <a:spcPts val="750"/>
              </a:spcAft>
              <a:defRPr sz="1200" baseline="0">
                <a:solidFill>
                  <a:schemeClr val="bg1">
                    <a:lumMod val="50000"/>
                  </a:schemeClr>
                </a:solidFill>
                <a:latin typeface="Arial"/>
                <a:cs typeface="Arial"/>
              </a:defRPr>
            </a:lvl3pPr>
          </a:lstStyle>
          <a:p>
            <a:pPr lvl="0"/>
            <a:r>
              <a:rPr lang="en-US"/>
              <a:t>Click to edit Master text styles</a:t>
            </a:r>
          </a:p>
          <a:p>
            <a:pPr lvl="1"/>
            <a:r>
              <a:rPr lang="en-US"/>
              <a:t>Second level</a:t>
            </a:r>
          </a:p>
          <a:p>
            <a:pPr lvl="2"/>
            <a:r>
              <a:rPr lang="en-US"/>
              <a:t>Third level</a:t>
            </a:r>
          </a:p>
        </p:txBody>
      </p:sp>
      <p:sp>
        <p:nvSpPr>
          <p:cNvPr id="10" name="Title 1"/>
          <p:cNvSpPr>
            <a:spLocks noGrp="1"/>
          </p:cNvSpPr>
          <p:nvPr>
            <p:ph type="title"/>
          </p:nvPr>
        </p:nvSpPr>
        <p:spPr>
          <a:xfrm>
            <a:off x="838199" y="344715"/>
            <a:ext cx="10515600" cy="879928"/>
          </a:xfrm>
        </p:spPr>
        <p:txBody>
          <a:bodyPr/>
          <a:lstStyle>
            <a:lvl1pPr>
              <a:defRPr>
                <a:solidFill>
                  <a:schemeClr val="accent5">
                    <a:lumMod val="50000"/>
                  </a:schemeClr>
                </a:solidFill>
              </a:defRPr>
            </a:lvl1pPr>
          </a:lstStyle>
          <a:p>
            <a:r>
              <a:rPr lang="en-US"/>
              <a:t>Click to edit Master title style</a:t>
            </a:r>
          </a:p>
        </p:txBody>
      </p:sp>
    </p:spTree>
    <p:extLst>
      <p:ext uri="{BB962C8B-B14F-4D97-AF65-F5344CB8AC3E}">
        <p14:creationId xmlns:p14="http://schemas.microsoft.com/office/powerpoint/2010/main" val="3583605796"/>
      </p:ext>
    </p:extLst>
  </p:cSld>
  <p:clrMapOvr>
    <a:masterClrMapping/>
  </p:clrMapOvr>
  <p:transition/>
</p:sldLayout>
</file>

<file path=ppt/slideLayouts/slideLayout487.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50930"/>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7/18/23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2785067" y="4295432"/>
            <a:ext cx="4242816" cy="999515"/>
          </a:xfrm>
          <a:prstGeom prst="rect">
            <a:avLst/>
          </a:prstGeom>
        </p:spPr>
      </p:pic>
    </p:spTree>
    <p:extLst>
      <p:ext uri="{BB962C8B-B14F-4D97-AF65-F5344CB8AC3E}">
        <p14:creationId xmlns:p14="http://schemas.microsoft.com/office/powerpoint/2010/main" val="1152547139"/>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preserve="1">
  <p:cSld name="Title Slide">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CFF5B5C8-7B69-51AA-F46D-C920F46E35BD}"/>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7638765" y="5023720"/>
            <a:ext cx="4242816" cy="999515"/>
          </a:xfrm>
          <a:prstGeom prst="rect">
            <a:avLst/>
          </a:prstGeom>
        </p:spPr>
      </p:pic>
      <p:sp>
        <p:nvSpPr>
          <p:cNvPr id="2" name="Title 1"/>
          <p:cNvSpPr>
            <a:spLocks noGrp="1"/>
          </p:cNvSpPr>
          <p:nvPr>
            <p:ph type="ctrTitle" hasCustomPrompt="1"/>
          </p:nvPr>
        </p:nvSpPr>
        <p:spPr>
          <a:xfrm>
            <a:off x="1143675" y="831049"/>
            <a:ext cx="9861493" cy="2387600"/>
          </a:xfrm>
          <a:prstGeom prst="rect">
            <a:avLst/>
          </a:prstGeom>
        </p:spPr>
        <p:txBody>
          <a:bodyPr anchor="b"/>
          <a:lstStyle>
            <a:lvl1pPr algn="l">
              <a:defRPr sz="5333" b="1" baseline="0">
                <a:solidFill>
                  <a:srgbClr val="003B5C"/>
                </a:solidFill>
                <a:latin typeface="Verdana" charset="0"/>
                <a:ea typeface="Verdana" charset="0"/>
                <a:cs typeface="Verdana" charset="0"/>
              </a:defRPr>
            </a:lvl1pPr>
          </a:lstStyle>
          <a:p>
            <a:r>
              <a:rPr lang="en-US"/>
              <a:t>Presentation Title (40pt)</a:t>
            </a:r>
          </a:p>
        </p:txBody>
      </p:sp>
      <p:sp>
        <p:nvSpPr>
          <p:cNvPr id="3" name="Subtitle 2"/>
          <p:cNvSpPr>
            <a:spLocks noGrp="1"/>
          </p:cNvSpPr>
          <p:nvPr>
            <p:ph type="subTitle" idx="1" hasCustomPrompt="1"/>
          </p:nvPr>
        </p:nvSpPr>
        <p:spPr>
          <a:xfrm>
            <a:off x="1143675" y="3229439"/>
            <a:ext cx="9861493" cy="442759"/>
          </a:xfrm>
          <a:prstGeom prst="rect">
            <a:avLst/>
          </a:prstGeom>
        </p:spPr>
        <p:txBody>
          <a:bodyPr/>
          <a:lstStyle>
            <a:lvl1pPr marL="0" indent="0" algn="l">
              <a:buNone/>
              <a:defRPr sz="3200" baseline="0">
                <a:solidFill>
                  <a:srgbClr val="616364"/>
                </a:solidFill>
                <a:latin typeface="Verdana" charset="0"/>
                <a:ea typeface="Verdana" charset="0"/>
                <a:cs typeface="Verdana" charset="0"/>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Presentation Subtitle (24 </a:t>
            </a:r>
            <a:r>
              <a:rPr lang="en-US" err="1"/>
              <a:t>pt</a:t>
            </a:r>
            <a:r>
              <a:rPr lang="en-US"/>
              <a:t>)</a:t>
            </a:r>
          </a:p>
        </p:txBody>
      </p:sp>
      <p:sp>
        <p:nvSpPr>
          <p:cNvPr id="11" name="Text Placeholder 10"/>
          <p:cNvSpPr>
            <a:spLocks noGrp="1"/>
          </p:cNvSpPr>
          <p:nvPr>
            <p:ph type="body" sz="quarter" idx="10" hasCustomPrompt="1"/>
          </p:nvPr>
        </p:nvSpPr>
        <p:spPr>
          <a:xfrm>
            <a:off x="1143675" y="3882599"/>
            <a:ext cx="9861493" cy="450419"/>
          </a:xfrm>
          <a:prstGeom prst="rect">
            <a:avLst/>
          </a:prstGeom>
        </p:spPr>
        <p:txBody>
          <a:bodyPr/>
          <a:lstStyle>
            <a:lvl1pPr marL="0" indent="0">
              <a:buNone/>
              <a:defRPr sz="1600" b="0" i="0">
                <a:solidFill>
                  <a:srgbClr val="616364"/>
                </a:solidFill>
                <a:latin typeface="Verdana" charset="0"/>
                <a:ea typeface="Verdana" charset="0"/>
                <a:cs typeface="Verdana" charset="0"/>
              </a:defRPr>
            </a:lvl1pPr>
          </a:lstStyle>
          <a:p>
            <a:pPr marL="0" indent="0">
              <a:buNone/>
            </a:pPr>
            <a:r>
              <a:rPr lang="en-US" sz="1867">
                <a:solidFill>
                  <a:schemeClr val="tx1">
                    <a:lumMod val="65000"/>
                    <a:lumOff val="35000"/>
                  </a:schemeClr>
                </a:solidFill>
                <a:latin typeface="Verdana" charset="0"/>
                <a:ea typeface="Verdana" charset="0"/>
                <a:cs typeface="Verdana" charset="0"/>
              </a:rPr>
              <a:t>Date | Presenter Information (14 </a:t>
            </a:r>
            <a:r>
              <a:rPr lang="en-US" sz="1867" err="1">
                <a:solidFill>
                  <a:schemeClr val="tx1">
                    <a:lumMod val="65000"/>
                    <a:lumOff val="35000"/>
                  </a:schemeClr>
                </a:solidFill>
                <a:latin typeface="Verdana" charset="0"/>
                <a:ea typeface="Verdana" charset="0"/>
                <a:cs typeface="Verdana" charset="0"/>
              </a:rPr>
              <a:t>pt</a:t>
            </a:r>
            <a:r>
              <a:rPr lang="en-US" sz="1867">
                <a:solidFill>
                  <a:schemeClr val="tx1">
                    <a:lumMod val="65000"/>
                    <a:lumOff val="35000"/>
                  </a:schemeClr>
                </a:solidFill>
                <a:latin typeface="Verdana" charset="0"/>
                <a:ea typeface="Verdana" charset="0"/>
                <a:cs typeface="Verdana" charset="0"/>
              </a:rPr>
              <a:t>)</a:t>
            </a:r>
          </a:p>
        </p:txBody>
      </p:sp>
      <p:sp>
        <p:nvSpPr>
          <p:cNvPr id="13" name="Rectangle 12">
            <a:extLst>
              <a:ext uri="{FF2B5EF4-FFF2-40B4-BE49-F238E27FC236}">
                <a16:creationId xmlns:a16="http://schemas.microsoft.com/office/drawing/2014/main" id="{23C321A4-E52D-2845-8647-B84F191C389C}"/>
              </a:ext>
            </a:extLst>
          </p:cNvPr>
          <p:cNvSpPr/>
          <p:nvPr/>
        </p:nvSpPr>
        <p:spPr>
          <a:xfrm>
            <a:off x="0" y="6178040"/>
            <a:ext cx="12192000" cy="679961"/>
          </a:xfrm>
          <a:prstGeom prst="rect">
            <a:avLst/>
          </a:prstGeom>
          <a:solidFill>
            <a:srgbClr val="0031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4" name="Rectangle 13">
            <a:extLst>
              <a:ext uri="{FF2B5EF4-FFF2-40B4-BE49-F238E27FC236}">
                <a16:creationId xmlns:a16="http://schemas.microsoft.com/office/drawing/2014/main" id="{BD8F7AC5-29D1-EB43-BF58-C8ABD803FFFB}"/>
              </a:ext>
            </a:extLst>
          </p:cNvPr>
          <p:cNvSpPr/>
          <p:nvPr/>
        </p:nvSpPr>
        <p:spPr>
          <a:xfrm>
            <a:off x="1" y="1"/>
            <a:ext cx="5396089" cy="86188"/>
          </a:xfrm>
          <a:prstGeom prst="rect">
            <a:avLst/>
          </a:prstGeom>
          <a:solidFill>
            <a:srgbClr val="A2CB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9" name="Rectangle 8">
            <a:extLst>
              <a:ext uri="{FF2B5EF4-FFF2-40B4-BE49-F238E27FC236}">
                <a16:creationId xmlns:a16="http://schemas.microsoft.com/office/drawing/2014/main" id="{23C321A4-E52D-2845-8647-B84F191C389C}"/>
              </a:ext>
            </a:extLst>
          </p:cNvPr>
          <p:cNvSpPr/>
          <p:nvPr userDrawn="1"/>
        </p:nvSpPr>
        <p:spPr>
          <a:xfrm>
            <a:off x="0" y="6178040"/>
            <a:ext cx="12192000" cy="679961"/>
          </a:xfrm>
          <a:prstGeom prst="rect">
            <a:avLst/>
          </a:prstGeom>
          <a:solidFill>
            <a:srgbClr val="0031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0" name="Rectangle 9">
            <a:extLst>
              <a:ext uri="{FF2B5EF4-FFF2-40B4-BE49-F238E27FC236}">
                <a16:creationId xmlns:a16="http://schemas.microsoft.com/office/drawing/2014/main" id="{BD8F7AC5-29D1-EB43-BF58-C8ABD803FFFB}"/>
              </a:ext>
            </a:extLst>
          </p:cNvPr>
          <p:cNvSpPr/>
          <p:nvPr userDrawn="1"/>
        </p:nvSpPr>
        <p:spPr>
          <a:xfrm>
            <a:off x="1" y="1"/>
            <a:ext cx="5396089" cy="86188"/>
          </a:xfrm>
          <a:prstGeom prst="rect">
            <a:avLst/>
          </a:prstGeom>
          <a:solidFill>
            <a:srgbClr val="A2CB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489.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47063F9D-F93B-595F-B49C-E4B0A7B27D8B}"/>
              </a:ext>
            </a:extLst>
          </p:cNvPr>
          <p:cNvSpPr/>
          <p:nvPr userDrawn="1"/>
        </p:nvSpPr>
        <p:spPr>
          <a:xfrm>
            <a:off x="0" y="6321760"/>
            <a:ext cx="12192000" cy="544883"/>
          </a:xfrm>
          <a:prstGeom prst="rect">
            <a:avLst/>
          </a:prstGeom>
          <a:solidFill>
            <a:srgbClr val="6163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4" name="Picture 3" descr="Text&#10;&#10;Description automatically generated">
            <a:extLst>
              <a:ext uri="{FF2B5EF4-FFF2-40B4-BE49-F238E27FC236}">
                <a16:creationId xmlns:a16="http://schemas.microsoft.com/office/drawing/2014/main" id="{39794B4B-7882-E4E6-FF20-18E4EFF4D1BE}"/>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5762487" y="6473190"/>
            <a:ext cx="2377440" cy="329679"/>
          </a:xfrm>
          <a:prstGeom prst="rect">
            <a:avLst/>
          </a:prstGeom>
        </p:spPr>
      </p:pic>
      <p:pic>
        <p:nvPicPr>
          <p:cNvPr id="7" name="Picture 6" descr="Shape, rectangle&#10;&#10;Description automatically generated">
            <a:extLst>
              <a:ext uri="{FF2B5EF4-FFF2-40B4-BE49-F238E27FC236}">
                <a16:creationId xmlns:a16="http://schemas.microsoft.com/office/drawing/2014/main" id="{38F82E2B-5E58-7B57-6F9D-27D33700250F}"/>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l="-7233" t="-602"/>
          <a:stretch/>
        </p:blipFill>
        <p:spPr>
          <a:xfrm>
            <a:off x="8158320" y="6347232"/>
            <a:ext cx="4033680" cy="510768"/>
          </a:xfrm>
          <a:prstGeom prst="rect">
            <a:avLst/>
          </a:prstGeom>
        </p:spPr>
      </p:pic>
      <p:pic>
        <p:nvPicPr>
          <p:cNvPr id="8" name="Picture 7" descr="Text&#10;&#10;Description automatically generated">
            <a:extLst>
              <a:ext uri="{FF2B5EF4-FFF2-40B4-BE49-F238E27FC236}">
                <a16:creationId xmlns:a16="http://schemas.microsoft.com/office/drawing/2014/main" id="{68C7E7E0-EF66-44E3-7BBC-87DDB4FC9A32}"/>
              </a:ext>
            </a:extLst>
          </p:cNvPr>
          <p:cNvPicPr>
            <a:picLocks noChangeAspect="1"/>
          </p:cNvPicPr>
          <p:nvPr userDrawn="1"/>
        </p:nvPicPr>
        <p:blipFill rotWithShape="1">
          <a:blip r:embed="rId4" cstate="email">
            <a:extLst>
              <a:ext uri="{28A0092B-C50C-407E-A947-70E740481C1C}">
                <a14:useLocalDpi xmlns:a14="http://schemas.microsoft.com/office/drawing/2010/main"/>
              </a:ext>
            </a:extLst>
          </a:blip>
          <a:srcRect/>
          <a:stretch/>
        </p:blipFill>
        <p:spPr>
          <a:xfrm>
            <a:off x="8810739" y="6480696"/>
            <a:ext cx="3002285" cy="243840"/>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80723"/>
            <a:ext cx="10156179" cy="757130"/>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77496322"/>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preserve="1">
  <p:cSld name="Title and Content_No Bottom Bar">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433C4F75-1E14-A328-5775-AE72A434298A}"/>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5762487" y="6461660"/>
            <a:ext cx="2413776" cy="341209"/>
          </a:xfrm>
          <a:prstGeom prst="rect">
            <a:avLst/>
          </a:prstGeom>
        </p:spPr>
      </p:pic>
      <p:sp>
        <p:nvSpPr>
          <p:cNvPr id="2" name="Title 1"/>
          <p:cNvSpPr>
            <a:spLocks noGrp="1"/>
          </p:cNvSpPr>
          <p:nvPr>
            <p:ph type="title" hasCustomPrompt="1"/>
          </p:nvPr>
        </p:nvSpPr>
        <p:spPr>
          <a:xfrm>
            <a:off x="848989" y="880723"/>
            <a:ext cx="10156179" cy="757130"/>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pic>
        <p:nvPicPr>
          <p:cNvPr id="5" name="Picture 4" descr="Shape, rectangle&#10;&#10;Description automatically generated">
            <a:extLst>
              <a:ext uri="{FF2B5EF4-FFF2-40B4-BE49-F238E27FC236}">
                <a16:creationId xmlns:a16="http://schemas.microsoft.com/office/drawing/2014/main" id="{E464766A-BE93-C3A9-99A0-AFC7764323F0}"/>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l="-7233" t="-597"/>
          <a:stretch/>
        </p:blipFill>
        <p:spPr>
          <a:xfrm>
            <a:off x="8158320" y="6347232"/>
            <a:ext cx="4033680" cy="510768"/>
          </a:xfrm>
          <a:prstGeom prst="rect">
            <a:avLst/>
          </a:prstGeom>
        </p:spPr>
      </p:pic>
      <p:pic>
        <p:nvPicPr>
          <p:cNvPr id="6" name="Picture 5" descr="Text&#10;&#10;Description automatically generated">
            <a:extLst>
              <a:ext uri="{FF2B5EF4-FFF2-40B4-BE49-F238E27FC236}">
                <a16:creationId xmlns:a16="http://schemas.microsoft.com/office/drawing/2014/main" id="{DFBDB5E9-DC14-D8DF-E5AA-5F647822F518}"/>
              </a:ext>
            </a:extLst>
          </p:cNvPr>
          <p:cNvPicPr>
            <a:picLocks noChangeAspect="1"/>
          </p:cNvPicPr>
          <p:nvPr userDrawn="1"/>
        </p:nvPicPr>
        <p:blipFill rotWithShape="1">
          <a:blip r:embed="rId4" cstate="email">
            <a:extLst>
              <a:ext uri="{28A0092B-C50C-407E-A947-70E740481C1C}">
                <a14:useLocalDpi xmlns:a14="http://schemas.microsoft.com/office/drawing/2010/main"/>
              </a:ext>
            </a:extLst>
          </a:blip>
          <a:srcRect/>
          <a:stretch/>
        </p:blipFill>
        <p:spPr>
          <a:xfrm>
            <a:off x="8810739" y="6480696"/>
            <a:ext cx="3002285" cy="243840"/>
          </a:xfrm>
          <a:prstGeom prst="rect">
            <a:avLst/>
          </a:prstGeom>
        </p:spPr>
      </p:pic>
    </p:spTree>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preserve="1" userDrawn="1">
  <p:cSld name="Title and Bullets Layou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4D378054-FAD6-F182-1D43-23EED3F13FF2}"/>
              </a:ext>
            </a:extLst>
          </p:cNvPr>
          <p:cNvSpPr/>
          <p:nvPr userDrawn="1"/>
        </p:nvSpPr>
        <p:spPr>
          <a:xfrm>
            <a:off x="0" y="6321760"/>
            <a:ext cx="12192000" cy="544883"/>
          </a:xfrm>
          <a:prstGeom prst="rect">
            <a:avLst/>
          </a:prstGeom>
          <a:solidFill>
            <a:srgbClr val="6163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6" name="Picture 5" descr="Text&#10;&#10;Description automatically generated">
            <a:extLst>
              <a:ext uri="{FF2B5EF4-FFF2-40B4-BE49-F238E27FC236}">
                <a16:creationId xmlns:a16="http://schemas.microsoft.com/office/drawing/2014/main" id="{FA44862C-7E14-4CE8-63D6-8C5893B432F1}"/>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5762487" y="6473190"/>
            <a:ext cx="2377440" cy="329679"/>
          </a:xfrm>
          <a:prstGeom prst="rect">
            <a:avLst/>
          </a:prstGeom>
        </p:spPr>
      </p:pic>
      <p:pic>
        <p:nvPicPr>
          <p:cNvPr id="7" name="Picture 6" descr="Shape, rectangle&#10;&#10;Description automatically generated">
            <a:extLst>
              <a:ext uri="{FF2B5EF4-FFF2-40B4-BE49-F238E27FC236}">
                <a16:creationId xmlns:a16="http://schemas.microsoft.com/office/drawing/2014/main" id="{848EC431-D1B1-6E41-1CDA-C7FFE6E6079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l="-7233" t="-602"/>
          <a:stretch/>
        </p:blipFill>
        <p:spPr>
          <a:xfrm>
            <a:off x="8158320" y="6347232"/>
            <a:ext cx="4033680" cy="510768"/>
          </a:xfrm>
          <a:prstGeom prst="rect">
            <a:avLst/>
          </a:prstGeom>
        </p:spPr>
      </p:pic>
      <p:pic>
        <p:nvPicPr>
          <p:cNvPr id="8" name="Picture 7" descr="Text&#10;&#10;Description automatically generated">
            <a:extLst>
              <a:ext uri="{FF2B5EF4-FFF2-40B4-BE49-F238E27FC236}">
                <a16:creationId xmlns:a16="http://schemas.microsoft.com/office/drawing/2014/main" id="{8B940DA2-4566-0417-CB89-51CF166001C2}"/>
              </a:ext>
            </a:extLst>
          </p:cNvPr>
          <p:cNvPicPr>
            <a:picLocks noChangeAspect="1"/>
          </p:cNvPicPr>
          <p:nvPr userDrawn="1"/>
        </p:nvPicPr>
        <p:blipFill rotWithShape="1">
          <a:blip r:embed="rId4" cstate="email">
            <a:extLst>
              <a:ext uri="{28A0092B-C50C-407E-A947-70E740481C1C}">
                <a14:useLocalDpi xmlns:a14="http://schemas.microsoft.com/office/drawing/2010/main"/>
              </a:ext>
            </a:extLst>
          </a:blip>
          <a:srcRect/>
          <a:stretch/>
        </p:blipFill>
        <p:spPr>
          <a:xfrm>
            <a:off x="8810739" y="6480696"/>
            <a:ext cx="3002285" cy="243840"/>
          </a:xfrm>
          <a:prstGeom prst="rect">
            <a:avLst/>
          </a:prstGeom>
        </p:spPr>
      </p:pic>
      <p:sp>
        <p:nvSpPr>
          <p:cNvPr id="2" name="Title 1"/>
          <p:cNvSpPr>
            <a:spLocks noGrp="1"/>
          </p:cNvSpPr>
          <p:nvPr>
            <p:ph type="title" hasCustomPrompt="1"/>
          </p:nvPr>
        </p:nvSpPr>
        <p:spPr>
          <a:xfrm>
            <a:off x="848990" y="857712"/>
            <a:ext cx="10177757" cy="757130"/>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spTree>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preserve="1" userDrawn="1">
  <p:cSld name="Title and Bullets Layout_No Bottom Bar">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857712"/>
            <a:ext cx="10177757" cy="757130"/>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4" name="Text Placeholder 3"/>
          <p:cNvSpPr>
            <a:spLocks noGrp="1"/>
          </p:cNvSpPr>
          <p:nvPr>
            <p:ph type="body" sz="quarter" idx="10" hasCustomPrompt="1"/>
          </p:nvPr>
        </p:nvSpPr>
        <p:spPr>
          <a:xfrm>
            <a:off x="850019" y="1614842"/>
            <a:ext cx="10176728" cy="3435349"/>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b="1">
                <a:solidFill>
                  <a:srgbClr val="00314C"/>
                </a:solidFill>
                <a:latin typeface="Verdana" charset="0"/>
                <a:ea typeface="Verdana" charset="0"/>
                <a:cs typeface="Verdana" charset="0"/>
              </a:defRPr>
            </a:lvl2pPr>
            <a:lvl3pPr>
              <a:defRPr sz="2133" b="1">
                <a:solidFill>
                  <a:srgbClr val="00314C"/>
                </a:solidFill>
                <a:latin typeface="Verdana" charset="0"/>
                <a:ea typeface="Verdana" charset="0"/>
                <a:cs typeface="Verdana" charset="0"/>
              </a:defRPr>
            </a:lvl3pPr>
            <a:lvl4pPr>
              <a:defRPr sz="2133" b="1">
                <a:solidFill>
                  <a:srgbClr val="00314C"/>
                </a:solidFill>
                <a:latin typeface="Verdana" charset="0"/>
                <a:ea typeface="Verdana" charset="0"/>
                <a:cs typeface="Verdana" charset="0"/>
              </a:defRPr>
            </a:lvl4pPr>
            <a:lvl5pPr>
              <a:defRPr sz="2133" b="1">
                <a:solidFill>
                  <a:srgbClr val="00314C"/>
                </a:solidFill>
                <a:latin typeface="Verdana" charset="0"/>
                <a:ea typeface="Verdana" charset="0"/>
                <a:cs typeface="Verdana" charset="0"/>
              </a:defRPr>
            </a:lvl5pPr>
          </a:lstStyle>
          <a:p>
            <a:pPr lvl="0"/>
            <a:r>
              <a:rPr lang="en-US"/>
              <a:t>Copy goes here</a:t>
            </a:r>
          </a:p>
        </p:txBody>
      </p:sp>
      <p:pic>
        <p:nvPicPr>
          <p:cNvPr id="3" name="Picture 2">
            <a:extLst>
              <a:ext uri="{FF2B5EF4-FFF2-40B4-BE49-F238E27FC236}">
                <a16:creationId xmlns:a16="http://schemas.microsoft.com/office/drawing/2014/main" id="{97BEE73E-C179-A6F2-E174-1B7028BFF107}"/>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5762487" y="6461660"/>
            <a:ext cx="2413776" cy="341209"/>
          </a:xfrm>
          <a:prstGeom prst="rect">
            <a:avLst/>
          </a:prstGeom>
        </p:spPr>
      </p:pic>
      <p:pic>
        <p:nvPicPr>
          <p:cNvPr id="6" name="Picture 5" descr="Shape, rectangle&#10;&#10;Description automatically generated">
            <a:extLst>
              <a:ext uri="{FF2B5EF4-FFF2-40B4-BE49-F238E27FC236}">
                <a16:creationId xmlns:a16="http://schemas.microsoft.com/office/drawing/2014/main" id="{B5B430AB-4648-6B00-6772-5731B963FF53}"/>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l="-7233" t="-597"/>
          <a:stretch/>
        </p:blipFill>
        <p:spPr>
          <a:xfrm>
            <a:off x="8158320" y="6347232"/>
            <a:ext cx="4033680" cy="510768"/>
          </a:xfrm>
          <a:prstGeom prst="rect">
            <a:avLst/>
          </a:prstGeom>
        </p:spPr>
      </p:pic>
      <p:pic>
        <p:nvPicPr>
          <p:cNvPr id="7" name="Picture 6" descr="Text&#10;&#10;Description automatically generated">
            <a:extLst>
              <a:ext uri="{FF2B5EF4-FFF2-40B4-BE49-F238E27FC236}">
                <a16:creationId xmlns:a16="http://schemas.microsoft.com/office/drawing/2014/main" id="{59BF859F-CA0E-3443-C0D5-37976FFE9A4C}"/>
              </a:ext>
            </a:extLst>
          </p:cNvPr>
          <p:cNvPicPr>
            <a:picLocks noChangeAspect="1"/>
          </p:cNvPicPr>
          <p:nvPr userDrawn="1"/>
        </p:nvPicPr>
        <p:blipFill rotWithShape="1">
          <a:blip r:embed="rId4" cstate="email">
            <a:extLst>
              <a:ext uri="{28A0092B-C50C-407E-A947-70E740481C1C}">
                <a14:useLocalDpi xmlns:a14="http://schemas.microsoft.com/office/drawing/2010/main"/>
              </a:ext>
            </a:extLst>
          </a:blip>
          <a:srcRect/>
          <a:stretch/>
        </p:blipFill>
        <p:spPr>
          <a:xfrm>
            <a:off x="8810739" y="6480696"/>
            <a:ext cx="3002285" cy="243840"/>
          </a:xfrm>
          <a:prstGeom prst="rect">
            <a:avLst/>
          </a:prstGeom>
        </p:spPr>
      </p:pic>
    </p:spTree>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preserve="1">
  <p:cSld name="Two Section | Picture and Copy Layou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2CDB4DBA-B694-3600-7CAD-4C2D2D087078}"/>
              </a:ext>
            </a:extLst>
          </p:cNvPr>
          <p:cNvSpPr/>
          <p:nvPr userDrawn="1"/>
        </p:nvSpPr>
        <p:spPr>
          <a:xfrm>
            <a:off x="0" y="6321760"/>
            <a:ext cx="12192000" cy="544883"/>
          </a:xfrm>
          <a:prstGeom prst="rect">
            <a:avLst/>
          </a:prstGeom>
          <a:solidFill>
            <a:srgbClr val="6163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6" name="Picture 5" descr="Text&#10;&#10;Description automatically generated">
            <a:extLst>
              <a:ext uri="{FF2B5EF4-FFF2-40B4-BE49-F238E27FC236}">
                <a16:creationId xmlns:a16="http://schemas.microsoft.com/office/drawing/2014/main" id="{1C728AD5-E6DD-9906-2250-BB2703776331}"/>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5762487" y="6473190"/>
            <a:ext cx="2377440" cy="329679"/>
          </a:xfrm>
          <a:prstGeom prst="rect">
            <a:avLst/>
          </a:prstGeom>
        </p:spPr>
      </p:pic>
      <p:pic>
        <p:nvPicPr>
          <p:cNvPr id="7" name="Picture 6" descr="Shape, rectangle&#10;&#10;Description automatically generated">
            <a:extLst>
              <a:ext uri="{FF2B5EF4-FFF2-40B4-BE49-F238E27FC236}">
                <a16:creationId xmlns:a16="http://schemas.microsoft.com/office/drawing/2014/main" id="{C8125D25-6543-B5A4-0AB5-6FF8AE66D1E8}"/>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l="-7233" t="-602"/>
          <a:stretch/>
        </p:blipFill>
        <p:spPr>
          <a:xfrm>
            <a:off x="8158320" y="6347232"/>
            <a:ext cx="4033680" cy="510768"/>
          </a:xfrm>
          <a:prstGeom prst="rect">
            <a:avLst/>
          </a:prstGeom>
        </p:spPr>
      </p:pic>
      <p:pic>
        <p:nvPicPr>
          <p:cNvPr id="8" name="Picture 7" descr="Text&#10;&#10;Description automatically generated">
            <a:extLst>
              <a:ext uri="{FF2B5EF4-FFF2-40B4-BE49-F238E27FC236}">
                <a16:creationId xmlns:a16="http://schemas.microsoft.com/office/drawing/2014/main" id="{C91F210D-3975-EE08-074A-813B50DC994E}"/>
              </a:ext>
            </a:extLst>
          </p:cNvPr>
          <p:cNvPicPr>
            <a:picLocks noChangeAspect="1"/>
          </p:cNvPicPr>
          <p:nvPr userDrawn="1"/>
        </p:nvPicPr>
        <p:blipFill rotWithShape="1">
          <a:blip r:embed="rId4" cstate="email">
            <a:extLst>
              <a:ext uri="{28A0092B-C50C-407E-A947-70E740481C1C}">
                <a14:useLocalDpi xmlns:a14="http://schemas.microsoft.com/office/drawing/2010/main"/>
              </a:ext>
            </a:extLst>
          </a:blip>
          <a:srcRect/>
          <a:stretch/>
        </p:blipFill>
        <p:spPr>
          <a:xfrm>
            <a:off x="8810739" y="6480696"/>
            <a:ext cx="3002285" cy="243840"/>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228393"/>
            <a:ext cx="5466561" cy="757130"/>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Tree>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preserve="1">
  <p:cSld name="Two Section | Copy with Graph">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726B79CE-FAC8-5E67-D552-B71C536ED955}"/>
              </a:ext>
            </a:extLst>
          </p:cNvPr>
          <p:cNvSpPr/>
          <p:nvPr userDrawn="1"/>
        </p:nvSpPr>
        <p:spPr>
          <a:xfrm>
            <a:off x="0" y="6321760"/>
            <a:ext cx="12192000" cy="544883"/>
          </a:xfrm>
          <a:prstGeom prst="rect">
            <a:avLst/>
          </a:prstGeom>
          <a:solidFill>
            <a:srgbClr val="6163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7" name="Picture 6" descr="Text&#10;&#10;Description automatically generated">
            <a:extLst>
              <a:ext uri="{FF2B5EF4-FFF2-40B4-BE49-F238E27FC236}">
                <a16:creationId xmlns:a16="http://schemas.microsoft.com/office/drawing/2014/main" id="{BE01BE7C-AE32-E8CF-B6EC-2663E221F64B}"/>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5762487" y="6473190"/>
            <a:ext cx="2377440" cy="329679"/>
          </a:xfrm>
          <a:prstGeom prst="rect">
            <a:avLst/>
          </a:prstGeom>
        </p:spPr>
      </p:pic>
      <p:pic>
        <p:nvPicPr>
          <p:cNvPr id="9" name="Picture 8" descr="Shape, rectangle&#10;&#10;Description automatically generated">
            <a:extLst>
              <a:ext uri="{FF2B5EF4-FFF2-40B4-BE49-F238E27FC236}">
                <a16:creationId xmlns:a16="http://schemas.microsoft.com/office/drawing/2014/main" id="{E402945C-7D34-ECD4-4898-D53D6DF27EDD}"/>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l="-7233" t="-602"/>
          <a:stretch/>
        </p:blipFill>
        <p:spPr>
          <a:xfrm>
            <a:off x="8158320" y="6347232"/>
            <a:ext cx="4033680" cy="510768"/>
          </a:xfrm>
          <a:prstGeom prst="rect">
            <a:avLst/>
          </a:prstGeom>
        </p:spPr>
      </p:pic>
      <p:pic>
        <p:nvPicPr>
          <p:cNvPr id="11" name="Picture 10" descr="Text&#10;&#10;Description automatically generated">
            <a:extLst>
              <a:ext uri="{FF2B5EF4-FFF2-40B4-BE49-F238E27FC236}">
                <a16:creationId xmlns:a16="http://schemas.microsoft.com/office/drawing/2014/main" id="{C1521A80-3CCF-9B93-4FF8-D72645178279}"/>
              </a:ext>
            </a:extLst>
          </p:cNvPr>
          <p:cNvPicPr>
            <a:picLocks noChangeAspect="1"/>
          </p:cNvPicPr>
          <p:nvPr userDrawn="1"/>
        </p:nvPicPr>
        <p:blipFill rotWithShape="1">
          <a:blip r:embed="rId4" cstate="email">
            <a:extLst>
              <a:ext uri="{28A0092B-C50C-407E-A947-70E740481C1C}">
                <a14:useLocalDpi xmlns:a14="http://schemas.microsoft.com/office/drawing/2010/main"/>
              </a:ext>
            </a:extLst>
          </a:blip>
          <a:srcRect/>
          <a:stretch/>
        </p:blipFill>
        <p:spPr>
          <a:xfrm>
            <a:off x="8810739" y="6480696"/>
            <a:ext cx="3002285" cy="243840"/>
          </a:xfrm>
          <a:prstGeom prst="rect">
            <a:avLst/>
          </a:prstGeom>
        </p:spPr>
      </p:pic>
      <p:sp>
        <p:nvSpPr>
          <p:cNvPr id="2" name="Title 1"/>
          <p:cNvSpPr>
            <a:spLocks noGrp="1"/>
          </p:cNvSpPr>
          <p:nvPr>
            <p:ph type="title" hasCustomPrompt="1"/>
          </p:nvPr>
        </p:nvSpPr>
        <p:spPr>
          <a:xfrm>
            <a:off x="852361" y="863628"/>
            <a:ext cx="10767800" cy="757130"/>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 across top of slide</a:t>
            </a:r>
          </a:p>
        </p:txBody>
      </p:sp>
      <p:sp>
        <p:nvSpPr>
          <p:cNvPr id="10" name="Rectangle 9">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idx="1" hasCustomPrompt="1"/>
          </p:nvPr>
        </p:nvSpPr>
        <p:spPr>
          <a:xfrm>
            <a:off x="4477593" y="2211822"/>
            <a:ext cx="7142569" cy="3646375"/>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1200" b="0" i="1" baseline="0">
                <a:solidFill>
                  <a:srgbClr val="003B5C"/>
                </a:solidFill>
                <a:latin typeface="Verdana" charset="0"/>
                <a:ea typeface="Verdana" charset="0"/>
                <a:cs typeface="Verdana" charset="0"/>
              </a:defRPr>
            </a:lvl1pPr>
            <a:lvl2pPr>
              <a:defRPr sz="2800" b="1" i="0">
                <a:latin typeface="Verdana" charset="0"/>
                <a:ea typeface="Verdana" charset="0"/>
                <a:cs typeface="Verdana" charset="0"/>
              </a:defRPr>
            </a:lvl2pPr>
            <a:lvl3pPr>
              <a:defRPr sz="2400" b="1" i="0">
                <a:latin typeface="Verdana" charset="0"/>
                <a:ea typeface="Verdana" charset="0"/>
                <a:cs typeface="Verdana" charset="0"/>
              </a:defRPr>
            </a:lvl3pPr>
            <a:lvl4pPr>
              <a:defRPr sz="2000" b="1" i="0">
                <a:latin typeface="Verdana" charset="0"/>
                <a:ea typeface="Verdana" charset="0"/>
                <a:cs typeface="Verdana" charset="0"/>
              </a:defRPr>
            </a:lvl4pPr>
            <a:lvl5pPr>
              <a:defRPr sz="2000" b="1" i="0">
                <a:latin typeface="Verdana" charset="0"/>
                <a:ea typeface="Verdana" charset="0"/>
                <a:cs typeface="Verdana" charset="0"/>
              </a:defRPr>
            </a:lvl5pPr>
            <a:lvl6pPr>
              <a:defRPr sz="2000"/>
            </a:lvl6pPr>
            <a:lvl7pPr>
              <a:defRPr sz="2000"/>
            </a:lvl7pPr>
            <a:lvl8pPr>
              <a:defRPr sz="2000"/>
            </a:lvl8pPr>
            <a:lvl9pPr>
              <a:defRPr sz="2000"/>
            </a:lvl9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*Insert Graph Here.</a:t>
            </a:r>
          </a:p>
          <a:p>
            <a:pPr lvl="0"/>
            <a:endParaRPr lang="en-US"/>
          </a:p>
        </p:txBody>
      </p:sp>
      <p:sp>
        <p:nvSpPr>
          <p:cNvPr id="4" name="Text Placeholder 3"/>
          <p:cNvSpPr>
            <a:spLocks noGrp="1"/>
          </p:cNvSpPr>
          <p:nvPr>
            <p:ph type="body" sz="half" idx="2" hasCustomPrompt="1"/>
          </p:nvPr>
        </p:nvSpPr>
        <p:spPr>
          <a:xfrm>
            <a:off x="852361" y="2211823"/>
            <a:ext cx="3381297" cy="3646376"/>
          </a:xfrm>
          <a:prstGeom prst="rect">
            <a:avLst/>
          </a:prstGeom>
        </p:spPr>
        <p:txBody>
          <a:bodyPr/>
          <a:lstStyle>
            <a:lvl1pPr marL="0" indent="0">
              <a:buNone/>
              <a:defRPr sz="1867" b="0" i="0" baseline="0">
                <a:solidFill>
                  <a:schemeClr val="tx1"/>
                </a:solidFill>
                <a:latin typeface="Verdana" charset="0"/>
                <a:ea typeface="Verdana" charset="0"/>
                <a:cs typeface="Verdana" charset="0"/>
              </a:defRPr>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Copy goes here.</a:t>
            </a:r>
          </a:p>
          <a:p>
            <a:pPr lvl="0"/>
            <a:endParaRPr lang="en-US"/>
          </a:p>
        </p:txBody>
      </p:sp>
      <p:sp>
        <p:nvSpPr>
          <p:cNvPr id="22" name="Text Placeholder 21"/>
          <p:cNvSpPr>
            <a:spLocks noGrp="1"/>
          </p:cNvSpPr>
          <p:nvPr>
            <p:ph type="body" sz="quarter" idx="10" hasCustomPrompt="1"/>
          </p:nvPr>
        </p:nvSpPr>
        <p:spPr>
          <a:xfrm>
            <a:off x="852361" y="1614803"/>
            <a:ext cx="10767801" cy="372533"/>
          </a:xfrm>
          <a:prstGeom prst="rect">
            <a:avLst/>
          </a:prstGeom>
        </p:spPr>
        <p:txBody>
          <a:bodyPr/>
          <a:lstStyle>
            <a:lvl1pPr marL="0" indent="0">
              <a:buNone/>
              <a:defRPr sz="2133" b="0" i="0">
                <a:solidFill>
                  <a:srgbClr val="003B5C"/>
                </a:solidFill>
                <a:latin typeface="Verdana" charset="0"/>
                <a:ea typeface="Verdana" charset="0"/>
                <a:cs typeface="Verdana" charset="0"/>
              </a:defRPr>
            </a:lvl1pPr>
          </a:lstStyle>
          <a:p>
            <a:pPr lvl="0"/>
            <a:r>
              <a:rPr lang="en-US"/>
              <a:t>Subhead</a:t>
            </a:r>
          </a:p>
        </p:txBody>
      </p:sp>
    </p:spTree>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preserve="1">
  <p:cSld name="Two Section | Copy with Graph Centere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CC184BE0-0284-B0A4-758B-E88129B2D283}"/>
              </a:ext>
            </a:extLst>
          </p:cNvPr>
          <p:cNvSpPr/>
          <p:nvPr userDrawn="1"/>
        </p:nvSpPr>
        <p:spPr>
          <a:xfrm>
            <a:off x="0" y="6321760"/>
            <a:ext cx="12192000" cy="544883"/>
          </a:xfrm>
          <a:prstGeom prst="rect">
            <a:avLst/>
          </a:prstGeom>
          <a:solidFill>
            <a:srgbClr val="6163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7" name="Picture 6" descr="Text&#10;&#10;Description automatically generated">
            <a:extLst>
              <a:ext uri="{FF2B5EF4-FFF2-40B4-BE49-F238E27FC236}">
                <a16:creationId xmlns:a16="http://schemas.microsoft.com/office/drawing/2014/main" id="{B1925993-1EF9-4234-7D77-046FB1C5C701}"/>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5762487" y="6473190"/>
            <a:ext cx="2377440" cy="329679"/>
          </a:xfrm>
          <a:prstGeom prst="rect">
            <a:avLst/>
          </a:prstGeom>
        </p:spPr>
      </p:pic>
      <p:pic>
        <p:nvPicPr>
          <p:cNvPr id="9" name="Picture 8" descr="Shape, rectangle&#10;&#10;Description automatically generated">
            <a:extLst>
              <a:ext uri="{FF2B5EF4-FFF2-40B4-BE49-F238E27FC236}">
                <a16:creationId xmlns:a16="http://schemas.microsoft.com/office/drawing/2014/main" id="{33354EE0-410D-40F7-8A11-5965934BBA87}"/>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l="-7233" t="-602"/>
          <a:stretch/>
        </p:blipFill>
        <p:spPr>
          <a:xfrm>
            <a:off x="8158320" y="6347232"/>
            <a:ext cx="4033680" cy="510768"/>
          </a:xfrm>
          <a:prstGeom prst="rect">
            <a:avLst/>
          </a:prstGeom>
        </p:spPr>
      </p:pic>
      <p:pic>
        <p:nvPicPr>
          <p:cNvPr id="11" name="Picture 10" descr="Text&#10;&#10;Description automatically generated">
            <a:extLst>
              <a:ext uri="{FF2B5EF4-FFF2-40B4-BE49-F238E27FC236}">
                <a16:creationId xmlns:a16="http://schemas.microsoft.com/office/drawing/2014/main" id="{8D1EB592-03BA-5329-CE3C-94EC149779FA}"/>
              </a:ext>
            </a:extLst>
          </p:cNvPr>
          <p:cNvPicPr>
            <a:picLocks noChangeAspect="1"/>
          </p:cNvPicPr>
          <p:nvPr userDrawn="1"/>
        </p:nvPicPr>
        <p:blipFill rotWithShape="1">
          <a:blip r:embed="rId4" cstate="email">
            <a:extLst>
              <a:ext uri="{28A0092B-C50C-407E-A947-70E740481C1C}">
                <a14:useLocalDpi xmlns:a14="http://schemas.microsoft.com/office/drawing/2010/main"/>
              </a:ext>
            </a:extLst>
          </a:blip>
          <a:srcRect/>
          <a:stretch/>
        </p:blipFill>
        <p:spPr>
          <a:xfrm>
            <a:off x="8810739" y="6480696"/>
            <a:ext cx="3002285" cy="243840"/>
          </a:xfrm>
          <a:prstGeom prst="rect">
            <a:avLst/>
          </a:prstGeom>
        </p:spPr>
      </p:pic>
      <p:sp>
        <p:nvSpPr>
          <p:cNvPr id="2" name="Title 1"/>
          <p:cNvSpPr>
            <a:spLocks noGrp="1"/>
          </p:cNvSpPr>
          <p:nvPr>
            <p:ph type="title" hasCustomPrompt="1"/>
          </p:nvPr>
        </p:nvSpPr>
        <p:spPr>
          <a:xfrm>
            <a:off x="852361" y="863628"/>
            <a:ext cx="10767801" cy="757130"/>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 across top of slide</a:t>
            </a:r>
          </a:p>
        </p:txBody>
      </p:sp>
      <p:sp>
        <p:nvSpPr>
          <p:cNvPr id="10" name="Rectangle 9">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idx="1" hasCustomPrompt="1"/>
          </p:nvPr>
        </p:nvSpPr>
        <p:spPr>
          <a:xfrm>
            <a:off x="2524716" y="2600007"/>
            <a:ext cx="7142569" cy="3589988"/>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1200" b="0" i="1" baseline="0">
                <a:solidFill>
                  <a:srgbClr val="003B5C"/>
                </a:solidFill>
                <a:latin typeface="Verdana" charset="0"/>
                <a:ea typeface="Verdana" charset="0"/>
                <a:cs typeface="Verdana" charset="0"/>
              </a:defRPr>
            </a:lvl1pPr>
            <a:lvl2pPr>
              <a:defRPr sz="2800" b="1" i="0">
                <a:latin typeface="Verdana" charset="0"/>
                <a:ea typeface="Verdana" charset="0"/>
                <a:cs typeface="Verdana" charset="0"/>
              </a:defRPr>
            </a:lvl2pPr>
            <a:lvl3pPr>
              <a:defRPr sz="2400" b="1" i="0">
                <a:latin typeface="Verdana" charset="0"/>
                <a:ea typeface="Verdana" charset="0"/>
                <a:cs typeface="Verdana" charset="0"/>
              </a:defRPr>
            </a:lvl3pPr>
            <a:lvl4pPr>
              <a:defRPr sz="2000" b="1" i="0">
                <a:latin typeface="Verdana" charset="0"/>
                <a:ea typeface="Verdana" charset="0"/>
                <a:cs typeface="Verdana" charset="0"/>
              </a:defRPr>
            </a:lvl4pPr>
            <a:lvl5pPr>
              <a:defRPr sz="2000" b="1" i="0">
                <a:latin typeface="Verdana" charset="0"/>
                <a:ea typeface="Verdana" charset="0"/>
                <a:cs typeface="Verdana" charset="0"/>
              </a:defRPr>
            </a:lvl5pPr>
            <a:lvl6pPr>
              <a:defRPr sz="2000"/>
            </a:lvl6pPr>
            <a:lvl7pPr>
              <a:defRPr sz="2000"/>
            </a:lvl7pPr>
            <a:lvl8pPr>
              <a:defRPr sz="2000"/>
            </a:lvl8pPr>
            <a:lvl9pPr>
              <a:defRPr sz="2000"/>
            </a:lvl9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*Insert Graph Here.</a:t>
            </a:r>
          </a:p>
          <a:p>
            <a:pPr lvl="0"/>
            <a:endParaRPr lang="en-US"/>
          </a:p>
        </p:txBody>
      </p:sp>
      <p:sp>
        <p:nvSpPr>
          <p:cNvPr id="4" name="Text Placeholder 3"/>
          <p:cNvSpPr>
            <a:spLocks noGrp="1"/>
          </p:cNvSpPr>
          <p:nvPr>
            <p:ph type="body" sz="half" idx="2" hasCustomPrompt="1"/>
          </p:nvPr>
        </p:nvSpPr>
        <p:spPr>
          <a:xfrm>
            <a:off x="852361" y="1620758"/>
            <a:ext cx="10767801" cy="860701"/>
          </a:xfrm>
          <a:prstGeom prst="rect">
            <a:avLst/>
          </a:prstGeom>
        </p:spPr>
        <p:txBody>
          <a:bodyPr/>
          <a:lstStyle>
            <a:lvl1pPr marL="0" indent="0">
              <a:buNone/>
              <a:defRPr sz="2133" b="0" i="0" baseline="0">
                <a:solidFill>
                  <a:schemeClr val="tx1"/>
                </a:solidFill>
                <a:latin typeface="Verdana" charset="0"/>
                <a:ea typeface="Verdana" charset="0"/>
                <a:cs typeface="Verdana" charset="0"/>
              </a:defRPr>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Copy goes here.</a:t>
            </a:r>
          </a:p>
        </p:txBody>
      </p:sp>
    </p:spTree>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preserve="1" userDrawn="1">
  <p:cSld name="Two Section | Call Out and Copy">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E05F464-2F05-A945-5A1A-B8D50CC2F1CC}"/>
              </a:ext>
            </a:extLst>
          </p:cNvPr>
          <p:cNvSpPr/>
          <p:nvPr userDrawn="1"/>
        </p:nvSpPr>
        <p:spPr>
          <a:xfrm>
            <a:off x="0" y="6321760"/>
            <a:ext cx="12192000" cy="544883"/>
          </a:xfrm>
          <a:prstGeom prst="rect">
            <a:avLst/>
          </a:prstGeom>
          <a:solidFill>
            <a:srgbClr val="6163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4" name="Picture 3" descr="Text&#10;&#10;Description automatically generated">
            <a:extLst>
              <a:ext uri="{FF2B5EF4-FFF2-40B4-BE49-F238E27FC236}">
                <a16:creationId xmlns:a16="http://schemas.microsoft.com/office/drawing/2014/main" id="{660F6459-D9FA-6FDF-F512-B7297C9A4B8D}"/>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5762487" y="6473190"/>
            <a:ext cx="2377440" cy="329679"/>
          </a:xfrm>
          <a:prstGeom prst="rect">
            <a:avLst/>
          </a:prstGeom>
        </p:spPr>
      </p:pic>
      <p:pic>
        <p:nvPicPr>
          <p:cNvPr id="6" name="Picture 5" descr="Shape, rectangle&#10;&#10;Description automatically generated">
            <a:extLst>
              <a:ext uri="{FF2B5EF4-FFF2-40B4-BE49-F238E27FC236}">
                <a16:creationId xmlns:a16="http://schemas.microsoft.com/office/drawing/2014/main" id="{7CC8A3E5-948B-84F0-A33F-92ED9063DF6F}"/>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l="-7233" t="-602"/>
          <a:stretch/>
        </p:blipFill>
        <p:spPr>
          <a:xfrm>
            <a:off x="8158320" y="6347232"/>
            <a:ext cx="4033680" cy="510768"/>
          </a:xfrm>
          <a:prstGeom prst="rect">
            <a:avLst/>
          </a:prstGeom>
        </p:spPr>
      </p:pic>
      <p:pic>
        <p:nvPicPr>
          <p:cNvPr id="7" name="Picture 6" descr="Text&#10;&#10;Description automatically generated">
            <a:extLst>
              <a:ext uri="{FF2B5EF4-FFF2-40B4-BE49-F238E27FC236}">
                <a16:creationId xmlns:a16="http://schemas.microsoft.com/office/drawing/2014/main" id="{8442C607-3E36-A9B7-6086-5AC63C3DFE0B}"/>
              </a:ext>
            </a:extLst>
          </p:cNvPr>
          <p:cNvPicPr>
            <a:picLocks noChangeAspect="1"/>
          </p:cNvPicPr>
          <p:nvPr userDrawn="1"/>
        </p:nvPicPr>
        <p:blipFill rotWithShape="1">
          <a:blip r:embed="rId4" cstate="email">
            <a:extLst>
              <a:ext uri="{28A0092B-C50C-407E-A947-70E740481C1C}">
                <a14:useLocalDpi xmlns:a14="http://schemas.microsoft.com/office/drawing/2010/main"/>
              </a:ext>
            </a:extLst>
          </a:blip>
          <a:srcRect/>
          <a:stretch/>
        </p:blipFill>
        <p:spPr>
          <a:xfrm>
            <a:off x="8810739" y="6480696"/>
            <a:ext cx="3002285" cy="243840"/>
          </a:xfrm>
          <a:prstGeom prst="rect">
            <a:avLst/>
          </a:prstGeom>
        </p:spPr>
      </p:pic>
      <p:sp>
        <p:nvSpPr>
          <p:cNvPr id="5" name="Text Placeholder 4"/>
          <p:cNvSpPr>
            <a:spLocks noGrp="1"/>
          </p:cNvSpPr>
          <p:nvPr>
            <p:ph type="body" sz="quarter" idx="3" hasCustomPrompt="1"/>
          </p:nvPr>
        </p:nvSpPr>
        <p:spPr>
          <a:xfrm>
            <a:off x="6566049" y="2101540"/>
            <a:ext cx="4789339" cy="1939313"/>
          </a:xfrm>
          <a:prstGeom prst="rect">
            <a:avLst/>
          </a:prstGeom>
        </p:spPr>
        <p:txBody>
          <a:bodyPr anchor="t" anchorCtr="0">
            <a:spAutoFit/>
          </a:bodyPr>
          <a:lstStyle>
            <a:lvl1pPr marL="0" indent="0">
              <a:buNone/>
              <a:defRPr sz="2133" b="0" i="0" baseline="0">
                <a:latin typeface="Verdana" charset="0"/>
                <a:ea typeface="Verdana" charset="0"/>
                <a:cs typeface="Verdana" charset="0"/>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Copy goes here. </a:t>
            </a:r>
            <a:r>
              <a:rPr lang="en-US" sz="1867" err="1">
                <a:latin typeface="Verdana" panose="020B0604030504040204" pitchFamily="34" charset="0"/>
                <a:ea typeface="Verdana" panose="020B0604030504040204" pitchFamily="34" charset="0"/>
                <a:cs typeface="Verdana" panose="020B0604030504040204" pitchFamily="34" charset="0"/>
              </a:rPr>
              <a:t>Voloratis</a:t>
            </a:r>
            <a:r>
              <a:rPr lang="en-US" sz="1867">
                <a:latin typeface="Verdana" panose="020B0604030504040204" pitchFamily="34" charset="0"/>
                <a:ea typeface="Verdana" panose="020B0604030504040204" pitchFamily="34" charset="0"/>
                <a:cs typeface="Verdana" panose="020B0604030504040204" pitchFamily="34" charset="0"/>
              </a:rPr>
              <a:t> </a:t>
            </a:r>
            <a:r>
              <a:rPr lang="en-US" sz="1867" err="1">
                <a:latin typeface="Verdana" panose="020B0604030504040204" pitchFamily="34" charset="0"/>
                <a:ea typeface="Verdana" panose="020B0604030504040204" pitchFamily="34" charset="0"/>
                <a:cs typeface="Verdana" panose="020B0604030504040204" pitchFamily="34" charset="0"/>
              </a:rPr>
              <a:t>es</a:t>
            </a:r>
            <a:r>
              <a:rPr lang="en-US" sz="1867">
                <a:latin typeface="Verdana" panose="020B0604030504040204" pitchFamily="34" charset="0"/>
                <a:ea typeface="Verdana" panose="020B0604030504040204" pitchFamily="34" charset="0"/>
                <a:cs typeface="Verdana" panose="020B0604030504040204" pitchFamily="34" charset="0"/>
              </a:rPr>
              <a:t> </a:t>
            </a:r>
            <a:r>
              <a:rPr lang="en-US" sz="1867" err="1">
                <a:latin typeface="Verdana" panose="020B0604030504040204" pitchFamily="34" charset="0"/>
                <a:ea typeface="Verdana" panose="020B0604030504040204" pitchFamily="34" charset="0"/>
                <a:cs typeface="Verdana" panose="020B0604030504040204" pitchFamily="34" charset="0"/>
              </a:rPr>
              <a:t>perrum</a:t>
            </a:r>
            <a:r>
              <a:rPr lang="en-US" sz="1867">
                <a:latin typeface="Verdana" panose="020B0604030504040204" pitchFamily="34" charset="0"/>
                <a:ea typeface="Verdana" panose="020B0604030504040204" pitchFamily="34" charset="0"/>
                <a:cs typeface="Verdana" panose="020B0604030504040204" pitchFamily="34" charset="0"/>
              </a:rPr>
              <a:t> </a:t>
            </a:r>
            <a:r>
              <a:rPr lang="en-US" sz="1867" err="1">
                <a:latin typeface="Verdana" panose="020B0604030504040204" pitchFamily="34" charset="0"/>
                <a:ea typeface="Verdana" panose="020B0604030504040204" pitchFamily="34" charset="0"/>
                <a:cs typeface="Verdana" panose="020B0604030504040204" pitchFamily="34" charset="0"/>
              </a:rPr>
              <a:t>repuda</a:t>
            </a:r>
            <a:r>
              <a:rPr lang="en-US" sz="1867">
                <a:latin typeface="Verdana" panose="020B0604030504040204" pitchFamily="34" charset="0"/>
                <a:ea typeface="Verdana" panose="020B0604030504040204" pitchFamily="34" charset="0"/>
                <a:cs typeface="Verdana" panose="020B0604030504040204" pitchFamily="34" charset="0"/>
              </a:rPr>
              <a:t> </a:t>
            </a:r>
            <a:r>
              <a:rPr lang="en-US" sz="1867" err="1">
                <a:latin typeface="Verdana" panose="020B0604030504040204" pitchFamily="34" charset="0"/>
                <a:ea typeface="Verdana" panose="020B0604030504040204" pitchFamily="34" charset="0"/>
                <a:cs typeface="Verdana" panose="020B0604030504040204" pitchFamily="34" charset="0"/>
              </a:rPr>
              <a:t>pelignis</a:t>
            </a:r>
            <a:r>
              <a:rPr lang="en-US" sz="1867">
                <a:latin typeface="Verdana" panose="020B0604030504040204" pitchFamily="34" charset="0"/>
                <a:ea typeface="Verdana" panose="020B0604030504040204" pitchFamily="34" charset="0"/>
                <a:cs typeface="Verdana" panose="020B0604030504040204" pitchFamily="34" charset="0"/>
              </a:rPr>
              <a:t> </a:t>
            </a:r>
            <a:r>
              <a:rPr lang="en-US" sz="1867" err="1">
                <a:latin typeface="Verdana" panose="020B0604030504040204" pitchFamily="34" charset="0"/>
                <a:ea typeface="Verdana" panose="020B0604030504040204" pitchFamily="34" charset="0"/>
                <a:cs typeface="Verdana" panose="020B0604030504040204" pitchFamily="34" charset="0"/>
              </a:rPr>
              <a:t>nis</a:t>
            </a:r>
            <a:r>
              <a:rPr lang="en-US" sz="1867">
                <a:latin typeface="Verdana" panose="020B0604030504040204" pitchFamily="34" charset="0"/>
                <a:ea typeface="Verdana" panose="020B0604030504040204" pitchFamily="34" charset="0"/>
                <a:cs typeface="Verdana" panose="020B0604030504040204" pitchFamily="34" charset="0"/>
              </a:rPr>
              <a:t> pro </a:t>
            </a:r>
            <a:r>
              <a:rPr lang="en-US" sz="1867" err="1">
                <a:latin typeface="Verdana" panose="020B0604030504040204" pitchFamily="34" charset="0"/>
                <a:ea typeface="Verdana" panose="020B0604030504040204" pitchFamily="34" charset="0"/>
                <a:cs typeface="Verdana" panose="020B0604030504040204" pitchFamily="34" charset="0"/>
              </a:rPr>
              <a:t>consequos</a:t>
            </a:r>
            <a:r>
              <a:rPr lang="en-US" sz="1867">
                <a:latin typeface="Verdana" panose="020B0604030504040204" pitchFamily="34" charset="0"/>
                <a:ea typeface="Verdana" panose="020B0604030504040204" pitchFamily="34" charset="0"/>
                <a:cs typeface="Verdana" panose="020B0604030504040204" pitchFamily="34" charset="0"/>
              </a:rPr>
              <a:t> et </a:t>
            </a:r>
            <a:r>
              <a:rPr lang="en-US" sz="1867" err="1">
                <a:latin typeface="Verdana" panose="020B0604030504040204" pitchFamily="34" charset="0"/>
                <a:ea typeface="Verdana" panose="020B0604030504040204" pitchFamily="34" charset="0"/>
                <a:cs typeface="Verdana" panose="020B0604030504040204" pitchFamily="34" charset="0"/>
              </a:rPr>
              <a:t>exped</a:t>
            </a:r>
            <a:r>
              <a:rPr lang="en-US" sz="1867">
                <a:latin typeface="Verdana" panose="020B0604030504040204" pitchFamily="34" charset="0"/>
                <a:ea typeface="Verdana" panose="020B0604030504040204" pitchFamily="34" charset="0"/>
                <a:cs typeface="Verdana" panose="020B0604030504040204" pitchFamily="34" charset="0"/>
              </a:rPr>
              <a:t> </a:t>
            </a:r>
            <a:r>
              <a:rPr lang="en-US" sz="1867" err="1">
                <a:latin typeface="Verdana" panose="020B0604030504040204" pitchFamily="34" charset="0"/>
                <a:ea typeface="Verdana" panose="020B0604030504040204" pitchFamily="34" charset="0"/>
                <a:cs typeface="Verdana" panose="020B0604030504040204" pitchFamily="34" charset="0"/>
              </a:rPr>
              <a:t>quas</a:t>
            </a:r>
            <a:r>
              <a:rPr lang="en-US" sz="1867">
                <a:latin typeface="Verdana" panose="020B0604030504040204" pitchFamily="34" charset="0"/>
                <a:ea typeface="Verdana" panose="020B0604030504040204" pitchFamily="34" charset="0"/>
                <a:cs typeface="Verdana" panose="020B0604030504040204" pitchFamily="34" charset="0"/>
              </a:rPr>
              <a:t> </a:t>
            </a:r>
            <a:r>
              <a:rPr lang="en-US" sz="1867" err="1">
                <a:latin typeface="Verdana" panose="020B0604030504040204" pitchFamily="34" charset="0"/>
                <a:ea typeface="Verdana" panose="020B0604030504040204" pitchFamily="34" charset="0"/>
                <a:cs typeface="Verdana" panose="020B0604030504040204" pitchFamily="34" charset="0"/>
              </a:rPr>
              <a:t>doluptae</a:t>
            </a:r>
            <a:r>
              <a:rPr lang="en-US" sz="1867">
                <a:latin typeface="Verdana" panose="020B0604030504040204" pitchFamily="34" charset="0"/>
                <a:ea typeface="Verdana" panose="020B0604030504040204" pitchFamily="34" charset="0"/>
                <a:cs typeface="Verdana" panose="020B0604030504040204" pitchFamily="34" charset="0"/>
              </a:rPr>
              <a:t> </a:t>
            </a:r>
            <a:r>
              <a:rPr lang="en-US" sz="1867" err="1">
                <a:latin typeface="Verdana" panose="020B0604030504040204" pitchFamily="34" charset="0"/>
                <a:ea typeface="Verdana" panose="020B0604030504040204" pitchFamily="34" charset="0"/>
                <a:cs typeface="Verdana" panose="020B0604030504040204" pitchFamily="34" charset="0"/>
              </a:rPr>
              <a:t>niendi</a:t>
            </a:r>
            <a:r>
              <a:rPr lang="en-US" sz="1867">
                <a:latin typeface="Verdana" panose="020B0604030504040204" pitchFamily="34" charset="0"/>
                <a:ea typeface="Verdana" panose="020B0604030504040204" pitchFamily="34" charset="0"/>
                <a:cs typeface="Verdana" panose="020B0604030504040204" pitchFamily="34" charset="0"/>
              </a:rPr>
              <a:t> con </a:t>
            </a:r>
            <a:r>
              <a:rPr lang="en-US" sz="1867" err="1">
                <a:latin typeface="Verdana" panose="020B0604030504040204" pitchFamily="34" charset="0"/>
                <a:ea typeface="Verdana" panose="020B0604030504040204" pitchFamily="34" charset="0"/>
                <a:cs typeface="Verdana" panose="020B0604030504040204" pitchFamily="34" charset="0"/>
              </a:rPr>
              <a:t>plibusd</a:t>
            </a:r>
            <a:r>
              <a:rPr lang="en-US" sz="1867">
                <a:latin typeface="Verdana" panose="020B0604030504040204" pitchFamily="34" charset="0"/>
                <a:ea typeface="Verdana" panose="020B0604030504040204" pitchFamily="34" charset="0"/>
                <a:cs typeface="Verdana" panose="020B0604030504040204" pitchFamily="34" charset="0"/>
              </a:rPr>
              <a:t> </a:t>
            </a:r>
            <a:r>
              <a:rPr lang="en-US" sz="1867" err="1">
                <a:latin typeface="Verdana" panose="020B0604030504040204" pitchFamily="34" charset="0"/>
                <a:ea typeface="Verdana" panose="020B0604030504040204" pitchFamily="34" charset="0"/>
                <a:cs typeface="Verdana" panose="020B0604030504040204" pitchFamily="34" charset="0"/>
              </a:rPr>
              <a:t>andero</a:t>
            </a:r>
            <a:r>
              <a:rPr lang="en-US" sz="1867">
                <a:latin typeface="Verdana" panose="020B0604030504040204" pitchFamily="34" charset="0"/>
                <a:ea typeface="Verdana" panose="020B0604030504040204" pitchFamily="34" charset="0"/>
                <a:cs typeface="Verdana" panose="020B0604030504040204" pitchFamily="34" charset="0"/>
              </a:rPr>
              <a:t> et, </a:t>
            </a:r>
            <a:r>
              <a:rPr lang="en-US" sz="1867" err="1">
                <a:latin typeface="Verdana" panose="020B0604030504040204" pitchFamily="34" charset="0"/>
                <a:ea typeface="Verdana" panose="020B0604030504040204" pitchFamily="34" charset="0"/>
                <a:cs typeface="Verdana" panose="020B0604030504040204" pitchFamily="34" charset="0"/>
              </a:rPr>
              <a:t>es</a:t>
            </a:r>
            <a:r>
              <a:rPr lang="en-US" sz="1867">
                <a:latin typeface="Verdana" panose="020B0604030504040204" pitchFamily="34" charset="0"/>
                <a:ea typeface="Verdana" panose="020B0604030504040204" pitchFamily="34" charset="0"/>
                <a:cs typeface="Verdana" panose="020B0604030504040204" pitchFamily="34" charset="0"/>
              </a:rPr>
              <a:t> ex </a:t>
            </a:r>
            <a:r>
              <a:rPr lang="en-US" sz="1867" err="1">
                <a:latin typeface="Verdana" panose="020B0604030504040204" pitchFamily="34" charset="0"/>
                <a:ea typeface="Verdana" panose="020B0604030504040204" pitchFamily="34" charset="0"/>
                <a:cs typeface="Verdana" panose="020B0604030504040204" pitchFamily="34" charset="0"/>
              </a:rPr>
              <a:t>eatus</a:t>
            </a:r>
            <a:r>
              <a:rPr lang="en-US" sz="1867">
                <a:latin typeface="Verdana" panose="020B0604030504040204" pitchFamily="34" charset="0"/>
                <a:ea typeface="Verdana" panose="020B0604030504040204" pitchFamily="34" charset="0"/>
                <a:cs typeface="Verdana" panose="020B0604030504040204" pitchFamily="34" charset="0"/>
              </a:rPr>
              <a:t> </a:t>
            </a:r>
            <a:r>
              <a:rPr lang="en-US" sz="1867" err="1">
                <a:latin typeface="Verdana" panose="020B0604030504040204" pitchFamily="34" charset="0"/>
                <a:ea typeface="Verdana" panose="020B0604030504040204" pitchFamily="34" charset="0"/>
                <a:cs typeface="Verdana" panose="020B0604030504040204" pitchFamily="34" charset="0"/>
              </a:rPr>
              <a:t>endus</a:t>
            </a:r>
            <a:r>
              <a:rPr lang="en-US" sz="1867">
                <a:latin typeface="Verdana" panose="020B0604030504040204" pitchFamily="34" charset="0"/>
                <a:ea typeface="Verdana" panose="020B0604030504040204" pitchFamily="34" charset="0"/>
                <a:cs typeface="Verdana" panose="020B0604030504040204" pitchFamily="34" charset="0"/>
              </a:rPr>
              <a:t> </a:t>
            </a:r>
            <a:r>
              <a:rPr lang="en-US" sz="1867" err="1">
                <a:latin typeface="Verdana" panose="020B0604030504040204" pitchFamily="34" charset="0"/>
                <a:ea typeface="Verdana" panose="020B0604030504040204" pitchFamily="34" charset="0"/>
                <a:cs typeface="Verdana" panose="020B0604030504040204" pitchFamily="34" charset="0"/>
              </a:rPr>
              <a:t>doluptis</a:t>
            </a:r>
            <a:r>
              <a:rPr lang="en-US" sz="1867">
                <a:latin typeface="Verdana" panose="020B0604030504040204" pitchFamily="34" charset="0"/>
                <a:ea typeface="Verdana" panose="020B0604030504040204" pitchFamily="34" charset="0"/>
                <a:cs typeface="Verdana" panose="020B0604030504040204" pitchFamily="34" charset="0"/>
              </a:rPr>
              <a:t> </a:t>
            </a:r>
            <a:r>
              <a:rPr lang="en-US" sz="1867" err="1">
                <a:latin typeface="Verdana" panose="020B0604030504040204" pitchFamily="34" charset="0"/>
                <a:ea typeface="Verdana" panose="020B0604030504040204" pitchFamily="34" charset="0"/>
                <a:cs typeface="Verdana" panose="020B0604030504040204" pitchFamily="34" charset="0"/>
              </a:rPr>
              <a:t>adi</a:t>
            </a:r>
            <a:r>
              <a:rPr lang="en-US" sz="1867">
                <a:latin typeface="Verdana" panose="020B0604030504040204" pitchFamily="34" charset="0"/>
                <a:ea typeface="Verdana" panose="020B0604030504040204" pitchFamily="34" charset="0"/>
                <a:cs typeface="Verdana" panose="020B0604030504040204" pitchFamily="34" charset="0"/>
              </a:rPr>
              <a:t> </a:t>
            </a:r>
            <a:r>
              <a:rPr lang="en-US" sz="1867" err="1">
                <a:latin typeface="Verdana" panose="020B0604030504040204" pitchFamily="34" charset="0"/>
                <a:ea typeface="Verdana" panose="020B0604030504040204" pitchFamily="34" charset="0"/>
                <a:cs typeface="Verdana" panose="020B0604030504040204" pitchFamily="34" charset="0"/>
              </a:rPr>
              <a:t>denisit</a:t>
            </a:r>
            <a:r>
              <a:rPr lang="en-US" sz="1867">
                <a:latin typeface="Verdana" panose="020B0604030504040204" pitchFamily="34" charset="0"/>
                <a:ea typeface="Verdana" panose="020B0604030504040204" pitchFamily="34" charset="0"/>
                <a:cs typeface="Verdana" panose="020B0604030504040204" pitchFamily="34" charset="0"/>
              </a:rPr>
              <a:t> </a:t>
            </a:r>
            <a:r>
              <a:rPr lang="en-US" sz="1867" err="1">
                <a:latin typeface="Verdana" panose="020B0604030504040204" pitchFamily="34" charset="0"/>
                <a:ea typeface="Verdana" panose="020B0604030504040204" pitchFamily="34" charset="0"/>
                <a:cs typeface="Verdana" panose="020B0604030504040204" pitchFamily="34" charset="0"/>
              </a:rPr>
              <a:t>dolupis</a:t>
            </a:r>
            <a:r>
              <a:rPr lang="en-US" sz="1867">
                <a:latin typeface="Verdana" panose="020B0604030504040204" pitchFamily="34" charset="0"/>
                <a:ea typeface="Verdana" panose="020B0604030504040204" pitchFamily="34" charset="0"/>
                <a:cs typeface="Verdana" panose="020B0604030504040204" pitchFamily="34" charset="0"/>
              </a:rPr>
              <a:t> </a:t>
            </a:r>
            <a:r>
              <a:rPr lang="en-US" sz="1867" err="1">
                <a:latin typeface="Verdana" panose="020B0604030504040204" pitchFamily="34" charset="0"/>
                <a:ea typeface="Verdana" panose="020B0604030504040204" pitchFamily="34" charset="0"/>
                <a:cs typeface="Verdana" panose="020B0604030504040204" pitchFamily="34" charset="0"/>
              </a:rPr>
              <a:t>soleser</a:t>
            </a:r>
            <a:r>
              <a:rPr lang="en-US" sz="1867">
                <a:latin typeface="Verdana" panose="020B0604030504040204" pitchFamily="34" charset="0"/>
                <a:ea typeface="Verdana" panose="020B0604030504040204" pitchFamily="34" charset="0"/>
                <a:cs typeface="Verdana" panose="020B0604030504040204" pitchFamily="34" charset="0"/>
              </a:rPr>
              <a:t> </a:t>
            </a:r>
            <a:r>
              <a:rPr lang="en-US" sz="1867" err="1">
                <a:latin typeface="Verdana" panose="020B0604030504040204" pitchFamily="34" charset="0"/>
                <a:ea typeface="Verdana" panose="020B0604030504040204" pitchFamily="34" charset="0"/>
                <a:cs typeface="Verdana" panose="020B0604030504040204" pitchFamily="34" charset="0"/>
              </a:rPr>
              <a:t>ovidiorum</a:t>
            </a:r>
            <a:r>
              <a:rPr lang="en-US" sz="1867">
                <a:latin typeface="Verdana" panose="020B0604030504040204" pitchFamily="34" charset="0"/>
                <a:ea typeface="Verdana" panose="020B0604030504040204" pitchFamily="34" charset="0"/>
                <a:cs typeface="Verdana" panose="020B0604030504040204" pitchFamily="34" charset="0"/>
              </a:rPr>
              <a:t> qui </a:t>
            </a:r>
            <a:r>
              <a:rPr lang="en-US" sz="1867" err="1">
                <a:latin typeface="Verdana" panose="020B0604030504040204" pitchFamily="34" charset="0"/>
                <a:ea typeface="Verdana" panose="020B0604030504040204" pitchFamily="34" charset="0"/>
                <a:cs typeface="Verdana" panose="020B0604030504040204" pitchFamily="34" charset="0"/>
              </a:rPr>
              <a:t>oditae</a:t>
            </a:r>
            <a:r>
              <a:rPr lang="en-US" sz="1867">
                <a:latin typeface="Verdana" panose="020B0604030504040204" pitchFamily="34" charset="0"/>
                <a:ea typeface="Verdana" panose="020B0604030504040204" pitchFamily="34" charset="0"/>
                <a:cs typeface="Verdana" panose="020B0604030504040204" pitchFamily="34" charset="0"/>
              </a:rPr>
              <a:t> </a:t>
            </a:r>
            <a:r>
              <a:rPr lang="en-US" sz="1867" err="1">
                <a:latin typeface="Verdana" panose="020B0604030504040204" pitchFamily="34" charset="0"/>
                <a:ea typeface="Verdana" panose="020B0604030504040204" pitchFamily="34" charset="0"/>
                <a:cs typeface="Verdana" panose="020B0604030504040204" pitchFamily="34" charset="0"/>
              </a:rPr>
              <a:t>rerit</a:t>
            </a:r>
            <a:r>
              <a:rPr lang="en-US" sz="1867">
                <a:latin typeface="Verdana" panose="020B0604030504040204" pitchFamily="34" charset="0"/>
                <a:ea typeface="Verdana" panose="020B0604030504040204" pitchFamily="34" charset="0"/>
                <a:cs typeface="Verdana" panose="020B0604030504040204" pitchFamily="34" charset="0"/>
              </a:rPr>
              <a:t> </a:t>
            </a:r>
            <a:r>
              <a:rPr lang="en-US" sz="1867" err="1">
                <a:latin typeface="Verdana" panose="020B0604030504040204" pitchFamily="34" charset="0"/>
                <a:ea typeface="Verdana" panose="020B0604030504040204" pitchFamily="34" charset="0"/>
                <a:cs typeface="Verdana" panose="020B0604030504040204" pitchFamily="34" charset="0"/>
              </a:rPr>
              <a:t>quatat</a:t>
            </a:r>
            <a:endParaRPr lang="en-US"/>
          </a:p>
        </p:txBody>
      </p:sp>
      <p:sp>
        <p:nvSpPr>
          <p:cNvPr id="13" name="Rectangle 12">
            <a:extLst>
              <a:ext uri="{FF2B5EF4-FFF2-40B4-BE49-F238E27FC236}">
                <a16:creationId xmlns:a16="http://schemas.microsoft.com/office/drawing/2014/main" id="{A999B04B-69FA-9748-A64D-1E52D36BD989}"/>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cxnSp>
        <p:nvCxnSpPr>
          <p:cNvPr id="14" name="Straight Connector 13">
            <a:extLst>
              <a:ext uri="{FF2B5EF4-FFF2-40B4-BE49-F238E27FC236}">
                <a16:creationId xmlns:a16="http://schemas.microsoft.com/office/drawing/2014/main" id="{F7E0F112-B547-4041-A25D-59D26F57744E}"/>
              </a:ext>
            </a:extLst>
          </p:cNvPr>
          <p:cNvCxnSpPr/>
          <p:nvPr/>
        </p:nvCxnSpPr>
        <p:spPr>
          <a:xfrm>
            <a:off x="6059849" y="838200"/>
            <a:ext cx="0" cy="4728117"/>
          </a:xfrm>
          <a:prstGeom prst="line">
            <a:avLst/>
          </a:prstGeom>
          <a:ln w="22225">
            <a:solidFill>
              <a:srgbClr val="A4D65E"/>
            </a:solidFill>
          </a:ln>
        </p:spPr>
        <p:style>
          <a:lnRef idx="1">
            <a:schemeClr val="accent1"/>
          </a:lnRef>
          <a:fillRef idx="0">
            <a:schemeClr val="accent1"/>
          </a:fillRef>
          <a:effectRef idx="0">
            <a:schemeClr val="accent1"/>
          </a:effectRef>
          <a:fontRef idx="minor">
            <a:schemeClr val="tx1"/>
          </a:fontRef>
        </p:style>
      </p:cxnSp>
      <p:sp>
        <p:nvSpPr>
          <p:cNvPr id="16" name="Title 15">
            <a:extLst>
              <a:ext uri="{FF2B5EF4-FFF2-40B4-BE49-F238E27FC236}">
                <a16:creationId xmlns:a16="http://schemas.microsoft.com/office/drawing/2014/main" id="{C13B7327-FD28-414B-B0BF-5F096B2B312F}"/>
              </a:ext>
            </a:extLst>
          </p:cNvPr>
          <p:cNvSpPr>
            <a:spLocks noGrp="1"/>
          </p:cNvSpPr>
          <p:nvPr>
            <p:ph type="title" hasCustomPrompt="1"/>
          </p:nvPr>
        </p:nvSpPr>
        <p:spPr>
          <a:xfrm>
            <a:off x="858691" y="2179616"/>
            <a:ext cx="4479151" cy="1785104"/>
          </a:xfrm>
          <a:prstGeom prst="rect">
            <a:avLst/>
          </a:prstGeom>
        </p:spPr>
        <p:txBody>
          <a:bodyPr>
            <a:spAutoFit/>
          </a:bodyPr>
          <a:lstStyle>
            <a:lvl1pPr>
              <a:defRPr sz="4000" b="1">
                <a:solidFill>
                  <a:srgbClr val="003B5C"/>
                </a:solidFill>
                <a:latin typeface="Verdana" panose="020B0604030504040204" pitchFamily="34" charset="0"/>
                <a:ea typeface="Verdana" panose="020B0604030504040204" pitchFamily="34" charset="0"/>
                <a:cs typeface="Verdana" panose="020B0604030504040204" pitchFamily="34" charset="0"/>
              </a:defRPr>
            </a:lvl1pPr>
          </a:lstStyle>
          <a:p>
            <a:r>
              <a:rPr lang="en-US"/>
              <a:t>Callout or Headline goes in this space.</a:t>
            </a:r>
          </a:p>
        </p:txBody>
      </p:sp>
    </p:spTree>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497.xml><?xml version="1.0" encoding="utf-8"?>
<p:sldLayout xmlns:a="http://schemas.openxmlformats.org/drawingml/2006/main" xmlns:r="http://schemas.openxmlformats.org/officeDocument/2006/relationships" xmlns:p="http://schemas.openxmlformats.org/presentationml/2006/main" type="picTx" preserve="1">
  <p:cSld name="Caption with Half-Page Image">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F1E061C3-B25B-F487-D790-BFE98E7AB420}"/>
              </a:ext>
            </a:extLst>
          </p:cNvPr>
          <p:cNvSpPr/>
          <p:nvPr userDrawn="1"/>
        </p:nvSpPr>
        <p:spPr>
          <a:xfrm>
            <a:off x="0" y="6321760"/>
            <a:ext cx="12192000" cy="544883"/>
          </a:xfrm>
          <a:prstGeom prst="rect">
            <a:avLst/>
          </a:prstGeom>
          <a:solidFill>
            <a:srgbClr val="6163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descr="Text&#10;&#10;Description automatically generated">
            <a:extLst>
              <a:ext uri="{FF2B5EF4-FFF2-40B4-BE49-F238E27FC236}">
                <a16:creationId xmlns:a16="http://schemas.microsoft.com/office/drawing/2014/main" id="{CBCCDA5B-AF95-CFC4-CA5E-ADC1F918B268}"/>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5762487" y="6473190"/>
            <a:ext cx="2377440" cy="329679"/>
          </a:xfrm>
          <a:prstGeom prst="rect">
            <a:avLst/>
          </a:prstGeom>
        </p:spPr>
      </p:pic>
      <p:pic>
        <p:nvPicPr>
          <p:cNvPr id="13" name="Picture 12" descr="Shape, rectangle&#10;&#10;Description automatically generated">
            <a:extLst>
              <a:ext uri="{FF2B5EF4-FFF2-40B4-BE49-F238E27FC236}">
                <a16:creationId xmlns:a16="http://schemas.microsoft.com/office/drawing/2014/main" id="{152FC7F8-DC0E-81BA-6CB5-335627A86C1E}"/>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l="-7233" t="-602"/>
          <a:stretch/>
        </p:blipFill>
        <p:spPr>
          <a:xfrm>
            <a:off x="8158320" y="6347232"/>
            <a:ext cx="4033680" cy="510768"/>
          </a:xfrm>
          <a:prstGeom prst="rect">
            <a:avLst/>
          </a:prstGeom>
        </p:spPr>
      </p:pic>
      <p:pic>
        <p:nvPicPr>
          <p:cNvPr id="14" name="Picture 13" descr="Text&#10;&#10;Description automatically generated">
            <a:extLst>
              <a:ext uri="{FF2B5EF4-FFF2-40B4-BE49-F238E27FC236}">
                <a16:creationId xmlns:a16="http://schemas.microsoft.com/office/drawing/2014/main" id="{0CD0D956-8D98-E4E3-B43F-7E6A9E083EBC}"/>
              </a:ext>
            </a:extLst>
          </p:cNvPr>
          <p:cNvPicPr>
            <a:picLocks noChangeAspect="1"/>
          </p:cNvPicPr>
          <p:nvPr userDrawn="1"/>
        </p:nvPicPr>
        <p:blipFill rotWithShape="1">
          <a:blip r:embed="rId4" cstate="email">
            <a:extLst>
              <a:ext uri="{28A0092B-C50C-407E-A947-70E740481C1C}">
                <a14:useLocalDpi xmlns:a14="http://schemas.microsoft.com/office/drawing/2010/main"/>
              </a:ext>
            </a:extLst>
          </a:blip>
          <a:srcRect/>
          <a:stretch/>
        </p:blipFill>
        <p:spPr>
          <a:xfrm>
            <a:off x="8810739" y="6480696"/>
            <a:ext cx="3002285" cy="243840"/>
          </a:xfrm>
          <a:prstGeom prst="rect">
            <a:avLst/>
          </a:prstGeom>
        </p:spPr>
      </p:pic>
      <p:sp>
        <p:nvSpPr>
          <p:cNvPr id="2" name="Title 1"/>
          <p:cNvSpPr>
            <a:spLocks noGrp="1"/>
          </p:cNvSpPr>
          <p:nvPr>
            <p:ph type="title" hasCustomPrompt="1"/>
          </p:nvPr>
        </p:nvSpPr>
        <p:spPr>
          <a:xfrm>
            <a:off x="1129800" y="823154"/>
            <a:ext cx="4369301" cy="1497215"/>
          </a:xfrm>
          <a:prstGeom prst="rect">
            <a:avLst/>
          </a:prstGeom>
        </p:spPr>
        <p:txBody>
          <a:bodyPr anchor="b"/>
          <a:lstStyle>
            <a:lvl1pPr>
              <a:defRPr sz="4800" b="1" i="0">
                <a:solidFill>
                  <a:srgbClr val="003B5C"/>
                </a:solidFill>
                <a:latin typeface="Verdana" charset="0"/>
                <a:ea typeface="Verdana" charset="0"/>
                <a:cs typeface="Verdana" charset="0"/>
              </a:defRPr>
            </a:lvl1pPr>
          </a:lstStyle>
          <a:p>
            <a:r>
              <a:rPr lang="en-US"/>
              <a:t>Headline</a:t>
            </a:r>
          </a:p>
        </p:txBody>
      </p:sp>
      <p:sp>
        <p:nvSpPr>
          <p:cNvPr id="3" name="Picture Placeholder 2"/>
          <p:cNvSpPr>
            <a:spLocks noGrp="1" noChangeAspect="1"/>
          </p:cNvSpPr>
          <p:nvPr>
            <p:ph type="pic" idx="1" hasCustomPrompt="1"/>
          </p:nvPr>
        </p:nvSpPr>
        <p:spPr>
          <a:xfrm>
            <a:off x="6516786" y="1"/>
            <a:ext cx="5675213" cy="6292393"/>
          </a:xfrm>
          <a:prstGeom prst="rect">
            <a:avLst/>
          </a:prstGeom>
        </p:spPr>
        <p:txBody>
          <a:bodyPr anchor="t"/>
          <a:lstStyle>
            <a:lvl1pPr marL="0" indent="0">
              <a:buNone/>
              <a:defRPr sz="1200" i="1">
                <a:solidFill>
                  <a:srgbClr val="003B5C"/>
                </a:solidFill>
                <a:latin typeface="Verdana" charset="0"/>
                <a:ea typeface="Verdana" charset="0"/>
                <a:cs typeface="Verdana" charset="0"/>
              </a:defRPr>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r>
              <a:rPr lang="en-US"/>
              <a:t>*Click icon to add picture</a:t>
            </a:r>
          </a:p>
        </p:txBody>
      </p:sp>
      <p:sp>
        <p:nvSpPr>
          <p:cNvPr id="4" name="Text Placeholder 3"/>
          <p:cNvSpPr>
            <a:spLocks noGrp="1"/>
          </p:cNvSpPr>
          <p:nvPr>
            <p:ph type="body" sz="half" idx="2" hasCustomPrompt="1"/>
          </p:nvPr>
        </p:nvSpPr>
        <p:spPr>
          <a:xfrm>
            <a:off x="1129798" y="2320369"/>
            <a:ext cx="4369303" cy="3437697"/>
          </a:xfrm>
          <a:prstGeom prst="rect">
            <a:avLst/>
          </a:prstGeom>
        </p:spPr>
        <p:txBody>
          <a:bodyPr/>
          <a:lstStyle>
            <a:lvl1pPr marL="0" indent="0">
              <a:buNone/>
              <a:defRPr sz="1867" b="0" i="0" baseline="0">
                <a:latin typeface="Verdana" charset="0"/>
                <a:ea typeface="Verdana" charset="0"/>
                <a:cs typeface="Verdana" charset="0"/>
              </a:defRPr>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Copy goes here.</a:t>
            </a:r>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Tree>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preserve="1" userDrawn="1">
  <p:cSld name="Full Image with Caption_Yale Blue">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9E5D80FD-93FD-AFF4-1FDE-50021C79BEAB}"/>
              </a:ext>
            </a:extLst>
          </p:cNvPr>
          <p:cNvSpPr/>
          <p:nvPr userDrawn="1"/>
        </p:nvSpPr>
        <p:spPr>
          <a:xfrm>
            <a:off x="0" y="6321760"/>
            <a:ext cx="12192000" cy="544883"/>
          </a:xfrm>
          <a:prstGeom prst="rect">
            <a:avLst/>
          </a:prstGeom>
          <a:solidFill>
            <a:srgbClr val="6163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5" name="Picture 4" descr="Text&#10;&#10;Description automatically generated">
            <a:extLst>
              <a:ext uri="{FF2B5EF4-FFF2-40B4-BE49-F238E27FC236}">
                <a16:creationId xmlns:a16="http://schemas.microsoft.com/office/drawing/2014/main" id="{14ED21DC-B5E6-29BD-4409-DA9F6AEDB1D3}"/>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5762487" y="6473190"/>
            <a:ext cx="2377440" cy="329679"/>
          </a:xfrm>
          <a:prstGeom prst="rect">
            <a:avLst/>
          </a:prstGeom>
        </p:spPr>
      </p:pic>
      <p:pic>
        <p:nvPicPr>
          <p:cNvPr id="6" name="Picture 5" descr="Shape, rectangle&#10;&#10;Description automatically generated">
            <a:extLst>
              <a:ext uri="{FF2B5EF4-FFF2-40B4-BE49-F238E27FC236}">
                <a16:creationId xmlns:a16="http://schemas.microsoft.com/office/drawing/2014/main" id="{F1B369C5-E646-AD1B-A588-F455D47A2D43}"/>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l="-7233" t="-602"/>
          <a:stretch/>
        </p:blipFill>
        <p:spPr>
          <a:xfrm>
            <a:off x="8158320" y="6347232"/>
            <a:ext cx="4033680" cy="510768"/>
          </a:xfrm>
          <a:prstGeom prst="rect">
            <a:avLst/>
          </a:prstGeom>
        </p:spPr>
      </p:pic>
      <p:pic>
        <p:nvPicPr>
          <p:cNvPr id="7" name="Picture 6" descr="Text&#10;&#10;Description automatically generated">
            <a:extLst>
              <a:ext uri="{FF2B5EF4-FFF2-40B4-BE49-F238E27FC236}">
                <a16:creationId xmlns:a16="http://schemas.microsoft.com/office/drawing/2014/main" id="{945A2991-7E9B-284F-92B5-0EB07AF3B603}"/>
              </a:ext>
            </a:extLst>
          </p:cNvPr>
          <p:cNvPicPr>
            <a:picLocks noChangeAspect="1"/>
          </p:cNvPicPr>
          <p:nvPr userDrawn="1"/>
        </p:nvPicPr>
        <p:blipFill rotWithShape="1">
          <a:blip r:embed="rId4" cstate="email">
            <a:extLst>
              <a:ext uri="{28A0092B-C50C-407E-A947-70E740481C1C}">
                <a14:useLocalDpi xmlns:a14="http://schemas.microsoft.com/office/drawing/2010/main"/>
              </a:ext>
            </a:extLst>
          </a:blip>
          <a:srcRect/>
          <a:stretch/>
        </p:blipFill>
        <p:spPr>
          <a:xfrm>
            <a:off x="8810739" y="6480696"/>
            <a:ext cx="3002285" cy="243840"/>
          </a:xfrm>
          <a:prstGeom prst="rect">
            <a:avLst/>
          </a:prstGeom>
        </p:spPr>
      </p:pic>
      <p:sp>
        <p:nvSpPr>
          <p:cNvPr id="3" name="Picture Placeholder 2"/>
          <p:cNvSpPr>
            <a:spLocks noGrp="1" noChangeAspect="1"/>
          </p:cNvSpPr>
          <p:nvPr>
            <p:ph type="pic" idx="1" hasCustomPrompt="1"/>
          </p:nvPr>
        </p:nvSpPr>
        <p:spPr>
          <a:xfrm>
            <a:off x="1" y="1"/>
            <a:ext cx="12191999" cy="6292393"/>
          </a:xfrm>
          <a:prstGeom prst="rect">
            <a:avLst/>
          </a:prstGeom>
        </p:spPr>
        <p:txBody>
          <a:bodyPr anchor="ctr"/>
          <a:lstStyle>
            <a:lvl1pPr marL="0" indent="0" algn="ctr">
              <a:buNone/>
              <a:defRPr sz="1200" i="1">
                <a:solidFill>
                  <a:srgbClr val="003B5C"/>
                </a:solidFill>
                <a:latin typeface="Verdana" charset="0"/>
                <a:ea typeface="Verdana" charset="0"/>
                <a:cs typeface="Verdana" charset="0"/>
              </a:defRPr>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r>
              <a:rPr lang="en-US"/>
              <a:t>	*Click to add full-size image</a:t>
            </a:r>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Tree>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preserve="1">
  <p:cSld name="Title_Section Divider_Yale Blue">
    <p:spTree>
      <p:nvGrpSpPr>
        <p:cNvPr id="1" name=""/>
        <p:cNvGrpSpPr/>
        <p:nvPr/>
      </p:nvGrpSpPr>
      <p:grpSpPr>
        <a:xfrm>
          <a:off x="0" y="0"/>
          <a:ext cx="0" cy="0"/>
          <a:chOff x="0" y="0"/>
          <a:chExt cx="0" cy="0"/>
        </a:xfrm>
      </p:grpSpPr>
      <p:sp>
        <p:nvSpPr>
          <p:cNvPr id="2" name="Rectangle 1"/>
          <p:cNvSpPr/>
          <p:nvPr/>
        </p:nvSpPr>
        <p:spPr>
          <a:xfrm>
            <a:off x="0" y="0"/>
            <a:ext cx="12192000" cy="6858000"/>
          </a:xfrm>
          <a:prstGeom prst="rect">
            <a:avLst/>
          </a:prstGeom>
          <a:solidFill>
            <a:srgbClr val="0031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8" name="Title 7"/>
          <p:cNvSpPr>
            <a:spLocks noGrp="1"/>
          </p:cNvSpPr>
          <p:nvPr>
            <p:ph type="title" hasCustomPrompt="1"/>
          </p:nvPr>
        </p:nvSpPr>
        <p:spPr>
          <a:xfrm>
            <a:off x="838200" y="2656483"/>
            <a:ext cx="10515600" cy="757130"/>
          </a:xfrm>
          <a:prstGeom prst="rect">
            <a:avLst/>
          </a:prstGeom>
        </p:spPr>
        <p:txBody>
          <a:bodyPr anchor="ctr" anchorCtr="0">
            <a:spAutoFit/>
          </a:bodyPr>
          <a:lstStyle>
            <a:lvl1pPr algn="ctr">
              <a:defRPr sz="4800" b="1">
                <a:solidFill>
                  <a:schemeClr val="bg1"/>
                </a:solidFill>
                <a:latin typeface="Verdana" charset="0"/>
                <a:ea typeface="Verdana" charset="0"/>
                <a:cs typeface="Verdana" charset="0"/>
              </a:defRPr>
            </a:lvl1pPr>
          </a:lstStyle>
          <a:p>
            <a:r>
              <a:rPr lang="en-US"/>
              <a:t>Click to add title.</a:t>
            </a:r>
          </a:p>
        </p:txBody>
      </p:sp>
      <p:pic>
        <p:nvPicPr>
          <p:cNvPr id="9" name="Picture 8" descr="Shape&#10;&#10;Description automatically generated">
            <a:extLst>
              <a:ext uri="{FF2B5EF4-FFF2-40B4-BE49-F238E27FC236}">
                <a16:creationId xmlns:a16="http://schemas.microsoft.com/office/drawing/2014/main" id="{3E5A8FE6-6641-46FB-10EA-2999CBEB4FF9}"/>
              </a:ext>
            </a:extLst>
          </p:cNvPr>
          <p:cNvPicPr>
            <a:picLocks noChangeAspect="1"/>
          </p:cNvPicPr>
          <p:nvPr userDrawn="1"/>
        </p:nvPicPr>
        <p:blipFill rotWithShape="1">
          <a:blip r:embed="rId2" cstate="email">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a:ext>
            </a:extLst>
          </a:blip>
          <a:srcRect/>
          <a:stretch/>
        </p:blipFill>
        <p:spPr>
          <a:xfrm>
            <a:off x="8446593" y="6347233"/>
            <a:ext cx="3745331" cy="511457"/>
          </a:xfrm>
          <a:prstGeom prst="rect">
            <a:avLst/>
          </a:prstGeom>
        </p:spPr>
      </p:pic>
      <p:pic>
        <p:nvPicPr>
          <p:cNvPr id="10" name="Picture 9" descr="Text&#10;&#10;Description automatically generated">
            <a:extLst>
              <a:ext uri="{FF2B5EF4-FFF2-40B4-BE49-F238E27FC236}">
                <a16:creationId xmlns:a16="http://schemas.microsoft.com/office/drawing/2014/main" id="{DB70A984-1F47-EF7A-DC77-7A586983C7FA}"/>
              </a:ext>
            </a:extLst>
          </p:cNvPr>
          <p:cNvPicPr>
            <a:picLocks noChangeAspect="1"/>
          </p:cNvPicPr>
          <p:nvPr userDrawn="1"/>
        </p:nvPicPr>
        <p:blipFill rotWithShape="1">
          <a:blip r:embed="rId4" cstate="email">
            <a:extLst>
              <a:ext uri="{28A0092B-C50C-407E-A947-70E740481C1C}">
                <a14:useLocalDpi xmlns:a14="http://schemas.microsoft.com/office/drawing/2010/main"/>
              </a:ext>
            </a:extLst>
          </a:blip>
          <a:srcRect/>
          <a:stretch/>
        </p:blipFill>
        <p:spPr>
          <a:xfrm>
            <a:off x="8810739" y="6480696"/>
            <a:ext cx="3002285" cy="243840"/>
          </a:xfrm>
          <a:prstGeom prst="rect">
            <a:avLst/>
          </a:prstGeom>
        </p:spPr>
      </p:pic>
      <p:pic>
        <p:nvPicPr>
          <p:cNvPr id="12" name="Picture 11" descr="Text&#10;&#10;Description automatically generated">
            <a:extLst>
              <a:ext uri="{FF2B5EF4-FFF2-40B4-BE49-F238E27FC236}">
                <a16:creationId xmlns:a16="http://schemas.microsoft.com/office/drawing/2014/main" id="{3723795B-4F01-86B8-DD58-AF24AAB5CC1E}"/>
              </a:ext>
            </a:extLst>
          </p:cNvPr>
          <p:cNvPicPr>
            <a:picLocks noChangeAspect="1"/>
          </p:cNvPicPr>
          <p:nvPr userDrawn="1"/>
        </p:nvPicPr>
        <p:blipFill rotWithShape="1">
          <a:blip r:embed="rId5" cstate="email">
            <a:extLst>
              <a:ext uri="{28A0092B-C50C-407E-A947-70E740481C1C}">
                <a14:useLocalDpi xmlns:a14="http://schemas.microsoft.com/office/drawing/2010/main"/>
              </a:ext>
            </a:extLst>
          </a:blip>
          <a:srcRect/>
          <a:stretch/>
        </p:blipFill>
        <p:spPr>
          <a:xfrm>
            <a:off x="5762487" y="6473190"/>
            <a:ext cx="2377440" cy="329679"/>
          </a:xfrm>
          <a:prstGeom prst="rect">
            <a:avLst/>
          </a:prstGeom>
        </p:spPr>
      </p:pic>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8803846"/>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47879164"/>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preserve="1">
  <p:cSld name="Title_Section Divider_Dark Grey">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0EAD8D8-DFA2-114E-B91D-06C945A62334}"/>
              </a:ext>
            </a:extLst>
          </p:cNvPr>
          <p:cNvSpPr/>
          <p:nvPr/>
        </p:nvSpPr>
        <p:spPr>
          <a:xfrm>
            <a:off x="1" y="1"/>
            <a:ext cx="12192000" cy="6858000"/>
          </a:xfrm>
          <a:prstGeom prst="rect">
            <a:avLst/>
          </a:prstGeom>
          <a:solidFill>
            <a:srgbClr val="61636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351"/>
          </a:p>
        </p:txBody>
      </p:sp>
      <p:sp>
        <p:nvSpPr>
          <p:cNvPr id="8" name="Title 7"/>
          <p:cNvSpPr>
            <a:spLocks noGrp="1"/>
          </p:cNvSpPr>
          <p:nvPr>
            <p:ph type="title" hasCustomPrompt="1"/>
          </p:nvPr>
        </p:nvSpPr>
        <p:spPr>
          <a:xfrm>
            <a:off x="838200" y="2656483"/>
            <a:ext cx="10515600" cy="757130"/>
          </a:xfrm>
          <a:prstGeom prst="rect">
            <a:avLst/>
          </a:prstGeom>
        </p:spPr>
        <p:txBody>
          <a:bodyPr anchor="ctr" anchorCtr="0">
            <a:spAutoFit/>
          </a:bodyPr>
          <a:lstStyle>
            <a:lvl1pPr algn="ctr">
              <a:defRPr sz="4800" b="1">
                <a:solidFill>
                  <a:schemeClr val="bg1"/>
                </a:solidFill>
                <a:latin typeface="Verdana" charset="0"/>
                <a:ea typeface="Verdana" charset="0"/>
                <a:cs typeface="Verdana" charset="0"/>
              </a:defRPr>
            </a:lvl1pPr>
          </a:lstStyle>
          <a:p>
            <a:r>
              <a:rPr lang="en-US"/>
              <a:t>Click to add title.</a:t>
            </a:r>
          </a:p>
        </p:txBody>
      </p:sp>
      <p:pic>
        <p:nvPicPr>
          <p:cNvPr id="3" name="Picture 2" descr="Shape, rectangle&#10;&#10;Description automatically generated">
            <a:extLst>
              <a:ext uri="{FF2B5EF4-FFF2-40B4-BE49-F238E27FC236}">
                <a16:creationId xmlns:a16="http://schemas.microsoft.com/office/drawing/2014/main" id="{572F09F9-C07A-1DF7-A3BA-CFAC284F348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l="-7233" t="-602"/>
          <a:stretch/>
        </p:blipFill>
        <p:spPr>
          <a:xfrm>
            <a:off x="8158320" y="6347232"/>
            <a:ext cx="4033680" cy="510768"/>
          </a:xfrm>
          <a:prstGeom prst="rect">
            <a:avLst/>
          </a:prstGeom>
        </p:spPr>
      </p:pic>
      <p:pic>
        <p:nvPicPr>
          <p:cNvPr id="4" name="Picture 3" descr="Text&#10;&#10;Description automatically generated">
            <a:extLst>
              <a:ext uri="{FF2B5EF4-FFF2-40B4-BE49-F238E27FC236}">
                <a16:creationId xmlns:a16="http://schemas.microsoft.com/office/drawing/2014/main" id="{22D329BD-DF7B-D3A0-527E-362D194E65A3}"/>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8810739" y="6480696"/>
            <a:ext cx="3002285" cy="243840"/>
          </a:xfrm>
          <a:prstGeom prst="rect">
            <a:avLst/>
          </a:prstGeom>
        </p:spPr>
      </p:pic>
      <p:pic>
        <p:nvPicPr>
          <p:cNvPr id="7" name="Picture 6" descr="Text&#10;&#10;Description automatically generated">
            <a:extLst>
              <a:ext uri="{FF2B5EF4-FFF2-40B4-BE49-F238E27FC236}">
                <a16:creationId xmlns:a16="http://schemas.microsoft.com/office/drawing/2014/main" id="{B434E0F5-1315-EB02-DAF0-415C6045C791}"/>
              </a:ext>
            </a:extLst>
          </p:cNvPr>
          <p:cNvPicPr>
            <a:picLocks noChangeAspect="1"/>
          </p:cNvPicPr>
          <p:nvPr userDrawn="1"/>
        </p:nvPicPr>
        <p:blipFill rotWithShape="1">
          <a:blip r:embed="rId4" cstate="email">
            <a:extLst>
              <a:ext uri="{28A0092B-C50C-407E-A947-70E740481C1C}">
                <a14:useLocalDpi xmlns:a14="http://schemas.microsoft.com/office/drawing/2010/main"/>
              </a:ext>
            </a:extLst>
          </a:blip>
          <a:srcRect/>
          <a:stretch/>
        </p:blipFill>
        <p:spPr>
          <a:xfrm>
            <a:off x="5762487" y="6473190"/>
            <a:ext cx="2377440" cy="329679"/>
          </a:xfrm>
          <a:prstGeom prst="rect">
            <a:avLst/>
          </a:prstGeom>
        </p:spPr>
      </p:pic>
    </p:spTree>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preserve="1">
  <p:cSld name="Two Section | Call Out and Copy_Yale Blu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0EAD8D8-DFA2-114E-B91D-06C945A62334}"/>
              </a:ext>
            </a:extLst>
          </p:cNvPr>
          <p:cNvSpPr/>
          <p:nvPr/>
        </p:nvSpPr>
        <p:spPr>
          <a:xfrm>
            <a:off x="1" y="1"/>
            <a:ext cx="12192000" cy="6858000"/>
          </a:xfrm>
          <a:prstGeom prst="rect">
            <a:avLst/>
          </a:prstGeom>
          <a:solidFill>
            <a:srgbClr val="00314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351">
              <a:solidFill>
                <a:srgbClr val="00314C"/>
              </a:solidFill>
            </a:endParaRPr>
          </a:p>
        </p:txBody>
      </p:sp>
      <p:sp>
        <p:nvSpPr>
          <p:cNvPr id="8" name="Title 7"/>
          <p:cNvSpPr>
            <a:spLocks noGrp="1"/>
          </p:cNvSpPr>
          <p:nvPr>
            <p:ph type="title" hasCustomPrompt="1"/>
          </p:nvPr>
        </p:nvSpPr>
        <p:spPr>
          <a:xfrm>
            <a:off x="492411" y="2591848"/>
            <a:ext cx="3186767" cy="1674304"/>
          </a:xfrm>
          <a:prstGeom prst="rect">
            <a:avLst/>
          </a:prstGeom>
        </p:spPr>
        <p:txBody>
          <a:bodyPr wrap="square" anchor="ctr" anchorCtr="0">
            <a:spAutoFit/>
          </a:bodyPr>
          <a:lstStyle>
            <a:lvl1pPr algn="l">
              <a:defRPr sz="3733" b="1" baseline="0">
                <a:solidFill>
                  <a:schemeClr val="bg1"/>
                </a:solidFill>
                <a:latin typeface="Verdana" charset="0"/>
                <a:ea typeface="Verdana" charset="0"/>
                <a:cs typeface="Verdana" charset="0"/>
              </a:defRPr>
            </a:lvl1pPr>
          </a:lstStyle>
          <a:p>
            <a:r>
              <a:rPr lang="en-US"/>
              <a:t>Call out or title option page.</a:t>
            </a:r>
          </a:p>
        </p:txBody>
      </p:sp>
      <p:sp>
        <p:nvSpPr>
          <p:cNvPr id="12" name="Text Placeholder 11"/>
          <p:cNvSpPr>
            <a:spLocks noGrp="1"/>
          </p:cNvSpPr>
          <p:nvPr>
            <p:ph type="body" sz="quarter" idx="10" hasCustomPrompt="1"/>
          </p:nvPr>
        </p:nvSpPr>
        <p:spPr>
          <a:xfrm>
            <a:off x="4140273" y="1713284"/>
            <a:ext cx="7166999" cy="646331"/>
          </a:xfrm>
          <a:prstGeom prst="rect">
            <a:avLst/>
          </a:prstGeom>
        </p:spPr>
        <p:txBody>
          <a:bodyPr wrap="square" anchor="b" anchorCtr="0">
            <a:spAutoFit/>
          </a:bodyPr>
          <a:lstStyle>
            <a:lvl1pPr marL="0" indent="0">
              <a:buNone/>
              <a:defRPr sz="4000" b="1" i="0" baseline="0">
                <a:solidFill>
                  <a:schemeClr val="bg1"/>
                </a:solidFill>
                <a:latin typeface="Verdana" charset="0"/>
                <a:ea typeface="Verdana" charset="0"/>
                <a:cs typeface="Verdana" charset="0"/>
              </a:defRPr>
            </a:lvl1pPr>
            <a:lvl2pPr>
              <a:defRPr b="1" i="0">
                <a:latin typeface="Verdana" charset="0"/>
                <a:ea typeface="Verdana" charset="0"/>
                <a:cs typeface="Verdana" charset="0"/>
              </a:defRPr>
            </a:lvl2pPr>
            <a:lvl3pPr>
              <a:defRPr b="1" i="0">
                <a:latin typeface="Verdana" charset="0"/>
                <a:ea typeface="Verdana" charset="0"/>
                <a:cs typeface="Verdana" charset="0"/>
              </a:defRPr>
            </a:lvl3pPr>
            <a:lvl4pPr>
              <a:defRPr b="1" i="0">
                <a:latin typeface="Verdana" charset="0"/>
                <a:ea typeface="Verdana" charset="0"/>
                <a:cs typeface="Verdana" charset="0"/>
              </a:defRPr>
            </a:lvl4pPr>
            <a:lvl5pPr>
              <a:defRPr b="1" i="0">
                <a:latin typeface="Verdana" charset="0"/>
                <a:ea typeface="Verdana" charset="0"/>
                <a:cs typeface="Verdana" charset="0"/>
              </a:defRPr>
            </a:lvl5pPr>
          </a:lstStyle>
          <a:p>
            <a:pPr lvl="0"/>
            <a:r>
              <a:rPr lang="en-US"/>
              <a:t>Insert title here.</a:t>
            </a:r>
          </a:p>
        </p:txBody>
      </p:sp>
      <p:sp>
        <p:nvSpPr>
          <p:cNvPr id="14" name="Text Placeholder 13"/>
          <p:cNvSpPr>
            <a:spLocks noGrp="1"/>
          </p:cNvSpPr>
          <p:nvPr>
            <p:ph type="body" sz="quarter" idx="11" hasCustomPrompt="1"/>
          </p:nvPr>
        </p:nvSpPr>
        <p:spPr>
          <a:xfrm>
            <a:off x="4140273" y="2637614"/>
            <a:ext cx="7166999" cy="2046817"/>
          </a:xfrm>
          <a:prstGeom prst="rect">
            <a:avLst/>
          </a:prstGeom>
        </p:spPr>
        <p:txBody>
          <a:bodyPr/>
          <a:lstStyle>
            <a:lvl1pPr marL="0" indent="0">
              <a:buNone/>
              <a:defRPr sz="2667" b="0" i="0" baseline="0">
                <a:solidFill>
                  <a:schemeClr val="bg1"/>
                </a:solidFill>
                <a:latin typeface="Verdana" charset="0"/>
                <a:ea typeface="Verdana" charset="0"/>
                <a:cs typeface="Verdana" charset="0"/>
              </a:defRPr>
            </a:lvl1pPr>
          </a:lstStyle>
          <a:p>
            <a:pPr lvl="0"/>
            <a:r>
              <a:rPr lang="en-US"/>
              <a:t>Body copy goes here.</a:t>
            </a:r>
          </a:p>
        </p:txBody>
      </p:sp>
      <p:cxnSp>
        <p:nvCxnSpPr>
          <p:cNvPr id="15" name="Straight Connector 14">
            <a:extLst>
              <a:ext uri="{FF2B5EF4-FFF2-40B4-BE49-F238E27FC236}">
                <a16:creationId xmlns:a16="http://schemas.microsoft.com/office/drawing/2014/main" id="{F7E0F112-B547-4041-A25D-59D26F57744E}"/>
              </a:ext>
            </a:extLst>
          </p:cNvPr>
          <p:cNvCxnSpPr/>
          <p:nvPr/>
        </p:nvCxnSpPr>
        <p:spPr>
          <a:xfrm>
            <a:off x="3860801" y="949082"/>
            <a:ext cx="1799" cy="4662311"/>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pic>
        <p:nvPicPr>
          <p:cNvPr id="3" name="Picture 2" descr="Shape&#10;&#10;Description automatically generated">
            <a:extLst>
              <a:ext uri="{FF2B5EF4-FFF2-40B4-BE49-F238E27FC236}">
                <a16:creationId xmlns:a16="http://schemas.microsoft.com/office/drawing/2014/main" id="{4916892B-874D-8E4B-6623-B375EFCF198D}"/>
              </a:ext>
            </a:extLst>
          </p:cNvPr>
          <p:cNvPicPr>
            <a:picLocks noChangeAspect="1"/>
          </p:cNvPicPr>
          <p:nvPr userDrawn="1"/>
        </p:nvPicPr>
        <p:blipFill rotWithShape="1">
          <a:blip r:embed="rId2" cstate="email">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a:ext>
            </a:extLst>
          </a:blip>
          <a:srcRect/>
          <a:stretch/>
        </p:blipFill>
        <p:spPr>
          <a:xfrm>
            <a:off x="8446593" y="6347233"/>
            <a:ext cx="3745331" cy="511457"/>
          </a:xfrm>
          <a:prstGeom prst="rect">
            <a:avLst/>
          </a:prstGeom>
        </p:spPr>
      </p:pic>
      <p:pic>
        <p:nvPicPr>
          <p:cNvPr id="4" name="Picture 3" descr="Text&#10;&#10;Description automatically generated">
            <a:extLst>
              <a:ext uri="{FF2B5EF4-FFF2-40B4-BE49-F238E27FC236}">
                <a16:creationId xmlns:a16="http://schemas.microsoft.com/office/drawing/2014/main" id="{4C54487C-CB7A-E08D-8246-6831EEBFADC3}"/>
              </a:ext>
            </a:extLst>
          </p:cNvPr>
          <p:cNvPicPr>
            <a:picLocks noChangeAspect="1"/>
          </p:cNvPicPr>
          <p:nvPr userDrawn="1"/>
        </p:nvPicPr>
        <p:blipFill rotWithShape="1">
          <a:blip r:embed="rId4" cstate="email">
            <a:extLst>
              <a:ext uri="{28A0092B-C50C-407E-A947-70E740481C1C}">
                <a14:useLocalDpi xmlns:a14="http://schemas.microsoft.com/office/drawing/2010/main"/>
              </a:ext>
            </a:extLst>
          </a:blip>
          <a:srcRect/>
          <a:stretch/>
        </p:blipFill>
        <p:spPr>
          <a:xfrm>
            <a:off x="8810739" y="6480696"/>
            <a:ext cx="3002285" cy="243840"/>
          </a:xfrm>
          <a:prstGeom prst="rect">
            <a:avLst/>
          </a:prstGeom>
        </p:spPr>
      </p:pic>
      <p:pic>
        <p:nvPicPr>
          <p:cNvPr id="6" name="Picture 5" descr="Text&#10;&#10;Description automatically generated">
            <a:extLst>
              <a:ext uri="{FF2B5EF4-FFF2-40B4-BE49-F238E27FC236}">
                <a16:creationId xmlns:a16="http://schemas.microsoft.com/office/drawing/2014/main" id="{C466DA22-AF51-C383-EFE0-20C1CDF8E9C7}"/>
              </a:ext>
            </a:extLst>
          </p:cNvPr>
          <p:cNvPicPr>
            <a:picLocks noChangeAspect="1"/>
          </p:cNvPicPr>
          <p:nvPr userDrawn="1"/>
        </p:nvPicPr>
        <p:blipFill rotWithShape="1">
          <a:blip r:embed="rId5" cstate="email">
            <a:extLst>
              <a:ext uri="{28A0092B-C50C-407E-A947-70E740481C1C}">
                <a14:useLocalDpi xmlns:a14="http://schemas.microsoft.com/office/drawing/2010/main"/>
              </a:ext>
            </a:extLst>
          </a:blip>
          <a:srcRect/>
          <a:stretch/>
        </p:blipFill>
        <p:spPr>
          <a:xfrm>
            <a:off x="5762487" y="6473190"/>
            <a:ext cx="2377440" cy="329679"/>
          </a:xfrm>
          <a:prstGeom prst="rect">
            <a:avLst/>
          </a:prstGeom>
        </p:spPr>
      </p:pic>
    </p:spTree>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preserve="1">
  <p:cSld name="Two Section | Call Out and Copy_Dark Gray">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0EAD8D8-DFA2-114E-B91D-06C945A62334}"/>
              </a:ext>
            </a:extLst>
          </p:cNvPr>
          <p:cNvSpPr/>
          <p:nvPr/>
        </p:nvSpPr>
        <p:spPr>
          <a:xfrm>
            <a:off x="0" y="0"/>
            <a:ext cx="12192000" cy="6858000"/>
          </a:xfrm>
          <a:prstGeom prst="rect">
            <a:avLst/>
          </a:prstGeom>
          <a:solidFill>
            <a:srgbClr val="61636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351"/>
          </a:p>
        </p:txBody>
      </p:sp>
      <p:sp>
        <p:nvSpPr>
          <p:cNvPr id="8" name="Title 7"/>
          <p:cNvSpPr>
            <a:spLocks noGrp="1"/>
          </p:cNvSpPr>
          <p:nvPr>
            <p:ph type="title" hasCustomPrompt="1"/>
          </p:nvPr>
        </p:nvSpPr>
        <p:spPr>
          <a:xfrm>
            <a:off x="492411" y="2591848"/>
            <a:ext cx="3186767" cy="1674304"/>
          </a:xfrm>
          <a:prstGeom prst="rect">
            <a:avLst/>
          </a:prstGeom>
        </p:spPr>
        <p:txBody>
          <a:bodyPr wrap="square" anchor="ctr" anchorCtr="0">
            <a:spAutoFit/>
          </a:bodyPr>
          <a:lstStyle>
            <a:lvl1pPr algn="l">
              <a:defRPr sz="3733" b="1" baseline="0">
                <a:solidFill>
                  <a:schemeClr val="bg1"/>
                </a:solidFill>
                <a:latin typeface="Verdana" charset="0"/>
                <a:ea typeface="Verdana" charset="0"/>
                <a:cs typeface="Verdana" charset="0"/>
              </a:defRPr>
            </a:lvl1pPr>
          </a:lstStyle>
          <a:p>
            <a:r>
              <a:rPr lang="en-US"/>
              <a:t>Call out or title option page.</a:t>
            </a:r>
          </a:p>
        </p:txBody>
      </p:sp>
      <p:sp>
        <p:nvSpPr>
          <p:cNvPr id="12" name="Text Placeholder 11"/>
          <p:cNvSpPr>
            <a:spLocks noGrp="1"/>
          </p:cNvSpPr>
          <p:nvPr>
            <p:ph type="body" sz="quarter" idx="10" hasCustomPrompt="1"/>
          </p:nvPr>
        </p:nvSpPr>
        <p:spPr>
          <a:xfrm>
            <a:off x="4140273" y="1713284"/>
            <a:ext cx="7166999" cy="646331"/>
          </a:xfrm>
          <a:prstGeom prst="rect">
            <a:avLst/>
          </a:prstGeom>
        </p:spPr>
        <p:txBody>
          <a:bodyPr wrap="square" anchor="b" anchorCtr="0">
            <a:spAutoFit/>
          </a:bodyPr>
          <a:lstStyle>
            <a:lvl1pPr marL="0" indent="0">
              <a:buNone/>
              <a:defRPr sz="4000" b="1" i="0" baseline="0">
                <a:solidFill>
                  <a:schemeClr val="bg1"/>
                </a:solidFill>
                <a:latin typeface="Verdana" charset="0"/>
                <a:ea typeface="Verdana" charset="0"/>
                <a:cs typeface="Verdana" charset="0"/>
              </a:defRPr>
            </a:lvl1pPr>
            <a:lvl2pPr>
              <a:defRPr b="1" i="0">
                <a:latin typeface="Verdana" charset="0"/>
                <a:ea typeface="Verdana" charset="0"/>
                <a:cs typeface="Verdana" charset="0"/>
              </a:defRPr>
            </a:lvl2pPr>
            <a:lvl3pPr>
              <a:defRPr b="1" i="0">
                <a:latin typeface="Verdana" charset="0"/>
                <a:ea typeface="Verdana" charset="0"/>
                <a:cs typeface="Verdana" charset="0"/>
              </a:defRPr>
            </a:lvl3pPr>
            <a:lvl4pPr>
              <a:defRPr b="1" i="0">
                <a:latin typeface="Verdana" charset="0"/>
                <a:ea typeface="Verdana" charset="0"/>
                <a:cs typeface="Verdana" charset="0"/>
              </a:defRPr>
            </a:lvl4pPr>
            <a:lvl5pPr>
              <a:defRPr b="1" i="0">
                <a:latin typeface="Verdana" charset="0"/>
                <a:ea typeface="Verdana" charset="0"/>
                <a:cs typeface="Verdana" charset="0"/>
              </a:defRPr>
            </a:lvl5pPr>
          </a:lstStyle>
          <a:p>
            <a:pPr lvl="0"/>
            <a:r>
              <a:rPr lang="en-US"/>
              <a:t>Insert title here.</a:t>
            </a:r>
          </a:p>
        </p:txBody>
      </p:sp>
      <p:sp>
        <p:nvSpPr>
          <p:cNvPr id="14" name="Text Placeholder 13"/>
          <p:cNvSpPr>
            <a:spLocks noGrp="1"/>
          </p:cNvSpPr>
          <p:nvPr>
            <p:ph type="body" sz="quarter" idx="11" hasCustomPrompt="1"/>
          </p:nvPr>
        </p:nvSpPr>
        <p:spPr>
          <a:xfrm>
            <a:off x="4140273" y="2637614"/>
            <a:ext cx="7166999" cy="2046817"/>
          </a:xfrm>
          <a:prstGeom prst="rect">
            <a:avLst/>
          </a:prstGeom>
        </p:spPr>
        <p:txBody>
          <a:bodyPr/>
          <a:lstStyle>
            <a:lvl1pPr marL="0" indent="0">
              <a:buNone/>
              <a:defRPr sz="2667" b="0" i="0" baseline="0">
                <a:solidFill>
                  <a:schemeClr val="bg1"/>
                </a:solidFill>
                <a:latin typeface="Verdana" charset="0"/>
                <a:ea typeface="Verdana" charset="0"/>
                <a:cs typeface="Verdana" charset="0"/>
              </a:defRPr>
            </a:lvl1pPr>
          </a:lstStyle>
          <a:p>
            <a:pPr lvl="0"/>
            <a:r>
              <a:rPr lang="en-US"/>
              <a:t>Body copy goes here.</a:t>
            </a:r>
          </a:p>
        </p:txBody>
      </p:sp>
      <p:cxnSp>
        <p:nvCxnSpPr>
          <p:cNvPr id="15" name="Straight Connector 14">
            <a:extLst>
              <a:ext uri="{FF2B5EF4-FFF2-40B4-BE49-F238E27FC236}">
                <a16:creationId xmlns:a16="http://schemas.microsoft.com/office/drawing/2014/main" id="{F7E0F112-B547-4041-A25D-59D26F57744E}"/>
              </a:ext>
            </a:extLst>
          </p:cNvPr>
          <p:cNvCxnSpPr/>
          <p:nvPr/>
        </p:nvCxnSpPr>
        <p:spPr>
          <a:xfrm>
            <a:off x="3860801" y="949082"/>
            <a:ext cx="1799" cy="4662311"/>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pic>
        <p:nvPicPr>
          <p:cNvPr id="7" name="Picture 6" descr="Shape, rectangle&#10;&#10;Description automatically generated">
            <a:extLst>
              <a:ext uri="{FF2B5EF4-FFF2-40B4-BE49-F238E27FC236}">
                <a16:creationId xmlns:a16="http://schemas.microsoft.com/office/drawing/2014/main" id="{D20BA1BC-E83A-A385-E973-0BB272D8532D}"/>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l="-7233" t="-602"/>
          <a:stretch/>
        </p:blipFill>
        <p:spPr>
          <a:xfrm>
            <a:off x="8158320" y="6347232"/>
            <a:ext cx="4033680" cy="510768"/>
          </a:xfrm>
          <a:prstGeom prst="rect">
            <a:avLst/>
          </a:prstGeom>
        </p:spPr>
      </p:pic>
      <p:pic>
        <p:nvPicPr>
          <p:cNvPr id="9" name="Picture 8" descr="Text&#10;&#10;Description automatically generated">
            <a:extLst>
              <a:ext uri="{FF2B5EF4-FFF2-40B4-BE49-F238E27FC236}">
                <a16:creationId xmlns:a16="http://schemas.microsoft.com/office/drawing/2014/main" id="{DCECA287-81A5-357D-DBC9-865D7EF99E80}"/>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8810739" y="6480696"/>
            <a:ext cx="3002285" cy="243840"/>
          </a:xfrm>
          <a:prstGeom prst="rect">
            <a:avLst/>
          </a:prstGeom>
        </p:spPr>
      </p:pic>
      <p:pic>
        <p:nvPicPr>
          <p:cNvPr id="10" name="Picture 9" descr="Text&#10;&#10;Description automatically generated">
            <a:extLst>
              <a:ext uri="{FF2B5EF4-FFF2-40B4-BE49-F238E27FC236}">
                <a16:creationId xmlns:a16="http://schemas.microsoft.com/office/drawing/2014/main" id="{898A158A-A24E-878B-5FC0-8EE10B42682A}"/>
              </a:ext>
            </a:extLst>
          </p:cNvPr>
          <p:cNvPicPr>
            <a:picLocks noChangeAspect="1"/>
          </p:cNvPicPr>
          <p:nvPr userDrawn="1"/>
        </p:nvPicPr>
        <p:blipFill rotWithShape="1">
          <a:blip r:embed="rId4" cstate="email">
            <a:extLst>
              <a:ext uri="{28A0092B-C50C-407E-A947-70E740481C1C}">
                <a14:useLocalDpi xmlns:a14="http://schemas.microsoft.com/office/drawing/2010/main"/>
              </a:ext>
            </a:extLst>
          </a:blip>
          <a:srcRect/>
          <a:stretch/>
        </p:blipFill>
        <p:spPr>
          <a:xfrm>
            <a:off x="5762487" y="6473190"/>
            <a:ext cx="2377440" cy="329679"/>
          </a:xfrm>
          <a:prstGeom prst="rect">
            <a:avLst/>
          </a:prstGeom>
        </p:spPr>
      </p:pic>
    </p:spTree>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preserve="1">
  <p:cSld name="Section Divider_Quote or Statistic_Yale Blue">
    <p:spTree>
      <p:nvGrpSpPr>
        <p:cNvPr id="1" name=""/>
        <p:cNvGrpSpPr/>
        <p:nvPr/>
      </p:nvGrpSpPr>
      <p:grpSpPr>
        <a:xfrm>
          <a:off x="0" y="0"/>
          <a:ext cx="0" cy="0"/>
          <a:chOff x="0" y="0"/>
          <a:chExt cx="0" cy="0"/>
        </a:xfrm>
      </p:grpSpPr>
      <p:sp>
        <p:nvSpPr>
          <p:cNvPr id="6" name="Rectangle 5"/>
          <p:cNvSpPr/>
          <p:nvPr/>
        </p:nvSpPr>
        <p:spPr>
          <a:xfrm>
            <a:off x="0" y="0"/>
            <a:ext cx="12192000" cy="6858000"/>
          </a:xfrm>
          <a:prstGeom prst="rect">
            <a:avLst/>
          </a:prstGeom>
          <a:solidFill>
            <a:srgbClr val="0031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8" name="Title 7"/>
          <p:cNvSpPr>
            <a:spLocks noGrp="1"/>
          </p:cNvSpPr>
          <p:nvPr>
            <p:ph type="title" hasCustomPrompt="1"/>
          </p:nvPr>
        </p:nvSpPr>
        <p:spPr>
          <a:xfrm>
            <a:off x="2133600" y="1863923"/>
            <a:ext cx="7924803" cy="2339101"/>
          </a:xfrm>
          <a:prstGeom prst="rect">
            <a:avLst/>
          </a:prstGeom>
        </p:spPr>
        <p:txBody>
          <a:bodyPr wrap="square" anchor="ctr" anchorCtr="0">
            <a:spAutoFit/>
          </a:bodyPr>
          <a:lstStyle>
            <a:lvl1pPr algn="ctr">
              <a:defRPr sz="5333" b="1" baseline="0">
                <a:solidFill>
                  <a:schemeClr val="bg1"/>
                </a:solidFill>
                <a:latin typeface="Verdana" charset="0"/>
                <a:ea typeface="Verdana" charset="0"/>
                <a:cs typeface="Verdana" charset="0"/>
              </a:defRPr>
            </a:lvl1pPr>
          </a:lstStyle>
          <a:p>
            <a:r>
              <a:rPr lang="en-US"/>
              <a:t>“Call out page for quotes or important statistics.”</a:t>
            </a:r>
          </a:p>
        </p:txBody>
      </p:sp>
      <p:pic>
        <p:nvPicPr>
          <p:cNvPr id="3" name="Picture 2" descr="Shape&#10;&#10;Description automatically generated">
            <a:extLst>
              <a:ext uri="{FF2B5EF4-FFF2-40B4-BE49-F238E27FC236}">
                <a16:creationId xmlns:a16="http://schemas.microsoft.com/office/drawing/2014/main" id="{C7CD7C24-AF78-EEF3-A03E-0A15E0B33BED}"/>
              </a:ext>
            </a:extLst>
          </p:cNvPr>
          <p:cNvPicPr>
            <a:picLocks noChangeAspect="1"/>
          </p:cNvPicPr>
          <p:nvPr userDrawn="1"/>
        </p:nvPicPr>
        <p:blipFill rotWithShape="1">
          <a:blip r:embed="rId2" cstate="email">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a:ext>
            </a:extLst>
          </a:blip>
          <a:srcRect/>
          <a:stretch/>
        </p:blipFill>
        <p:spPr>
          <a:xfrm>
            <a:off x="8446593" y="6347233"/>
            <a:ext cx="3745331" cy="511457"/>
          </a:xfrm>
          <a:prstGeom prst="rect">
            <a:avLst/>
          </a:prstGeom>
        </p:spPr>
      </p:pic>
      <p:pic>
        <p:nvPicPr>
          <p:cNvPr id="4" name="Picture 3" descr="Text&#10;&#10;Description automatically generated">
            <a:extLst>
              <a:ext uri="{FF2B5EF4-FFF2-40B4-BE49-F238E27FC236}">
                <a16:creationId xmlns:a16="http://schemas.microsoft.com/office/drawing/2014/main" id="{B8DBEC23-BEA3-4191-8616-DCE3C90C5068}"/>
              </a:ext>
            </a:extLst>
          </p:cNvPr>
          <p:cNvPicPr>
            <a:picLocks noChangeAspect="1"/>
          </p:cNvPicPr>
          <p:nvPr userDrawn="1"/>
        </p:nvPicPr>
        <p:blipFill rotWithShape="1">
          <a:blip r:embed="rId4" cstate="email">
            <a:extLst>
              <a:ext uri="{28A0092B-C50C-407E-A947-70E740481C1C}">
                <a14:useLocalDpi xmlns:a14="http://schemas.microsoft.com/office/drawing/2010/main"/>
              </a:ext>
            </a:extLst>
          </a:blip>
          <a:srcRect/>
          <a:stretch/>
        </p:blipFill>
        <p:spPr>
          <a:xfrm>
            <a:off x="8810739" y="6480696"/>
            <a:ext cx="3002285" cy="243840"/>
          </a:xfrm>
          <a:prstGeom prst="rect">
            <a:avLst/>
          </a:prstGeom>
        </p:spPr>
      </p:pic>
      <p:pic>
        <p:nvPicPr>
          <p:cNvPr id="5" name="Picture 4" descr="Text&#10;&#10;Description automatically generated">
            <a:extLst>
              <a:ext uri="{FF2B5EF4-FFF2-40B4-BE49-F238E27FC236}">
                <a16:creationId xmlns:a16="http://schemas.microsoft.com/office/drawing/2014/main" id="{9A7EB37F-54A0-D1E6-7C4D-C6DAED0A737C}"/>
              </a:ext>
            </a:extLst>
          </p:cNvPr>
          <p:cNvPicPr>
            <a:picLocks noChangeAspect="1"/>
          </p:cNvPicPr>
          <p:nvPr userDrawn="1"/>
        </p:nvPicPr>
        <p:blipFill rotWithShape="1">
          <a:blip r:embed="rId5" cstate="email">
            <a:extLst>
              <a:ext uri="{28A0092B-C50C-407E-A947-70E740481C1C}">
                <a14:useLocalDpi xmlns:a14="http://schemas.microsoft.com/office/drawing/2010/main"/>
              </a:ext>
            </a:extLst>
          </a:blip>
          <a:srcRect/>
          <a:stretch/>
        </p:blipFill>
        <p:spPr>
          <a:xfrm>
            <a:off x="5762487" y="6473190"/>
            <a:ext cx="2377440" cy="329679"/>
          </a:xfrm>
          <a:prstGeom prst="rect">
            <a:avLst/>
          </a:prstGeom>
        </p:spPr>
      </p:pic>
    </p:spTree>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preserve="1">
  <p:cSld name="Section Divider_Quote or Statistic_Dark Gray">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0EAD8D8-DFA2-114E-B91D-06C945A62334}"/>
              </a:ext>
            </a:extLst>
          </p:cNvPr>
          <p:cNvSpPr/>
          <p:nvPr/>
        </p:nvSpPr>
        <p:spPr>
          <a:xfrm>
            <a:off x="0" y="0"/>
            <a:ext cx="12192000" cy="6858000"/>
          </a:xfrm>
          <a:prstGeom prst="rect">
            <a:avLst/>
          </a:prstGeom>
          <a:solidFill>
            <a:srgbClr val="61636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351"/>
          </a:p>
        </p:txBody>
      </p:sp>
      <p:sp>
        <p:nvSpPr>
          <p:cNvPr id="8" name="Title 7"/>
          <p:cNvSpPr>
            <a:spLocks noGrp="1"/>
          </p:cNvSpPr>
          <p:nvPr>
            <p:ph type="title" hasCustomPrompt="1"/>
          </p:nvPr>
        </p:nvSpPr>
        <p:spPr>
          <a:xfrm>
            <a:off x="2133600" y="1863923"/>
            <a:ext cx="7924803" cy="2339101"/>
          </a:xfrm>
          <a:prstGeom prst="rect">
            <a:avLst/>
          </a:prstGeom>
        </p:spPr>
        <p:txBody>
          <a:bodyPr wrap="square" anchor="ctr" anchorCtr="0">
            <a:spAutoFit/>
          </a:bodyPr>
          <a:lstStyle>
            <a:lvl1pPr algn="ctr">
              <a:defRPr sz="5333" b="1" baseline="0">
                <a:solidFill>
                  <a:schemeClr val="bg1"/>
                </a:solidFill>
                <a:latin typeface="Verdana" charset="0"/>
                <a:ea typeface="Verdana" charset="0"/>
                <a:cs typeface="Verdana" charset="0"/>
              </a:defRPr>
            </a:lvl1pPr>
          </a:lstStyle>
          <a:p>
            <a:r>
              <a:rPr lang="en-US"/>
              <a:t>“Call out page for quotes or important statistics.”</a:t>
            </a:r>
          </a:p>
        </p:txBody>
      </p:sp>
      <p:pic>
        <p:nvPicPr>
          <p:cNvPr id="3" name="Picture 2" descr="Shape, rectangle&#10;&#10;Description automatically generated">
            <a:extLst>
              <a:ext uri="{FF2B5EF4-FFF2-40B4-BE49-F238E27FC236}">
                <a16:creationId xmlns:a16="http://schemas.microsoft.com/office/drawing/2014/main" id="{A0BF8FA9-F8D7-95BF-C36E-451737B20BB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l="-7233" t="-602"/>
          <a:stretch/>
        </p:blipFill>
        <p:spPr>
          <a:xfrm>
            <a:off x="8158320" y="6347232"/>
            <a:ext cx="4033680" cy="510768"/>
          </a:xfrm>
          <a:prstGeom prst="rect">
            <a:avLst/>
          </a:prstGeom>
        </p:spPr>
      </p:pic>
      <p:pic>
        <p:nvPicPr>
          <p:cNvPr id="4" name="Picture 3" descr="Text&#10;&#10;Description automatically generated">
            <a:extLst>
              <a:ext uri="{FF2B5EF4-FFF2-40B4-BE49-F238E27FC236}">
                <a16:creationId xmlns:a16="http://schemas.microsoft.com/office/drawing/2014/main" id="{17323AF6-F6E9-80CA-1EEE-63DDEF162132}"/>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8810739" y="6480696"/>
            <a:ext cx="3002285" cy="243840"/>
          </a:xfrm>
          <a:prstGeom prst="rect">
            <a:avLst/>
          </a:prstGeom>
        </p:spPr>
      </p:pic>
      <p:pic>
        <p:nvPicPr>
          <p:cNvPr id="6" name="Picture 5" descr="Text&#10;&#10;Description automatically generated">
            <a:extLst>
              <a:ext uri="{FF2B5EF4-FFF2-40B4-BE49-F238E27FC236}">
                <a16:creationId xmlns:a16="http://schemas.microsoft.com/office/drawing/2014/main" id="{E7033D0B-50F9-97B2-EF59-93C1244610C3}"/>
              </a:ext>
            </a:extLst>
          </p:cNvPr>
          <p:cNvPicPr>
            <a:picLocks noChangeAspect="1"/>
          </p:cNvPicPr>
          <p:nvPr userDrawn="1"/>
        </p:nvPicPr>
        <p:blipFill rotWithShape="1">
          <a:blip r:embed="rId4" cstate="email">
            <a:extLst>
              <a:ext uri="{28A0092B-C50C-407E-A947-70E740481C1C}">
                <a14:useLocalDpi xmlns:a14="http://schemas.microsoft.com/office/drawing/2010/main"/>
              </a:ext>
            </a:extLst>
          </a:blip>
          <a:srcRect/>
          <a:stretch/>
        </p:blipFill>
        <p:spPr>
          <a:xfrm>
            <a:off x="5762487" y="6473190"/>
            <a:ext cx="2377440" cy="329679"/>
          </a:xfrm>
          <a:prstGeom prst="rect">
            <a:avLst/>
          </a:prstGeom>
        </p:spPr>
      </p:pic>
    </p:spTree>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128209093"/>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841895721"/>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4250945933"/>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66454426"/>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74176988"/>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9302691"/>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0274158"/>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29450590"/>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60170285"/>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54233518"/>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193746714"/>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obj" preserve="1">
  <p:cSld name="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17650421"/>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preserve="1" userDrawn="1">
  <p:cSld name="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350361697"/>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preserve="1" userDrawn="1">
  <p:cSld name="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021082958"/>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preserve="1" userDrawn="1">
  <p:cSld name="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7457265"/>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98163883"/>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35420318"/>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32513418"/>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obj" preserve="1">
  <p:cSld name="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892962"/>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twoObj" preserve="1">
  <p:cSld name="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68571526"/>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twoTxTwoObj" preserve="1">
  <p:cSld name="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29578591"/>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19844152"/>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preserve="1" userDrawn="1">
  <p:cSld name="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809740088"/>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889033383"/>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preserve="1" userDrawn="1">
  <p:cSld name="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346986344"/>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preserve="1" userDrawn="1">
  <p:cSld name="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77518103"/>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8973922"/>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65852557"/>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obj" preserve="1">
  <p:cSld name="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7702095"/>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twoObj" preserve="1">
  <p:cSld name="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3627656"/>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twoTxTwoObj" preserve="1">
  <p:cSld name="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73613385"/>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preserve="1" userDrawn="1">
  <p:cSld name="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626593653"/>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preserve="1" userDrawn="1">
  <p:cSld name="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659260210"/>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blank" preserve="1">
  <p:cSld name="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043853675"/>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titleOnly" preserve="1">
  <p:cSld name="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90591371"/>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preserve="1" userDrawn="1">
  <p:cSld name="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375120313"/>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preserve="1" userDrawn="1">
  <p:cSld name="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583322744"/>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preserve="1" userDrawn="1">
  <p:cSld name="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42678582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926228292"/>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obj" preserve="1">
  <p:cSld name="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60709665"/>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obj" preserve="1">
  <p:cSld name="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72170486"/>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obj" preserve="1">
  <p:cSld name="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88054011"/>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twoObj" preserve="1">
  <p:cSld name="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39146748"/>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twoTxTwoObj" preserve="1">
  <p:cSld name="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68215153"/>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titleOnly" preserve="1">
  <p:cSld name="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64295443"/>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preserve="1" userDrawn="1">
  <p:cSld name="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936725417"/>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blank" preserve="1">
  <p:cSld name="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61258924"/>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5"/>
            <a:ext cx="1945206" cy="879974"/>
          </a:xfrm>
          <a:prstGeom prst="rect">
            <a:avLst/>
          </a:prstGeom>
        </p:spPr>
      </p:pic>
    </p:spTree>
    <p:extLst>
      <p:ext uri="{BB962C8B-B14F-4D97-AF65-F5344CB8AC3E}">
        <p14:creationId xmlns:p14="http://schemas.microsoft.com/office/powerpoint/2010/main" val="1706835858"/>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preserve="1" userDrawn="1">
  <p:cSld name="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247284"/>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138240366"/>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preserve="1" userDrawn="1">
  <p:cSld name="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931297655"/>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preserve="1" userDrawn="1">
  <p:cSld name="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249331223"/>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obj" preserve="1">
  <p:cSld name="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38926360"/>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twoObj" preserve="1">
  <p:cSld name="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61052506"/>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twoTxTwoObj" preserve="1">
  <p:cSld name="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28097972"/>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obj" preserve="1">
  <p:cSld name="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871255992"/>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preserve="1" userDrawn="1">
  <p:cSld name="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968148150"/>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titleOnly" preserve="1">
  <p:cSld name="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1264629"/>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blank" preserve="1">
  <p:cSld name="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939381216"/>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obj" preserve="1">
  <p:cSld name="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636334838"/>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obj" preserve="1">
  <p:cSld name="1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21035241"/>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preserve="1" userDrawn="1">
  <p:cSld name="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536744636"/>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preserve="1" userDrawn="1">
  <p:cSld name="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851931833"/>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preserve="1" userDrawn="1">
  <p:cSld name="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51548207"/>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obj" preserve="1">
  <p:cSld name="1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257125770"/>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obj" preserve="1">
  <p:cSld name="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31402215"/>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twoObj" preserve="1">
  <p:cSld name="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98702667"/>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twoTxTwoObj" preserve="1">
  <p:cSld name="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21047618"/>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titleOnly" preserve="1">
  <p:cSld name="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48618745"/>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preserve="1" userDrawn="1">
  <p:cSld name="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353426515"/>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blank" preserve="1">
  <p:cSld name="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383651607"/>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preserve="1" userDrawn="1">
  <p:cSld name="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526589058"/>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preserve="1" userDrawn="1">
  <p:cSld name="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748356239"/>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preserve="1" userDrawn="1">
  <p:cSld name="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197020919"/>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obj" preserve="1">
  <p:cSld name="1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31422700"/>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obj" preserve="1">
  <p:cSld name="1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76493523"/>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twoObj" preserve="1">
  <p:cSld name="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89746977"/>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twoTxTwoObj" preserve="1">
  <p:cSld name="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49147448"/>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titleOnly" preserve="1">
  <p:cSld name="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09755493"/>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preserve="1" userDrawn="1">
  <p:cSld name="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668818784"/>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blank" preserve="1">
  <p:cSld name="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602810774"/>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obj" preserve="1">
  <p:cSld name="1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68617332"/>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preserve="1" userDrawn="1">
  <p:cSld name="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331459235"/>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preserve="1" userDrawn="1">
  <p:cSld name="1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528019514"/>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preserve="1" userDrawn="1">
  <p:cSld name="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483885610"/>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obj" preserve="1">
  <p:cSld name="1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559414654"/>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obj" preserve="1">
  <p:cSld name="1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78231635"/>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twoObj" preserve="1">
  <p:cSld name="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49888278"/>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twoTxTwoObj" preserve="1">
  <p:cSld name="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70131532"/>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titleOnly" preserve="1">
  <p:cSld name="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3448545"/>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preserve="1" userDrawn="1">
  <p:cSld name="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03192032"/>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blank" preserve="1">
  <p:cSld name="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273176852"/>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obj" preserve="1">
  <p:cSld name="1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28603481"/>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preserve="1" userDrawn="1">
  <p:cSld name="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30010035"/>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preserve="1" userDrawn="1">
  <p:cSld name="1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083123461"/>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preserve="1" userDrawn="1">
  <p:cSld name="1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503347676"/>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obj" preserve="1">
  <p:cSld name="1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69815613"/>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obj" preserve="1">
  <p:cSld name="1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12625182"/>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obj" preserve="1">
  <p:cSld name="1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00557748"/>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twoObj" preserve="1">
  <p:cSld name="1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5257551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6898753"/>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twoTxTwoObj" preserve="1">
  <p:cSld name="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01243223"/>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titleOnly" preserve="1">
  <p:cSld name="1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20714862"/>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preserve="1" userDrawn="1">
  <p:cSld name="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845083034"/>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blank" preserve="1">
  <p:cSld name="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602794182"/>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7/18/23</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633344416"/>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obj" preserve="1">
  <p:cSld name="1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72441514"/>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obj" preserve="1">
  <p:cSld name="1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78774803"/>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title">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7/18/23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3415337032"/>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7/18/23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4915192"/>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userDrawn="1">
  <p:cSld name="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7/18/23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860312919"/>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46108268"/>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p:cSld name="1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4016806844"/>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771694219"/>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userDrawn="1">
  <p:cSld name="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7/18/23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2236780064"/>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userDrawn="1">
  <p:cSld name="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396842987"/>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p:cSld name="1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808725730"/>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p:cSld name="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848057764"/>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userDrawn="1">
  <p:cSld name="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7/18/23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4119202367"/>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userDrawn="1">
  <p:cSld name="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7/18/23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2111294430"/>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userDrawn="1">
  <p:cSld name="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235267349"/>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p:cSld name="1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4224738559"/>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p:cSld name="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557775055"/>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userDrawn="1">
  <p:cSld name="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7/18/23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409169967"/>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userDrawn="1">
  <p:cSld name="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869055422"/>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p:cSld name="1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99128287"/>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p:cSld name="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519458670"/>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userDrawn="1">
  <p:cSld name="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851458736"/>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p:cSld name="17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442886732"/>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p:cSld name="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263226788"/>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preserve="1" userDrawn="1">
  <p:cSld name="1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257913737"/>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preserve="1" userDrawn="1">
  <p:cSld name="1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893722409"/>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preserve="1" userDrawn="1">
  <p:cSld name="1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56560158"/>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obj" preserve="1">
  <p:cSld name="2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477169173"/>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obj" preserve="1">
  <p:cSld name="1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4623770"/>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twoObj" preserve="1">
  <p:cSld name="1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57062495"/>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twoTxTwoObj" preserve="1">
  <p:cSld name="1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00173424"/>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titleOnly" preserve="1">
  <p:cSld name="1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05958340"/>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preserve="1" userDrawn="1">
  <p:cSld name="1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377441258"/>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blank" preserve="1">
  <p:cSld name="1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656950052"/>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preserve="1" userDrawn="1">
  <p:cSld name="1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481328320"/>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preserve="1" userDrawn="1">
  <p:cSld name="1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662089331"/>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preserve="1" userDrawn="1">
  <p:cSld name="1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628233011"/>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obj" preserve="1">
  <p:cSld name="2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648988944"/>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obj" preserve="1">
  <p:cSld name="1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7025023"/>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twoObj" preserve="1">
  <p:cSld name="1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14727160"/>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87607619"/>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titleOnly" preserve="1">
  <p:cSld name="1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97330760"/>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preserve="1" userDrawn="1">
  <p:cSld name="1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800381294"/>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blank" preserve="1">
  <p:cSld name="1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599945295"/>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showMasterSp="0" userDrawn="1">
  <p:cSld name="2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8"/>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0"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2" y="1806429"/>
            <a:ext cx="10189827" cy="2278211"/>
          </a:xfrm>
        </p:spPr>
        <p:txBody>
          <a:bodyPr anchor="b"/>
          <a:lstStyle>
            <a:lvl1pPr marL="0" indent="0">
              <a:defRPr sz="5333">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2312101296"/>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30718851"/>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3"/>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7/18/23</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1804717664"/>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objTx">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1"/>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4"/>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3"/>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7/18/23</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1474016093"/>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3956485989"/>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073683037"/>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162876754"/>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10865727"/>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01680816"/>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28149110"/>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1832122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6414597"/>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71624484"/>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909666862"/>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79317435"/>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obj" preserve="1">
  <p:cSld name="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457003059"/>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preserve="1" userDrawn="1">
  <p:cSld name="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139195020"/>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preserve="1" userDrawn="1">
  <p:cSld name="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537943447"/>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preserve="1" userDrawn="1">
  <p:cSld name="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4004691663"/>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4320827"/>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808744841"/>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obj" preserve="1">
  <p:cSld name="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62696179"/>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twoObj" preserve="1">
  <p:cSld name="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4687855"/>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twoTxTwoObj" preserve="1">
  <p:cSld name="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89368146"/>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16230411"/>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preserve="1" userDrawn="1">
  <p:cSld name="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158687163"/>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406396151"/>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preserve="1" userDrawn="1">
  <p:cSld name="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759877601"/>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preserve="1" userDrawn="1">
  <p:cSld name="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881381047"/>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02417701"/>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obj" preserve="1">
  <p:cSld name="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31848341"/>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twoObj" preserve="1">
  <p:cSld name="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52632218"/>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twoTxTwoObj" preserve="1">
  <p:cSld name="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01524277"/>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preserve="1" userDrawn="1">
  <p:cSld name="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51554775"/>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preserve="1" userDrawn="1">
  <p:cSld name="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478018225"/>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blank" preserve="1">
  <p:cSld name="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741975200"/>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titleOnly" preserve="1">
  <p:cSld name="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84398612"/>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preserve="1" userDrawn="1">
  <p:cSld name="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81490136"/>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preserve="1" userDrawn="1">
  <p:cSld name="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98469773"/>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preserve="1" userDrawn="1">
  <p:cSld name="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735884890"/>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obj" preserve="1">
  <p:cSld name="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44145441"/>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obj" preserve="1">
  <p:cSld name="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851288329"/>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obj" preserve="1">
  <p:cSld name="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17393838"/>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twoObj" preserve="1">
  <p:cSld name="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025408"/>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twoTxTwoObj" preserve="1">
  <p:cSld name="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00406554"/>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titleOnly" preserve="1">
  <p:cSld name="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32340521"/>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preserve="1" userDrawn="1">
  <p:cSld name="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707484467"/>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blank" preserve="1">
  <p:cSld name="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666317240"/>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5"/>
            <a:ext cx="1945206" cy="879974"/>
          </a:xfrm>
          <a:prstGeom prst="rect">
            <a:avLst/>
          </a:prstGeom>
        </p:spPr>
      </p:pic>
    </p:spTree>
    <p:extLst>
      <p:ext uri="{BB962C8B-B14F-4D97-AF65-F5344CB8AC3E}">
        <p14:creationId xmlns:p14="http://schemas.microsoft.com/office/powerpoint/2010/main" val="3633391825"/>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preserve="1" userDrawn="1">
  <p:cSld name="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89620126"/>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preserve="1" userDrawn="1">
  <p:cSld name="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423667132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10091495"/>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preserve="1" userDrawn="1">
  <p:cSld name="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769487188"/>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obj" preserve="1">
  <p:cSld name="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27823565"/>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twoObj" preserve="1">
  <p:cSld name="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15948859"/>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twoTxTwoObj" preserve="1">
  <p:cSld name="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90033551"/>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obj" preserve="1">
  <p:cSld name="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38611420"/>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preserve="1" userDrawn="1">
  <p:cSld name="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59219161"/>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titleOnly" preserve="1">
  <p:cSld name="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57885718"/>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blank" preserve="1">
  <p:cSld name="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745362228"/>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obj" preserve="1">
  <p:cSld name="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36275859"/>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obj" preserve="1">
  <p:cSld name="1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887789240"/>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preserve="1" userDrawn="1">
  <p:cSld name="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463968112"/>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preserve="1" userDrawn="1">
  <p:cSld name="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552605680"/>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preserve="1" userDrawn="1">
  <p:cSld name="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477713894"/>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obj" preserve="1">
  <p:cSld name="1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97244501"/>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obj" preserve="1">
  <p:cSld name="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93976810"/>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twoObj" preserve="1">
  <p:cSld name="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34956459"/>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twoTxTwoObj" preserve="1">
  <p:cSld name="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39004113"/>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titleOnly" preserve="1">
  <p:cSld name="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42000078"/>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preserve="1" userDrawn="1">
  <p:cSld name="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923877205"/>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blank" preserve="1">
  <p:cSld name="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995480919"/>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preserve="1" userDrawn="1">
  <p:cSld name="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516541560"/>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preserve="1" userDrawn="1">
  <p:cSld name="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045151960"/>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preserve="1" userDrawn="1">
  <p:cSld name="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33844555"/>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obj" preserve="1">
  <p:cSld name="1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59014228"/>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obj" preserve="1">
  <p:cSld name="1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08574310"/>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twoObj" preserve="1">
  <p:cSld name="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94629311"/>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twoTxTwoObj" preserve="1">
  <p:cSld name="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14036668"/>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titleOnly" preserve="1">
  <p:cSld name="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02226305"/>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preserve="1" userDrawn="1">
  <p:cSld name="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011973894"/>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blank" preserve="1">
  <p:cSld name="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479156160"/>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obj" preserve="1">
  <p:cSld name="1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16647805"/>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preserve="1" userDrawn="1">
  <p:cSld name="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641219022"/>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preserve="1" userDrawn="1">
  <p:cSld name="1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930470201"/>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preserve="1" userDrawn="1">
  <p:cSld name="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205898955"/>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obj" preserve="1">
  <p:cSld name="1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19579768"/>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obj" preserve="1">
  <p:cSld name="1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20398890"/>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twoObj" preserve="1">
  <p:cSld name="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20351995"/>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twoTxTwoObj" preserve="1">
  <p:cSld name="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27596626"/>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titleOnly" preserve="1">
  <p:cSld name="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85468070"/>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preserve="1" userDrawn="1">
  <p:cSld name="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642301319"/>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blank" preserve="1">
  <p:cSld name="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326089206"/>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obj" preserve="1">
  <p:cSld name="1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3157534"/>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preserve="1" userDrawn="1">
  <p:cSld name="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770288844"/>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preserve="1" userDrawn="1">
  <p:cSld name="1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625773760"/>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preserve="1" userDrawn="1">
  <p:cSld name="1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4124593404"/>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obj" preserve="1">
  <p:cSld name="1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3021331"/>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obj" preserve="1">
  <p:cSld name="1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72297293"/>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obj" preserve="1">
  <p:cSld name="1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97096290"/>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twoObj" preserve="1">
  <p:cSld name="1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14207908"/>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twoTxTwoObj" preserve="1">
  <p:cSld name="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41577495"/>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titleOnly" preserve="1">
  <p:cSld name="1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51527548"/>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preserve="1" userDrawn="1">
  <p:cSld name="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252423521"/>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blank" preserve="1">
  <p:cSld name="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398611888"/>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7/18/23</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2572872840"/>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obj" preserve="1">
  <p:cSld name="1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821005978"/>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obj" preserve="1">
  <p:cSld name="1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89636797"/>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title">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7/18/23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2095637224"/>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7/18/23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837360679"/>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userDrawn="1">
  <p:cSld name="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7/18/23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405550435"/>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531915230"/>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p:cSld name="1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775835841"/>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53091845"/>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userDrawn="1">
  <p:cSld name="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7/18/23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506230126"/>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userDrawn="1">
  <p:cSld name="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777350571"/>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p:cSld name="1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96330499"/>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p:cSld name="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74684801"/>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userDrawn="1">
  <p:cSld name="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7/18/23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635828493"/>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userDrawn="1">
  <p:cSld name="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7/18/23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416863824"/>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userDrawn="1">
  <p:cSld name="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276830926"/>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p:cSld name="1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723611799"/>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p:cSld name="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602360953"/>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userDrawn="1">
  <p:cSld name="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7/18/23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336729598"/>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userDrawn="1">
  <p:cSld name="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40849454"/>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p:cSld name="1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916663599"/>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p:cSld name="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864641993"/>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userDrawn="1">
  <p:cSld name="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324189440"/>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p:cSld name="17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147748444"/>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p:cSld name="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274835035"/>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preserve="1" userDrawn="1">
  <p:cSld name="1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882229727"/>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preserve="1" userDrawn="1">
  <p:cSld name="1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798098222"/>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preserve="1" userDrawn="1">
  <p:cSld name="1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768117092"/>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obj" preserve="1">
  <p:cSld name="2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49204345"/>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obj" preserve="1">
  <p:cSld name="1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8005436"/>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twoObj" preserve="1">
  <p:cSld name="1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9115898"/>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twoTxTwoObj" preserve="1">
  <p:cSld name="1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79511409"/>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titleOnly" preserve="1">
  <p:cSld name="1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46348840"/>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preserve="1" userDrawn="1">
  <p:cSld name="1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965098245"/>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blank" preserve="1">
  <p:cSld name="1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19356693"/>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preserve="1" userDrawn="1">
  <p:cSld name="1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493347452"/>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preserve="1" userDrawn="1">
  <p:cSld name="1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79896185"/>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preserve="1" userDrawn="1">
  <p:cSld name="1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681567826"/>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type="obj" preserve="1">
  <p:cSld name="2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37433587"/>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type="obj" preserve="1">
  <p:cSld name="1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88076620"/>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type="twoObj" preserve="1">
  <p:cSld name="1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22955620"/>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16313598"/>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titleOnly" preserve="1">
  <p:cSld name="1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03011851"/>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preserve="1" userDrawn="1">
  <p:cSld name="1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817002346"/>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type="blank" preserve="1">
  <p:cSld name="1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853440450"/>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showMasterSp="0" userDrawn="1">
  <p:cSld name="2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8"/>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0"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2" y="1806429"/>
            <a:ext cx="10189827" cy="2278211"/>
          </a:xfrm>
        </p:spPr>
        <p:txBody>
          <a:bodyPr anchor="b"/>
          <a:lstStyle>
            <a:lvl1pPr marL="0" indent="0">
              <a:defRPr sz="5333">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3238653143"/>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1138517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1459978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3"/>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7/18/23</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2552602547"/>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objTx">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1"/>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4"/>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3"/>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7/18/23</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413719964"/>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1582254879"/>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14"/>
        <p:cNvGrpSpPr/>
        <p:nvPr/>
      </p:nvGrpSpPr>
      <p:grpSpPr>
        <a:xfrm>
          <a:off x="0" y="0"/>
          <a:ext cx="0" cy="0"/>
          <a:chOff x="0" y="0"/>
          <a:chExt cx="0" cy="0"/>
        </a:xfrm>
      </p:grpSpPr>
      <p:grpSp>
        <p:nvGrpSpPr>
          <p:cNvPr id="15" name="Google Shape;15;p2"/>
          <p:cNvGrpSpPr/>
          <p:nvPr/>
        </p:nvGrpSpPr>
        <p:grpSpPr>
          <a:xfrm>
            <a:off x="7191542" y="1"/>
            <a:ext cx="5000459" cy="1425992"/>
            <a:chOff x="7191542" y="1"/>
            <a:chExt cx="5000459" cy="1425992"/>
          </a:xfrm>
        </p:grpSpPr>
        <p:pic>
          <p:nvPicPr>
            <p:cNvPr id="16" name="Google Shape;16;p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 name="Google Shape;17;p2"/>
            <p:cNvGrpSpPr/>
            <p:nvPr/>
          </p:nvGrpSpPr>
          <p:grpSpPr>
            <a:xfrm>
              <a:off x="7191542" y="1"/>
              <a:ext cx="5000459" cy="1425992"/>
              <a:chOff x="7186272" y="0"/>
              <a:chExt cx="5005729" cy="1427495"/>
            </a:xfrm>
          </p:grpSpPr>
          <p:sp>
            <p:nvSpPr>
              <p:cNvPr id="18" name="Google Shape;18;p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 name="Google Shape;19;p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0" name="Google Shape;20;p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 name="Google Shape;21;p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 name="Google Shape;22;p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b="0" i="0" u="none" strike="noStrike" cap="none">
                <a:solidFill>
                  <a:srgbClr val="AEB3B7"/>
                </a:solidFill>
                <a:latin typeface="Calibri"/>
                <a:ea typeface="Calibri"/>
                <a:cs typeface="Calibri"/>
                <a:sym typeface="Calibri"/>
              </a:defRPr>
            </a:lvl1pPr>
            <a:lvl2pPr marL="0" lvl="1" indent="0" algn="r">
              <a:spcBef>
                <a:spcPts val="0"/>
              </a:spcBef>
              <a:buNone/>
              <a:defRPr sz="1200" b="0" i="0" u="none" strike="noStrike" cap="none">
                <a:solidFill>
                  <a:srgbClr val="AEB3B7"/>
                </a:solidFill>
                <a:latin typeface="Calibri"/>
                <a:ea typeface="Calibri"/>
                <a:cs typeface="Calibri"/>
                <a:sym typeface="Calibri"/>
              </a:defRPr>
            </a:lvl2pPr>
            <a:lvl3pPr marL="0" lvl="2" indent="0" algn="r">
              <a:spcBef>
                <a:spcPts val="0"/>
              </a:spcBef>
              <a:buNone/>
              <a:defRPr sz="1200" b="0" i="0" u="none" strike="noStrike" cap="none">
                <a:solidFill>
                  <a:srgbClr val="AEB3B7"/>
                </a:solidFill>
                <a:latin typeface="Calibri"/>
                <a:ea typeface="Calibri"/>
                <a:cs typeface="Calibri"/>
                <a:sym typeface="Calibri"/>
              </a:defRPr>
            </a:lvl3pPr>
            <a:lvl4pPr marL="0" lvl="3" indent="0" algn="r">
              <a:spcBef>
                <a:spcPts val="0"/>
              </a:spcBef>
              <a:buNone/>
              <a:defRPr sz="1200" b="0" i="0" u="none" strike="noStrike" cap="none">
                <a:solidFill>
                  <a:srgbClr val="AEB3B7"/>
                </a:solidFill>
                <a:latin typeface="Calibri"/>
                <a:ea typeface="Calibri"/>
                <a:cs typeface="Calibri"/>
                <a:sym typeface="Calibri"/>
              </a:defRPr>
            </a:lvl4pPr>
            <a:lvl5pPr marL="0" lvl="4" indent="0" algn="r">
              <a:spcBef>
                <a:spcPts val="0"/>
              </a:spcBef>
              <a:buNone/>
              <a:defRPr sz="1200" b="0" i="0" u="none" strike="noStrike" cap="none">
                <a:solidFill>
                  <a:srgbClr val="AEB3B7"/>
                </a:solidFill>
                <a:latin typeface="Calibri"/>
                <a:ea typeface="Calibri"/>
                <a:cs typeface="Calibri"/>
                <a:sym typeface="Calibri"/>
              </a:defRPr>
            </a:lvl5pPr>
            <a:lvl6pPr marL="0" lvl="5" indent="0" algn="r">
              <a:spcBef>
                <a:spcPts val="0"/>
              </a:spcBef>
              <a:buNone/>
              <a:defRPr sz="1200" b="0" i="0" u="none" strike="noStrike" cap="none">
                <a:solidFill>
                  <a:srgbClr val="AEB3B7"/>
                </a:solidFill>
                <a:latin typeface="Calibri"/>
                <a:ea typeface="Calibri"/>
                <a:cs typeface="Calibri"/>
                <a:sym typeface="Calibri"/>
              </a:defRPr>
            </a:lvl6pPr>
            <a:lvl7pPr marL="0" lvl="6" indent="0" algn="r">
              <a:spcBef>
                <a:spcPts val="0"/>
              </a:spcBef>
              <a:buNone/>
              <a:defRPr sz="1200" b="0" i="0" u="none" strike="noStrike" cap="none">
                <a:solidFill>
                  <a:srgbClr val="AEB3B7"/>
                </a:solidFill>
                <a:latin typeface="Calibri"/>
                <a:ea typeface="Calibri"/>
                <a:cs typeface="Calibri"/>
                <a:sym typeface="Calibri"/>
              </a:defRPr>
            </a:lvl7pPr>
            <a:lvl8pPr marL="0" lvl="7" indent="0" algn="r">
              <a:spcBef>
                <a:spcPts val="0"/>
              </a:spcBef>
              <a:buNone/>
              <a:defRPr sz="1200" b="0" i="0" u="none" strike="noStrike" cap="none">
                <a:solidFill>
                  <a:srgbClr val="AEB3B7"/>
                </a:solidFill>
                <a:latin typeface="Calibri"/>
                <a:ea typeface="Calibri"/>
                <a:cs typeface="Calibri"/>
                <a:sym typeface="Calibri"/>
              </a:defRPr>
            </a:lvl8pPr>
            <a:lvl9pPr marL="0" lvl="8" indent="0" algn="r">
              <a:spcBef>
                <a:spcPts val="0"/>
              </a:spcBef>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3" name="Google Shape;23;p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 name="Google Shape;24;p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14"/>
        <p:cNvGrpSpPr/>
        <p:nvPr/>
      </p:nvGrpSpPr>
      <p:grpSpPr>
        <a:xfrm>
          <a:off x="0" y="0"/>
          <a:ext cx="0" cy="0"/>
          <a:chOff x="0" y="0"/>
          <a:chExt cx="0" cy="0"/>
        </a:xfrm>
      </p:grpSpPr>
      <p:grpSp>
        <p:nvGrpSpPr>
          <p:cNvPr id="15" name="Google Shape;15;p2"/>
          <p:cNvGrpSpPr/>
          <p:nvPr/>
        </p:nvGrpSpPr>
        <p:grpSpPr>
          <a:xfrm>
            <a:off x="7191542" y="1"/>
            <a:ext cx="5000459" cy="1425992"/>
            <a:chOff x="7191542" y="1"/>
            <a:chExt cx="5000459" cy="1425992"/>
          </a:xfrm>
        </p:grpSpPr>
        <p:pic>
          <p:nvPicPr>
            <p:cNvPr id="16" name="Google Shape;16;p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 name="Google Shape;17;p2"/>
            <p:cNvGrpSpPr/>
            <p:nvPr/>
          </p:nvGrpSpPr>
          <p:grpSpPr>
            <a:xfrm>
              <a:off x="7191542" y="1"/>
              <a:ext cx="5000459" cy="1425992"/>
              <a:chOff x="7186272" y="0"/>
              <a:chExt cx="5005729" cy="1427495"/>
            </a:xfrm>
          </p:grpSpPr>
          <p:sp>
            <p:nvSpPr>
              <p:cNvPr id="18" name="Google Shape;18;p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 name="Google Shape;19;p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0" name="Google Shape;20;p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 name="Google Shape;21;p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 name="Google Shape;22;p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b="0" i="0" u="none" strike="noStrike" cap="none">
                <a:solidFill>
                  <a:srgbClr val="AEB3B7"/>
                </a:solidFill>
                <a:latin typeface="Calibri"/>
                <a:ea typeface="Calibri"/>
                <a:cs typeface="Calibri"/>
                <a:sym typeface="Calibri"/>
              </a:defRPr>
            </a:lvl1pPr>
            <a:lvl2pPr marL="0" lvl="1" indent="0" algn="r">
              <a:spcBef>
                <a:spcPts val="0"/>
              </a:spcBef>
              <a:buNone/>
              <a:defRPr sz="1200" b="0" i="0" u="none" strike="noStrike" cap="none">
                <a:solidFill>
                  <a:srgbClr val="AEB3B7"/>
                </a:solidFill>
                <a:latin typeface="Calibri"/>
                <a:ea typeface="Calibri"/>
                <a:cs typeface="Calibri"/>
                <a:sym typeface="Calibri"/>
              </a:defRPr>
            </a:lvl2pPr>
            <a:lvl3pPr marL="0" lvl="2" indent="0" algn="r">
              <a:spcBef>
                <a:spcPts val="0"/>
              </a:spcBef>
              <a:buNone/>
              <a:defRPr sz="1200" b="0" i="0" u="none" strike="noStrike" cap="none">
                <a:solidFill>
                  <a:srgbClr val="AEB3B7"/>
                </a:solidFill>
                <a:latin typeface="Calibri"/>
                <a:ea typeface="Calibri"/>
                <a:cs typeface="Calibri"/>
                <a:sym typeface="Calibri"/>
              </a:defRPr>
            </a:lvl3pPr>
            <a:lvl4pPr marL="0" lvl="3" indent="0" algn="r">
              <a:spcBef>
                <a:spcPts val="0"/>
              </a:spcBef>
              <a:buNone/>
              <a:defRPr sz="1200" b="0" i="0" u="none" strike="noStrike" cap="none">
                <a:solidFill>
                  <a:srgbClr val="AEB3B7"/>
                </a:solidFill>
                <a:latin typeface="Calibri"/>
                <a:ea typeface="Calibri"/>
                <a:cs typeface="Calibri"/>
                <a:sym typeface="Calibri"/>
              </a:defRPr>
            </a:lvl4pPr>
            <a:lvl5pPr marL="0" lvl="4" indent="0" algn="r">
              <a:spcBef>
                <a:spcPts val="0"/>
              </a:spcBef>
              <a:buNone/>
              <a:defRPr sz="1200" b="0" i="0" u="none" strike="noStrike" cap="none">
                <a:solidFill>
                  <a:srgbClr val="AEB3B7"/>
                </a:solidFill>
                <a:latin typeface="Calibri"/>
                <a:ea typeface="Calibri"/>
                <a:cs typeface="Calibri"/>
                <a:sym typeface="Calibri"/>
              </a:defRPr>
            </a:lvl5pPr>
            <a:lvl6pPr marL="0" lvl="5" indent="0" algn="r">
              <a:spcBef>
                <a:spcPts val="0"/>
              </a:spcBef>
              <a:buNone/>
              <a:defRPr sz="1200" b="0" i="0" u="none" strike="noStrike" cap="none">
                <a:solidFill>
                  <a:srgbClr val="AEB3B7"/>
                </a:solidFill>
                <a:latin typeface="Calibri"/>
                <a:ea typeface="Calibri"/>
                <a:cs typeface="Calibri"/>
                <a:sym typeface="Calibri"/>
              </a:defRPr>
            </a:lvl6pPr>
            <a:lvl7pPr marL="0" lvl="6" indent="0" algn="r">
              <a:spcBef>
                <a:spcPts val="0"/>
              </a:spcBef>
              <a:buNone/>
              <a:defRPr sz="1200" b="0" i="0" u="none" strike="noStrike" cap="none">
                <a:solidFill>
                  <a:srgbClr val="AEB3B7"/>
                </a:solidFill>
                <a:latin typeface="Calibri"/>
                <a:ea typeface="Calibri"/>
                <a:cs typeface="Calibri"/>
                <a:sym typeface="Calibri"/>
              </a:defRPr>
            </a:lvl7pPr>
            <a:lvl8pPr marL="0" lvl="7" indent="0" algn="r">
              <a:spcBef>
                <a:spcPts val="0"/>
              </a:spcBef>
              <a:buNone/>
              <a:defRPr sz="1200" b="0" i="0" u="none" strike="noStrike" cap="none">
                <a:solidFill>
                  <a:srgbClr val="AEB3B7"/>
                </a:solidFill>
                <a:latin typeface="Calibri"/>
                <a:ea typeface="Calibri"/>
                <a:cs typeface="Calibri"/>
                <a:sym typeface="Calibri"/>
              </a:defRPr>
            </a:lvl8pPr>
            <a:lvl9pPr marL="0" lvl="8" indent="0" algn="r">
              <a:spcBef>
                <a:spcPts val="0"/>
              </a:spcBef>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3" name="Google Shape;23;p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 name="Google Shape;24;p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14"/>
        <p:cNvGrpSpPr/>
        <p:nvPr/>
      </p:nvGrpSpPr>
      <p:grpSpPr>
        <a:xfrm>
          <a:off x="0" y="0"/>
          <a:ext cx="0" cy="0"/>
          <a:chOff x="0" y="0"/>
          <a:chExt cx="0" cy="0"/>
        </a:xfrm>
      </p:grpSpPr>
      <p:grpSp>
        <p:nvGrpSpPr>
          <p:cNvPr id="15" name="Google Shape;15;p2"/>
          <p:cNvGrpSpPr/>
          <p:nvPr/>
        </p:nvGrpSpPr>
        <p:grpSpPr>
          <a:xfrm>
            <a:off x="7191542" y="1"/>
            <a:ext cx="5000459" cy="1425992"/>
            <a:chOff x="7191542" y="1"/>
            <a:chExt cx="5000459" cy="1425992"/>
          </a:xfrm>
        </p:grpSpPr>
        <p:pic>
          <p:nvPicPr>
            <p:cNvPr id="16" name="Google Shape;16;p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 name="Google Shape;17;p2"/>
            <p:cNvGrpSpPr/>
            <p:nvPr/>
          </p:nvGrpSpPr>
          <p:grpSpPr>
            <a:xfrm>
              <a:off x="7191542" y="1"/>
              <a:ext cx="5000459" cy="1425992"/>
              <a:chOff x="7186272" y="0"/>
              <a:chExt cx="5005729" cy="1427495"/>
            </a:xfrm>
          </p:grpSpPr>
          <p:sp>
            <p:nvSpPr>
              <p:cNvPr id="18" name="Google Shape;18;p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 name="Google Shape;19;p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0" name="Google Shape;20;p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 name="Google Shape;21;p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 name="Google Shape;22;p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b="0" i="0" u="none" strike="noStrike" cap="none">
                <a:solidFill>
                  <a:srgbClr val="AEB3B7"/>
                </a:solidFill>
                <a:latin typeface="Calibri"/>
                <a:ea typeface="Calibri"/>
                <a:cs typeface="Calibri"/>
                <a:sym typeface="Calibri"/>
              </a:defRPr>
            </a:lvl1pPr>
            <a:lvl2pPr marL="0" lvl="1" indent="0" algn="r">
              <a:spcBef>
                <a:spcPts val="0"/>
              </a:spcBef>
              <a:buNone/>
              <a:defRPr sz="1200" b="0" i="0" u="none" strike="noStrike" cap="none">
                <a:solidFill>
                  <a:srgbClr val="AEB3B7"/>
                </a:solidFill>
                <a:latin typeface="Calibri"/>
                <a:ea typeface="Calibri"/>
                <a:cs typeface="Calibri"/>
                <a:sym typeface="Calibri"/>
              </a:defRPr>
            </a:lvl2pPr>
            <a:lvl3pPr marL="0" lvl="2" indent="0" algn="r">
              <a:spcBef>
                <a:spcPts val="0"/>
              </a:spcBef>
              <a:buNone/>
              <a:defRPr sz="1200" b="0" i="0" u="none" strike="noStrike" cap="none">
                <a:solidFill>
                  <a:srgbClr val="AEB3B7"/>
                </a:solidFill>
                <a:latin typeface="Calibri"/>
                <a:ea typeface="Calibri"/>
                <a:cs typeface="Calibri"/>
                <a:sym typeface="Calibri"/>
              </a:defRPr>
            </a:lvl3pPr>
            <a:lvl4pPr marL="0" lvl="3" indent="0" algn="r">
              <a:spcBef>
                <a:spcPts val="0"/>
              </a:spcBef>
              <a:buNone/>
              <a:defRPr sz="1200" b="0" i="0" u="none" strike="noStrike" cap="none">
                <a:solidFill>
                  <a:srgbClr val="AEB3B7"/>
                </a:solidFill>
                <a:latin typeface="Calibri"/>
                <a:ea typeface="Calibri"/>
                <a:cs typeface="Calibri"/>
                <a:sym typeface="Calibri"/>
              </a:defRPr>
            </a:lvl4pPr>
            <a:lvl5pPr marL="0" lvl="4" indent="0" algn="r">
              <a:spcBef>
                <a:spcPts val="0"/>
              </a:spcBef>
              <a:buNone/>
              <a:defRPr sz="1200" b="0" i="0" u="none" strike="noStrike" cap="none">
                <a:solidFill>
                  <a:srgbClr val="AEB3B7"/>
                </a:solidFill>
                <a:latin typeface="Calibri"/>
                <a:ea typeface="Calibri"/>
                <a:cs typeface="Calibri"/>
                <a:sym typeface="Calibri"/>
              </a:defRPr>
            </a:lvl5pPr>
            <a:lvl6pPr marL="0" lvl="5" indent="0" algn="r">
              <a:spcBef>
                <a:spcPts val="0"/>
              </a:spcBef>
              <a:buNone/>
              <a:defRPr sz="1200" b="0" i="0" u="none" strike="noStrike" cap="none">
                <a:solidFill>
                  <a:srgbClr val="AEB3B7"/>
                </a:solidFill>
                <a:latin typeface="Calibri"/>
                <a:ea typeface="Calibri"/>
                <a:cs typeface="Calibri"/>
                <a:sym typeface="Calibri"/>
              </a:defRPr>
            </a:lvl6pPr>
            <a:lvl7pPr marL="0" lvl="6" indent="0" algn="r">
              <a:spcBef>
                <a:spcPts val="0"/>
              </a:spcBef>
              <a:buNone/>
              <a:defRPr sz="1200" b="0" i="0" u="none" strike="noStrike" cap="none">
                <a:solidFill>
                  <a:srgbClr val="AEB3B7"/>
                </a:solidFill>
                <a:latin typeface="Calibri"/>
                <a:ea typeface="Calibri"/>
                <a:cs typeface="Calibri"/>
                <a:sym typeface="Calibri"/>
              </a:defRPr>
            </a:lvl7pPr>
            <a:lvl8pPr marL="0" lvl="7" indent="0" algn="r">
              <a:spcBef>
                <a:spcPts val="0"/>
              </a:spcBef>
              <a:buNone/>
              <a:defRPr sz="1200" b="0" i="0" u="none" strike="noStrike" cap="none">
                <a:solidFill>
                  <a:srgbClr val="AEB3B7"/>
                </a:solidFill>
                <a:latin typeface="Calibri"/>
                <a:ea typeface="Calibri"/>
                <a:cs typeface="Calibri"/>
                <a:sym typeface="Calibri"/>
              </a:defRPr>
            </a:lvl8pPr>
            <a:lvl9pPr marL="0" lvl="8" indent="0" algn="r">
              <a:spcBef>
                <a:spcPts val="0"/>
              </a:spcBef>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3" name="Google Shape;23;p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 name="Google Shape;24;p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matchingName="Cover">
  <p:cSld name="Cover">
    <p:spTree>
      <p:nvGrpSpPr>
        <p:cNvPr id="1" name="Shape 25"/>
        <p:cNvGrpSpPr/>
        <p:nvPr/>
      </p:nvGrpSpPr>
      <p:grpSpPr>
        <a:xfrm>
          <a:off x="0" y="0"/>
          <a:ext cx="0" cy="0"/>
          <a:chOff x="0" y="0"/>
          <a:chExt cx="0" cy="0"/>
        </a:xfrm>
      </p:grpSpPr>
      <p:sp>
        <p:nvSpPr>
          <p:cNvPr id="26" name="Google Shape;26;p3"/>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7" name="Google Shape;27;p3"/>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8" name="Google Shape;28;p3"/>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9" name="Google Shape;29;p3"/>
          <p:cNvSpPr>
            <a:spLocks noGrp="1"/>
          </p:cNvSpPr>
          <p:nvPr>
            <p:ph type="pic" idx="2"/>
          </p:nvPr>
        </p:nvSpPr>
        <p:spPr>
          <a:xfrm>
            <a:off x="7118684" y="233915"/>
            <a:ext cx="5073316" cy="5943600"/>
          </a:xfrm>
          <a:prstGeom prst="rect">
            <a:avLst/>
          </a:prstGeom>
          <a:noFill/>
          <a:ln>
            <a:noFill/>
          </a:ln>
        </p:spPr>
      </p:sp>
      <p:grpSp>
        <p:nvGrpSpPr>
          <p:cNvPr id="30" name="Google Shape;30;p3"/>
          <p:cNvGrpSpPr/>
          <p:nvPr/>
        </p:nvGrpSpPr>
        <p:grpSpPr>
          <a:xfrm>
            <a:off x="0" y="5020348"/>
            <a:ext cx="12192000" cy="1837653"/>
            <a:chOff x="0" y="5020348"/>
            <a:chExt cx="12192000" cy="1837653"/>
          </a:xfrm>
        </p:grpSpPr>
        <p:sp>
          <p:nvSpPr>
            <p:cNvPr id="31" name="Google Shape;31;p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2" name="Google Shape;32;p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33" name="Google Shape;33;p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matchingName="Title and Content">
  <p:cSld name="Title and Content">
    <p:spTree>
      <p:nvGrpSpPr>
        <p:cNvPr id="1" name="Shape 34"/>
        <p:cNvGrpSpPr/>
        <p:nvPr/>
      </p:nvGrpSpPr>
      <p:grpSpPr>
        <a:xfrm>
          <a:off x="0" y="0"/>
          <a:ext cx="0" cy="0"/>
          <a:chOff x="0" y="0"/>
          <a:chExt cx="0" cy="0"/>
        </a:xfrm>
      </p:grpSpPr>
      <p:grpSp>
        <p:nvGrpSpPr>
          <p:cNvPr id="35" name="Google Shape;35;p4"/>
          <p:cNvGrpSpPr/>
          <p:nvPr/>
        </p:nvGrpSpPr>
        <p:grpSpPr>
          <a:xfrm>
            <a:off x="7191542" y="1"/>
            <a:ext cx="5000459" cy="1425992"/>
            <a:chOff x="7191542" y="1"/>
            <a:chExt cx="5000459" cy="1425992"/>
          </a:xfrm>
        </p:grpSpPr>
        <p:pic>
          <p:nvPicPr>
            <p:cNvPr id="36" name="Google Shape;36;p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7" name="Google Shape;37;p4"/>
            <p:cNvGrpSpPr/>
            <p:nvPr/>
          </p:nvGrpSpPr>
          <p:grpSpPr>
            <a:xfrm>
              <a:off x="7191542" y="1"/>
              <a:ext cx="5000459" cy="1425992"/>
              <a:chOff x="7186272" y="0"/>
              <a:chExt cx="5005729" cy="1427495"/>
            </a:xfrm>
          </p:grpSpPr>
          <p:sp>
            <p:nvSpPr>
              <p:cNvPr id="38" name="Google Shape;38;p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 name="Google Shape;39;p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0" name="Google Shape;40;p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1" name="Google Shape;41;p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 name="Google Shape;42;p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3" name="Google Shape;43;p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4" name="Google Shape;44;p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45"/>
        <p:cNvGrpSpPr/>
        <p:nvPr/>
      </p:nvGrpSpPr>
      <p:grpSpPr>
        <a:xfrm>
          <a:off x="0" y="0"/>
          <a:ext cx="0" cy="0"/>
          <a:chOff x="0" y="0"/>
          <a:chExt cx="0" cy="0"/>
        </a:xfrm>
      </p:grpSpPr>
      <p:sp>
        <p:nvSpPr>
          <p:cNvPr id="46" name="Google Shape;46;p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7" name="Google Shape;47;p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48" name="Google Shape;48;p5"/>
          <p:cNvGrpSpPr/>
          <p:nvPr/>
        </p:nvGrpSpPr>
        <p:grpSpPr>
          <a:xfrm>
            <a:off x="7191542" y="1"/>
            <a:ext cx="5000459" cy="1425992"/>
            <a:chOff x="7191542" y="1"/>
            <a:chExt cx="5000459" cy="1425992"/>
          </a:xfrm>
        </p:grpSpPr>
        <p:pic>
          <p:nvPicPr>
            <p:cNvPr id="49" name="Google Shape;49;p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0" name="Google Shape;50;p5"/>
            <p:cNvGrpSpPr/>
            <p:nvPr/>
          </p:nvGrpSpPr>
          <p:grpSpPr>
            <a:xfrm>
              <a:off x="7191542" y="1"/>
              <a:ext cx="5000459" cy="1425992"/>
              <a:chOff x="7186272" y="0"/>
              <a:chExt cx="5005729" cy="1427495"/>
            </a:xfrm>
          </p:grpSpPr>
          <p:sp>
            <p:nvSpPr>
              <p:cNvPr id="51" name="Google Shape;51;p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 name="Google Shape;52;p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3" name="Google Shape;53;p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 name="Google Shape;54;p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5" name="Google Shape;55;p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6" name="Google Shape;56;p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matchingName="Title and Content">
  <p:cSld name="Title and Content 2">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77496322"/>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matchingName="Two Content">
  <p:cSld name="Two Content">
    <p:spTree>
      <p:nvGrpSpPr>
        <p:cNvPr id="1" name="Shape 68"/>
        <p:cNvGrpSpPr/>
        <p:nvPr/>
      </p:nvGrpSpPr>
      <p:grpSpPr>
        <a:xfrm>
          <a:off x="0" y="0"/>
          <a:ext cx="0" cy="0"/>
          <a:chOff x="0" y="0"/>
          <a:chExt cx="0" cy="0"/>
        </a:xfrm>
      </p:grpSpPr>
      <p:sp>
        <p:nvSpPr>
          <p:cNvPr id="69" name="Google Shape;69;p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0" name="Google Shape;70;p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1" name="Google Shape;71;p7"/>
          <p:cNvGrpSpPr/>
          <p:nvPr/>
        </p:nvGrpSpPr>
        <p:grpSpPr>
          <a:xfrm>
            <a:off x="7191542" y="1"/>
            <a:ext cx="5000459" cy="1425992"/>
            <a:chOff x="7191542" y="1"/>
            <a:chExt cx="5000459" cy="1425992"/>
          </a:xfrm>
        </p:grpSpPr>
        <p:pic>
          <p:nvPicPr>
            <p:cNvPr id="72" name="Google Shape;72;p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3" name="Google Shape;73;p7"/>
            <p:cNvGrpSpPr/>
            <p:nvPr/>
          </p:nvGrpSpPr>
          <p:grpSpPr>
            <a:xfrm>
              <a:off x="7191542" y="1"/>
              <a:ext cx="5000459" cy="1425992"/>
              <a:chOff x="7186272" y="0"/>
              <a:chExt cx="5005729" cy="1427495"/>
            </a:xfrm>
          </p:grpSpPr>
          <p:sp>
            <p:nvSpPr>
              <p:cNvPr id="74" name="Google Shape;74;p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 name="Google Shape;75;p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6" name="Google Shape;76;p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 name="Google Shape;77;p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78" name="Google Shape;78;p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9" name="Google Shape;79;p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matchingName="Title and Content">
  <p:cSld name="Title and Content 3">
    <p:spTree>
      <p:nvGrpSpPr>
        <p:cNvPr id="1" name="Shape 80"/>
        <p:cNvGrpSpPr/>
        <p:nvPr/>
      </p:nvGrpSpPr>
      <p:grpSpPr>
        <a:xfrm>
          <a:off x="0" y="0"/>
          <a:ext cx="0" cy="0"/>
          <a:chOff x="0" y="0"/>
          <a:chExt cx="0" cy="0"/>
        </a:xfrm>
      </p:grpSpPr>
      <p:grpSp>
        <p:nvGrpSpPr>
          <p:cNvPr id="81" name="Google Shape;81;p8"/>
          <p:cNvGrpSpPr/>
          <p:nvPr/>
        </p:nvGrpSpPr>
        <p:grpSpPr>
          <a:xfrm>
            <a:off x="7191542" y="1"/>
            <a:ext cx="5000459" cy="1425992"/>
            <a:chOff x="7191542" y="1"/>
            <a:chExt cx="5000459" cy="1425992"/>
          </a:xfrm>
        </p:grpSpPr>
        <p:pic>
          <p:nvPicPr>
            <p:cNvPr id="82" name="Google Shape;82;p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3" name="Google Shape;83;p8"/>
            <p:cNvGrpSpPr/>
            <p:nvPr/>
          </p:nvGrpSpPr>
          <p:grpSpPr>
            <a:xfrm>
              <a:off x="7191542" y="1"/>
              <a:ext cx="5000459" cy="1425992"/>
              <a:chOff x="7186272" y="0"/>
              <a:chExt cx="5005729" cy="1427495"/>
            </a:xfrm>
          </p:grpSpPr>
          <p:sp>
            <p:nvSpPr>
              <p:cNvPr id="84" name="Google Shape;84;p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 name="Google Shape;85;p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86" name="Google Shape;86;p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7" name="Google Shape;87;p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8" name="Google Shape;88;p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9" name="Google Shape;89;p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0" name="Google Shape;90;p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91"/>
        <p:cNvGrpSpPr/>
        <p:nvPr/>
      </p:nvGrpSpPr>
      <p:grpSpPr>
        <a:xfrm>
          <a:off x="0" y="0"/>
          <a:ext cx="0" cy="0"/>
          <a:chOff x="0" y="0"/>
          <a:chExt cx="0" cy="0"/>
        </a:xfrm>
      </p:grpSpPr>
      <p:sp>
        <p:nvSpPr>
          <p:cNvPr id="92" name="Google Shape;92;p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93" name="Google Shape;93;p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4" name="Google Shape;94;p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5" name="Google Shape;95;p9"/>
          <p:cNvGrpSpPr/>
          <p:nvPr/>
        </p:nvGrpSpPr>
        <p:grpSpPr>
          <a:xfrm>
            <a:off x="7191542" y="1"/>
            <a:ext cx="5000459" cy="1425992"/>
            <a:chOff x="7191542" y="1"/>
            <a:chExt cx="5000459" cy="1425992"/>
          </a:xfrm>
        </p:grpSpPr>
        <p:pic>
          <p:nvPicPr>
            <p:cNvPr id="96" name="Google Shape;96;p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7" name="Google Shape;97;p9"/>
            <p:cNvGrpSpPr/>
            <p:nvPr/>
          </p:nvGrpSpPr>
          <p:grpSpPr>
            <a:xfrm>
              <a:off x="7191542" y="1"/>
              <a:ext cx="5000459" cy="1425992"/>
              <a:chOff x="7186272" y="0"/>
              <a:chExt cx="5005729" cy="1427495"/>
            </a:xfrm>
          </p:grpSpPr>
          <p:sp>
            <p:nvSpPr>
              <p:cNvPr id="98" name="Google Shape;98;p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9" name="Google Shape;99;p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matchingName="Divider">
  <p:cSld name="Divider">
    <p:bg>
      <p:bgPr>
        <a:solidFill>
          <a:schemeClr val="lt2"/>
        </a:solidFill>
        <a:effectLst/>
      </p:bgPr>
    </p:bg>
    <p:spTree>
      <p:nvGrpSpPr>
        <p:cNvPr id="1" name="Shape 100"/>
        <p:cNvGrpSpPr/>
        <p:nvPr/>
      </p:nvGrpSpPr>
      <p:grpSpPr>
        <a:xfrm>
          <a:off x="0" y="0"/>
          <a:ext cx="0" cy="0"/>
          <a:chOff x="0" y="0"/>
          <a:chExt cx="0" cy="0"/>
        </a:xfrm>
      </p:grpSpPr>
      <p:grpSp>
        <p:nvGrpSpPr>
          <p:cNvPr id="101" name="Google Shape;101;p10"/>
          <p:cNvGrpSpPr/>
          <p:nvPr/>
        </p:nvGrpSpPr>
        <p:grpSpPr>
          <a:xfrm>
            <a:off x="0" y="5020347"/>
            <a:ext cx="12192000" cy="1837653"/>
            <a:chOff x="0" y="5020347"/>
            <a:chExt cx="12192000" cy="1837653"/>
          </a:xfrm>
        </p:grpSpPr>
        <p:sp>
          <p:nvSpPr>
            <p:cNvPr id="102" name="Google Shape;102;p1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3" name="Google Shape;103;p1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4" name="Google Shape;104;p1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05" name="Google Shape;105;p1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06" name="Google Shape;106;p1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7" name="Google Shape;107;p1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matchingName="Photo Slide">
  <p:cSld name="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matchingName="Title and Content">
  <p:cSld name="Title and Content 4">
    <p:spTree>
      <p:nvGrpSpPr>
        <p:cNvPr id="1" name="Shape 116"/>
        <p:cNvGrpSpPr/>
        <p:nvPr/>
      </p:nvGrpSpPr>
      <p:grpSpPr>
        <a:xfrm>
          <a:off x="0" y="0"/>
          <a:ext cx="0" cy="0"/>
          <a:chOff x="0" y="0"/>
          <a:chExt cx="0" cy="0"/>
        </a:xfrm>
      </p:grpSpPr>
      <p:grpSp>
        <p:nvGrpSpPr>
          <p:cNvPr id="117" name="Google Shape;117;p12"/>
          <p:cNvGrpSpPr/>
          <p:nvPr/>
        </p:nvGrpSpPr>
        <p:grpSpPr>
          <a:xfrm>
            <a:off x="7191542" y="1"/>
            <a:ext cx="5000459" cy="1425992"/>
            <a:chOff x="7191542" y="1"/>
            <a:chExt cx="5000459" cy="1425992"/>
          </a:xfrm>
        </p:grpSpPr>
        <p:pic>
          <p:nvPicPr>
            <p:cNvPr id="118" name="Google Shape;118;p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9" name="Google Shape;119;p12"/>
            <p:cNvGrpSpPr/>
            <p:nvPr/>
          </p:nvGrpSpPr>
          <p:grpSpPr>
            <a:xfrm>
              <a:off x="7191542" y="1"/>
              <a:ext cx="5000459" cy="1425992"/>
              <a:chOff x="7186272" y="0"/>
              <a:chExt cx="5005729" cy="1427495"/>
            </a:xfrm>
          </p:grpSpPr>
          <p:sp>
            <p:nvSpPr>
              <p:cNvPr id="120" name="Google Shape;120;p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 name="Google Shape;121;p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22" name="Google Shape;122;p1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3" name="Google Shape;123;p1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 name="Google Shape;124;p1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5" name="Google Shape;125;p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6" name="Google Shape;126;p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matchingName="Title and Content">
  <p:cSld name="Title and Content 5">
    <p:spTree>
      <p:nvGrpSpPr>
        <p:cNvPr id="1" name="Shape 127"/>
        <p:cNvGrpSpPr/>
        <p:nvPr/>
      </p:nvGrpSpPr>
      <p:grpSpPr>
        <a:xfrm>
          <a:off x="0" y="0"/>
          <a:ext cx="0" cy="0"/>
          <a:chOff x="0" y="0"/>
          <a:chExt cx="0" cy="0"/>
        </a:xfrm>
      </p:grpSpPr>
      <p:grpSp>
        <p:nvGrpSpPr>
          <p:cNvPr id="128" name="Google Shape;128;p13"/>
          <p:cNvGrpSpPr/>
          <p:nvPr/>
        </p:nvGrpSpPr>
        <p:grpSpPr>
          <a:xfrm>
            <a:off x="7191542" y="1"/>
            <a:ext cx="5000459" cy="1425992"/>
            <a:chOff x="7191542" y="1"/>
            <a:chExt cx="5000459" cy="1425992"/>
          </a:xfrm>
        </p:grpSpPr>
        <p:pic>
          <p:nvPicPr>
            <p:cNvPr id="129" name="Google Shape;129;p1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30" name="Google Shape;130;p13"/>
            <p:cNvGrpSpPr/>
            <p:nvPr/>
          </p:nvGrpSpPr>
          <p:grpSpPr>
            <a:xfrm>
              <a:off x="7191542" y="1"/>
              <a:ext cx="5000459" cy="1425992"/>
              <a:chOff x="7186272" y="0"/>
              <a:chExt cx="5005729" cy="1427495"/>
            </a:xfrm>
          </p:grpSpPr>
          <p:sp>
            <p:nvSpPr>
              <p:cNvPr id="131" name="Google Shape;131;p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 name="Google Shape;132;p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33" name="Google Shape;133;p1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 name="Google Shape;134;p1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5" name="Google Shape;135;p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6" name="Google Shape;136;p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7" name="Google Shape;137;p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matchingName="Title and Content">
  <p:cSld name="Title and Content 5">
    <p:spTree>
      <p:nvGrpSpPr>
        <p:cNvPr id="1" name="Shape 127"/>
        <p:cNvGrpSpPr/>
        <p:nvPr/>
      </p:nvGrpSpPr>
      <p:grpSpPr>
        <a:xfrm>
          <a:off x="0" y="0"/>
          <a:ext cx="0" cy="0"/>
          <a:chOff x="0" y="0"/>
          <a:chExt cx="0" cy="0"/>
        </a:xfrm>
      </p:grpSpPr>
      <p:grpSp>
        <p:nvGrpSpPr>
          <p:cNvPr id="128" name="Google Shape;128;p13"/>
          <p:cNvGrpSpPr/>
          <p:nvPr/>
        </p:nvGrpSpPr>
        <p:grpSpPr>
          <a:xfrm>
            <a:off x="7191542" y="1"/>
            <a:ext cx="5000459" cy="1425992"/>
            <a:chOff x="7191542" y="1"/>
            <a:chExt cx="5000459" cy="1425992"/>
          </a:xfrm>
        </p:grpSpPr>
        <p:pic>
          <p:nvPicPr>
            <p:cNvPr id="129" name="Google Shape;129;p1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30" name="Google Shape;130;p13"/>
            <p:cNvGrpSpPr/>
            <p:nvPr/>
          </p:nvGrpSpPr>
          <p:grpSpPr>
            <a:xfrm>
              <a:off x="7191542" y="1"/>
              <a:ext cx="5000459" cy="1425992"/>
              <a:chOff x="7186272" y="0"/>
              <a:chExt cx="5005729" cy="1427495"/>
            </a:xfrm>
          </p:grpSpPr>
          <p:sp>
            <p:nvSpPr>
              <p:cNvPr id="131" name="Google Shape;131;p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 name="Google Shape;132;p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33" name="Google Shape;133;p1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 name="Google Shape;134;p1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5" name="Google Shape;135;p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6" name="Google Shape;136;p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7" name="Google Shape;137;p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matchingName="Title and Content">
  <p:cSld name="Title and Content 5">
    <p:spTree>
      <p:nvGrpSpPr>
        <p:cNvPr id="1" name="Shape 127"/>
        <p:cNvGrpSpPr/>
        <p:nvPr/>
      </p:nvGrpSpPr>
      <p:grpSpPr>
        <a:xfrm>
          <a:off x="0" y="0"/>
          <a:ext cx="0" cy="0"/>
          <a:chOff x="0" y="0"/>
          <a:chExt cx="0" cy="0"/>
        </a:xfrm>
      </p:grpSpPr>
      <p:grpSp>
        <p:nvGrpSpPr>
          <p:cNvPr id="128" name="Google Shape;128;p13"/>
          <p:cNvGrpSpPr/>
          <p:nvPr/>
        </p:nvGrpSpPr>
        <p:grpSpPr>
          <a:xfrm>
            <a:off x="7191542" y="1"/>
            <a:ext cx="5000459" cy="1425992"/>
            <a:chOff x="7191542" y="1"/>
            <a:chExt cx="5000459" cy="1425992"/>
          </a:xfrm>
        </p:grpSpPr>
        <p:pic>
          <p:nvPicPr>
            <p:cNvPr id="129" name="Google Shape;129;p1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30" name="Google Shape;130;p13"/>
            <p:cNvGrpSpPr/>
            <p:nvPr/>
          </p:nvGrpSpPr>
          <p:grpSpPr>
            <a:xfrm>
              <a:off x="7191542" y="1"/>
              <a:ext cx="5000459" cy="1425992"/>
              <a:chOff x="7186272" y="0"/>
              <a:chExt cx="5005729" cy="1427495"/>
            </a:xfrm>
          </p:grpSpPr>
          <p:sp>
            <p:nvSpPr>
              <p:cNvPr id="131" name="Google Shape;131;p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 name="Google Shape;132;p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33" name="Google Shape;133;p1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 name="Google Shape;134;p1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5" name="Google Shape;135;p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6" name="Google Shape;136;p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7" name="Google Shape;137;p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matchingName="Divider">
  <p:cSld name="Divider 2">
    <p:bg>
      <p:bgPr>
        <a:solidFill>
          <a:schemeClr val="lt2"/>
        </a:solidFill>
        <a:effectLst/>
      </p:bgPr>
    </p:bg>
    <p:spTree>
      <p:nvGrpSpPr>
        <p:cNvPr id="1" name="Shape 138"/>
        <p:cNvGrpSpPr/>
        <p:nvPr/>
      </p:nvGrpSpPr>
      <p:grpSpPr>
        <a:xfrm>
          <a:off x="0" y="0"/>
          <a:ext cx="0" cy="0"/>
          <a:chOff x="0" y="0"/>
          <a:chExt cx="0" cy="0"/>
        </a:xfrm>
      </p:grpSpPr>
      <p:grpSp>
        <p:nvGrpSpPr>
          <p:cNvPr id="139" name="Google Shape;139;p14"/>
          <p:cNvGrpSpPr/>
          <p:nvPr/>
        </p:nvGrpSpPr>
        <p:grpSpPr>
          <a:xfrm>
            <a:off x="0" y="5020347"/>
            <a:ext cx="12192000" cy="1837653"/>
            <a:chOff x="0" y="5020347"/>
            <a:chExt cx="12192000" cy="1837653"/>
          </a:xfrm>
        </p:grpSpPr>
        <p:sp>
          <p:nvSpPr>
            <p:cNvPr id="140" name="Google Shape;140;p1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1" name="Google Shape;141;p1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2" name="Google Shape;142;p1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43" name="Google Shape;143;p1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44" name="Google Shape;144;p14"/>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5" name="Google Shape;145;p14"/>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matchingName="Title and Content">
  <p:cSld name="Title and Content 6">
    <p:spTree>
      <p:nvGrpSpPr>
        <p:cNvPr id="1" name="Shape 146"/>
        <p:cNvGrpSpPr/>
        <p:nvPr/>
      </p:nvGrpSpPr>
      <p:grpSpPr>
        <a:xfrm>
          <a:off x="0" y="0"/>
          <a:ext cx="0" cy="0"/>
          <a:chOff x="0" y="0"/>
          <a:chExt cx="0" cy="0"/>
        </a:xfrm>
      </p:grpSpPr>
      <p:grpSp>
        <p:nvGrpSpPr>
          <p:cNvPr id="147" name="Google Shape;147;p15"/>
          <p:cNvGrpSpPr/>
          <p:nvPr/>
        </p:nvGrpSpPr>
        <p:grpSpPr>
          <a:xfrm>
            <a:off x="7191542" y="1"/>
            <a:ext cx="5000459" cy="1425992"/>
            <a:chOff x="7191542" y="1"/>
            <a:chExt cx="5000459" cy="1425992"/>
          </a:xfrm>
        </p:grpSpPr>
        <p:pic>
          <p:nvPicPr>
            <p:cNvPr id="148" name="Google Shape;148;p1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9" name="Google Shape;149;p15"/>
            <p:cNvGrpSpPr/>
            <p:nvPr/>
          </p:nvGrpSpPr>
          <p:grpSpPr>
            <a:xfrm>
              <a:off x="7191542" y="1"/>
              <a:ext cx="5000459" cy="1425992"/>
              <a:chOff x="7186272" y="0"/>
              <a:chExt cx="5005729" cy="1427495"/>
            </a:xfrm>
          </p:grpSpPr>
          <p:sp>
            <p:nvSpPr>
              <p:cNvPr id="150" name="Google Shape;150;p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1" name="Google Shape;151;p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52" name="Google Shape;152;p1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3" name="Google Shape;153;p1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4" name="Google Shape;154;p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5" name="Google Shape;155;p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6" name="Google Shape;156;p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matchingName="Title and Content">
  <p:cSld name="Title and Content 7">
    <p:spTree>
      <p:nvGrpSpPr>
        <p:cNvPr id="1" name="Shape 157"/>
        <p:cNvGrpSpPr/>
        <p:nvPr/>
      </p:nvGrpSpPr>
      <p:grpSpPr>
        <a:xfrm>
          <a:off x="0" y="0"/>
          <a:ext cx="0" cy="0"/>
          <a:chOff x="0" y="0"/>
          <a:chExt cx="0" cy="0"/>
        </a:xfrm>
      </p:grpSpPr>
      <p:grpSp>
        <p:nvGrpSpPr>
          <p:cNvPr id="158" name="Google Shape;158;p16"/>
          <p:cNvGrpSpPr/>
          <p:nvPr/>
        </p:nvGrpSpPr>
        <p:grpSpPr>
          <a:xfrm>
            <a:off x="7191542" y="1"/>
            <a:ext cx="5000459" cy="1425992"/>
            <a:chOff x="7191542" y="1"/>
            <a:chExt cx="5000459" cy="1425992"/>
          </a:xfrm>
        </p:grpSpPr>
        <p:pic>
          <p:nvPicPr>
            <p:cNvPr id="159" name="Google Shape;159;p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0" name="Google Shape;160;p16"/>
            <p:cNvGrpSpPr/>
            <p:nvPr/>
          </p:nvGrpSpPr>
          <p:grpSpPr>
            <a:xfrm>
              <a:off x="7191542" y="1"/>
              <a:ext cx="5000459" cy="1425992"/>
              <a:chOff x="7186272" y="0"/>
              <a:chExt cx="5005729" cy="1427495"/>
            </a:xfrm>
          </p:grpSpPr>
          <p:sp>
            <p:nvSpPr>
              <p:cNvPr id="161" name="Google Shape;161;p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2" name="Google Shape;162;p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63" name="Google Shape;163;p1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4" name="Google Shape;164;p1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5" name="Google Shape;165;p1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6" name="Google Shape;166;p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7" name="Google Shape;167;p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matchingName="Cover">
  <p:cSld name="Cover 2">
    <p:spTree>
      <p:nvGrpSpPr>
        <p:cNvPr id="1" name="Shape 168"/>
        <p:cNvGrpSpPr/>
        <p:nvPr/>
      </p:nvGrpSpPr>
      <p:grpSpPr>
        <a:xfrm>
          <a:off x="0" y="0"/>
          <a:ext cx="0" cy="0"/>
          <a:chOff x="0" y="0"/>
          <a:chExt cx="0" cy="0"/>
        </a:xfrm>
      </p:grpSpPr>
      <p:sp>
        <p:nvSpPr>
          <p:cNvPr id="169" name="Google Shape;169;p1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0" name="Google Shape;170;p1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1" name="Google Shape;171;p1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72" name="Google Shape;172;p17"/>
          <p:cNvSpPr>
            <a:spLocks noGrp="1"/>
          </p:cNvSpPr>
          <p:nvPr>
            <p:ph type="pic" idx="2"/>
          </p:nvPr>
        </p:nvSpPr>
        <p:spPr>
          <a:xfrm>
            <a:off x="7118684" y="233915"/>
            <a:ext cx="5073316" cy="5943600"/>
          </a:xfrm>
          <a:prstGeom prst="rect">
            <a:avLst/>
          </a:prstGeom>
          <a:noFill/>
          <a:ln>
            <a:noFill/>
          </a:ln>
        </p:spPr>
      </p:sp>
      <p:grpSp>
        <p:nvGrpSpPr>
          <p:cNvPr id="173" name="Google Shape;173;p17"/>
          <p:cNvGrpSpPr/>
          <p:nvPr/>
        </p:nvGrpSpPr>
        <p:grpSpPr>
          <a:xfrm>
            <a:off x="0" y="5020348"/>
            <a:ext cx="12192000" cy="1837653"/>
            <a:chOff x="0" y="5020348"/>
            <a:chExt cx="12192000" cy="1837653"/>
          </a:xfrm>
        </p:grpSpPr>
        <p:sp>
          <p:nvSpPr>
            <p:cNvPr id="174" name="Google Shape;174;p1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5" name="Google Shape;175;p1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76" name="Google Shape;176;p1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matchingName="Divider">
  <p:cSld name="Divider 3">
    <p:bg>
      <p:bgPr>
        <a:solidFill>
          <a:schemeClr val="lt2"/>
        </a:solidFill>
        <a:effectLst/>
      </p:bgPr>
    </p:bg>
    <p:spTree>
      <p:nvGrpSpPr>
        <p:cNvPr id="1" name="Shape 177"/>
        <p:cNvGrpSpPr/>
        <p:nvPr/>
      </p:nvGrpSpPr>
      <p:grpSpPr>
        <a:xfrm>
          <a:off x="0" y="0"/>
          <a:ext cx="0" cy="0"/>
          <a:chOff x="0" y="0"/>
          <a:chExt cx="0" cy="0"/>
        </a:xfrm>
      </p:grpSpPr>
      <p:grpSp>
        <p:nvGrpSpPr>
          <p:cNvPr id="178" name="Google Shape;178;p18"/>
          <p:cNvGrpSpPr/>
          <p:nvPr/>
        </p:nvGrpSpPr>
        <p:grpSpPr>
          <a:xfrm>
            <a:off x="0" y="5020347"/>
            <a:ext cx="12192000" cy="1837653"/>
            <a:chOff x="0" y="5020347"/>
            <a:chExt cx="12192000" cy="1837653"/>
          </a:xfrm>
        </p:grpSpPr>
        <p:sp>
          <p:nvSpPr>
            <p:cNvPr id="179" name="Google Shape;179;p1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0" name="Google Shape;180;p1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1" name="Google Shape;181;p1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82" name="Google Shape;182;p1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83" name="Google Shape;183;p1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4" name="Google Shape;184;p1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matchingName="Photo Slide">
  <p:cSld name="Photo Slide 2">
    <p:spTree>
      <p:nvGrpSpPr>
        <p:cNvPr id="1" name="Shape 185"/>
        <p:cNvGrpSpPr/>
        <p:nvPr/>
      </p:nvGrpSpPr>
      <p:grpSpPr>
        <a:xfrm>
          <a:off x="0" y="0"/>
          <a:ext cx="0" cy="0"/>
          <a:chOff x="0" y="0"/>
          <a:chExt cx="0" cy="0"/>
        </a:xfrm>
      </p:grpSpPr>
      <p:sp>
        <p:nvSpPr>
          <p:cNvPr id="186" name="Google Shape;186;p1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7" name="Google Shape;187;p1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8" name="Google Shape;188;p19"/>
          <p:cNvGrpSpPr/>
          <p:nvPr/>
        </p:nvGrpSpPr>
        <p:grpSpPr>
          <a:xfrm>
            <a:off x="0" y="5379426"/>
            <a:ext cx="2807368" cy="753891"/>
            <a:chOff x="0" y="5379426"/>
            <a:chExt cx="2807368" cy="753891"/>
          </a:xfrm>
        </p:grpSpPr>
        <p:sp>
          <p:nvSpPr>
            <p:cNvPr id="189" name="Google Shape;189;p1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0" name="Google Shape;190;p1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91" name="Google Shape;191;p19"/>
          <p:cNvSpPr>
            <a:spLocks noGrp="1"/>
          </p:cNvSpPr>
          <p:nvPr>
            <p:ph type="pic" idx="2"/>
          </p:nvPr>
        </p:nvSpPr>
        <p:spPr>
          <a:xfrm>
            <a:off x="2807368" y="457202"/>
            <a:ext cx="8915400" cy="5943598"/>
          </a:xfrm>
          <a:prstGeom prst="rect">
            <a:avLst/>
          </a:prstGeom>
          <a:noFill/>
          <a:ln>
            <a:noFill/>
          </a:ln>
        </p:spPr>
      </p:sp>
      <p:pic>
        <p:nvPicPr>
          <p:cNvPr id="192" name="Google Shape;192;p1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matchingName="Quotation">
  <p:cSld name="Quotation">
    <p:spTree>
      <p:nvGrpSpPr>
        <p:cNvPr id="1" name="Shape 193"/>
        <p:cNvGrpSpPr/>
        <p:nvPr/>
      </p:nvGrpSpPr>
      <p:grpSpPr>
        <a:xfrm>
          <a:off x="0" y="0"/>
          <a:ext cx="0" cy="0"/>
          <a:chOff x="0" y="0"/>
          <a:chExt cx="0" cy="0"/>
        </a:xfrm>
      </p:grpSpPr>
      <p:sp>
        <p:nvSpPr>
          <p:cNvPr id="194" name="Google Shape;194;p2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5" name="Google Shape;195;p2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6" name="Google Shape;196;p2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7" name="Google Shape;197;p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8" name="Google Shape;198;p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9" name="Google Shape;199;p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00" name="Google Shape;200;p20"/>
          <p:cNvGrpSpPr/>
          <p:nvPr/>
        </p:nvGrpSpPr>
        <p:grpSpPr>
          <a:xfrm>
            <a:off x="7191542" y="1"/>
            <a:ext cx="5000459" cy="1425992"/>
            <a:chOff x="7191542" y="1"/>
            <a:chExt cx="5000459" cy="1425992"/>
          </a:xfrm>
        </p:grpSpPr>
        <p:pic>
          <p:nvPicPr>
            <p:cNvPr id="201" name="Google Shape;201;p2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02" name="Google Shape;202;p20"/>
            <p:cNvGrpSpPr/>
            <p:nvPr/>
          </p:nvGrpSpPr>
          <p:grpSpPr>
            <a:xfrm>
              <a:off x="7191542" y="1"/>
              <a:ext cx="5000459" cy="1425992"/>
              <a:chOff x="7186272" y="0"/>
              <a:chExt cx="5005729" cy="1427495"/>
            </a:xfrm>
          </p:grpSpPr>
          <p:sp>
            <p:nvSpPr>
              <p:cNvPr id="203" name="Google Shape;203;p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4" name="Google Shape;204;p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05" name="Google Shape;205;p2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matchingName="Title and Content">
  <p:cSld name="Title and Content 8">
    <p:spTree>
      <p:nvGrpSpPr>
        <p:cNvPr id="1" name="Shape 206"/>
        <p:cNvGrpSpPr/>
        <p:nvPr/>
      </p:nvGrpSpPr>
      <p:grpSpPr>
        <a:xfrm>
          <a:off x="0" y="0"/>
          <a:ext cx="0" cy="0"/>
          <a:chOff x="0" y="0"/>
          <a:chExt cx="0" cy="0"/>
        </a:xfrm>
      </p:grpSpPr>
      <p:grpSp>
        <p:nvGrpSpPr>
          <p:cNvPr id="207" name="Google Shape;207;p21"/>
          <p:cNvGrpSpPr/>
          <p:nvPr/>
        </p:nvGrpSpPr>
        <p:grpSpPr>
          <a:xfrm>
            <a:off x="7191542" y="1"/>
            <a:ext cx="5000459" cy="1425992"/>
            <a:chOff x="7191542" y="1"/>
            <a:chExt cx="5000459" cy="1425992"/>
          </a:xfrm>
        </p:grpSpPr>
        <p:pic>
          <p:nvPicPr>
            <p:cNvPr id="208" name="Google Shape;208;p2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09" name="Google Shape;209;p21"/>
            <p:cNvGrpSpPr/>
            <p:nvPr/>
          </p:nvGrpSpPr>
          <p:grpSpPr>
            <a:xfrm>
              <a:off x="7191542" y="1"/>
              <a:ext cx="5000459" cy="1425992"/>
              <a:chOff x="7186272" y="0"/>
              <a:chExt cx="5005729" cy="1427495"/>
            </a:xfrm>
          </p:grpSpPr>
          <p:sp>
            <p:nvSpPr>
              <p:cNvPr id="210" name="Google Shape;210;p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1" name="Google Shape;211;p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12" name="Google Shape;212;p2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3" name="Google Shape;213;p2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4" name="Google Shape;214;p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5" name="Google Shape;215;p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6" name="Google Shape;216;p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matchingName="Two Content">
  <p:cSld name="Two Content 2">
    <p:spTree>
      <p:nvGrpSpPr>
        <p:cNvPr id="1" name="Shape 217"/>
        <p:cNvGrpSpPr/>
        <p:nvPr/>
      </p:nvGrpSpPr>
      <p:grpSpPr>
        <a:xfrm>
          <a:off x="0" y="0"/>
          <a:ext cx="0" cy="0"/>
          <a:chOff x="0" y="0"/>
          <a:chExt cx="0" cy="0"/>
        </a:xfrm>
      </p:grpSpPr>
      <p:sp>
        <p:nvSpPr>
          <p:cNvPr id="218" name="Google Shape;218;p2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9" name="Google Shape;219;p2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20" name="Google Shape;220;p22"/>
          <p:cNvGrpSpPr/>
          <p:nvPr/>
        </p:nvGrpSpPr>
        <p:grpSpPr>
          <a:xfrm>
            <a:off x="7191542" y="1"/>
            <a:ext cx="5000459" cy="1425992"/>
            <a:chOff x="7191542" y="1"/>
            <a:chExt cx="5000459" cy="1425992"/>
          </a:xfrm>
        </p:grpSpPr>
        <p:pic>
          <p:nvPicPr>
            <p:cNvPr id="221" name="Google Shape;221;p2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22" name="Google Shape;222;p22"/>
            <p:cNvGrpSpPr/>
            <p:nvPr/>
          </p:nvGrpSpPr>
          <p:grpSpPr>
            <a:xfrm>
              <a:off x="7191542" y="1"/>
              <a:ext cx="5000459" cy="1425992"/>
              <a:chOff x="7186272" y="0"/>
              <a:chExt cx="5005729" cy="1427495"/>
            </a:xfrm>
          </p:grpSpPr>
          <p:sp>
            <p:nvSpPr>
              <p:cNvPr id="223" name="Google Shape;223;p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4" name="Google Shape;224;p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25" name="Google Shape;225;p2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6" name="Google Shape;226;p2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27" name="Google Shape;227;p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8" name="Google Shape;228;p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229"/>
        <p:cNvGrpSpPr/>
        <p:nvPr/>
      </p:nvGrpSpPr>
      <p:grpSpPr>
        <a:xfrm>
          <a:off x="0" y="0"/>
          <a:ext cx="0" cy="0"/>
          <a:chOff x="0" y="0"/>
          <a:chExt cx="0" cy="0"/>
        </a:xfrm>
      </p:grpSpPr>
      <p:grpSp>
        <p:nvGrpSpPr>
          <p:cNvPr id="230" name="Google Shape;230;p23"/>
          <p:cNvGrpSpPr/>
          <p:nvPr/>
        </p:nvGrpSpPr>
        <p:grpSpPr>
          <a:xfrm>
            <a:off x="7191542" y="1"/>
            <a:ext cx="5000459" cy="1425992"/>
            <a:chOff x="7191542" y="1"/>
            <a:chExt cx="5000459" cy="1425992"/>
          </a:xfrm>
        </p:grpSpPr>
        <p:pic>
          <p:nvPicPr>
            <p:cNvPr id="231" name="Google Shape;231;p2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32" name="Google Shape;232;p23"/>
            <p:cNvGrpSpPr/>
            <p:nvPr/>
          </p:nvGrpSpPr>
          <p:grpSpPr>
            <a:xfrm>
              <a:off x="7191542" y="1"/>
              <a:ext cx="5000459" cy="1425992"/>
              <a:chOff x="7186272" y="0"/>
              <a:chExt cx="5005729" cy="1427495"/>
            </a:xfrm>
          </p:grpSpPr>
          <p:sp>
            <p:nvSpPr>
              <p:cNvPr id="233" name="Google Shape;233;p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4" name="Google Shape;234;p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35" name="Google Shape;235;p2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6" name="Google Shape;236;p2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37" name="Google Shape;237;p2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8" name="Google Shape;238;p2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39" name="Google Shape;239;p2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0" name="Google Shape;240;p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41" name="Google Shape;241;p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2" name="Google Shape;242;p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43"/>
        <p:cNvGrpSpPr/>
        <p:nvPr/>
      </p:nvGrpSpPr>
      <p:grpSpPr>
        <a:xfrm>
          <a:off x="0" y="0"/>
          <a:ext cx="0" cy="0"/>
          <a:chOff x="0" y="0"/>
          <a:chExt cx="0" cy="0"/>
        </a:xfrm>
      </p:grpSpPr>
      <p:grpSp>
        <p:nvGrpSpPr>
          <p:cNvPr id="244" name="Google Shape;244;p24"/>
          <p:cNvGrpSpPr/>
          <p:nvPr/>
        </p:nvGrpSpPr>
        <p:grpSpPr>
          <a:xfrm>
            <a:off x="7191542" y="1"/>
            <a:ext cx="5000459" cy="1425992"/>
            <a:chOff x="7191542" y="1"/>
            <a:chExt cx="5000459" cy="1425992"/>
          </a:xfrm>
        </p:grpSpPr>
        <p:pic>
          <p:nvPicPr>
            <p:cNvPr id="245" name="Google Shape;245;p2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46" name="Google Shape;246;p24"/>
            <p:cNvGrpSpPr/>
            <p:nvPr/>
          </p:nvGrpSpPr>
          <p:grpSpPr>
            <a:xfrm>
              <a:off x="7191542" y="1"/>
              <a:ext cx="5000459" cy="1425992"/>
              <a:chOff x="7186272" y="0"/>
              <a:chExt cx="5005729" cy="1427495"/>
            </a:xfrm>
          </p:grpSpPr>
          <p:sp>
            <p:nvSpPr>
              <p:cNvPr id="247" name="Google Shape;247;p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8" name="Google Shape;248;p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49" name="Google Shape;249;p2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0" name="Google Shape;250;p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51" name="Google Shape;251;p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2" name="Google Shape;252;p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matchingName="End">
  <p:cSld name="End">
    <p:spTree>
      <p:nvGrpSpPr>
        <p:cNvPr id="1" name="Shape 253"/>
        <p:cNvGrpSpPr/>
        <p:nvPr/>
      </p:nvGrpSpPr>
      <p:grpSpPr>
        <a:xfrm>
          <a:off x="0" y="0"/>
          <a:ext cx="0" cy="0"/>
          <a:chOff x="0" y="0"/>
          <a:chExt cx="0" cy="0"/>
        </a:xfrm>
      </p:grpSpPr>
      <p:grpSp>
        <p:nvGrpSpPr>
          <p:cNvPr id="254" name="Google Shape;254;p25"/>
          <p:cNvGrpSpPr/>
          <p:nvPr/>
        </p:nvGrpSpPr>
        <p:grpSpPr>
          <a:xfrm>
            <a:off x="0" y="0"/>
            <a:ext cx="12192000" cy="2148830"/>
            <a:chOff x="0" y="0"/>
            <a:chExt cx="12192000" cy="2148830"/>
          </a:xfrm>
        </p:grpSpPr>
        <p:sp>
          <p:nvSpPr>
            <p:cNvPr id="255" name="Google Shape;255;p2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6" name="Google Shape;256;p2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57" name="Google Shape;257;p2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8" name="Google Shape;258;p2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9" name="Google Shape;259;p2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260" name="Google Shape;260;p2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261" name="Google Shape;261;p2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262"/>
        <p:cNvGrpSpPr/>
        <p:nvPr/>
      </p:nvGrpSpPr>
      <p:grpSpPr>
        <a:xfrm>
          <a:off x="0" y="0"/>
          <a:ext cx="0" cy="0"/>
          <a:chOff x="0" y="0"/>
          <a:chExt cx="0" cy="0"/>
        </a:xfrm>
      </p:grpSpPr>
      <p:sp>
        <p:nvSpPr>
          <p:cNvPr id="263" name="Google Shape;263;p2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64" name="Google Shape;264;p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5" name="Google Shape;265;p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66" name="Google Shape;266;p26"/>
          <p:cNvGrpSpPr/>
          <p:nvPr/>
        </p:nvGrpSpPr>
        <p:grpSpPr>
          <a:xfrm>
            <a:off x="7191542" y="1"/>
            <a:ext cx="5000459" cy="1425992"/>
            <a:chOff x="7191542" y="1"/>
            <a:chExt cx="5000459" cy="1425992"/>
          </a:xfrm>
        </p:grpSpPr>
        <p:pic>
          <p:nvPicPr>
            <p:cNvPr id="267" name="Google Shape;267;p2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68" name="Google Shape;268;p26"/>
            <p:cNvGrpSpPr/>
            <p:nvPr/>
          </p:nvGrpSpPr>
          <p:grpSpPr>
            <a:xfrm>
              <a:off x="7191542" y="1"/>
              <a:ext cx="5000459" cy="1425992"/>
              <a:chOff x="7186272" y="0"/>
              <a:chExt cx="5005729" cy="1427495"/>
            </a:xfrm>
          </p:grpSpPr>
          <p:sp>
            <p:nvSpPr>
              <p:cNvPr id="269" name="Google Shape;269;p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0" name="Google Shape;270;p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matchingName="Quotation">
  <p:cSld name="Quotation 2">
    <p:spTree>
      <p:nvGrpSpPr>
        <p:cNvPr id="1" name="Shape 271"/>
        <p:cNvGrpSpPr/>
        <p:nvPr/>
      </p:nvGrpSpPr>
      <p:grpSpPr>
        <a:xfrm>
          <a:off x="0" y="0"/>
          <a:ext cx="0" cy="0"/>
          <a:chOff x="0" y="0"/>
          <a:chExt cx="0" cy="0"/>
        </a:xfrm>
      </p:grpSpPr>
      <p:sp>
        <p:nvSpPr>
          <p:cNvPr id="272" name="Google Shape;272;p2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73" name="Google Shape;273;p2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74" name="Google Shape;274;p2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5" name="Google Shape;275;p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76" name="Google Shape;276;p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7" name="Google Shape;277;p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78" name="Google Shape;278;p27"/>
          <p:cNvGrpSpPr/>
          <p:nvPr/>
        </p:nvGrpSpPr>
        <p:grpSpPr>
          <a:xfrm>
            <a:off x="7191542" y="1"/>
            <a:ext cx="5000459" cy="1425992"/>
            <a:chOff x="7191542" y="1"/>
            <a:chExt cx="5000459" cy="1425992"/>
          </a:xfrm>
        </p:grpSpPr>
        <p:pic>
          <p:nvPicPr>
            <p:cNvPr id="279" name="Google Shape;279;p2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80" name="Google Shape;280;p27"/>
            <p:cNvGrpSpPr/>
            <p:nvPr/>
          </p:nvGrpSpPr>
          <p:grpSpPr>
            <a:xfrm>
              <a:off x="7191542" y="1"/>
              <a:ext cx="5000459" cy="1425992"/>
              <a:chOff x="7186272" y="0"/>
              <a:chExt cx="5005729" cy="1427495"/>
            </a:xfrm>
          </p:grpSpPr>
          <p:sp>
            <p:nvSpPr>
              <p:cNvPr id="281" name="Google Shape;281;p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2" name="Google Shape;282;p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83" name="Google Shape;283;p2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matchingName="Cover">
  <p:cSld name="Cover 2">
    <p:spTree>
      <p:nvGrpSpPr>
        <p:cNvPr id="1" name="Shape 168"/>
        <p:cNvGrpSpPr/>
        <p:nvPr/>
      </p:nvGrpSpPr>
      <p:grpSpPr>
        <a:xfrm>
          <a:off x="0" y="0"/>
          <a:ext cx="0" cy="0"/>
          <a:chOff x="0" y="0"/>
          <a:chExt cx="0" cy="0"/>
        </a:xfrm>
      </p:grpSpPr>
      <p:sp>
        <p:nvSpPr>
          <p:cNvPr id="169" name="Google Shape;169;p1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0" name="Google Shape;170;p1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1" name="Google Shape;171;p1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72" name="Google Shape;172;p17"/>
          <p:cNvSpPr>
            <a:spLocks noGrp="1"/>
          </p:cNvSpPr>
          <p:nvPr>
            <p:ph type="pic" idx="2"/>
          </p:nvPr>
        </p:nvSpPr>
        <p:spPr>
          <a:xfrm>
            <a:off x="7118684" y="233915"/>
            <a:ext cx="5073316" cy="5943600"/>
          </a:xfrm>
          <a:prstGeom prst="rect">
            <a:avLst/>
          </a:prstGeom>
          <a:noFill/>
          <a:ln>
            <a:noFill/>
          </a:ln>
        </p:spPr>
      </p:sp>
      <p:grpSp>
        <p:nvGrpSpPr>
          <p:cNvPr id="173" name="Google Shape;173;p17"/>
          <p:cNvGrpSpPr/>
          <p:nvPr/>
        </p:nvGrpSpPr>
        <p:grpSpPr>
          <a:xfrm>
            <a:off x="0" y="5020348"/>
            <a:ext cx="12192000" cy="1837653"/>
            <a:chOff x="0" y="5020348"/>
            <a:chExt cx="12192000" cy="1837653"/>
          </a:xfrm>
        </p:grpSpPr>
        <p:sp>
          <p:nvSpPr>
            <p:cNvPr id="174" name="Google Shape;174;p1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5" name="Google Shape;175;p1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76" name="Google Shape;176;p1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matchingName="Divider">
  <p:cSld name="Divider 3">
    <p:bg>
      <p:bgPr>
        <a:solidFill>
          <a:schemeClr val="lt2"/>
        </a:solidFill>
        <a:effectLst/>
      </p:bgPr>
    </p:bg>
    <p:spTree>
      <p:nvGrpSpPr>
        <p:cNvPr id="1" name="Shape 177"/>
        <p:cNvGrpSpPr/>
        <p:nvPr/>
      </p:nvGrpSpPr>
      <p:grpSpPr>
        <a:xfrm>
          <a:off x="0" y="0"/>
          <a:ext cx="0" cy="0"/>
          <a:chOff x="0" y="0"/>
          <a:chExt cx="0" cy="0"/>
        </a:xfrm>
      </p:grpSpPr>
      <p:grpSp>
        <p:nvGrpSpPr>
          <p:cNvPr id="178" name="Google Shape;178;p18"/>
          <p:cNvGrpSpPr/>
          <p:nvPr/>
        </p:nvGrpSpPr>
        <p:grpSpPr>
          <a:xfrm>
            <a:off x="0" y="5020347"/>
            <a:ext cx="12192000" cy="1837653"/>
            <a:chOff x="0" y="5020347"/>
            <a:chExt cx="12192000" cy="1837653"/>
          </a:xfrm>
        </p:grpSpPr>
        <p:sp>
          <p:nvSpPr>
            <p:cNvPr id="179" name="Google Shape;179;p1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0" name="Google Shape;180;p1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1" name="Google Shape;181;p1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82" name="Google Shape;182;p1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83" name="Google Shape;183;p1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4" name="Google Shape;184;p1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matchingName="Photo Slide">
  <p:cSld name="Photo Slide 2">
    <p:spTree>
      <p:nvGrpSpPr>
        <p:cNvPr id="1" name="Shape 185"/>
        <p:cNvGrpSpPr/>
        <p:nvPr/>
      </p:nvGrpSpPr>
      <p:grpSpPr>
        <a:xfrm>
          <a:off x="0" y="0"/>
          <a:ext cx="0" cy="0"/>
          <a:chOff x="0" y="0"/>
          <a:chExt cx="0" cy="0"/>
        </a:xfrm>
      </p:grpSpPr>
      <p:sp>
        <p:nvSpPr>
          <p:cNvPr id="186" name="Google Shape;186;p1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7" name="Google Shape;187;p1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8" name="Google Shape;188;p19"/>
          <p:cNvGrpSpPr/>
          <p:nvPr/>
        </p:nvGrpSpPr>
        <p:grpSpPr>
          <a:xfrm>
            <a:off x="0" y="5379426"/>
            <a:ext cx="2807368" cy="753891"/>
            <a:chOff x="0" y="5379426"/>
            <a:chExt cx="2807368" cy="753891"/>
          </a:xfrm>
        </p:grpSpPr>
        <p:sp>
          <p:nvSpPr>
            <p:cNvPr id="189" name="Google Shape;189;p1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0" name="Google Shape;190;p1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91" name="Google Shape;191;p19"/>
          <p:cNvSpPr>
            <a:spLocks noGrp="1"/>
          </p:cNvSpPr>
          <p:nvPr>
            <p:ph type="pic" idx="2"/>
          </p:nvPr>
        </p:nvSpPr>
        <p:spPr>
          <a:xfrm>
            <a:off x="2807368" y="457202"/>
            <a:ext cx="8915400" cy="5943598"/>
          </a:xfrm>
          <a:prstGeom prst="rect">
            <a:avLst/>
          </a:prstGeom>
          <a:noFill/>
          <a:ln>
            <a:noFill/>
          </a:ln>
        </p:spPr>
      </p:sp>
      <p:pic>
        <p:nvPicPr>
          <p:cNvPr id="192" name="Google Shape;192;p1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matchingName="Quotation">
  <p:cSld name="Quotation">
    <p:spTree>
      <p:nvGrpSpPr>
        <p:cNvPr id="1" name="Shape 193"/>
        <p:cNvGrpSpPr/>
        <p:nvPr/>
      </p:nvGrpSpPr>
      <p:grpSpPr>
        <a:xfrm>
          <a:off x="0" y="0"/>
          <a:ext cx="0" cy="0"/>
          <a:chOff x="0" y="0"/>
          <a:chExt cx="0" cy="0"/>
        </a:xfrm>
      </p:grpSpPr>
      <p:sp>
        <p:nvSpPr>
          <p:cNvPr id="194" name="Google Shape;194;p2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5" name="Google Shape;195;p2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6" name="Google Shape;196;p2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7" name="Google Shape;197;p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8" name="Google Shape;198;p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9" name="Google Shape;199;p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00" name="Google Shape;200;p20"/>
          <p:cNvGrpSpPr/>
          <p:nvPr/>
        </p:nvGrpSpPr>
        <p:grpSpPr>
          <a:xfrm>
            <a:off x="7191542" y="1"/>
            <a:ext cx="5000459" cy="1425992"/>
            <a:chOff x="7191542" y="1"/>
            <a:chExt cx="5000459" cy="1425992"/>
          </a:xfrm>
        </p:grpSpPr>
        <p:pic>
          <p:nvPicPr>
            <p:cNvPr id="201" name="Google Shape;201;p2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02" name="Google Shape;202;p20"/>
            <p:cNvGrpSpPr/>
            <p:nvPr/>
          </p:nvGrpSpPr>
          <p:grpSpPr>
            <a:xfrm>
              <a:off x="7191542" y="1"/>
              <a:ext cx="5000459" cy="1425992"/>
              <a:chOff x="7186272" y="0"/>
              <a:chExt cx="5005729" cy="1427495"/>
            </a:xfrm>
          </p:grpSpPr>
          <p:sp>
            <p:nvSpPr>
              <p:cNvPr id="203" name="Google Shape;203;p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4" name="Google Shape;204;p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05" name="Google Shape;205;p2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matchingName="Title and Content">
  <p:cSld name="Title and Content 8">
    <p:spTree>
      <p:nvGrpSpPr>
        <p:cNvPr id="1" name="Shape 206"/>
        <p:cNvGrpSpPr/>
        <p:nvPr/>
      </p:nvGrpSpPr>
      <p:grpSpPr>
        <a:xfrm>
          <a:off x="0" y="0"/>
          <a:ext cx="0" cy="0"/>
          <a:chOff x="0" y="0"/>
          <a:chExt cx="0" cy="0"/>
        </a:xfrm>
      </p:grpSpPr>
      <p:grpSp>
        <p:nvGrpSpPr>
          <p:cNvPr id="207" name="Google Shape;207;p21"/>
          <p:cNvGrpSpPr/>
          <p:nvPr/>
        </p:nvGrpSpPr>
        <p:grpSpPr>
          <a:xfrm>
            <a:off x="7191542" y="1"/>
            <a:ext cx="5000459" cy="1425992"/>
            <a:chOff x="7191542" y="1"/>
            <a:chExt cx="5000459" cy="1425992"/>
          </a:xfrm>
        </p:grpSpPr>
        <p:pic>
          <p:nvPicPr>
            <p:cNvPr id="208" name="Google Shape;208;p2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09" name="Google Shape;209;p21"/>
            <p:cNvGrpSpPr/>
            <p:nvPr/>
          </p:nvGrpSpPr>
          <p:grpSpPr>
            <a:xfrm>
              <a:off x="7191542" y="1"/>
              <a:ext cx="5000459" cy="1425992"/>
              <a:chOff x="7186272" y="0"/>
              <a:chExt cx="5005729" cy="1427495"/>
            </a:xfrm>
          </p:grpSpPr>
          <p:sp>
            <p:nvSpPr>
              <p:cNvPr id="210" name="Google Shape;210;p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1" name="Google Shape;211;p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12" name="Google Shape;212;p2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3" name="Google Shape;213;p2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4" name="Google Shape;214;p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5" name="Google Shape;215;p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6" name="Google Shape;216;p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matchingName="Two Content">
  <p:cSld name="Two Content 2">
    <p:spTree>
      <p:nvGrpSpPr>
        <p:cNvPr id="1" name="Shape 217"/>
        <p:cNvGrpSpPr/>
        <p:nvPr/>
      </p:nvGrpSpPr>
      <p:grpSpPr>
        <a:xfrm>
          <a:off x="0" y="0"/>
          <a:ext cx="0" cy="0"/>
          <a:chOff x="0" y="0"/>
          <a:chExt cx="0" cy="0"/>
        </a:xfrm>
      </p:grpSpPr>
      <p:sp>
        <p:nvSpPr>
          <p:cNvPr id="218" name="Google Shape;218;p2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9" name="Google Shape;219;p2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20" name="Google Shape;220;p22"/>
          <p:cNvGrpSpPr/>
          <p:nvPr/>
        </p:nvGrpSpPr>
        <p:grpSpPr>
          <a:xfrm>
            <a:off x="7191542" y="1"/>
            <a:ext cx="5000459" cy="1425992"/>
            <a:chOff x="7191542" y="1"/>
            <a:chExt cx="5000459" cy="1425992"/>
          </a:xfrm>
        </p:grpSpPr>
        <p:pic>
          <p:nvPicPr>
            <p:cNvPr id="221" name="Google Shape;221;p2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22" name="Google Shape;222;p22"/>
            <p:cNvGrpSpPr/>
            <p:nvPr/>
          </p:nvGrpSpPr>
          <p:grpSpPr>
            <a:xfrm>
              <a:off x="7191542" y="1"/>
              <a:ext cx="5000459" cy="1425992"/>
              <a:chOff x="7186272" y="0"/>
              <a:chExt cx="5005729" cy="1427495"/>
            </a:xfrm>
          </p:grpSpPr>
          <p:sp>
            <p:nvSpPr>
              <p:cNvPr id="223" name="Google Shape;223;p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4" name="Google Shape;224;p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25" name="Google Shape;225;p2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6" name="Google Shape;226;p2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27" name="Google Shape;227;p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8" name="Google Shape;228;p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229"/>
        <p:cNvGrpSpPr/>
        <p:nvPr/>
      </p:nvGrpSpPr>
      <p:grpSpPr>
        <a:xfrm>
          <a:off x="0" y="0"/>
          <a:ext cx="0" cy="0"/>
          <a:chOff x="0" y="0"/>
          <a:chExt cx="0" cy="0"/>
        </a:xfrm>
      </p:grpSpPr>
      <p:grpSp>
        <p:nvGrpSpPr>
          <p:cNvPr id="230" name="Google Shape;230;p23"/>
          <p:cNvGrpSpPr/>
          <p:nvPr/>
        </p:nvGrpSpPr>
        <p:grpSpPr>
          <a:xfrm>
            <a:off x="7191542" y="1"/>
            <a:ext cx="5000459" cy="1425992"/>
            <a:chOff x="7191542" y="1"/>
            <a:chExt cx="5000459" cy="1425992"/>
          </a:xfrm>
        </p:grpSpPr>
        <p:pic>
          <p:nvPicPr>
            <p:cNvPr id="231" name="Google Shape;231;p2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32" name="Google Shape;232;p23"/>
            <p:cNvGrpSpPr/>
            <p:nvPr/>
          </p:nvGrpSpPr>
          <p:grpSpPr>
            <a:xfrm>
              <a:off x="7191542" y="1"/>
              <a:ext cx="5000459" cy="1425992"/>
              <a:chOff x="7186272" y="0"/>
              <a:chExt cx="5005729" cy="1427495"/>
            </a:xfrm>
          </p:grpSpPr>
          <p:sp>
            <p:nvSpPr>
              <p:cNvPr id="233" name="Google Shape;233;p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4" name="Google Shape;234;p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35" name="Google Shape;235;p2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6" name="Google Shape;236;p2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37" name="Google Shape;237;p2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8" name="Google Shape;238;p2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39" name="Google Shape;239;p2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0" name="Google Shape;240;p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41" name="Google Shape;241;p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2" name="Google Shape;242;p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43"/>
        <p:cNvGrpSpPr/>
        <p:nvPr/>
      </p:nvGrpSpPr>
      <p:grpSpPr>
        <a:xfrm>
          <a:off x="0" y="0"/>
          <a:ext cx="0" cy="0"/>
          <a:chOff x="0" y="0"/>
          <a:chExt cx="0" cy="0"/>
        </a:xfrm>
      </p:grpSpPr>
      <p:grpSp>
        <p:nvGrpSpPr>
          <p:cNvPr id="244" name="Google Shape;244;p24"/>
          <p:cNvGrpSpPr/>
          <p:nvPr/>
        </p:nvGrpSpPr>
        <p:grpSpPr>
          <a:xfrm>
            <a:off x="7191542" y="1"/>
            <a:ext cx="5000459" cy="1425992"/>
            <a:chOff x="7191542" y="1"/>
            <a:chExt cx="5000459" cy="1425992"/>
          </a:xfrm>
        </p:grpSpPr>
        <p:pic>
          <p:nvPicPr>
            <p:cNvPr id="245" name="Google Shape;245;p2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46" name="Google Shape;246;p24"/>
            <p:cNvGrpSpPr/>
            <p:nvPr/>
          </p:nvGrpSpPr>
          <p:grpSpPr>
            <a:xfrm>
              <a:off x="7191542" y="1"/>
              <a:ext cx="5000459" cy="1425992"/>
              <a:chOff x="7186272" y="0"/>
              <a:chExt cx="5005729" cy="1427495"/>
            </a:xfrm>
          </p:grpSpPr>
          <p:sp>
            <p:nvSpPr>
              <p:cNvPr id="247" name="Google Shape;247;p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8" name="Google Shape;248;p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49" name="Google Shape;249;p2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0" name="Google Shape;250;p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51" name="Google Shape;251;p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2" name="Google Shape;252;p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matchingName="End">
  <p:cSld name="End">
    <p:spTree>
      <p:nvGrpSpPr>
        <p:cNvPr id="1" name="Shape 253"/>
        <p:cNvGrpSpPr/>
        <p:nvPr/>
      </p:nvGrpSpPr>
      <p:grpSpPr>
        <a:xfrm>
          <a:off x="0" y="0"/>
          <a:ext cx="0" cy="0"/>
          <a:chOff x="0" y="0"/>
          <a:chExt cx="0" cy="0"/>
        </a:xfrm>
      </p:grpSpPr>
      <p:grpSp>
        <p:nvGrpSpPr>
          <p:cNvPr id="254" name="Google Shape;254;p25"/>
          <p:cNvGrpSpPr/>
          <p:nvPr/>
        </p:nvGrpSpPr>
        <p:grpSpPr>
          <a:xfrm>
            <a:off x="0" y="0"/>
            <a:ext cx="12192000" cy="2148830"/>
            <a:chOff x="0" y="0"/>
            <a:chExt cx="12192000" cy="2148830"/>
          </a:xfrm>
        </p:grpSpPr>
        <p:sp>
          <p:nvSpPr>
            <p:cNvPr id="255" name="Google Shape;255;p2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6" name="Google Shape;256;p2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57" name="Google Shape;257;p2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8" name="Google Shape;258;p2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9" name="Google Shape;259;p2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260" name="Google Shape;260;p2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261" name="Google Shape;261;p2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262"/>
        <p:cNvGrpSpPr/>
        <p:nvPr/>
      </p:nvGrpSpPr>
      <p:grpSpPr>
        <a:xfrm>
          <a:off x="0" y="0"/>
          <a:ext cx="0" cy="0"/>
          <a:chOff x="0" y="0"/>
          <a:chExt cx="0" cy="0"/>
        </a:xfrm>
      </p:grpSpPr>
      <p:sp>
        <p:nvSpPr>
          <p:cNvPr id="263" name="Google Shape;263;p2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64" name="Google Shape;264;p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5" name="Google Shape;265;p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66" name="Google Shape;266;p26"/>
          <p:cNvGrpSpPr/>
          <p:nvPr/>
        </p:nvGrpSpPr>
        <p:grpSpPr>
          <a:xfrm>
            <a:off x="7191542" y="1"/>
            <a:ext cx="5000459" cy="1425992"/>
            <a:chOff x="7191542" y="1"/>
            <a:chExt cx="5000459" cy="1425992"/>
          </a:xfrm>
        </p:grpSpPr>
        <p:pic>
          <p:nvPicPr>
            <p:cNvPr id="267" name="Google Shape;267;p2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68" name="Google Shape;268;p26"/>
            <p:cNvGrpSpPr/>
            <p:nvPr/>
          </p:nvGrpSpPr>
          <p:grpSpPr>
            <a:xfrm>
              <a:off x="7191542" y="1"/>
              <a:ext cx="5000459" cy="1425992"/>
              <a:chOff x="7186272" y="0"/>
              <a:chExt cx="5005729" cy="1427495"/>
            </a:xfrm>
          </p:grpSpPr>
          <p:sp>
            <p:nvSpPr>
              <p:cNvPr id="269" name="Google Shape;269;p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0" name="Google Shape;270;p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matchingName="Quotation">
  <p:cSld name="Quotation 2">
    <p:spTree>
      <p:nvGrpSpPr>
        <p:cNvPr id="1" name="Shape 271"/>
        <p:cNvGrpSpPr/>
        <p:nvPr/>
      </p:nvGrpSpPr>
      <p:grpSpPr>
        <a:xfrm>
          <a:off x="0" y="0"/>
          <a:ext cx="0" cy="0"/>
          <a:chOff x="0" y="0"/>
          <a:chExt cx="0" cy="0"/>
        </a:xfrm>
      </p:grpSpPr>
      <p:sp>
        <p:nvSpPr>
          <p:cNvPr id="272" name="Google Shape;272;p2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73" name="Google Shape;273;p2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74" name="Google Shape;274;p2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5" name="Google Shape;275;p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76" name="Google Shape;276;p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7" name="Google Shape;277;p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78" name="Google Shape;278;p27"/>
          <p:cNvGrpSpPr/>
          <p:nvPr/>
        </p:nvGrpSpPr>
        <p:grpSpPr>
          <a:xfrm>
            <a:off x="7191542" y="1"/>
            <a:ext cx="5000459" cy="1425992"/>
            <a:chOff x="7191542" y="1"/>
            <a:chExt cx="5000459" cy="1425992"/>
          </a:xfrm>
        </p:grpSpPr>
        <p:pic>
          <p:nvPicPr>
            <p:cNvPr id="279" name="Google Shape;279;p2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80" name="Google Shape;280;p27"/>
            <p:cNvGrpSpPr/>
            <p:nvPr/>
          </p:nvGrpSpPr>
          <p:grpSpPr>
            <a:xfrm>
              <a:off x="7191542" y="1"/>
              <a:ext cx="5000459" cy="1425992"/>
              <a:chOff x="7186272" y="0"/>
              <a:chExt cx="5005729" cy="1427495"/>
            </a:xfrm>
          </p:grpSpPr>
          <p:sp>
            <p:nvSpPr>
              <p:cNvPr id="281" name="Google Shape;281;p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2" name="Google Shape;282;p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83" name="Google Shape;283;p2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matchingName="Cover">
  <p:cSld name="Cover 2">
    <p:spTree>
      <p:nvGrpSpPr>
        <p:cNvPr id="1" name="Shape 168"/>
        <p:cNvGrpSpPr/>
        <p:nvPr/>
      </p:nvGrpSpPr>
      <p:grpSpPr>
        <a:xfrm>
          <a:off x="0" y="0"/>
          <a:ext cx="0" cy="0"/>
          <a:chOff x="0" y="0"/>
          <a:chExt cx="0" cy="0"/>
        </a:xfrm>
      </p:grpSpPr>
      <p:sp>
        <p:nvSpPr>
          <p:cNvPr id="169" name="Google Shape;169;p1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0" name="Google Shape;170;p1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1" name="Google Shape;171;p1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72" name="Google Shape;172;p17"/>
          <p:cNvSpPr>
            <a:spLocks noGrp="1"/>
          </p:cNvSpPr>
          <p:nvPr>
            <p:ph type="pic" idx="2"/>
          </p:nvPr>
        </p:nvSpPr>
        <p:spPr>
          <a:xfrm>
            <a:off x="7118684" y="233915"/>
            <a:ext cx="5073316" cy="5943600"/>
          </a:xfrm>
          <a:prstGeom prst="rect">
            <a:avLst/>
          </a:prstGeom>
          <a:noFill/>
          <a:ln>
            <a:noFill/>
          </a:ln>
        </p:spPr>
      </p:sp>
      <p:grpSp>
        <p:nvGrpSpPr>
          <p:cNvPr id="173" name="Google Shape;173;p17"/>
          <p:cNvGrpSpPr/>
          <p:nvPr/>
        </p:nvGrpSpPr>
        <p:grpSpPr>
          <a:xfrm>
            <a:off x="0" y="5020348"/>
            <a:ext cx="12192000" cy="1837653"/>
            <a:chOff x="0" y="5020348"/>
            <a:chExt cx="12192000" cy="1837653"/>
          </a:xfrm>
        </p:grpSpPr>
        <p:sp>
          <p:nvSpPr>
            <p:cNvPr id="174" name="Google Shape;174;p1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5" name="Google Shape;175;p1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76" name="Google Shape;176;p1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matchingName="Divider">
  <p:cSld name="Divider 3">
    <p:bg>
      <p:bgPr>
        <a:solidFill>
          <a:schemeClr val="lt2"/>
        </a:solidFill>
        <a:effectLst/>
      </p:bgPr>
    </p:bg>
    <p:spTree>
      <p:nvGrpSpPr>
        <p:cNvPr id="1" name="Shape 177"/>
        <p:cNvGrpSpPr/>
        <p:nvPr/>
      </p:nvGrpSpPr>
      <p:grpSpPr>
        <a:xfrm>
          <a:off x="0" y="0"/>
          <a:ext cx="0" cy="0"/>
          <a:chOff x="0" y="0"/>
          <a:chExt cx="0" cy="0"/>
        </a:xfrm>
      </p:grpSpPr>
      <p:grpSp>
        <p:nvGrpSpPr>
          <p:cNvPr id="178" name="Google Shape;178;p18"/>
          <p:cNvGrpSpPr/>
          <p:nvPr/>
        </p:nvGrpSpPr>
        <p:grpSpPr>
          <a:xfrm>
            <a:off x="0" y="5020347"/>
            <a:ext cx="12192000" cy="1837653"/>
            <a:chOff x="0" y="5020347"/>
            <a:chExt cx="12192000" cy="1837653"/>
          </a:xfrm>
        </p:grpSpPr>
        <p:sp>
          <p:nvSpPr>
            <p:cNvPr id="179" name="Google Shape;179;p1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0" name="Google Shape;180;p1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1" name="Google Shape;181;p1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82" name="Google Shape;182;p1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83" name="Google Shape;183;p1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4" name="Google Shape;184;p1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matchingName="Photo Slide">
  <p:cSld name="Photo Slide 2">
    <p:spTree>
      <p:nvGrpSpPr>
        <p:cNvPr id="1" name="Shape 185"/>
        <p:cNvGrpSpPr/>
        <p:nvPr/>
      </p:nvGrpSpPr>
      <p:grpSpPr>
        <a:xfrm>
          <a:off x="0" y="0"/>
          <a:ext cx="0" cy="0"/>
          <a:chOff x="0" y="0"/>
          <a:chExt cx="0" cy="0"/>
        </a:xfrm>
      </p:grpSpPr>
      <p:sp>
        <p:nvSpPr>
          <p:cNvPr id="186" name="Google Shape;186;p1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7" name="Google Shape;187;p1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8" name="Google Shape;188;p19"/>
          <p:cNvGrpSpPr/>
          <p:nvPr/>
        </p:nvGrpSpPr>
        <p:grpSpPr>
          <a:xfrm>
            <a:off x="0" y="5379426"/>
            <a:ext cx="2807368" cy="753891"/>
            <a:chOff x="0" y="5379426"/>
            <a:chExt cx="2807368" cy="753891"/>
          </a:xfrm>
        </p:grpSpPr>
        <p:sp>
          <p:nvSpPr>
            <p:cNvPr id="189" name="Google Shape;189;p1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0" name="Google Shape;190;p1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91" name="Google Shape;191;p19"/>
          <p:cNvSpPr>
            <a:spLocks noGrp="1"/>
          </p:cNvSpPr>
          <p:nvPr>
            <p:ph type="pic" idx="2"/>
          </p:nvPr>
        </p:nvSpPr>
        <p:spPr>
          <a:xfrm>
            <a:off x="2807368" y="457202"/>
            <a:ext cx="8915400" cy="5943598"/>
          </a:xfrm>
          <a:prstGeom prst="rect">
            <a:avLst/>
          </a:prstGeom>
          <a:noFill/>
          <a:ln>
            <a:noFill/>
          </a:ln>
        </p:spPr>
      </p:sp>
      <p:pic>
        <p:nvPicPr>
          <p:cNvPr id="192" name="Google Shape;192;p1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matchingName="Quotation">
  <p:cSld name="Quotation">
    <p:spTree>
      <p:nvGrpSpPr>
        <p:cNvPr id="1" name="Shape 193"/>
        <p:cNvGrpSpPr/>
        <p:nvPr/>
      </p:nvGrpSpPr>
      <p:grpSpPr>
        <a:xfrm>
          <a:off x="0" y="0"/>
          <a:ext cx="0" cy="0"/>
          <a:chOff x="0" y="0"/>
          <a:chExt cx="0" cy="0"/>
        </a:xfrm>
      </p:grpSpPr>
      <p:sp>
        <p:nvSpPr>
          <p:cNvPr id="194" name="Google Shape;194;p2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5" name="Google Shape;195;p2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6" name="Google Shape;196;p2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7" name="Google Shape;197;p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8" name="Google Shape;198;p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9" name="Google Shape;199;p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00" name="Google Shape;200;p20"/>
          <p:cNvGrpSpPr/>
          <p:nvPr/>
        </p:nvGrpSpPr>
        <p:grpSpPr>
          <a:xfrm>
            <a:off x="7191542" y="1"/>
            <a:ext cx="5000459" cy="1425992"/>
            <a:chOff x="7191542" y="1"/>
            <a:chExt cx="5000459" cy="1425992"/>
          </a:xfrm>
        </p:grpSpPr>
        <p:pic>
          <p:nvPicPr>
            <p:cNvPr id="201" name="Google Shape;201;p2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02" name="Google Shape;202;p20"/>
            <p:cNvGrpSpPr/>
            <p:nvPr/>
          </p:nvGrpSpPr>
          <p:grpSpPr>
            <a:xfrm>
              <a:off x="7191542" y="1"/>
              <a:ext cx="5000459" cy="1425992"/>
              <a:chOff x="7186272" y="0"/>
              <a:chExt cx="5005729" cy="1427495"/>
            </a:xfrm>
          </p:grpSpPr>
          <p:sp>
            <p:nvSpPr>
              <p:cNvPr id="203" name="Google Shape;203;p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4" name="Google Shape;204;p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05" name="Google Shape;205;p2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matchingName="Title and Content">
  <p:cSld name="Title and Content 8">
    <p:spTree>
      <p:nvGrpSpPr>
        <p:cNvPr id="1" name="Shape 206"/>
        <p:cNvGrpSpPr/>
        <p:nvPr/>
      </p:nvGrpSpPr>
      <p:grpSpPr>
        <a:xfrm>
          <a:off x="0" y="0"/>
          <a:ext cx="0" cy="0"/>
          <a:chOff x="0" y="0"/>
          <a:chExt cx="0" cy="0"/>
        </a:xfrm>
      </p:grpSpPr>
      <p:grpSp>
        <p:nvGrpSpPr>
          <p:cNvPr id="207" name="Google Shape;207;p21"/>
          <p:cNvGrpSpPr/>
          <p:nvPr/>
        </p:nvGrpSpPr>
        <p:grpSpPr>
          <a:xfrm>
            <a:off x="7191542" y="1"/>
            <a:ext cx="5000459" cy="1425992"/>
            <a:chOff x="7191542" y="1"/>
            <a:chExt cx="5000459" cy="1425992"/>
          </a:xfrm>
        </p:grpSpPr>
        <p:pic>
          <p:nvPicPr>
            <p:cNvPr id="208" name="Google Shape;208;p2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09" name="Google Shape;209;p21"/>
            <p:cNvGrpSpPr/>
            <p:nvPr/>
          </p:nvGrpSpPr>
          <p:grpSpPr>
            <a:xfrm>
              <a:off x="7191542" y="1"/>
              <a:ext cx="5000459" cy="1425992"/>
              <a:chOff x="7186272" y="0"/>
              <a:chExt cx="5005729" cy="1427495"/>
            </a:xfrm>
          </p:grpSpPr>
          <p:sp>
            <p:nvSpPr>
              <p:cNvPr id="210" name="Google Shape;210;p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1" name="Google Shape;211;p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12" name="Google Shape;212;p2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3" name="Google Shape;213;p2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4" name="Google Shape;214;p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5" name="Google Shape;215;p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6" name="Google Shape;216;p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matchingName="Two Content">
  <p:cSld name="Two Content 2">
    <p:spTree>
      <p:nvGrpSpPr>
        <p:cNvPr id="1" name="Shape 217"/>
        <p:cNvGrpSpPr/>
        <p:nvPr/>
      </p:nvGrpSpPr>
      <p:grpSpPr>
        <a:xfrm>
          <a:off x="0" y="0"/>
          <a:ext cx="0" cy="0"/>
          <a:chOff x="0" y="0"/>
          <a:chExt cx="0" cy="0"/>
        </a:xfrm>
      </p:grpSpPr>
      <p:sp>
        <p:nvSpPr>
          <p:cNvPr id="218" name="Google Shape;218;p2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9" name="Google Shape;219;p2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20" name="Google Shape;220;p22"/>
          <p:cNvGrpSpPr/>
          <p:nvPr/>
        </p:nvGrpSpPr>
        <p:grpSpPr>
          <a:xfrm>
            <a:off x="7191542" y="1"/>
            <a:ext cx="5000459" cy="1425992"/>
            <a:chOff x="7191542" y="1"/>
            <a:chExt cx="5000459" cy="1425992"/>
          </a:xfrm>
        </p:grpSpPr>
        <p:pic>
          <p:nvPicPr>
            <p:cNvPr id="221" name="Google Shape;221;p2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22" name="Google Shape;222;p22"/>
            <p:cNvGrpSpPr/>
            <p:nvPr/>
          </p:nvGrpSpPr>
          <p:grpSpPr>
            <a:xfrm>
              <a:off x="7191542" y="1"/>
              <a:ext cx="5000459" cy="1425992"/>
              <a:chOff x="7186272" y="0"/>
              <a:chExt cx="5005729" cy="1427495"/>
            </a:xfrm>
          </p:grpSpPr>
          <p:sp>
            <p:nvSpPr>
              <p:cNvPr id="223" name="Google Shape;223;p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4" name="Google Shape;224;p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25" name="Google Shape;225;p2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6" name="Google Shape;226;p2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27" name="Google Shape;227;p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8" name="Google Shape;228;p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229"/>
        <p:cNvGrpSpPr/>
        <p:nvPr/>
      </p:nvGrpSpPr>
      <p:grpSpPr>
        <a:xfrm>
          <a:off x="0" y="0"/>
          <a:ext cx="0" cy="0"/>
          <a:chOff x="0" y="0"/>
          <a:chExt cx="0" cy="0"/>
        </a:xfrm>
      </p:grpSpPr>
      <p:grpSp>
        <p:nvGrpSpPr>
          <p:cNvPr id="230" name="Google Shape;230;p23"/>
          <p:cNvGrpSpPr/>
          <p:nvPr/>
        </p:nvGrpSpPr>
        <p:grpSpPr>
          <a:xfrm>
            <a:off x="7191542" y="1"/>
            <a:ext cx="5000459" cy="1425992"/>
            <a:chOff x="7191542" y="1"/>
            <a:chExt cx="5000459" cy="1425992"/>
          </a:xfrm>
        </p:grpSpPr>
        <p:pic>
          <p:nvPicPr>
            <p:cNvPr id="231" name="Google Shape;231;p2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32" name="Google Shape;232;p23"/>
            <p:cNvGrpSpPr/>
            <p:nvPr/>
          </p:nvGrpSpPr>
          <p:grpSpPr>
            <a:xfrm>
              <a:off x="7191542" y="1"/>
              <a:ext cx="5000459" cy="1425992"/>
              <a:chOff x="7186272" y="0"/>
              <a:chExt cx="5005729" cy="1427495"/>
            </a:xfrm>
          </p:grpSpPr>
          <p:sp>
            <p:nvSpPr>
              <p:cNvPr id="233" name="Google Shape;233;p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4" name="Google Shape;234;p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35" name="Google Shape;235;p2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6" name="Google Shape;236;p2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37" name="Google Shape;237;p2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8" name="Google Shape;238;p2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39" name="Google Shape;239;p2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0" name="Google Shape;240;p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41" name="Google Shape;241;p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2" name="Google Shape;242;p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43"/>
        <p:cNvGrpSpPr/>
        <p:nvPr/>
      </p:nvGrpSpPr>
      <p:grpSpPr>
        <a:xfrm>
          <a:off x="0" y="0"/>
          <a:ext cx="0" cy="0"/>
          <a:chOff x="0" y="0"/>
          <a:chExt cx="0" cy="0"/>
        </a:xfrm>
      </p:grpSpPr>
      <p:grpSp>
        <p:nvGrpSpPr>
          <p:cNvPr id="244" name="Google Shape;244;p24"/>
          <p:cNvGrpSpPr/>
          <p:nvPr/>
        </p:nvGrpSpPr>
        <p:grpSpPr>
          <a:xfrm>
            <a:off x="7191542" y="1"/>
            <a:ext cx="5000459" cy="1425992"/>
            <a:chOff x="7191542" y="1"/>
            <a:chExt cx="5000459" cy="1425992"/>
          </a:xfrm>
        </p:grpSpPr>
        <p:pic>
          <p:nvPicPr>
            <p:cNvPr id="245" name="Google Shape;245;p2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46" name="Google Shape;246;p24"/>
            <p:cNvGrpSpPr/>
            <p:nvPr/>
          </p:nvGrpSpPr>
          <p:grpSpPr>
            <a:xfrm>
              <a:off x="7191542" y="1"/>
              <a:ext cx="5000459" cy="1425992"/>
              <a:chOff x="7186272" y="0"/>
              <a:chExt cx="5005729" cy="1427495"/>
            </a:xfrm>
          </p:grpSpPr>
          <p:sp>
            <p:nvSpPr>
              <p:cNvPr id="247" name="Google Shape;247;p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8" name="Google Shape;248;p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49" name="Google Shape;249;p2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0" name="Google Shape;250;p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51" name="Google Shape;251;p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2" name="Google Shape;252;p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matchingName="End">
  <p:cSld name="End">
    <p:spTree>
      <p:nvGrpSpPr>
        <p:cNvPr id="1" name="Shape 253"/>
        <p:cNvGrpSpPr/>
        <p:nvPr/>
      </p:nvGrpSpPr>
      <p:grpSpPr>
        <a:xfrm>
          <a:off x="0" y="0"/>
          <a:ext cx="0" cy="0"/>
          <a:chOff x="0" y="0"/>
          <a:chExt cx="0" cy="0"/>
        </a:xfrm>
      </p:grpSpPr>
      <p:grpSp>
        <p:nvGrpSpPr>
          <p:cNvPr id="254" name="Google Shape;254;p25"/>
          <p:cNvGrpSpPr/>
          <p:nvPr/>
        </p:nvGrpSpPr>
        <p:grpSpPr>
          <a:xfrm>
            <a:off x="0" y="0"/>
            <a:ext cx="12192000" cy="2148830"/>
            <a:chOff x="0" y="0"/>
            <a:chExt cx="12192000" cy="2148830"/>
          </a:xfrm>
        </p:grpSpPr>
        <p:sp>
          <p:nvSpPr>
            <p:cNvPr id="255" name="Google Shape;255;p2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6" name="Google Shape;256;p2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57" name="Google Shape;257;p2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8" name="Google Shape;258;p2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9" name="Google Shape;259;p2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260" name="Google Shape;260;p2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261" name="Google Shape;261;p2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262"/>
        <p:cNvGrpSpPr/>
        <p:nvPr/>
      </p:nvGrpSpPr>
      <p:grpSpPr>
        <a:xfrm>
          <a:off x="0" y="0"/>
          <a:ext cx="0" cy="0"/>
          <a:chOff x="0" y="0"/>
          <a:chExt cx="0" cy="0"/>
        </a:xfrm>
      </p:grpSpPr>
      <p:sp>
        <p:nvSpPr>
          <p:cNvPr id="263" name="Google Shape;263;p2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64" name="Google Shape;264;p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5" name="Google Shape;265;p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66" name="Google Shape;266;p26"/>
          <p:cNvGrpSpPr/>
          <p:nvPr/>
        </p:nvGrpSpPr>
        <p:grpSpPr>
          <a:xfrm>
            <a:off x="7191542" y="1"/>
            <a:ext cx="5000459" cy="1425992"/>
            <a:chOff x="7191542" y="1"/>
            <a:chExt cx="5000459" cy="1425992"/>
          </a:xfrm>
        </p:grpSpPr>
        <p:pic>
          <p:nvPicPr>
            <p:cNvPr id="267" name="Google Shape;267;p2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68" name="Google Shape;268;p26"/>
            <p:cNvGrpSpPr/>
            <p:nvPr/>
          </p:nvGrpSpPr>
          <p:grpSpPr>
            <a:xfrm>
              <a:off x="7191542" y="1"/>
              <a:ext cx="5000459" cy="1425992"/>
              <a:chOff x="7186272" y="0"/>
              <a:chExt cx="5005729" cy="1427495"/>
            </a:xfrm>
          </p:grpSpPr>
          <p:sp>
            <p:nvSpPr>
              <p:cNvPr id="269" name="Google Shape;269;p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0" name="Google Shape;270;p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matchingName="Quotation">
  <p:cSld name="Quotation 2">
    <p:spTree>
      <p:nvGrpSpPr>
        <p:cNvPr id="1" name="Shape 271"/>
        <p:cNvGrpSpPr/>
        <p:nvPr/>
      </p:nvGrpSpPr>
      <p:grpSpPr>
        <a:xfrm>
          <a:off x="0" y="0"/>
          <a:ext cx="0" cy="0"/>
          <a:chOff x="0" y="0"/>
          <a:chExt cx="0" cy="0"/>
        </a:xfrm>
      </p:grpSpPr>
      <p:sp>
        <p:nvSpPr>
          <p:cNvPr id="272" name="Google Shape;272;p2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73" name="Google Shape;273;p2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74" name="Google Shape;274;p2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5" name="Google Shape;275;p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76" name="Google Shape;276;p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7" name="Google Shape;277;p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78" name="Google Shape;278;p27"/>
          <p:cNvGrpSpPr/>
          <p:nvPr/>
        </p:nvGrpSpPr>
        <p:grpSpPr>
          <a:xfrm>
            <a:off x="7191542" y="1"/>
            <a:ext cx="5000459" cy="1425992"/>
            <a:chOff x="7191542" y="1"/>
            <a:chExt cx="5000459" cy="1425992"/>
          </a:xfrm>
        </p:grpSpPr>
        <p:pic>
          <p:nvPicPr>
            <p:cNvPr id="279" name="Google Shape;279;p2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80" name="Google Shape;280;p27"/>
            <p:cNvGrpSpPr/>
            <p:nvPr/>
          </p:nvGrpSpPr>
          <p:grpSpPr>
            <a:xfrm>
              <a:off x="7191542" y="1"/>
              <a:ext cx="5000459" cy="1425992"/>
              <a:chOff x="7186272" y="0"/>
              <a:chExt cx="5005729" cy="1427495"/>
            </a:xfrm>
          </p:grpSpPr>
          <p:sp>
            <p:nvSpPr>
              <p:cNvPr id="281" name="Google Shape;281;p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2" name="Google Shape;282;p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83" name="Google Shape;283;p2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matchingName="Cover">
  <p:cSld name="Cover 3">
    <p:spTree>
      <p:nvGrpSpPr>
        <p:cNvPr id="1" name="Shape 284"/>
        <p:cNvGrpSpPr/>
        <p:nvPr/>
      </p:nvGrpSpPr>
      <p:grpSpPr>
        <a:xfrm>
          <a:off x="0" y="0"/>
          <a:ext cx="0" cy="0"/>
          <a:chOff x="0" y="0"/>
          <a:chExt cx="0" cy="0"/>
        </a:xfrm>
      </p:grpSpPr>
      <p:sp>
        <p:nvSpPr>
          <p:cNvPr id="285" name="Google Shape;285;p2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86" name="Google Shape;286;p2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87" name="Google Shape;287;p2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88" name="Google Shape;288;p28"/>
          <p:cNvSpPr>
            <a:spLocks noGrp="1"/>
          </p:cNvSpPr>
          <p:nvPr>
            <p:ph type="pic" idx="2"/>
          </p:nvPr>
        </p:nvSpPr>
        <p:spPr>
          <a:xfrm>
            <a:off x="7118684" y="233915"/>
            <a:ext cx="5073316" cy="5943600"/>
          </a:xfrm>
          <a:prstGeom prst="rect">
            <a:avLst/>
          </a:prstGeom>
          <a:noFill/>
          <a:ln>
            <a:noFill/>
          </a:ln>
        </p:spPr>
      </p:sp>
      <p:grpSp>
        <p:nvGrpSpPr>
          <p:cNvPr id="289" name="Google Shape;289;p28"/>
          <p:cNvGrpSpPr/>
          <p:nvPr/>
        </p:nvGrpSpPr>
        <p:grpSpPr>
          <a:xfrm>
            <a:off x="0" y="5020348"/>
            <a:ext cx="12192000" cy="1837653"/>
            <a:chOff x="0" y="5020348"/>
            <a:chExt cx="12192000" cy="1837653"/>
          </a:xfrm>
        </p:grpSpPr>
        <p:sp>
          <p:nvSpPr>
            <p:cNvPr id="290" name="Google Shape;290;p2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91" name="Google Shape;291;p2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92" name="Google Shape;292;p2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matchingName="Divider">
  <p:cSld name="Divider 4">
    <p:bg>
      <p:bgPr>
        <a:solidFill>
          <a:schemeClr val="lt2"/>
        </a:solidFill>
        <a:effectLst/>
      </p:bgPr>
    </p:bg>
    <p:spTree>
      <p:nvGrpSpPr>
        <p:cNvPr id="1" name="Shape 293"/>
        <p:cNvGrpSpPr/>
        <p:nvPr/>
      </p:nvGrpSpPr>
      <p:grpSpPr>
        <a:xfrm>
          <a:off x="0" y="0"/>
          <a:ext cx="0" cy="0"/>
          <a:chOff x="0" y="0"/>
          <a:chExt cx="0" cy="0"/>
        </a:xfrm>
      </p:grpSpPr>
      <p:grpSp>
        <p:nvGrpSpPr>
          <p:cNvPr id="294" name="Google Shape;294;p29"/>
          <p:cNvGrpSpPr/>
          <p:nvPr/>
        </p:nvGrpSpPr>
        <p:grpSpPr>
          <a:xfrm>
            <a:off x="0" y="5020347"/>
            <a:ext cx="12192000" cy="1837653"/>
            <a:chOff x="0" y="5020347"/>
            <a:chExt cx="12192000" cy="1837653"/>
          </a:xfrm>
        </p:grpSpPr>
        <p:sp>
          <p:nvSpPr>
            <p:cNvPr id="295" name="Google Shape;295;p2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96" name="Google Shape;296;p2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97" name="Google Shape;297;p2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98" name="Google Shape;298;p2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99" name="Google Shape;299;p2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00" name="Google Shape;300;p2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matchingName="Photo Slide">
  <p:cSld name="Photo Slide 3">
    <p:spTree>
      <p:nvGrpSpPr>
        <p:cNvPr id="1" name="Shape 301"/>
        <p:cNvGrpSpPr/>
        <p:nvPr/>
      </p:nvGrpSpPr>
      <p:grpSpPr>
        <a:xfrm>
          <a:off x="0" y="0"/>
          <a:ext cx="0" cy="0"/>
          <a:chOff x="0" y="0"/>
          <a:chExt cx="0" cy="0"/>
        </a:xfrm>
      </p:grpSpPr>
      <p:sp>
        <p:nvSpPr>
          <p:cNvPr id="302" name="Google Shape;302;p3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03" name="Google Shape;303;p3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304" name="Google Shape;304;p30"/>
          <p:cNvGrpSpPr/>
          <p:nvPr/>
        </p:nvGrpSpPr>
        <p:grpSpPr>
          <a:xfrm>
            <a:off x="0" y="5379426"/>
            <a:ext cx="2807368" cy="753891"/>
            <a:chOff x="0" y="5379426"/>
            <a:chExt cx="2807368" cy="753891"/>
          </a:xfrm>
        </p:grpSpPr>
        <p:sp>
          <p:nvSpPr>
            <p:cNvPr id="305" name="Google Shape;305;p3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06" name="Google Shape;306;p3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307" name="Google Shape;307;p30"/>
          <p:cNvSpPr>
            <a:spLocks noGrp="1"/>
          </p:cNvSpPr>
          <p:nvPr>
            <p:ph type="pic" idx="2"/>
          </p:nvPr>
        </p:nvSpPr>
        <p:spPr>
          <a:xfrm>
            <a:off x="2807368" y="457202"/>
            <a:ext cx="8915400" cy="5943598"/>
          </a:xfrm>
          <a:prstGeom prst="rect">
            <a:avLst/>
          </a:prstGeom>
          <a:noFill/>
          <a:ln>
            <a:noFill/>
          </a:ln>
        </p:spPr>
      </p:sp>
      <p:pic>
        <p:nvPicPr>
          <p:cNvPr id="308" name="Google Shape;308;p3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matchingName="Quotation">
  <p:cSld name="Quotation 3">
    <p:spTree>
      <p:nvGrpSpPr>
        <p:cNvPr id="1" name="Shape 309"/>
        <p:cNvGrpSpPr/>
        <p:nvPr/>
      </p:nvGrpSpPr>
      <p:grpSpPr>
        <a:xfrm>
          <a:off x="0" y="0"/>
          <a:ext cx="0" cy="0"/>
          <a:chOff x="0" y="0"/>
          <a:chExt cx="0" cy="0"/>
        </a:xfrm>
      </p:grpSpPr>
      <p:sp>
        <p:nvSpPr>
          <p:cNvPr id="310" name="Google Shape;310;p3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11" name="Google Shape;311;p3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12" name="Google Shape;312;p3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3" name="Google Shape;313;p3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14" name="Google Shape;314;p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15" name="Google Shape;315;p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16" name="Google Shape;316;p31"/>
          <p:cNvGrpSpPr/>
          <p:nvPr/>
        </p:nvGrpSpPr>
        <p:grpSpPr>
          <a:xfrm>
            <a:off x="7191542" y="1"/>
            <a:ext cx="5000459" cy="1425992"/>
            <a:chOff x="7191542" y="1"/>
            <a:chExt cx="5000459" cy="1425992"/>
          </a:xfrm>
        </p:grpSpPr>
        <p:pic>
          <p:nvPicPr>
            <p:cNvPr id="317" name="Google Shape;317;p3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18" name="Google Shape;318;p31"/>
            <p:cNvGrpSpPr/>
            <p:nvPr/>
          </p:nvGrpSpPr>
          <p:grpSpPr>
            <a:xfrm>
              <a:off x="7191542" y="1"/>
              <a:ext cx="5000459" cy="1425992"/>
              <a:chOff x="7186272" y="0"/>
              <a:chExt cx="5005729" cy="1427495"/>
            </a:xfrm>
          </p:grpSpPr>
          <p:sp>
            <p:nvSpPr>
              <p:cNvPr id="319" name="Google Shape;319;p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0" name="Google Shape;320;p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21" name="Google Shape;321;p3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matchingName="Quotation">
  <p:cSld name="Quotation 3">
    <p:spTree>
      <p:nvGrpSpPr>
        <p:cNvPr id="1" name="Shape 309"/>
        <p:cNvGrpSpPr/>
        <p:nvPr/>
      </p:nvGrpSpPr>
      <p:grpSpPr>
        <a:xfrm>
          <a:off x="0" y="0"/>
          <a:ext cx="0" cy="0"/>
          <a:chOff x="0" y="0"/>
          <a:chExt cx="0" cy="0"/>
        </a:xfrm>
      </p:grpSpPr>
      <p:sp>
        <p:nvSpPr>
          <p:cNvPr id="310" name="Google Shape;310;p3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11" name="Google Shape;311;p3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12" name="Google Shape;312;p3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3" name="Google Shape;313;p3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14" name="Google Shape;314;p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15" name="Google Shape;315;p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16" name="Google Shape;316;p31"/>
          <p:cNvGrpSpPr/>
          <p:nvPr/>
        </p:nvGrpSpPr>
        <p:grpSpPr>
          <a:xfrm>
            <a:off x="7191542" y="1"/>
            <a:ext cx="5000459" cy="1425992"/>
            <a:chOff x="7191542" y="1"/>
            <a:chExt cx="5000459" cy="1425992"/>
          </a:xfrm>
        </p:grpSpPr>
        <p:pic>
          <p:nvPicPr>
            <p:cNvPr id="317" name="Google Shape;317;p3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18" name="Google Shape;318;p31"/>
            <p:cNvGrpSpPr/>
            <p:nvPr/>
          </p:nvGrpSpPr>
          <p:grpSpPr>
            <a:xfrm>
              <a:off x="7191542" y="1"/>
              <a:ext cx="5000459" cy="1425992"/>
              <a:chOff x="7186272" y="0"/>
              <a:chExt cx="5005729" cy="1427495"/>
            </a:xfrm>
          </p:grpSpPr>
          <p:sp>
            <p:nvSpPr>
              <p:cNvPr id="319" name="Google Shape;319;p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0" name="Google Shape;320;p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21" name="Google Shape;321;p3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matchingName="Quotation">
  <p:cSld name="Quotation 3">
    <p:spTree>
      <p:nvGrpSpPr>
        <p:cNvPr id="1" name="Shape 309"/>
        <p:cNvGrpSpPr/>
        <p:nvPr/>
      </p:nvGrpSpPr>
      <p:grpSpPr>
        <a:xfrm>
          <a:off x="0" y="0"/>
          <a:ext cx="0" cy="0"/>
          <a:chOff x="0" y="0"/>
          <a:chExt cx="0" cy="0"/>
        </a:xfrm>
      </p:grpSpPr>
      <p:sp>
        <p:nvSpPr>
          <p:cNvPr id="310" name="Google Shape;310;p3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11" name="Google Shape;311;p3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12" name="Google Shape;312;p3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3" name="Google Shape;313;p3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14" name="Google Shape;314;p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15" name="Google Shape;315;p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16" name="Google Shape;316;p31"/>
          <p:cNvGrpSpPr/>
          <p:nvPr/>
        </p:nvGrpSpPr>
        <p:grpSpPr>
          <a:xfrm>
            <a:off x="7191542" y="1"/>
            <a:ext cx="5000459" cy="1425992"/>
            <a:chOff x="7191542" y="1"/>
            <a:chExt cx="5000459" cy="1425992"/>
          </a:xfrm>
        </p:grpSpPr>
        <p:pic>
          <p:nvPicPr>
            <p:cNvPr id="317" name="Google Shape;317;p3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18" name="Google Shape;318;p31"/>
            <p:cNvGrpSpPr/>
            <p:nvPr/>
          </p:nvGrpSpPr>
          <p:grpSpPr>
            <a:xfrm>
              <a:off x="7191542" y="1"/>
              <a:ext cx="5000459" cy="1425992"/>
              <a:chOff x="7186272" y="0"/>
              <a:chExt cx="5005729" cy="1427495"/>
            </a:xfrm>
          </p:grpSpPr>
          <p:sp>
            <p:nvSpPr>
              <p:cNvPr id="319" name="Google Shape;319;p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0" name="Google Shape;320;p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21" name="Google Shape;321;p3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matchingName="Two Content">
  <p:cSld name="Two Content 3">
    <p:spTree>
      <p:nvGrpSpPr>
        <p:cNvPr id="1" name="Shape 322"/>
        <p:cNvGrpSpPr/>
        <p:nvPr/>
      </p:nvGrpSpPr>
      <p:grpSpPr>
        <a:xfrm>
          <a:off x="0" y="0"/>
          <a:ext cx="0" cy="0"/>
          <a:chOff x="0" y="0"/>
          <a:chExt cx="0" cy="0"/>
        </a:xfrm>
      </p:grpSpPr>
      <p:sp>
        <p:nvSpPr>
          <p:cNvPr id="323" name="Google Shape;323;p3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24" name="Google Shape;324;p3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25" name="Google Shape;325;p32"/>
          <p:cNvGrpSpPr/>
          <p:nvPr/>
        </p:nvGrpSpPr>
        <p:grpSpPr>
          <a:xfrm>
            <a:off x="7191542" y="1"/>
            <a:ext cx="5000459" cy="1425992"/>
            <a:chOff x="7191542" y="1"/>
            <a:chExt cx="5000459" cy="1425992"/>
          </a:xfrm>
        </p:grpSpPr>
        <p:pic>
          <p:nvPicPr>
            <p:cNvPr id="326" name="Google Shape;326;p3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27" name="Google Shape;327;p32"/>
            <p:cNvGrpSpPr/>
            <p:nvPr/>
          </p:nvGrpSpPr>
          <p:grpSpPr>
            <a:xfrm>
              <a:off x="7191542" y="1"/>
              <a:ext cx="5000459" cy="1425992"/>
              <a:chOff x="7186272" y="0"/>
              <a:chExt cx="5005729" cy="1427495"/>
            </a:xfrm>
          </p:grpSpPr>
          <p:sp>
            <p:nvSpPr>
              <p:cNvPr id="328" name="Google Shape;328;p3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9" name="Google Shape;329;p3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30" name="Google Shape;330;p3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31" name="Google Shape;331;p3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32" name="Google Shape;332;p3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33" name="Google Shape;333;p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matchingName="Comparison">
  <p:cSld name="Comparison">
    <p:spTree>
      <p:nvGrpSpPr>
        <p:cNvPr id="1" name="Shape 334"/>
        <p:cNvGrpSpPr/>
        <p:nvPr/>
      </p:nvGrpSpPr>
      <p:grpSpPr>
        <a:xfrm>
          <a:off x="0" y="0"/>
          <a:ext cx="0" cy="0"/>
          <a:chOff x="0" y="0"/>
          <a:chExt cx="0" cy="0"/>
        </a:xfrm>
      </p:grpSpPr>
      <p:grpSp>
        <p:nvGrpSpPr>
          <p:cNvPr id="335" name="Google Shape;335;p33"/>
          <p:cNvGrpSpPr/>
          <p:nvPr/>
        </p:nvGrpSpPr>
        <p:grpSpPr>
          <a:xfrm>
            <a:off x="7191542" y="1"/>
            <a:ext cx="5000459" cy="1425992"/>
            <a:chOff x="7191542" y="1"/>
            <a:chExt cx="5000459" cy="1425992"/>
          </a:xfrm>
        </p:grpSpPr>
        <p:pic>
          <p:nvPicPr>
            <p:cNvPr id="336" name="Google Shape;336;p3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37" name="Google Shape;337;p33"/>
            <p:cNvGrpSpPr/>
            <p:nvPr/>
          </p:nvGrpSpPr>
          <p:grpSpPr>
            <a:xfrm>
              <a:off x="7191542" y="1"/>
              <a:ext cx="5000459" cy="1425992"/>
              <a:chOff x="7186272" y="0"/>
              <a:chExt cx="5005729" cy="1427495"/>
            </a:xfrm>
          </p:grpSpPr>
          <p:sp>
            <p:nvSpPr>
              <p:cNvPr id="338" name="Google Shape;338;p3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9" name="Google Shape;339;p3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40" name="Google Shape;340;p3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41" name="Google Shape;341;p3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42" name="Google Shape;342;p3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3" name="Google Shape;343;p3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44" name="Google Shape;344;p3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5" name="Google Shape;345;p3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46" name="Google Shape;346;p3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47" name="Google Shape;347;p3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348"/>
        <p:cNvGrpSpPr/>
        <p:nvPr/>
      </p:nvGrpSpPr>
      <p:grpSpPr>
        <a:xfrm>
          <a:off x="0" y="0"/>
          <a:ext cx="0" cy="0"/>
          <a:chOff x="0" y="0"/>
          <a:chExt cx="0" cy="0"/>
        </a:xfrm>
      </p:grpSpPr>
      <p:grpSp>
        <p:nvGrpSpPr>
          <p:cNvPr id="349" name="Google Shape;349;p34"/>
          <p:cNvGrpSpPr/>
          <p:nvPr/>
        </p:nvGrpSpPr>
        <p:grpSpPr>
          <a:xfrm>
            <a:off x="7191542" y="1"/>
            <a:ext cx="5000459" cy="1425992"/>
            <a:chOff x="7191542" y="1"/>
            <a:chExt cx="5000459" cy="1425992"/>
          </a:xfrm>
        </p:grpSpPr>
        <p:pic>
          <p:nvPicPr>
            <p:cNvPr id="350" name="Google Shape;350;p3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51" name="Google Shape;351;p34"/>
            <p:cNvGrpSpPr/>
            <p:nvPr/>
          </p:nvGrpSpPr>
          <p:grpSpPr>
            <a:xfrm>
              <a:off x="7191542" y="1"/>
              <a:ext cx="5000459" cy="1425992"/>
              <a:chOff x="7186272" y="0"/>
              <a:chExt cx="5005729" cy="1427495"/>
            </a:xfrm>
          </p:grpSpPr>
          <p:sp>
            <p:nvSpPr>
              <p:cNvPr id="352" name="Google Shape;352;p3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3" name="Google Shape;353;p3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54" name="Google Shape;354;p3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55" name="Google Shape;355;p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56" name="Google Shape;356;p3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57" name="Google Shape;357;p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matchingName="End">
  <p:cSld name="End 2">
    <p:spTree>
      <p:nvGrpSpPr>
        <p:cNvPr id="1" name="Shape 358"/>
        <p:cNvGrpSpPr/>
        <p:nvPr/>
      </p:nvGrpSpPr>
      <p:grpSpPr>
        <a:xfrm>
          <a:off x="0" y="0"/>
          <a:ext cx="0" cy="0"/>
          <a:chOff x="0" y="0"/>
          <a:chExt cx="0" cy="0"/>
        </a:xfrm>
      </p:grpSpPr>
      <p:grpSp>
        <p:nvGrpSpPr>
          <p:cNvPr id="359" name="Google Shape;359;p35"/>
          <p:cNvGrpSpPr/>
          <p:nvPr/>
        </p:nvGrpSpPr>
        <p:grpSpPr>
          <a:xfrm>
            <a:off x="0" y="0"/>
            <a:ext cx="12192000" cy="2148830"/>
            <a:chOff x="0" y="0"/>
            <a:chExt cx="12192000" cy="2148830"/>
          </a:xfrm>
        </p:grpSpPr>
        <p:sp>
          <p:nvSpPr>
            <p:cNvPr id="360" name="Google Shape;360;p3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1" name="Google Shape;361;p3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362" name="Google Shape;362;p3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63" name="Google Shape;363;p3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4" name="Google Shape;364;p3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365" name="Google Shape;365;p35"/>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366" name="Google Shape;366;p3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matchingName="2_Quotation">
  <p:cSld name="2_Quotation">
    <p:spTree>
      <p:nvGrpSpPr>
        <p:cNvPr id="1" name="Shape 367"/>
        <p:cNvGrpSpPr/>
        <p:nvPr/>
      </p:nvGrpSpPr>
      <p:grpSpPr>
        <a:xfrm>
          <a:off x="0" y="0"/>
          <a:ext cx="0" cy="0"/>
          <a:chOff x="0" y="0"/>
          <a:chExt cx="0" cy="0"/>
        </a:xfrm>
      </p:grpSpPr>
      <p:sp>
        <p:nvSpPr>
          <p:cNvPr id="368" name="Google Shape;368;p3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69" name="Google Shape;369;p3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70" name="Google Shape;370;p3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1" name="Google Shape;371;p3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72" name="Google Shape;372;p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73" name="Google Shape;373;p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74" name="Google Shape;374;p36"/>
          <p:cNvGrpSpPr/>
          <p:nvPr/>
        </p:nvGrpSpPr>
        <p:grpSpPr>
          <a:xfrm>
            <a:off x="7191542" y="1"/>
            <a:ext cx="5000459" cy="1425992"/>
            <a:chOff x="7191542" y="1"/>
            <a:chExt cx="5000459" cy="1425992"/>
          </a:xfrm>
        </p:grpSpPr>
        <p:pic>
          <p:nvPicPr>
            <p:cNvPr id="375" name="Google Shape;375;p3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376" name="Google Shape;376;p36"/>
            <p:cNvGrpSpPr/>
            <p:nvPr/>
          </p:nvGrpSpPr>
          <p:grpSpPr>
            <a:xfrm>
              <a:off x="7191542" y="1"/>
              <a:ext cx="5000459" cy="1425992"/>
              <a:chOff x="7186272" y="0"/>
              <a:chExt cx="5005729" cy="1427495"/>
            </a:xfrm>
          </p:grpSpPr>
          <p:sp>
            <p:nvSpPr>
              <p:cNvPr id="377" name="Google Shape;377;p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8" name="Google Shape;378;p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79" name="Google Shape;379;p3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matchingName="3_Quotation">
  <p:cSld name="3_Quotation">
    <p:spTree>
      <p:nvGrpSpPr>
        <p:cNvPr id="1" name="Shape 380"/>
        <p:cNvGrpSpPr/>
        <p:nvPr/>
      </p:nvGrpSpPr>
      <p:grpSpPr>
        <a:xfrm>
          <a:off x="0" y="0"/>
          <a:ext cx="0" cy="0"/>
          <a:chOff x="0" y="0"/>
          <a:chExt cx="0" cy="0"/>
        </a:xfrm>
      </p:grpSpPr>
      <p:sp>
        <p:nvSpPr>
          <p:cNvPr id="381" name="Google Shape;381;p3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82" name="Google Shape;382;p3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83" name="Google Shape;383;p3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4" name="Google Shape;384;p3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85" name="Google Shape;385;p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86" name="Google Shape;386;p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87" name="Google Shape;387;p37"/>
          <p:cNvGrpSpPr/>
          <p:nvPr/>
        </p:nvGrpSpPr>
        <p:grpSpPr>
          <a:xfrm>
            <a:off x="7191542" y="1"/>
            <a:ext cx="5000459" cy="1425992"/>
            <a:chOff x="7191542" y="1"/>
            <a:chExt cx="5000459" cy="1425992"/>
          </a:xfrm>
        </p:grpSpPr>
        <p:pic>
          <p:nvPicPr>
            <p:cNvPr id="388" name="Google Shape;388;p3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389" name="Google Shape;389;p37"/>
            <p:cNvGrpSpPr/>
            <p:nvPr/>
          </p:nvGrpSpPr>
          <p:grpSpPr>
            <a:xfrm>
              <a:off x="7191542" y="1"/>
              <a:ext cx="5000459" cy="1425992"/>
              <a:chOff x="7186272" y="0"/>
              <a:chExt cx="5005729" cy="1427495"/>
            </a:xfrm>
          </p:grpSpPr>
          <p:sp>
            <p:nvSpPr>
              <p:cNvPr id="390" name="Google Shape;390;p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1" name="Google Shape;391;p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92" name="Google Shape;392;p3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matchingName="2_Quotation">
  <p:cSld name="2_Quotation">
    <p:spTree>
      <p:nvGrpSpPr>
        <p:cNvPr id="1" name="Shape 367"/>
        <p:cNvGrpSpPr/>
        <p:nvPr/>
      </p:nvGrpSpPr>
      <p:grpSpPr>
        <a:xfrm>
          <a:off x="0" y="0"/>
          <a:ext cx="0" cy="0"/>
          <a:chOff x="0" y="0"/>
          <a:chExt cx="0" cy="0"/>
        </a:xfrm>
      </p:grpSpPr>
      <p:sp>
        <p:nvSpPr>
          <p:cNvPr id="368" name="Google Shape;368;p3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69" name="Google Shape;369;p3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70" name="Google Shape;370;p3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1" name="Google Shape;371;p3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72" name="Google Shape;372;p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73" name="Google Shape;373;p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74" name="Google Shape;374;p36"/>
          <p:cNvGrpSpPr/>
          <p:nvPr/>
        </p:nvGrpSpPr>
        <p:grpSpPr>
          <a:xfrm>
            <a:off x="7191542" y="1"/>
            <a:ext cx="5000459" cy="1425992"/>
            <a:chOff x="7191542" y="1"/>
            <a:chExt cx="5000459" cy="1425992"/>
          </a:xfrm>
        </p:grpSpPr>
        <p:pic>
          <p:nvPicPr>
            <p:cNvPr id="375" name="Google Shape;375;p3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376" name="Google Shape;376;p36"/>
            <p:cNvGrpSpPr/>
            <p:nvPr/>
          </p:nvGrpSpPr>
          <p:grpSpPr>
            <a:xfrm>
              <a:off x="7191542" y="1"/>
              <a:ext cx="5000459" cy="1425992"/>
              <a:chOff x="7186272" y="0"/>
              <a:chExt cx="5005729" cy="1427495"/>
            </a:xfrm>
          </p:grpSpPr>
          <p:sp>
            <p:nvSpPr>
              <p:cNvPr id="377" name="Google Shape;377;p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8" name="Google Shape;378;p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79" name="Google Shape;379;p3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matchingName="3_Quotation">
  <p:cSld name="3_Quotation">
    <p:spTree>
      <p:nvGrpSpPr>
        <p:cNvPr id="1" name="Shape 380"/>
        <p:cNvGrpSpPr/>
        <p:nvPr/>
      </p:nvGrpSpPr>
      <p:grpSpPr>
        <a:xfrm>
          <a:off x="0" y="0"/>
          <a:ext cx="0" cy="0"/>
          <a:chOff x="0" y="0"/>
          <a:chExt cx="0" cy="0"/>
        </a:xfrm>
      </p:grpSpPr>
      <p:sp>
        <p:nvSpPr>
          <p:cNvPr id="381" name="Google Shape;381;p3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82" name="Google Shape;382;p3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83" name="Google Shape;383;p3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4" name="Google Shape;384;p3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85" name="Google Shape;385;p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86" name="Google Shape;386;p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87" name="Google Shape;387;p37"/>
          <p:cNvGrpSpPr/>
          <p:nvPr/>
        </p:nvGrpSpPr>
        <p:grpSpPr>
          <a:xfrm>
            <a:off x="7191542" y="1"/>
            <a:ext cx="5000459" cy="1425992"/>
            <a:chOff x="7191542" y="1"/>
            <a:chExt cx="5000459" cy="1425992"/>
          </a:xfrm>
        </p:grpSpPr>
        <p:pic>
          <p:nvPicPr>
            <p:cNvPr id="388" name="Google Shape;388;p3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389" name="Google Shape;389;p37"/>
            <p:cNvGrpSpPr/>
            <p:nvPr/>
          </p:nvGrpSpPr>
          <p:grpSpPr>
            <a:xfrm>
              <a:off x="7191542" y="1"/>
              <a:ext cx="5000459" cy="1425992"/>
              <a:chOff x="7186272" y="0"/>
              <a:chExt cx="5005729" cy="1427495"/>
            </a:xfrm>
          </p:grpSpPr>
          <p:sp>
            <p:nvSpPr>
              <p:cNvPr id="390" name="Google Shape;390;p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1" name="Google Shape;391;p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92" name="Google Shape;392;p3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matchingName="2_Quotation">
  <p:cSld name="2_Quotation">
    <p:spTree>
      <p:nvGrpSpPr>
        <p:cNvPr id="1" name="Shape 367"/>
        <p:cNvGrpSpPr/>
        <p:nvPr/>
      </p:nvGrpSpPr>
      <p:grpSpPr>
        <a:xfrm>
          <a:off x="0" y="0"/>
          <a:ext cx="0" cy="0"/>
          <a:chOff x="0" y="0"/>
          <a:chExt cx="0" cy="0"/>
        </a:xfrm>
      </p:grpSpPr>
      <p:sp>
        <p:nvSpPr>
          <p:cNvPr id="368" name="Google Shape;368;p3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69" name="Google Shape;369;p3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70" name="Google Shape;370;p3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1" name="Google Shape;371;p3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72" name="Google Shape;372;p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73" name="Google Shape;373;p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74" name="Google Shape;374;p36"/>
          <p:cNvGrpSpPr/>
          <p:nvPr/>
        </p:nvGrpSpPr>
        <p:grpSpPr>
          <a:xfrm>
            <a:off x="7191542" y="1"/>
            <a:ext cx="5000459" cy="1425992"/>
            <a:chOff x="7191542" y="1"/>
            <a:chExt cx="5000459" cy="1425992"/>
          </a:xfrm>
        </p:grpSpPr>
        <p:pic>
          <p:nvPicPr>
            <p:cNvPr id="375" name="Google Shape;375;p3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376" name="Google Shape;376;p36"/>
            <p:cNvGrpSpPr/>
            <p:nvPr/>
          </p:nvGrpSpPr>
          <p:grpSpPr>
            <a:xfrm>
              <a:off x="7191542" y="1"/>
              <a:ext cx="5000459" cy="1425992"/>
              <a:chOff x="7186272" y="0"/>
              <a:chExt cx="5005729" cy="1427495"/>
            </a:xfrm>
          </p:grpSpPr>
          <p:sp>
            <p:nvSpPr>
              <p:cNvPr id="377" name="Google Shape;377;p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8" name="Google Shape;378;p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79" name="Google Shape;379;p3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matchingName="3_Quotation">
  <p:cSld name="3_Quotation">
    <p:spTree>
      <p:nvGrpSpPr>
        <p:cNvPr id="1" name="Shape 380"/>
        <p:cNvGrpSpPr/>
        <p:nvPr/>
      </p:nvGrpSpPr>
      <p:grpSpPr>
        <a:xfrm>
          <a:off x="0" y="0"/>
          <a:ext cx="0" cy="0"/>
          <a:chOff x="0" y="0"/>
          <a:chExt cx="0" cy="0"/>
        </a:xfrm>
      </p:grpSpPr>
      <p:sp>
        <p:nvSpPr>
          <p:cNvPr id="381" name="Google Shape;381;p3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82" name="Google Shape;382;p3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83" name="Google Shape;383;p3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4" name="Google Shape;384;p3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85" name="Google Shape;385;p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86" name="Google Shape;386;p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87" name="Google Shape;387;p37"/>
          <p:cNvGrpSpPr/>
          <p:nvPr/>
        </p:nvGrpSpPr>
        <p:grpSpPr>
          <a:xfrm>
            <a:off x="7191542" y="1"/>
            <a:ext cx="5000459" cy="1425992"/>
            <a:chOff x="7191542" y="1"/>
            <a:chExt cx="5000459" cy="1425992"/>
          </a:xfrm>
        </p:grpSpPr>
        <p:pic>
          <p:nvPicPr>
            <p:cNvPr id="388" name="Google Shape;388;p3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389" name="Google Shape;389;p37"/>
            <p:cNvGrpSpPr/>
            <p:nvPr/>
          </p:nvGrpSpPr>
          <p:grpSpPr>
            <a:xfrm>
              <a:off x="7191542" y="1"/>
              <a:ext cx="5000459" cy="1425992"/>
              <a:chOff x="7186272" y="0"/>
              <a:chExt cx="5005729" cy="1427495"/>
            </a:xfrm>
          </p:grpSpPr>
          <p:sp>
            <p:nvSpPr>
              <p:cNvPr id="390" name="Google Shape;390;p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1" name="Google Shape;391;p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92" name="Google Shape;392;p3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matchingName="Cover">
  <p:cSld name="Cover 4">
    <p:spTree>
      <p:nvGrpSpPr>
        <p:cNvPr id="1" name="Shape 393"/>
        <p:cNvGrpSpPr/>
        <p:nvPr/>
      </p:nvGrpSpPr>
      <p:grpSpPr>
        <a:xfrm>
          <a:off x="0" y="0"/>
          <a:ext cx="0" cy="0"/>
          <a:chOff x="0" y="0"/>
          <a:chExt cx="0" cy="0"/>
        </a:xfrm>
      </p:grpSpPr>
      <p:sp>
        <p:nvSpPr>
          <p:cNvPr id="394" name="Google Shape;394;p3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95" name="Google Shape;395;p3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96" name="Google Shape;396;p3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97" name="Google Shape;397;p38"/>
          <p:cNvSpPr>
            <a:spLocks noGrp="1"/>
          </p:cNvSpPr>
          <p:nvPr>
            <p:ph type="pic" idx="2"/>
          </p:nvPr>
        </p:nvSpPr>
        <p:spPr>
          <a:xfrm>
            <a:off x="7118684" y="233915"/>
            <a:ext cx="5073316" cy="5943600"/>
          </a:xfrm>
          <a:prstGeom prst="rect">
            <a:avLst/>
          </a:prstGeom>
          <a:noFill/>
          <a:ln>
            <a:noFill/>
          </a:ln>
        </p:spPr>
      </p:sp>
      <p:grpSp>
        <p:nvGrpSpPr>
          <p:cNvPr id="398" name="Google Shape;398;p38"/>
          <p:cNvGrpSpPr/>
          <p:nvPr/>
        </p:nvGrpSpPr>
        <p:grpSpPr>
          <a:xfrm>
            <a:off x="0" y="5020348"/>
            <a:ext cx="12192000" cy="1837653"/>
            <a:chOff x="0" y="5020348"/>
            <a:chExt cx="12192000" cy="1837653"/>
          </a:xfrm>
        </p:grpSpPr>
        <p:sp>
          <p:nvSpPr>
            <p:cNvPr id="399" name="Google Shape;399;p3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00" name="Google Shape;400;p3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01" name="Google Shape;401;p3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matchingName="Divider">
  <p:cSld name="Divider 5">
    <p:bg>
      <p:bgPr>
        <a:solidFill>
          <a:schemeClr val="lt2"/>
        </a:solidFill>
        <a:effectLst/>
      </p:bgPr>
    </p:bg>
    <p:spTree>
      <p:nvGrpSpPr>
        <p:cNvPr id="1" name="Shape 402"/>
        <p:cNvGrpSpPr/>
        <p:nvPr/>
      </p:nvGrpSpPr>
      <p:grpSpPr>
        <a:xfrm>
          <a:off x="0" y="0"/>
          <a:ext cx="0" cy="0"/>
          <a:chOff x="0" y="0"/>
          <a:chExt cx="0" cy="0"/>
        </a:xfrm>
      </p:grpSpPr>
      <p:grpSp>
        <p:nvGrpSpPr>
          <p:cNvPr id="403" name="Google Shape;403;p39"/>
          <p:cNvGrpSpPr/>
          <p:nvPr/>
        </p:nvGrpSpPr>
        <p:grpSpPr>
          <a:xfrm>
            <a:off x="0" y="5020347"/>
            <a:ext cx="12192000" cy="1837653"/>
            <a:chOff x="0" y="5020347"/>
            <a:chExt cx="12192000" cy="1837653"/>
          </a:xfrm>
        </p:grpSpPr>
        <p:sp>
          <p:nvSpPr>
            <p:cNvPr id="404" name="Google Shape;404;p3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05" name="Google Shape;405;p3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06" name="Google Shape;406;p3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07" name="Google Shape;407;p3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08" name="Google Shape;408;p3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09" name="Google Shape;409;p3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matchingName="Photo Slide">
  <p:cSld name="Photo Slide 4">
    <p:spTree>
      <p:nvGrpSpPr>
        <p:cNvPr id="1" name="Shape 410"/>
        <p:cNvGrpSpPr/>
        <p:nvPr/>
      </p:nvGrpSpPr>
      <p:grpSpPr>
        <a:xfrm>
          <a:off x="0" y="0"/>
          <a:ext cx="0" cy="0"/>
          <a:chOff x="0" y="0"/>
          <a:chExt cx="0" cy="0"/>
        </a:xfrm>
      </p:grpSpPr>
      <p:sp>
        <p:nvSpPr>
          <p:cNvPr id="411" name="Google Shape;411;p4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12" name="Google Shape;412;p4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13" name="Google Shape;413;p40"/>
          <p:cNvGrpSpPr/>
          <p:nvPr/>
        </p:nvGrpSpPr>
        <p:grpSpPr>
          <a:xfrm>
            <a:off x="0" y="5379426"/>
            <a:ext cx="2807368" cy="753891"/>
            <a:chOff x="0" y="5379426"/>
            <a:chExt cx="2807368" cy="753891"/>
          </a:xfrm>
        </p:grpSpPr>
        <p:sp>
          <p:nvSpPr>
            <p:cNvPr id="414" name="Google Shape;414;p4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15" name="Google Shape;415;p4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416" name="Google Shape;416;p40"/>
          <p:cNvSpPr>
            <a:spLocks noGrp="1"/>
          </p:cNvSpPr>
          <p:nvPr>
            <p:ph type="pic" idx="2"/>
          </p:nvPr>
        </p:nvSpPr>
        <p:spPr>
          <a:xfrm>
            <a:off x="2807368" y="457202"/>
            <a:ext cx="8915400" cy="5943598"/>
          </a:xfrm>
          <a:prstGeom prst="rect">
            <a:avLst/>
          </a:prstGeom>
          <a:noFill/>
          <a:ln>
            <a:noFill/>
          </a:ln>
        </p:spPr>
      </p:sp>
      <p:pic>
        <p:nvPicPr>
          <p:cNvPr id="417" name="Google Shape;417;p4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matchingName="Quotation">
  <p:cSld name="Quotation 4">
    <p:spTree>
      <p:nvGrpSpPr>
        <p:cNvPr id="1" name="Shape 418"/>
        <p:cNvGrpSpPr/>
        <p:nvPr/>
      </p:nvGrpSpPr>
      <p:grpSpPr>
        <a:xfrm>
          <a:off x="0" y="0"/>
          <a:ext cx="0" cy="0"/>
          <a:chOff x="0" y="0"/>
          <a:chExt cx="0" cy="0"/>
        </a:xfrm>
      </p:grpSpPr>
      <p:sp>
        <p:nvSpPr>
          <p:cNvPr id="419" name="Google Shape;419;p4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20" name="Google Shape;420;p4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21" name="Google Shape;421;p4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2" name="Google Shape;422;p4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23" name="Google Shape;423;p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24" name="Google Shape;424;p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425" name="Google Shape;425;p41"/>
          <p:cNvGrpSpPr/>
          <p:nvPr/>
        </p:nvGrpSpPr>
        <p:grpSpPr>
          <a:xfrm>
            <a:off x="7191542" y="1"/>
            <a:ext cx="5000459" cy="1425992"/>
            <a:chOff x="7191542" y="1"/>
            <a:chExt cx="5000459" cy="1425992"/>
          </a:xfrm>
        </p:grpSpPr>
        <p:pic>
          <p:nvPicPr>
            <p:cNvPr id="426" name="Google Shape;426;p4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27" name="Google Shape;427;p41"/>
            <p:cNvGrpSpPr/>
            <p:nvPr/>
          </p:nvGrpSpPr>
          <p:grpSpPr>
            <a:xfrm>
              <a:off x="7191542" y="1"/>
              <a:ext cx="5000459" cy="1425992"/>
              <a:chOff x="7186272" y="0"/>
              <a:chExt cx="5005729" cy="1427495"/>
            </a:xfrm>
          </p:grpSpPr>
          <p:sp>
            <p:nvSpPr>
              <p:cNvPr id="428" name="Google Shape;428;p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9" name="Google Shape;429;p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430" name="Google Shape;430;p4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matchingName="Quotation">
  <p:cSld name="Quotation 4">
    <p:spTree>
      <p:nvGrpSpPr>
        <p:cNvPr id="1" name="Shape 418"/>
        <p:cNvGrpSpPr/>
        <p:nvPr/>
      </p:nvGrpSpPr>
      <p:grpSpPr>
        <a:xfrm>
          <a:off x="0" y="0"/>
          <a:ext cx="0" cy="0"/>
          <a:chOff x="0" y="0"/>
          <a:chExt cx="0" cy="0"/>
        </a:xfrm>
      </p:grpSpPr>
      <p:sp>
        <p:nvSpPr>
          <p:cNvPr id="419" name="Google Shape;419;p4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20" name="Google Shape;420;p4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21" name="Google Shape;421;p4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2" name="Google Shape;422;p4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23" name="Google Shape;423;p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24" name="Google Shape;424;p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425" name="Google Shape;425;p41"/>
          <p:cNvGrpSpPr/>
          <p:nvPr/>
        </p:nvGrpSpPr>
        <p:grpSpPr>
          <a:xfrm>
            <a:off x="7191542" y="1"/>
            <a:ext cx="5000459" cy="1425992"/>
            <a:chOff x="7191542" y="1"/>
            <a:chExt cx="5000459" cy="1425992"/>
          </a:xfrm>
        </p:grpSpPr>
        <p:pic>
          <p:nvPicPr>
            <p:cNvPr id="426" name="Google Shape;426;p4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27" name="Google Shape;427;p41"/>
            <p:cNvGrpSpPr/>
            <p:nvPr/>
          </p:nvGrpSpPr>
          <p:grpSpPr>
            <a:xfrm>
              <a:off x="7191542" y="1"/>
              <a:ext cx="5000459" cy="1425992"/>
              <a:chOff x="7186272" y="0"/>
              <a:chExt cx="5005729" cy="1427495"/>
            </a:xfrm>
          </p:grpSpPr>
          <p:sp>
            <p:nvSpPr>
              <p:cNvPr id="428" name="Google Shape;428;p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9" name="Google Shape;429;p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430" name="Google Shape;430;p4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matchingName="Quotation">
  <p:cSld name="Quotation 4">
    <p:spTree>
      <p:nvGrpSpPr>
        <p:cNvPr id="1" name="Shape 418"/>
        <p:cNvGrpSpPr/>
        <p:nvPr/>
      </p:nvGrpSpPr>
      <p:grpSpPr>
        <a:xfrm>
          <a:off x="0" y="0"/>
          <a:ext cx="0" cy="0"/>
          <a:chOff x="0" y="0"/>
          <a:chExt cx="0" cy="0"/>
        </a:xfrm>
      </p:grpSpPr>
      <p:sp>
        <p:nvSpPr>
          <p:cNvPr id="419" name="Google Shape;419;p4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20" name="Google Shape;420;p4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21" name="Google Shape;421;p4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2" name="Google Shape;422;p4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23" name="Google Shape;423;p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24" name="Google Shape;424;p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425" name="Google Shape;425;p41"/>
          <p:cNvGrpSpPr/>
          <p:nvPr/>
        </p:nvGrpSpPr>
        <p:grpSpPr>
          <a:xfrm>
            <a:off x="7191542" y="1"/>
            <a:ext cx="5000459" cy="1425992"/>
            <a:chOff x="7191542" y="1"/>
            <a:chExt cx="5000459" cy="1425992"/>
          </a:xfrm>
        </p:grpSpPr>
        <p:pic>
          <p:nvPicPr>
            <p:cNvPr id="426" name="Google Shape;426;p4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27" name="Google Shape;427;p41"/>
            <p:cNvGrpSpPr/>
            <p:nvPr/>
          </p:nvGrpSpPr>
          <p:grpSpPr>
            <a:xfrm>
              <a:off x="7191542" y="1"/>
              <a:ext cx="5000459" cy="1425992"/>
              <a:chOff x="7186272" y="0"/>
              <a:chExt cx="5005729" cy="1427495"/>
            </a:xfrm>
          </p:grpSpPr>
          <p:sp>
            <p:nvSpPr>
              <p:cNvPr id="428" name="Google Shape;428;p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9" name="Google Shape;429;p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430" name="Google Shape;430;p4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matchingName="Comparison">
  <p:cSld name="Comparison 2">
    <p:spTree>
      <p:nvGrpSpPr>
        <p:cNvPr id="1" name="Shape 431"/>
        <p:cNvGrpSpPr/>
        <p:nvPr/>
      </p:nvGrpSpPr>
      <p:grpSpPr>
        <a:xfrm>
          <a:off x="0" y="0"/>
          <a:ext cx="0" cy="0"/>
          <a:chOff x="0" y="0"/>
          <a:chExt cx="0" cy="0"/>
        </a:xfrm>
      </p:grpSpPr>
      <p:grpSp>
        <p:nvGrpSpPr>
          <p:cNvPr id="432" name="Google Shape;432;p42"/>
          <p:cNvGrpSpPr/>
          <p:nvPr/>
        </p:nvGrpSpPr>
        <p:grpSpPr>
          <a:xfrm>
            <a:off x="7191542" y="1"/>
            <a:ext cx="5000459" cy="1425992"/>
            <a:chOff x="7191542" y="1"/>
            <a:chExt cx="5000459" cy="1425992"/>
          </a:xfrm>
        </p:grpSpPr>
        <p:pic>
          <p:nvPicPr>
            <p:cNvPr id="433" name="Google Shape;433;p4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34" name="Google Shape;434;p42"/>
            <p:cNvGrpSpPr/>
            <p:nvPr/>
          </p:nvGrpSpPr>
          <p:grpSpPr>
            <a:xfrm>
              <a:off x="7191542" y="1"/>
              <a:ext cx="5000459" cy="1425992"/>
              <a:chOff x="7186272" y="0"/>
              <a:chExt cx="5005729" cy="1427495"/>
            </a:xfrm>
          </p:grpSpPr>
          <p:sp>
            <p:nvSpPr>
              <p:cNvPr id="435" name="Google Shape;435;p4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36" name="Google Shape;436;p4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37" name="Google Shape;437;p4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38" name="Google Shape;438;p4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39" name="Google Shape;439;p4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40" name="Google Shape;440;p4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41" name="Google Shape;441;p4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42" name="Google Shape;442;p4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443" name="Google Shape;443;p4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44" name="Google Shape;444;p4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matchingName="Title Only">
  <p:cSld name="Title Only 2">
    <p:spTree>
      <p:nvGrpSpPr>
        <p:cNvPr id="1" name="Shape 445"/>
        <p:cNvGrpSpPr/>
        <p:nvPr/>
      </p:nvGrpSpPr>
      <p:grpSpPr>
        <a:xfrm>
          <a:off x="0" y="0"/>
          <a:ext cx="0" cy="0"/>
          <a:chOff x="0" y="0"/>
          <a:chExt cx="0" cy="0"/>
        </a:xfrm>
      </p:grpSpPr>
      <p:grpSp>
        <p:nvGrpSpPr>
          <p:cNvPr id="446" name="Google Shape;446;p43"/>
          <p:cNvGrpSpPr/>
          <p:nvPr/>
        </p:nvGrpSpPr>
        <p:grpSpPr>
          <a:xfrm>
            <a:off x="7191542" y="1"/>
            <a:ext cx="5000459" cy="1425992"/>
            <a:chOff x="7191542" y="1"/>
            <a:chExt cx="5000459" cy="1425992"/>
          </a:xfrm>
        </p:grpSpPr>
        <p:pic>
          <p:nvPicPr>
            <p:cNvPr id="447" name="Google Shape;447;p4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48" name="Google Shape;448;p43"/>
            <p:cNvGrpSpPr/>
            <p:nvPr/>
          </p:nvGrpSpPr>
          <p:grpSpPr>
            <a:xfrm>
              <a:off x="7191542" y="1"/>
              <a:ext cx="5000459" cy="1425992"/>
              <a:chOff x="7186272" y="0"/>
              <a:chExt cx="5005729" cy="1427495"/>
            </a:xfrm>
          </p:grpSpPr>
          <p:sp>
            <p:nvSpPr>
              <p:cNvPr id="449" name="Google Shape;449;p4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0" name="Google Shape;450;p4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51" name="Google Shape;451;p4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52" name="Google Shape;452;p4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453" name="Google Shape;453;p4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54" name="Google Shape;454;p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matchingName="Cover">
  <p:cSld name="Cover 5">
    <p:spTree>
      <p:nvGrpSpPr>
        <p:cNvPr id="1" name="Shape 455"/>
        <p:cNvGrpSpPr/>
        <p:nvPr/>
      </p:nvGrpSpPr>
      <p:grpSpPr>
        <a:xfrm>
          <a:off x="0" y="0"/>
          <a:ext cx="0" cy="0"/>
          <a:chOff x="0" y="0"/>
          <a:chExt cx="0" cy="0"/>
        </a:xfrm>
      </p:grpSpPr>
      <p:sp>
        <p:nvSpPr>
          <p:cNvPr id="456" name="Google Shape;456;p4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57" name="Google Shape;457;p4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58" name="Google Shape;458;p4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59" name="Google Shape;459;p44"/>
          <p:cNvSpPr>
            <a:spLocks noGrp="1"/>
          </p:cNvSpPr>
          <p:nvPr>
            <p:ph type="pic" idx="2"/>
          </p:nvPr>
        </p:nvSpPr>
        <p:spPr>
          <a:xfrm>
            <a:off x="7118684" y="233915"/>
            <a:ext cx="5073316" cy="5943600"/>
          </a:xfrm>
          <a:prstGeom prst="rect">
            <a:avLst/>
          </a:prstGeom>
          <a:noFill/>
          <a:ln>
            <a:noFill/>
          </a:ln>
        </p:spPr>
      </p:sp>
      <p:grpSp>
        <p:nvGrpSpPr>
          <p:cNvPr id="460" name="Google Shape;460;p44"/>
          <p:cNvGrpSpPr/>
          <p:nvPr/>
        </p:nvGrpSpPr>
        <p:grpSpPr>
          <a:xfrm>
            <a:off x="0" y="5020348"/>
            <a:ext cx="12192000" cy="1837653"/>
            <a:chOff x="0" y="5020348"/>
            <a:chExt cx="12192000" cy="1837653"/>
          </a:xfrm>
        </p:grpSpPr>
        <p:sp>
          <p:nvSpPr>
            <p:cNvPr id="461" name="Google Shape;461;p4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62" name="Google Shape;462;p4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63" name="Google Shape;463;p4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5"/>
            <a:ext cx="1945206" cy="879974"/>
          </a:xfrm>
          <a:prstGeom prst="rect">
            <a:avLst/>
          </a:prstGeom>
        </p:spPr>
      </p:pic>
    </p:spTree>
    <p:extLst>
      <p:ext uri="{BB962C8B-B14F-4D97-AF65-F5344CB8AC3E}">
        <p14:creationId xmlns:p14="http://schemas.microsoft.com/office/powerpoint/2010/main" val="1855494103"/>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matchingName="Divider">
  <p:cSld name="Divider 6">
    <p:bg>
      <p:bgPr>
        <a:solidFill>
          <a:schemeClr val="lt2"/>
        </a:solidFill>
        <a:effectLst/>
      </p:bgPr>
    </p:bg>
    <p:spTree>
      <p:nvGrpSpPr>
        <p:cNvPr id="1" name="Shape 464"/>
        <p:cNvGrpSpPr/>
        <p:nvPr/>
      </p:nvGrpSpPr>
      <p:grpSpPr>
        <a:xfrm>
          <a:off x="0" y="0"/>
          <a:ext cx="0" cy="0"/>
          <a:chOff x="0" y="0"/>
          <a:chExt cx="0" cy="0"/>
        </a:xfrm>
      </p:grpSpPr>
      <p:grpSp>
        <p:nvGrpSpPr>
          <p:cNvPr id="465" name="Google Shape;465;p45"/>
          <p:cNvGrpSpPr/>
          <p:nvPr/>
        </p:nvGrpSpPr>
        <p:grpSpPr>
          <a:xfrm>
            <a:off x="0" y="5020347"/>
            <a:ext cx="12192000" cy="1837653"/>
            <a:chOff x="0" y="5020347"/>
            <a:chExt cx="12192000" cy="1837653"/>
          </a:xfrm>
        </p:grpSpPr>
        <p:sp>
          <p:nvSpPr>
            <p:cNvPr id="466" name="Google Shape;466;p4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67" name="Google Shape;467;p4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68" name="Google Shape;468;p4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69" name="Google Shape;469;p4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470" name="Google Shape;470;p4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71" name="Google Shape;471;p4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matchingName="Photo Slide">
  <p:cSld name="Photo Slide 5">
    <p:spTree>
      <p:nvGrpSpPr>
        <p:cNvPr id="1" name="Shape 472"/>
        <p:cNvGrpSpPr/>
        <p:nvPr/>
      </p:nvGrpSpPr>
      <p:grpSpPr>
        <a:xfrm>
          <a:off x="0" y="0"/>
          <a:ext cx="0" cy="0"/>
          <a:chOff x="0" y="0"/>
          <a:chExt cx="0" cy="0"/>
        </a:xfrm>
      </p:grpSpPr>
      <p:sp>
        <p:nvSpPr>
          <p:cNvPr id="473" name="Google Shape;473;p4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74" name="Google Shape;474;p4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75" name="Google Shape;475;p46"/>
          <p:cNvGrpSpPr/>
          <p:nvPr/>
        </p:nvGrpSpPr>
        <p:grpSpPr>
          <a:xfrm>
            <a:off x="0" y="5379426"/>
            <a:ext cx="2807368" cy="753891"/>
            <a:chOff x="0" y="5379426"/>
            <a:chExt cx="2807368" cy="753891"/>
          </a:xfrm>
        </p:grpSpPr>
        <p:sp>
          <p:nvSpPr>
            <p:cNvPr id="476" name="Google Shape;476;p4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77" name="Google Shape;477;p4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478" name="Google Shape;478;p46"/>
          <p:cNvSpPr>
            <a:spLocks noGrp="1"/>
          </p:cNvSpPr>
          <p:nvPr>
            <p:ph type="pic" idx="2"/>
          </p:nvPr>
        </p:nvSpPr>
        <p:spPr>
          <a:xfrm>
            <a:off x="2807368" y="457202"/>
            <a:ext cx="8915400" cy="5943598"/>
          </a:xfrm>
          <a:prstGeom prst="rect">
            <a:avLst/>
          </a:prstGeom>
          <a:noFill/>
          <a:ln>
            <a:noFill/>
          </a:ln>
        </p:spPr>
      </p:sp>
      <p:pic>
        <p:nvPicPr>
          <p:cNvPr id="479" name="Google Shape;479;p4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matchingName="Quotation">
  <p:cSld name="Quotation 5">
    <p:spTree>
      <p:nvGrpSpPr>
        <p:cNvPr id="1" name="Shape 480"/>
        <p:cNvGrpSpPr/>
        <p:nvPr/>
      </p:nvGrpSpPr>
      <p:grpSpPr>
        <a:xfrm>
          <a:off x="0" y="0"/>
          <a:ext cx="0" cy="0"/>
          <a:chOff x="0" y="0"/>
          <a:chExt cx="0" cy="0"/>
        </a:xfrm>
      </p:grpSpPr>
      <p:sp>
        <p:nvSpPr>
          <p:cNvPr id="481" name="Google Shape;481;p4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82" name="Google Shape;482;p4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83" name="Google Shape;483;p4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84" name="Google Shape;484;p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85" name="Google Shape;485;p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86" name="Google Shape;486;p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487" name="Google Shape;487;p47"/>
          <p:cNvGrpSpPr/>
          <p:nvPr/>
        </p:nvGrpSpPr>
        <p:grpSpPr>
          <a:xfrm>
            <a:off x="7191542" y="1"/>
            <a:ext cx="5000459" cy="1425992"/>
            <a:chOff x="7191542" y="1"/>
            <a:chExt cx="5000459" cy="1425992"/>
          </a:xfrm>
        </p:grpSpPr>
        <p:pic>
          <p:nvPicPr>
            <p:cNvPr id="488" name="Google Shape;488;p4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489" name="Google Shape;489;p47"/>
            <p:cNvGrpSpPr/>
            <p:nvPr/>
          </p:nvGrpSpPr>
          <p:grpSpPr>
            <a:xfrm>
              <a:off x="7191542" y="1"/>
              <a:ext cx="5000459" cy="1425992"/>
              <a:chOff x="7186272" y="0"/>
              <a:chExt cx="5005729" cy="1427495"/>
            </a:xfrm>
          </p:grpSpPr>
          <p:sp>
            <p:nvSpPr>
              <p:cNvPr id="490" name="Google Shape;490;p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1" name="Google Shape;491;p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492" name="Google Shape;492;p4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matchingName="Quotation">
  <p:cSld name="Quotation 6">
    <p:spTree>
      <p:nvGrpSpPr>
        <p:cNvPr id="1" name="Shape 493"/>
        <p:cNvGrpSpPr/>
        <p:nvPr/>
      </p:nvGrpSpPr>
      <p:grpSpPr>
        <a:xfrm>
          <a:off x="0" y="0"/>
          <a:ext cx="0" cy="0"/>
          <a:chOff x="0" y="0"/>
          <a:chExt cx="0" cy="0"/>
        </a:xfrm>
      </p:grpSpPr>
      <p:sp>
        <p:nvSpPr>
          <p:cNvPr id="494" name="Google Shape;494;p4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95" name="Google Shape;495;p4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96" name="Google Shape;496;p4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97" name="Google Shape;497;p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98" name="Google Shape;498;p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99" name="Google Shape;499;p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500" name="Google Shape;500;p48"/>
          <p:cNvGrpSpPr/>
          <p:nvPr/>
        </p:nvGrpSpPr>
        <p:grpSpPr>
          <a:xfrm>
            <a:off x="7191542" y="1"/>
            <a:ext cx="5000459" cy="1425992"/>
            <a:chOff x="7191542" y="1"/>
            <a:chExt cx="5000459" cy="1425992"/>
          </a:xfrm>
        </p:grpSpPr>
        <p:pic>
          <p:nvPicPr>
            <p:cNvPr id="501" name="Google Shape;501;p4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02" name="Google Shape;502;p48"/>
            <p:cNvGrpSpPr/>
            <p:nvPr/>
          </p:nvGrpSpPr>
          <p:grpSpPr>
            <a:xfrm>
              <a:off x="7191542" y="1"/>
              <a:ext cx="5000459" cy="1425992"/>
              <a:chOff x="7186272" y="0"/>
              <a:chExt cx="5005729" cy="1427495"/>
            </a:xfrm>
          </p:grpSpPr>
          <p:sp>
            <p:nvSpPr>
              <p:cNvPr id="503" name="Google Shape;503;p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4" name="Google Shape;504;p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505" name="Google Shape;505;p4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matchingName="Two Content">
  <p:cSld name="Two Content 4">
    <p:spTree>
      <p:nvGrpSpPr>
        <p:cNvPr id="1" name="Shape 506"/>
        <p:cNvGrpSpPr/>
        <p:nvPr/>
      </p:nvGrpSpPr>
      <p:grpSpPr>
        <a:xfrm>
          <a:off x="0" y="0"/>
          <a:ext cx="0" cy="0"/>
          <a:chOff x="0" y="0"/>
          <a:chExt cx="0" cy="0"/>
        </a:xfrm>
      </p:grpSpPr>
      <p:sp>
        <p:nvSpPr>
          <p:cNvPr id="507" name="Google Shape;507;p4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08" name="Google Shape;508;p4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09" name="Google Shape;509;p49"/>
          <p:cNvGrpSpPr/>
          <p:nvPr/>
        </p:nvGrpSpPr>
        <p:grpSpPr>
          <a:xfrm>
            <a:off x="7191542" y="1"/>
            <a:ext cx="5000459" cy="1425992"/>
            <a:chOff x="7191542" y="1"/>
            <a:chExt cx="5000459" cy="1425992"/>
          </a:xfrm>
        </p:grpSpPr>
        <p:pic>
          <p:nvPicPr>
            <p:cNvPr id="510" name="Google Shape;510;p4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11" name="Google Shape;511;p49"/>
            <p:cNvGrpSpPr/>
            <p:nvPr/>
          </p:nvGrpSpPr>
          <p:grpSpPr>
            <a:xfrm>
              <a:off x="7191542" y="1"/>
              <a:ext cx="5000459" cy="1425992"/>
              <a:chOff x="7186272" y="0"/>
              <a:chExt cx="5005729" cy="1427495"/>
            </a:xfrm>
          </p:grpSpPr>
          <p:sp>
            <p:nvSpPr>
              <p:cNvPr id="512" name="Google Shape;512;p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3" name="Google Shape;513;p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14" name="Google Shape;514;p4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15" name="Google Shape;515;p4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16" name="Google Shape;516;p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17" name="Google Shape;517;p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matchingName="Comparison">
  <p:cSld name="Comparison 3">
    <p:spTree>
      <p:nvGrpSpPr>
        <p:cNvPr id="1" name="Shape 518"/>
        <p:cNvGrpSpPr/>
        <p:nvPr/>
      </p:nvGrpSpPr>
      <p:grpSpPr>
        <a:xfrm>
          <a:off x="0" y="0"/>
          <a:ext cx="0" cy="0"/>
          <a:chOff x="0" y="0"/>
          <a:chExt cx="0" cy="0"/>
        </a:xfrm>
      </p:grpSpPr>
      <p:grpSp>
        <p:nvGrpSpPr>
          <p:cNvPr id="519" name="Google Shape;519;p50"/>
          <p:cNvGrpSpPr/>
          <p:nvPr/>
        </p:nvGrpSpPr>
        <p:grpSpPr>
          <a:xfrm>
            <a:off x="7191542" y="1"/>
            <a:ext cx="5000459" cy="1425992"/>
            <a:chOff x="7191542" y="1"/>
            <a:chExt cx="5000459" cy="1425992"/>
          </a:xfrm>
        </p:grpSpPr>
        <p:pic>
          <p:nvPicPr>
            <p:cNvPr id="520" name="Google Shape;520;p5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21" name="Google Shape;521;p50"/>
            <p:cNvGrpSpPr/>
            <p:nvPr/>
          </p:nvGrpSpPr>
          <p:grpSpPr>
            <a:xfrm>
              <a:off x="7191542" y="1"/>
              <a:ext cx="5000459" cy="1425992"/>
              <a:chOff x="7186272" y="0"/>
              <a:chExt cx="5005729" cy="1427495"/>
            </a:xfrm>
          </p:grpSpPr>
          <p:sp>
            <p:nvSpPr>
              <p:cNvPr id="522" name="Google Shape;522;p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3" name="Google Shape;523;p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24" name="Google Shape;524;p5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25" name="Google Shape;525;p5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26" name="Google Shape;526;p5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7" name="Google Shape;527;p5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28" name="Google Shape;528;p5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9" name="Google Shape;529;p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30" name="Google Shape;530;p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31" name="Google Shape;531;p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matchingName="Title Only">
  <p:cSld name="Title Only 3">
    <p:spTree>
      <p:nvGrpSpPr>
        <p:cNvPr id="1" name="Shape 532"/>
        <p:cNvGrpSpPr/>
        <p:nvPr/>
      </p:nvGrpSpPr>
      <p:grpSpPr>
        <a:xfrm>
          <a:off x="0" y="0"/>
          <a:ext cx="0" cy="0"/>
          <a:chOff x="0" y="0"/>
          <a:chExt cx="0" cy="0"/>
        </a:xfrm>
      </p:grpSpPr>
      <p:grpSp>
        <p:nvGrpSpPr>
          <p:cNvPr id="533" name="Google Shape;533;p51"/>
          <p:cNvGrpSpPr/>
          <p:nvPr/>
        </p:nvGrpSpPr>
        <p:grpSpPr>
          <a:xfrm>
            <a:off x="7191542" y="1"/>
            <a:ext cx="5000459" cy="1425992"/>
            <a:chOff x="7191542" y="1"/>
            <a:chExt cx="5000459" cy="1425992"/>
          </a:xfrm>
        </p:grpSpPr>
        <p:pic>
          <p:nvPicPr>
            <p:cNvPr id="534" name="Google Shape;534;p5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35" name="Google Shape;535;p51"/>
            <p:cNvGrpSpPr/>
            <p:nvPr/>
          </p:nvGrpSpPr>
          <p:grpSpPr>
            <a:xfrm>
              <a:off x="7191542" y="1"/>
              <a:ext cx="5000459" cy="1425992"/>
              <a:chOff x="7186272" y="0"/>
              <a:chExt cx="5005729" cy="1427495"/>
            </a:xfrm>
          </p:grpSpPr>
          <p:sp>
            <p:nvSpPr>
              <p:cNvPr id="536" name="Google Shape;536;p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37" name="Google Shape;537;p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38" name="Google Shape;538;p5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39" name="Google Shape;539;p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40" name="Google Shape;540;p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41" name="Google Shape;541;p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matchingName="End">
  <p:cSld name="End 3">
    <p:spTree>
      <p:nvGrpSpPr>
        <p:cNvPr id="1" name="Shape 542"/>
        <p:cNvGrpSpPr/>
        <p:nvPr/>
      </p:nvGrpSpPr>
      <p:grpSpPr>
        <a:xfrm>
          <a:off x="0" y="0"/>
          <a:ext cx="0" cy="0"/>
          <a:chOff x="0" y="0"/>
          <a:chExt cx="0" cy="0"/>
        </a:xfrm>
      </p:grpSpPr>
      <p:grpSp>
        <p:nvGrpSpPr>
          <p:cNvPr id="543" name="Google Shape;543;p52"/>
          <p:cNvGrpSpPr/>
          <p:nvPr/>
        </p:nvGrpSpPr>
        <p:grpSpPr>
          <a:xfrm>
            <a:off x="0" y="0"/>
            <a:ext cx="12192000" cy="2148830"/>
            <a:chOff x="0" y="0"/>
            <a:chExt cx="12192000" cy="2148830"/>
          </a:xfrm>
        </p:grpSpPr>
        <p:sp>
          <p:nvSpPr>
            <p:cNvPr id="544" name="Google Shape;544;p5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5" name="Google Shape;545;p5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546" name="Google Shape;546;p5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47" name="Google Shape;547;p5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8" name="Google Shape;548;p5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549" name="Google Shape;549;p5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550" name="Google Shape;550;p5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matchingName="Blank">
  <p:cSld name="Blank 2">
    <p:spTree>
      <p:nvGrpSpPr>
        <p:cNvPr id="1" name="Shape 551"/>
        <p:cNvGrpSpPr/>
        <p:nvPr/>
      </p:nvGrpSpPr>
      <p:grpSpPr>
        <a:xfrm>
          <a:off x="0" y="0"/>
          <a:ext cx="0" cy="0"/>
          <a:chOff x="0" y="0"/>
          <a:chExt cx="0" cy="0"/>
        </a:xfrm>
      </p:grpSpPr>
      <p:sp>
        <p:nvSpPr>
          <p:cNvPr id="552" name="Google Shape;552;p5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53" name="Google Shape;553;p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54" name="Google Shape;554;p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555" name="Google Shape;555;p53"/>
          <p:cNvGrpSpPr/>
          <p:nvPr/>
        </p:nvGrpSpPr>
        <p:grpSpPr>
          <a:xfrm>
            <a:off x="7191542" y="1"/>
            <a:ext cx="5000459" cy="1425992"/>
            <a:chOff x="7191542" y="1"/>
            <a:chExt cx="5000459" cy="1425992"/>
          </a:xfrm>
        </p:grpSpPr>
        <p:pic>
          <p:nvPicPr>
            <p:cNvPr id="556" name="Google Shape;556;p5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57" name="Google Shape;557;p53"/>
            <p:cNvGrpSpPr/>
            <p:nvPr/>
          </p:nvGrpSpPr>
          <p:grpSpPr>
            <a:xfrm>
              <a:off x="7191542" y="1"/>
              <a:ext cx="5000459" cy="1425992"/>
              <a:chOff x="7186272" y="0"/>
              <a:chExt cx="5005729" cy="1427495"/>
            </a:xfrm>
          </p:grpSpPr>
          <p:sp>
            <p:nvSpPr>
              <p:cNvPr id="558" name="Google Shape;558;p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59" name="Google Shape;559;p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matchingName="Cover B">
  <p:cSld name="Cover B">
    <p:spTree>
      <p:nvGrpSpPr>
        <p:cNvPr id="1" name="Shape 560"/>
        <p:cNvGrpSpPr/>
        <p:nvPr/>
      </p:nvGrpSpPr>
      <p:grpSpPr>
        <a:xfrm>
          <a:off x="0" y="0"/>
          <a:ext cx="0" cy="0"/>
          <a:chOff x="0" y="0"/>
          <a:chExt cx="0" cy="0"/>
        </a:xfrm>
      </p:grpSpPr>
      <p:sp>
        <p:nvSpPr>
          <p:cNvPr id="561" name="Google Shape;561;p54"/>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62" name="Google Shape;562;p54"/>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563" name="Google Shape;563;p54"/>
          <p:cNvGrpSpPr/>
          <p:nvPr/>
        </p:nvGrpSpPr>
        <p:grpSpPr>
          <a:xfrm flipH="1">
            <a:off x="-1" y="1"/>
            <a:ext cx="6418725" cy="1509822"/>
            <a:chOff x="7522541" y="1"/>
            <a:chExt cx="4669459" cy="1098357"/>
          </a:xfrm>
        </p:grpSpPr>
        <p:sp>
          <p:nvSpPr>
            <p:cNvPr id="564" name="Google Shape;564;p54"/>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5" name="Google Shape;565;p54"/>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pic>
        <p:nvPicPr>
          <p:cNvPr id="566" name="Google Shape;566;p5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53572214"/>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matchingName="Cover">
  <p:cSld name="Cover 5">
    <p:spTree>
      <p:nvGrpSpPr>
        <p:cNvPr id="1" name="Shape 455"/>
        <p:cNvGrpSpPr/>
        <p:nvPr/>
      </p:nvGrpSpPr>
      <p:grpSpPr>
        <a:xfrm>
          <a:off x="0" y="0"/>
          <a:ext cx="0" cy="0"/>
          <a:chOff x="0" y="0"/>
          <a:chExt cx="0" cy="0"/>
        </a:xfrm>
      </p:grpSpPr>
      <p:sp>
        <p:nvSpPr>
          <p:cNvPr id="456" name="Google Shape;456;p4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57" name="Google Shape;457;p4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58" name="Google Shape;458;p4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59" name="Google Shape;459;p44"/>
          <p:cNvSpPr>
            <a:spLocks noGrp="1"/>
          </p:cNvSpPr>
          <p:nvPr>
            <p:ph type="pic" idx="2"/>
          </p:nvPr>
        </p:nvSpPr>
        <p:spPr>
          <a:xfrm>
            <a:off x="7118684" y="233915"/>
            <a:ext cx="5073316" cy="5943600"/>
          </a:xfrm>
          <a:prstGeom prst="rect">
            <a:avLst/>
          </a:prstGeom>
          <a:noFill/>
          <a:ln>
            <a:noFill/>
          </a:ln>
        </p:spPr>
      </p:sp>
      <p:grpSp>
        <p:nvGrpSpPr>
          <p:cNvPr id="460" name="Google Shape;460;p44"/>
          <p:cNvGrpSpPr/>
          <p:nvPr/>
        </p:nvGrpSpPr>
        <p:grpSpPr>
          <a:xfrm>
            <a:off x="0" y="5020348"/>
            <a:ext cx="12192000" cy="1837653"/>
            <a:chOff x="0" y="5020348"/>
            <a:chExt cx="12192000" cy="1837653"/>
          </a:xfrm>
        </p:grpSpPr>
        <p:sp>
          <p:nvSpPr>
            <p:cNvPr id="461" name="Google Shape;461;p4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62" name="Google Shape;462;p4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63" name="Google Shape;463;p4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matchingName="Divider">
  <p:cSld name="Divider 6">
    <p:bg>
      <p:bgPr>
        <a:solidFill>
          <a:schemeClr val="lt2"/>
        </a:solidFill>
        <a:effectLst/>
      </p:bgPr>
    </p:bg>
    <p:spTree>
      <p:nvGrpSpPr>
        <p:cNvPr id="1" name="Shape 464"/>
        <p:cNvGrpSpPr/>
        <p:nvPr/>
      </p:nvGrpSpPr>
      <p:grpSpPr>
        <a:xfrm>
          <a:off x="0" y="0"/>
          <a:ext cx="0" cy="0"/>
          <a:chOff x="0" y="0"/>
          <a:chExt cx="0" cy="0"/>
        </a:xfrm>
      </p:grpSpPr>
      <p:grpSp>
        <p:nvGrpSpPr>
          <p:cNvPr id="465" name="Google Shape;465;p45"/>
          <p:cNvGrpSpPr/>
          <p:nvPr/>
        </p:nvGrpSpPr>
        <p:grpSpPr>
          <a:xfrm>
            <a:off x="0" y="5020347"/>
            <a:ext cx="12192000" cy="1837653"/>
            <a:chOff x="0" y="5020347"/>
            <a:chExt cx="12192000" cy="1837653"/>
          </a:xfrm>
        </p:grpSpPr>
        <p:sp>
          <p:nvSpPr>
            <p:cNvPr id="466" name="Google Shape;466;p4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67" name="Google Shape;467;p4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68" name="Google Shape;468;p4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69" name="Google Shape;469;p4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470" name="Google Shape;470;p4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71" name="Google Shape;471;p4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matchingName="Photo Slide">
  <p:cSld name="Photo Slide 5">
    <p:spTree>
      <p:nvGrpSpPr>
        <p:cNvPr id="1" name="Shape 472"/>
        <p:cNvGrpSpPr/>
        <p:nvPr/>
      </p:nvGrpSpPr>
      <p:grpSpPr>
        <a:xfrm>
          <a:off x="0" y="0"/>
          <a:ext cx="0" cy="0"/>
          <a:chOff x="0" y="0"/>
          <a:chExt cx="0" cy="0"/>
        </a:xfrm>
      </p:grpSpPr>
      <p:sp>
        <p:nvSpPr>
          <p:cNvPr id="473" name="Google Shape;473;p4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74" name="Google Shape;474;p4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75" name="Google Shape;475;p46"/>
          <p:cNvGrpSpPr/>
          <p:nvPr/>
        </p:nvGrpSpPr>
        <p:grpSpPr>
          <a:xfrm>
            <a:off x="0" y="5379426"/>
            <a:ext cx="2807368" cy="753891"/>
            <a:chOff x="0" y="5379426"/>
            <a:chExt cx="2807368" cy="753891"/>
          </a:xfrm>
        </p:grpSpPr>
        <p:sp>
          <p:nvSpPr>
            <p:cNvPr id="476" name="Google Shape;476;p4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77" name="Google Shape;477;p4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478" name="Google Shape;478;p46"/>
          <p:cNvSpPr>
            <a:spLocks noGrp="1"/>
          </p:cNvSpPr>
          <p:nvPr>
            <p:ph type="pic" idx="2"/>
          </p:nvPr>
        </p:nvSpPr>
        <p:spPr>
          <a:xfrm>
            <a:off x="2807368" y="457202"/>
            <a:ext cx="8915400" cy="5943598"/>
          </a:xfrm>
          <a:prstGeom prst="rect">
            <a:avLst/>
          </a:prstGeom>
          <a:noFill/>
          <a:ln>
            <a:noFill/>
          </a:ln>
        </p:spPr>
      </p:sp>
      <p:pic>
        <p:nvPicPr>
          <p:cNvPr id="479" name="Google Shape;479;p4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matchingName="Quotation">
  <p:cSld name="Quotation 5">
    <p:spTree>
      <p:nvGrpSpPr>
        <p:cNvPr id="1" name="Shape 480"/>
        <p:cNvGrpSpPr/>
        <p:nvPr/>
      </p:nvGrpSpPr>
      <p:grpSpPr>
        <a:xfrm>
          <a:off x="0" y="0"/>
          <a:ext cx="0" cy="0"/>
          <a:chOff x="0" y="0"/>
          <a:chExt cx="0" cy="0"/>
        </a:xfrm>
      </p:grpSpPr>
      <p:sp>
        <p:nvSpPr>
          <p:cNvPr id="481" name="Google Shape;481;p4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82" name="Google Shape;482;p4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83" name="Google Shape;483;p4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84" name="Google Shape;484;p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85" name="Google Shape;485;p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86" name="Google Shape;486;p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487" name="Google Shape;487;p47"/>
          <p:cNvGrpSpPr/>
          <p:nvPr/>
        </p:nvGrpSpPr>
        <p:grpSpPr>
          <a:xfrm>
            <a:off x="7191542" y="1"/>
            <a:ext cx="5000459" cy="1425992"/>
            <a:chOff x="7191542" y="1"/>
            <a:chExt cx="5000459" cy="1425992"/>
          </a:xfrm>
        </p:grpSpPr>
        <p:pic>
          <p:nvPicPr>
            <p:cNvPr id="488" name="Google Shape;488;p4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489" name="Google Shape;489;p47"/>
            <p:cNvGrpSpPr/>
            <p:nvPr/>
          </p:nvGrpSpPr>
          <p:grpSpPr>
            <a:xfrm>
              <a:off x="7191542" y="1"/>
              <a:ext cx="5000459" cy="1425992"/>
              <a:chOff x="7186272" y="0"/>
              <a:chExt cx="5005729" cy="1427495"/>
            </a:xfrm>
          </p:grpSpPr>
          <p:sp>
            <p:nvSpPr>
              <p:cNvPr id="490" name="Google Shape;490;p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1" name="Google Shape;491;p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492" name="Google Shape;492;p4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matchingName="Quotation">
  <p:cSld name="Quotation 6">
    <p:spTree>
      <p:nvGrpSpPr>
        <p:cNvPr id="1" name="Shape 493"/>
        <p:cNvGrpSpPr/>
        <p:nvPr/>
      </p:nvGrpSpPr>
      <p:grpSpPr>
        <a:xfrm>
          <a:off x="0" y="0"/>
          <a:ext cx="0" cy="0"/>
          <a:chOff x="0" y="0"/>
          <a:chExt cx="0" cy="0"/>
        </a:xfrm>
      </p:grpSpPr>
      <p:sp>
        <p:nvSpPr>
          <p:cNvPr id="494" name="Google Shape;494;p4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95" name="Google Shape;495;p4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96" name="Google Shape;496;p4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97" name="Google Shape;497;p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98" name="Google Shape;498;p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99" name="Google Shape;499;p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500" name="Google Shape;500;p48"/>
          <p:cNvGrpSpPr/>
          <p:nvPr/>
        </p:nvGrpSpPr>
        <p:grpSpPr>
          <a:xfrm>
            <a:off x="7191542" y="1"/>
            <a:ext cx="5000459" cy="1425992"/>
            <a:chOff x="7191542" y="1"/>
            <a:chExt cx="5000459" cy="1425992"/>
          </a:xfrm>
        </p:grpSpPr>
        <p:pic>
          <p:nvPicPr>
            <p:cNvPr id="501" name="Google Shape;501;p4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02" name="Google Shape;502;p48"/>
            <p:cNvGrpSpPr/>
            <p:nvPr/>
          </p:nvGrpSpPr>
          <p:grpSpPr>
            <a:xfrm>
              <a:off x="7191542" y="1"/>
              <a:ext cx="5000459" cy="1425992"/>
              <a:chOff x="7186272" y="0"/>
              <a:chExt cx="5005729" cy="1427495"/>
            </a:xfrm>
          </p:grpSpPr>
          <p:sp>
            <p:nvSpPr>
              <p:cNvPr id="503" name="Google Shape;503;p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4" name="Google Shape;504;p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505" name="Google Shape;505;p4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matchingName="Two Content">
  <p:cSld name="Two Content 4">
    <p:spTree>
      <p:nvGrpSpPr>
        <p:cNvPr id="1" name="Shape 506"/>
        <p:cNvGrpSpPr/>
        <p:nvPr/>
      </p:nvGrpSpPr>
      <p:grpSpPr>
        <a:xfrm>
          <a:off x="0" y="0"/>
          <a:ext cx="0" cy="0"/>
          <a:chOff x="0" y="0"/>
          <a:chExt cx="0" cy="0"/>
        </a:xfrm>
      </p:grpSpPr>
      <p:sp>
        <p:nvSpPr>
          <p:cNvPr id="507" name="Google Shape;507;p4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08" name="Google Shape;508;p4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09" name="Google Shape;509;p49"/>
          <p:cNvGrpSpPr/>
          <p:nvPr/>
        </p:nvGrpSpPr>
        <p:grpSpPr>
          <a:xfrm>
            <a:off x="7191542" y="1"/>
            <a:ext cx="5000459" cy="1425992"/>
            <a:chOff x="7191542" y="1"/>
            <a:chExt cx="5000459" cy="1425992"/>
          </a:xfrm>
        </p:grpSpPr>
        <p:pic>
          <p:nvPicPr>
            <p:cNvPr id="510" name="Google Shape;510;p4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11" name="Google Shape;511;p49"/>
            <p:cNvGrpSpPr/>
            <p:nvPr/>
          </p:nvGrpSpPr>
          <p:grpSpPr>
            <a:xfrm>
              <a:off x="7191542" y="1"/>
              <a:ext cx="5000459" cy="1425992"/>
              <a:chOff x="7186272" y="0"/>
              <a:chExt cx="5005729" cy="1427495"/>
            </a:xfrm>
          </p:grpSpPr>
          <p:sp>
            <p:nvSpPr>
              <p:cNvPr id="512" name="Google Shape;512;p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3" name="Google Shape;513;p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14" name="Google Shape;514;p4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15" name="Google Shape;515;p4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16" name="Google Shape;516;p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17" name="Google Shape;517;p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matchingName="Comparison">
  <p:cSld name="Comparison 3">
    <p:spTree>
      <p:nvGrpSpPr>
        <p:cNvPr id="1" name="Shape 518"/>
        <p:cNvGrpSpPr/>
        <p:nvPr/>
      </p:nvGrpSpPr>
      <p:grpSpPr>
        <a:xfrm>
          <a:off x="0" y="0"/>
          <a:ext cx="0" cy="0"/>
          <a:chOff x="0" y="0"/>
          <a:chExt cx="0" cy="0"/>
        </a:xfrm>
      </p:grpSpPr>
      <p:grpSp>
        <p:nvGrpSpPr>
          <p:cNvPr id="519" name="Google Shape;519;p50"/>
          <p:cNvGrpSpPr/>
          <p:nvPr/>
        </p:nvGrpSpPr>
        <p:grpSpPr>
          <a:xfrm>
            <a:off x="7191542" y="1"/>
            <a:ext cx="5000459" cy="1425992"/>
            <a:chOff x="7191542" y="1"/>
            <a:chExt cx="5000459" cy="1425992"/>
          </a:xfrm>
        </p:grpSpPr>
        <p:pic>
          <p:nvPicPr>
            <p:cNvPr id="520" name="Google Shape;520;p5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21" name="Google Shape;521;p50"/>
            <p:cNvGrpSpPr/>
            <p:nvPr/>
          </p:nvGrpSpPr>
          <p:grpSpPr>
            <a:xfrm>
              <a:off x="7191542" y="1"/>
              <a:ext cx="5000459" cy="1425992"/>
              <a:chOff x="7186272" y="0"/>
              <a:chExt cx="5005729" cy="1427495"/>
            </a:xfrm>
          </p:grpSpPr>
          <p:sp>
            <p:nvSpPr>
              <p:cNvPr id="522" name="Google Shape;522;p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3" name="Google Shape;523;p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24" name="Google Shape;524;p5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25" name="Google Shape;525;p5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26" name="Google Shape;526;p5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7" name="Google Shape;527;p5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28" name="Google Shape;528;p5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9" name="Google Shape;529;p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30" name="Google Shape;530;p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31" name="Google Shape;531;p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matchingName="Title Only">
  <p:cSld name="Title Only 3">
    <p:spTree>
      <p:nvGrpSpPr>
        <p:cNvPr id="1" name="Shape 532"/>
        <p:cNvGrpSpPr/>
        <p:nvPr/>
      </p:nvGrpSpPr>
      <p:grpSpPr>
        <a:xfrm>
          <a:off x="0" y="0"/>
          <a:ext cx="0" cy="0"/>
          <a:chOff x="0" y="0"/>
          <a:chExt cx="0" cy="0"/>
        </a:xfrm>
      </p:grpSpPr>
      <p:grpSp>
        <p:nvGrpSpPr>
          <p:cNvPr id="533" name="Google Shape;533;p51"/>
          <p:cNvGrpSpPr/>
          <p:nvPr/>
        </p:nvGrpSpPr>
        <p:grpSpPr>
          <a:xfrm>
            <a:off x="7191542" y="1"/>
            <a:ext cx="5000459" cy="1425992"/>
            <a:chOff x="7191542" y="1"/>
            <a:chExt cx="5000459" cy="1425992"/>
          </a:xfrm>
        </p:grpSpPr>
        <p:pic>
          <p:nvPicPr>
            <p:cNvPr id="534" name="Google Shape;534;p5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35" name="Google Shape;535;p51"/>
            <p:cNvGrpSpPr/>
            <p:nvPr/>
          </p:nvGrpSpPr>
          <p:grpSpPr>
            <a:xfrm>
              <a:off x="7191542" y="1"/>
              <a:ext cx="5000459" cy="1425992"/>
              <a:chOff x="7186272" y="0"/>
              <a:chExt cx="5005729" cy="1427495"/>
            </a:xfrm>
          </p:grpSpPr>
          <p:sp>
            <p:nvSpPr>
              <p:cNvPr id="536" name="Google Shape;536;p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37" name="Google Shape;537;p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38" name="Google Shape;538;p5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39" name="Google Shape;539;p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40" name="Google Shape;540;p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41" name="Google Shape;541;p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matchingName="End">
  <p:cSld name="End 3">
    <p:spTree>
      <p:nvGrpSpPr>
        <p:cNvPr id="1" name="Shape 542"/>
        <p:cNvGrpSpPr/>
        <p:nvPr/>
      </p:nvGrpSpPr>
      <p:grpSpPr>
        <a:xfrm>
          <a:off x="0" y="0"/>
          <a:ext cx="0" cy="0"/>
          <a:chOff x="0" y="0"/>
          <a:chExt cx="0" cy="0"/>
        </a:xfrm>
      </p:grpSpPr>
      <p:grpSp>
        <p:nvGrpSpPr>
          <p:cNvPr id="543" name="Google Shape;543;p52"/>
          <p:cNvGrpSpPr/>
          <p:nvPr/>
        </p:nvGrpSpPr>
        <p:grpSpPr>
          <a:xfrm>
            <a:off x="0" y="0"/>
            <a:ext cx="12192000" cy="2148830"/>
            <a:chOff x="0" y="0"/>
            <a:chExt cx="12192000" cy="2148830"/>
          </a:xfrm>
        </p:grpSpPr>
        <p:sp>
          <p:nvSpPr>
            <p:cNvPr id="544" name="Google Shape;544;p5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5" name="Google Shape;545;p5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546" name="Google Shape;546;p5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47" name="Google Shape;547;p5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8" name="Google Shape;548;p5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549" name="Google Shape;549;p5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550" name="Google Shape;550;p5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matchingName="Blank">
  <p:cSld name="Blank 2">
    <p:spTree>
      <p:nvGrpSpPr>
        <p:cNvPr id="1" name="Shape 551"/>
        <p:cNvGrpSpPr/>
        <p:nvPr/>
      </p:nvGrpSpPr>
      <p:grpSpPr>
        <a:xfrm>
          <a:off x="0" y="0"/>
          <a:ext cx="0" cy="0"/>
          <a:chOff x="0" y="0"/>
          <a:chExt cx="0" cy="0"/>
        </a:xfrm>
      </p:grpSpPr>
      <p:sp>
        <p:nvSpPr>
          <p:cNvPr id="552" name="Google Shape;552;p5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53" name="Google Shape;553;p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54" name="Google Shape;554;p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555" name="Google Shape;555;p53"/>
          <p:cNvGrpSpPr/>
          <p:nvPr/>
        </p:nvGrpSpPr>
        <p:grpSpPr>
          <a:xfrm>
            <a:off x="7191542" y="1"/>
            <a:ext cx="5000459" cy="1425992"/>
            <a:chOff x="7191542" y="1"/>
            <a:chExt cx="5000459" cy="1425992"/>
          </a:xfrm>
        </p:grpSpPr>
        <p:pic>
          <p:nvPicPr>
            <p:cNvPr id="556" name="Google Shape;556;p5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57" name="Google Shape;557;p53"/>
            <p:cNvGrpSpPr/>
            <p:nvPr/>
          </p:nvGrpSpPr>
          <p:grpSpPr>
            <a:xfrm>
              <a:off x="7191542" y="1"/>
              <a:ext cx="5000459" cy="1425992"/>
              <a:chOff x="7186272" y="0"/>
              <a:chExt cx="5005729" cy="1427495"/>
            </a:xfrm>
          </p:grpSpPr>
          <p:sp>
            <p:nvSpPr>
              <p:cNvPr id="558" name="Google Shape;558;p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59" name="Google Shape;559;p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91682188"/>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402549073"/>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matchingName="Cover">
  <p:cSld name="Cover 5">
    <p:spTree>
      <p:nvGrpSpPr>
        <p:cNvPr id="1" name="Shape 455"/>
        <p:cNvGrpSpPr/>
        <p:nvPr/>
      </p:nvGrpSpPr>
      <p:grpSpPr>
        <a:xfrm>
          <a:off x="0" y="0"/>
          <a:ext cx="0" cy="0"/>
          <a:chOff x="0" y="0"/>
          <a:chExt cx="0" cy="0"/>
        </a:xfrm>
      </p:grpSpPr>
      <p:sp>
        <p:nvSpPr>
          <p:cNvPr id="456" name="Google Shape;456;p4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57" name="Google Shape;457;p4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58" name="Google Shape;458;p4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59" name="Google Shape;459;p44"/>
          <p:cNvSpPr>
            <a:spLocks noGrp="1"/>
          </p:cNvSpPr>
          <p:nvPr>
            <p:ph type="pic" idx="2"/>
          </p:nvPr>
        </p:nvSpPr>
        <p:spPr>
          <a:xfrm>
            <a:off x="7118684" y="233915"/>
            <a:ext cx="5073316" cy="5943600"/>
          </a:xfrm>
          <a:prstGeom prst="rect">
            <a:avLst/>
          </a:prstGeom>
          <a:noFill/>
          <a:ln>
            <a:noFill/>
          </a:ln>
        </p:spPr>
      </p:sp>
      <p:grpSp>
        <p:nvGrpSpPr>
          <p:cNvPr id="460" name="Google Shape;460;p44"/>
          <p:cNvGrpSpPr/>
          <p:nvPr/>
        </p:nvGrpSpPr>
        <p:grpSpPr>
          <a:xfrm>
            <a:off x="0" y="5020348"/>
            <a:ext cx="12192000" cy="1837653"/>
            <a:chOff x="0" y="5020348"/>
            <a:chExt cx="12192000" cy="1837653"/>
          </a:xfrm>
        </p:grpSpPr>
        <p:sp>
          <p:nvSpPr>
            <p:cNvPr id="461" name="Google Shape;461;p4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62" name="Google Shape;462;p4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63" name="Google Shape;463;p4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matchingName="Divider">
  <p:cSld name="Divider 6">
    <p:bg>
      <p:bgPr>
        <a:solidFill>
          <a:schemeClr val="lt2"/>
        </a:solidFill>
        <a:effectLst/>
      </p:bgPr>
    </p:bg>
    <p:spTree>
      <p:nvGrpSpPr>
        <p:cNvPr id="1" name="Shape 464"/>
        <p:cNvGrpSpPr/>
        <p:nvPr/>
      </p:nvGrpSpPr>
      <p:grpSpPr>
        <a:xfrm>
          <a:off x="0" y="0"/>
          <a:ext cx="0" cy="0"/>
          <a:chOff x="0" y="0"/>
          <a:chExt cx="0" cy="0"/>
        </a:xfrm>
      </p:grpSpPr>
      <p:grpSp>
        <p:nvGrpSpPr>
          <p:cNvPr id="465" name="Google Shape;465;p45"/>
          <p:cNvGrpSpPr/>
          <p:nvPr/>
        </p:nvGrpSpPr>
        <p:grpSpPr>
          <a:xfrm>
            <a:off x="0" y="5020347"/>
            <a:ext cx="12192000" cy="1837653"/>
            <a:chOff x="0" y="5020347"/>
            <a:chExt cx="12192000" cy="1837653"/>
          </a:xfrm>
        </p:grpSpPr>
        <p:sp>
          <p:nvSpPr>
            <p:cNvPr id="466" name="Google Shape;466;p4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67" name="Google Shape;467;p4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68" name="Google Shape;468;p4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69" name="Google Shape;469;p4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470" name="Google Shape;470;p4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71" name="Google Shape;471;p4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matchingName="Photo Slide">
  <p:cSld name="Photo Slide 5">
    <p:spTree>
      <p:nvGrpSpPr>
        <p:cNvPr id="1" name="Shape 472"/>
        <p:cNvGrpSpPr/>
        <p:nvPr/>
      </p:nvGrpSpPr>
      <p:grpSpPr>
        <a:xfrm>
          <a:off x="0" y="0"/>
          <a:ext cx="0" cy="0"/>
          <a:chOff x="0" y="0"/>
          <a:chExt cx="0" cy="0"/>
        </a:xfrm>
      </p:grpSpPr>
      <p:sp>
        <p:nvSpPr>
          <p:cNvPr id="473" name="Google Shape;473;p4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74" name="Google Shape;474;p4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75" name="Google Shape;475;p46"/>
          <p:cNvGrpSpPr/>
          <p:nvPr/>
        </p:nvGrpSpPr>
        <p:grpSpPr>
          <a:xfrm>
            <a:off x="0" y="5379426"/>
            <a:ext cx="2807368" cy="753891"/>
            <a:chOff x="0" y="5379426"/>
            <a:chExt cx="2807368" cy="753891"/>
          </a:xfrm>
        </p:grpSpPr>
        <p:sp>
          <p:nvSpPr>
            <p:cNvPr id="476" name="Google Shape;476;p4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77" name="Google Shape;477;p4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478" name="Google Shape;478;p46"/>
          <p:cNvSpPr>
            <a:spLocks noGrp="1"/>
          </p:cNvSpPr>
          <p:nvPr>
            <p:ph type="pic" idx="2"/>
          </p:nvPr>
        </p:nvSpPr>
        <p:spPr>
          <a:xfrm>
            <a:off x="2807368" y="457202"/>
            <a:ext cx="8915400" cy="5943598"/>
          </a:xfrm>
          <a:prstGeom prst="rect">
            <a:avLst/>
          </a:prstGeom>
          <a:noFill/>
          <a:ln>
            <a:noFill/>
          </a:ln>
        </p:spPr>
      </p:sp>
      <p:pic>
        <p:nvPicPr>
          <p:cNvPr id="479" name="Google Shape;479;p4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matchingName="Quotation">
  <p:cSld name="Quotation 5">
    <p:spTree>
      <p:nvGrpSpPr>
        <p:cNvPr id="1" name="Shape 480"/>
        <p:cNvGrpSpPr/>
        <p:nvPr/>
      </p:nvGrpSpPr>
      <p:grpSpPr>
        <a:xfrm>
          <a:off x="0" y="0"/>
          <a:ext cx="0" cy="0"/>
          <a:chOff x="0" y="0"/>
          <a:chExt cx="0" cy="0"/>
        </a:xfrm>
      </p:grpSpPr>
      <p:sp>
        <p:nvSpPr>
          <p:cNvPr id="481" name="Google Shape;481;p4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82" name="Google Shape;482;p4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83" name="Google Shape;483;p4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84" name="Google Shape;484;p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85" name="Google Shape;485;p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86" name="Google Shape;486;p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487" name="Google Shape;487;p47"/>
          <p:cNvGrpSpPr/>
          <p:nvPr/>
        </p:nvGrpSpPr>
        <p:grpSpPr>
          <a:xfrm>
            <a:off x="7191542" y="1"/>
            <a:ext cx="5000459" cy="1425992"/>
            <a:chOff x="7191542" y="1"/>
            <a:chExt cx="5000459" cy="1425992"/>
          </a:xfrm>
        </p:grpSpPr>
        <p:pic>
          <p:nvPicPr>
            <p:cNvPr id="488" name="Google Shape;488;p4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489" name="Google Shape;489;p47"/>
            <p:cNvGrpSpPr/>
            <p:nvPr/>
          </p:nvGrpSpPr>
          <p:grpSpPr>
            <a:xfrm>
              <a:off x="7191542" y="1"/>
              <a:ext cx="5000459" cy="1425992"/>
              <a:chOff x="7186272" y="0"/>
              <a:chExt cx="5005729" cy="1427495"/>
            </a:xfrm>
          </p:grpSpPr>
          <p:sp>
            <p:nvSpPr>
              <p:cNvPr id="490" name="Google Shape;490;p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1" name="Google Shape;491;p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492" name="Google Shape;492;p4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matchingName="Quotation">
  <p:cSld name="Quotation 6">
    <p:spTree>
      <p:nvGrpSpPr>
        <p:cNvPr id="1" name="Shape 493"/>
        <p:cNvGrpSpPr/>
        <p:nvPr/>
      </p:nvGrpSpPr>
      <p:grpSpPr>
        <a:xfrm>
          <a:off x="0" y="0"/>
          <a:ext cx="0" cy="0"/>
          <a:chOff x="0" y="0"/>
          <a:chExt cx="0" cy="0"/>
        </a:xfrm>
      </p:grpSpPr>
      <p:sp>
        <p:nvSpPr>
          <p:cNvPr id="494" name="Google Shape;494;p4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95" name="Google Shape;495;p4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96" name="Google Shape;496;p4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97" name="Google Shape;497;p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98" name="Google Shape;498;p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99" name="Google Shape;499;p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500" name="Google Shape;500;p48"/>
          <p:cNvGrpSpPr/>
          <p:nvPr/>
        </p:nvGrpSpPr>
        <p:grpSpPr>
          <a:xfrm>
            <a:off x="7191542" y="1"/>
            <a:ext cx="5000459" cy="1425992"/>
            <a:chOff x="7191542" y="1"/>
            <a:chExt cx="5000459" cy="1425992"/>
          </a:xfrm>
        </p:grpSpPr>
        <p:pic>
          <p:nvPicPr>
            <p:cNvPr id="501" name="Google Shape;501;p4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02" name="Google Shape;502;p48"/>
            <p:cNvGrpSpPr/>
            <p:nvPr/>
          </p:nvGrpSpPr>
          <p:grpSpPr>
            <a:xfrm>
              <a:off x="7191542" y="1"/>
              <a:ext cx="5000459" cy="1425992"/>
              <a:chOff x="7186272" y="0"/>
              <a:chExt cx="5005729" cy="1427495"/>
            </a:xfrm>
          </p:grpSpPr>
          <p:sp>
            <p:nvSpPr>
              <p:cNvPr id="503" name="Google Shape;503;p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4" name="Google Shape;504;p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505" name="Google Shape;505;p4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matchingName="Two Content">
  <p:cSld name="Two Content 4">
    <p:spTree>
      <p:nvGrpSpPr>
        <p:cNvPr id="1" name="Shape 506"/>
        <p:cNvGrpSpPr/>
        <p:nvPr/>
      </p:nvGrpSpPr>
      <p:grpSpPr>
        <a:xfrm>
          <a:off x="0" y="0"/>
          <a:ext cx="0" cy="0"/>
          <a:chOff x="0" y="0"/>
          <a:chExt cx="0" cy="0"/>
        </a:xfrm>
      </p:grpSpPr>
      <p:sp>
        <p:nvSpPr>
          <p:cNvPr id="507" name="Google Shape;507;p4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08" name="Google Shape;508;p4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09" name="Google Shape;509;p49"/>
          <p:cNvGrpSpPr/>
          <p:nvPr/>
        </p:nvGrpSpPr>
        <p:grpSpPr>
          <a:xfrm>
            <a:off x="7191542" y="1"/>
            <a:ext cx="5000459" cy="1425992"/>
            <a:chOff x="7191542" y="1"/>
            <a:chExt cx="5000459" cy="1425992"/>
          </a:xfrm>
        </p:grpSpPr>
        <p:pic>
          <p:nvPicPr>
            <p:cNvPr id="510" name="Google Shape;510;p4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11" name="Google Shape;511;p49"/>
            <p:cNvGrpSpPr/>
            <p:nvPr/>
          </p:nvGrpSpPr>
          <p:grpSpPr>
            <a:xfrm>
              <a:off x="7191542" y="1"/>
              <a:ext cx="5000459" cy="1425992"/>
              <a:chOff x="7186272" y="0"/>
              <a:chExt cx="5005729" cy="1427495"/>
            </a:xfrm>
          </p:grpSpPr>
          <p:sp>
            <p:nvSpPr>
              <p:cNvPr id="512" name="Google Shape;512;p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3" name="Google Shape;513;p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14" name="Google Shape;514;p4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15" name="Google Shape;515;p4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16" name="Google Shape;516;p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17" name="Google Shape;517;p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matchingName="Comparison">
  <p:cSld name="Comparison 3">
    <p:spTree>
      <p:nvGrpSpPr>
        <p:cNvPr id="1" name="Shape 518"/>
        <p:cNvGrpSpPr/>
        <p:nvPr/>
      </p:nvGrpSpPr>
      <p:grpSpPr>
        <a:xfrm>
          <a:off x="0" y="0"/>
          <a:ext cx="0" cy="0"/>
          <a:chOff x="0" y="0"/>
          <a:chExt cx="0" cy="0"/>
        </a:xfrm>
      </p:grpSpPr>
      <p:grpSp>
        <p:nvGrpSpPr>
          <p:cNvPr id="519" name="Google Shape;519;p50"/>
          <p:cNvGrpSpPr/>
          <p:nvPr/>
        </p:nvGrpSpPr>
        <p:grpSpPr>
          <a:xfrm>
            <a:off x="7191542" y="1"/>
            <a:ext cx="5000459" cy="1425992"/>
            <a:chOff x="7191542" y="1"/>
            <a:chExt cx="5000459" cy="1425992"/>
          </a:xfrm>
        </p:grpSpPr>
        <p:pic>
          <p:nvPicPr>
            <p:cNvPr id="520" name="Google Shape;520;p5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21" name="Google Shape;521;p50"/>
            <p:cNvGrpSpPr/>
            <p:nvPr/>
          </p:nvGrpSpPr>
          <p:grpSpPr>
            <a:xfrm>
              <a:off x="7191542" y="1"/>
              <a:ext cx="5000459" cy="1425992"/>
              <a:chOff x="7186272" y="0"/>
              <a:chExt cx="5005729" cy="1427495"/>
            </a:xfrm>
          </p:grpSpPr>
          <p:sp>
            <p:nvSpPr>
              <p:cNvPr id="522" name="Google Shape;522;p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3" name="Google Shape;523;p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24" name="Google Shape;524;p5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25" name="Google Shape;525;p5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26" name="Google Shape;526;p5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7" name="Google Shape;527;p5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28" name="Google Shape;528;p5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9" name="Google Shape;529;p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30" name="Google Shape;530;p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31" name="Google Shape;531;p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matchingName="Title Only">
  <p:cSld name="Title Only 3">
    <p:spTree>
      <p:nvGrpSpPr>
        <p:cNvPr id="1" name="Shape 532"/>
        <p:cNvGrpSpPr/>
        <p:nvPr/>
      </p:nvGrpSpPr>
      <p:grpSpPr>
        <a:xfrm>
          <a:off x="0" y="0"/>
          <a:ext cx="0" cy="0"/>
          <a:chOff x="0" y="0"/>
          <a:chExt cx="0" cy="0"/>
        </a:xfrm>
      </p:grpSpPr>
      <p:grpSp>
        <p:nvGrpSpPr>
          <p:cNvPr id="533" name="Google Shape;533;p51"/>
          <p:cNvGrpSpPr/>
          <p:nvPr/>
        </p:nvGrpSpPr>
        <p:grpSpPr>
          <a:xfrm>
            <a:off x="7191542" y="1"/>
            <a:ext cx="5000459" cy="1425992"/>
            <a:chOff x="7191542" y="1"/>
            <a:chExt cx="5000459" cy="1425992"/>
          </a:xfrm>
        </p:grpSpPr>
        <p:pic>
          <p:nvPicPr>
            <p:cNvPr id="534" name="Google Shape;534;p5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35" name="Google Shape;535;p51"/>
            <p:cNvGrpSpPr/>
            <p:nvPr/>
          </p:nvGrpSpPr>
          <p:grpSpPr>
            <a:xfrm>
              <a:off x="7191542" y="1"/>
              <a:ext cx="5000459" cy="1425992"/>
              <a:chOff x="7186272" y="0"/>
              <a:chExt cx="5005729" cy="1427495"/>
            </a:xfrm>
          </p:grpSpPr>
          <p:sp>
            <p:nvSpPr>
              <p:cNvPr id="536" name="Google Shape;536;p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37" name="Google Shape;537;p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38" name="Google Shape;538;p5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39" name="Google Shape;539;p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40" name="Google Shape;540;p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41" name="Google Shape;541;p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matchingName="End">
  <p:cSld name="End 3">
    <p:spTree>
      <p:nvGrpSpPr>
        <p:cNvPr id="1" name="Shape 542"/>
        <p:cNvGrpSpPr/>
        <p:nvPr/>
      </p:nvGrpSpPr>
      <p:grpSpPr>
        <a:xfrm>
          <a:off x="0" y="0"/>
          <a:ext cx="0" cy="0"/>
          <a:chOff x="0" y="0"/>
          <a:chExt cx="0" cy="0"/>
        </a:xfrm>
      </p:grpSpPr>
      <p:grpSp>
        <p:nvGrpSpPr>
          <p:cNvPr id="543" name="Google Shape;543;p52"/>
          <p:cNvGrpSpPr/>
          <p:nvPr/>
        </p:nvGrpSpPr>
        <p:grpSpPr>
          <a:xfrm>
            <a:off x="0" y="0"/>
            <a:ext cx="12192000" cy="2148830"/>
            <a:chOff x="0" y="0"/>
            <a:chExt cx="12192000" cy="2148830"/>
          </a:xfrm>
        </p:grpSpPr>
        <p:sp>
          <p:nvSpPr>
            <p:cNvPr id="544" name="Google Shape;544;p5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5" name="Google Shape;545;p5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546" name="Google Shape;546;p5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47" name="Google Shape;547;p5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8" name="Google Shape;548;p5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549" name="Google Shape;549;p5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550" name="Google Shape;550;p5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matchingName="Blank">
  <p:cSld name="Blank 2">
    <p:spTree>
      <p:nvGrpSpPr>
        <p:cNvPr id="1" name="Shape 551"/>
        <p:cNvGrpSpPr/>
        <p:nvPr/>
      </p:nvGrpSpPr>
      <p:grpSpPr>
        <a:xfrm>
          <a:off x="0" y="0"/>
          <a:ext cx="0" cy="0"/>
          <a:chOff x="0" y="0"/>
          <a:chExt cx="0" cy="0"/>
        </a:xfrm>
      </p:grpSpPr>
      <p:sp>
        <p:nvSpPr>
          <p:cNvPr id="552" name="Google Shape;552;p5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53" name="Google Shape;553;p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54" name="Google Shape;554;p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555" name="Google Shape;555;p53"/>
          <p:cNvGrpSpPr/>
          <p:nvPr/>
        </p:nvGrpSpPr>
        <p:grpSpPr>
          <a:xfrm>
            <a:off x="7191542" y="1"/>
            <a:ext cx="5000459" cy="1425992"/>
            <a:chOff x="7191542" y="1"/>
            <a:chExt cx="5000459" cy="1425992"/>
          </a:xfrm>
        </p:grpSpPr>
        <p:pic>
          <p:nvPicPr>
            <p:cNvPr id="556" name="Google Shape;556;p5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57" name="Google Shape;557;p53"/>
            <p:cNvGrpSpPr/>
            <p:nvPr/>
          </p:nvGrpSpPr>
          <p:grpSpPr>
            <a:xfrm>
              <a:off x="7191542" y="1"/>
              <a:ext cx="5000459" cy="1425992"/>
              <a:chOff x="7186272" y="0"/>
              <a:chExt cx="5005729" cy="1427495"/>
            </a:xfrm>
          </p:grpSpPr>
          <p:sp>
            <p:nvSpPr>
              <p:cNvPr id="558" name="Google Shape;558;p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59" name="Google Shape;559;p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939295337"/>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matchingName="Divider">
  <p:cSld name="Divider 7">
    <p:bg>
      <p:bgPr>
        <a:solidFill>
          <a:schemeClr val="lt2"/>
        </a:solidFill>
        <a:effectLst/>
      </p:bgPr>
    </p:bg>
    <p:spTree>
      <p:nvGrpSpPr>
        <p:cNvPr id="1" name="Shape 567"/>
        <p:cNvGrpSpPr/>
        <p:nvPr/>
      </p:nvGrpSpPr>
      <p:grpSpPr>
        <a:xfrm>
          <a:off x="0" y="0"/>
          <a:ext cx="0" cy="0"/>
          <a:chOff x="0" y="0"/>
          <a:chExt cx="0" cy="0"/>
        </a:xfrm>
      </p:grpSpPr>
      <p:grpSp>
        <p:nvGrpSpPr>
          <p:cNvPr id="568" name="Google Shape;568;p55"/>
          <p:cNvGrpSpPr/>
          <p:nvPr/>
        </p:nvGrpSpPr>
        <p:grpSpPr>
          <a:xfrm>
            <a:off x="0" y="5020347"/>
            <a:ext cx="12192000" cy="1837653"/>
            <a:chOff x="0" y="5020347"/>
            <a:chExt cx="12192000" cy="1837653"/>
          </a:xfrm>
        </p:grpSpPr>
        <p:sp>
          <p:nvSpPr>
            <p:cNvPr id="569" name="Google Shape;569;p5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70" name="Google Shape;570;p5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71" name="Google Shape;571;p5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572" name="Google Shape;572;p5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573" name="Google Shape;573;p5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74" name="Google Shape;574;p5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matchingName="Photo Slide">
  <p:cSld name="Photo Slide 6">
    <p:spTree>
      <p:nvGrpSpPr>
        <p:cNvPr id="1" name="Shape 575"/>
        <p:cNvGrpSpPr/>
        <p:nvPr/>
      </p:nvGrpSpPr>
      <p:grpSpPr>
        <a:xfrm>
          <a:off x="0" y="0"/>
          <a:ext cx="0" cy="0"/>
          <a:chOff x="0" y="0"/>
          <a:chExt cx="0" cy="0"/>
        </a:xfrm>
      </p:grpSpPr>
      <p:sp>
        <p:nvSpPr>
          <p:cNvPr id="576" name="Google Shape;576;p5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577" name="Google Shape;577;p5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578" name="Google Shape;578;p56"/>
          <p:cNvGrpSpPr/>
          <p:nvPr/>
        </p:nvGrpSpPr>
        <p:grpSpPr>
          <a:xfrm>
            <a:off x="0" y="5379426"/>
            <a:ext cx="2807368" cy="753891"/>
            <a:chOff x="0" y="5379426"/>
            <a:chExt cx="2807368" cy="753891"/>
          </a:xfrm>
        </p:grpSpPr>
        <p:sp>
          <p:nvSpPr>
            <p:cNvPr id="579" name="Google Shape;579;p5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80" name="Google Shape;580;p5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581" name="Google Shape;581;p56"/>
          <p:cNvSpPr>
            <a:spLocks noGrp="1"/>
          </p:cNvSpPr>
          <p:nvPr>
            <p:ph type="pic" idx="2"/>
          </p:nvPr>
        </p:nvSpPr>
        <p:spPr>
          <a:xfrm>
            <a:off x="2807368" y="457202"/>
            <a:ext cx="8915400" cy="5943598"/>
          </a:xfrm>
          <a:prstGeom prst="rect">
            <a:avLst/>
          </a:prstGeom>
          <a:noFill/>
          <a:ln>
            <a:noFill/>
          </a:ln>
        </p:spPr>
      </p:sp>
      <p:pic>
        <p:nvPicPr>
          <p:cNvPr id="582" name="Google Shape;582;p56"/>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matchingName="Cover">
  <p:cSld name="Cover 6">
    <p:spTree>
      <p:nvGrpSpPr>
        <p:cNvPr id="1" name="Shape 583"/>
        <p:cNvGrpSpPr/>
        <p:nvPr/>
      </p:nvGrpSpPr>
      <p:grpSpPr>
        <a:xfrm>
          <a:off x="0" y="0"/>
          <a:ext cx="0" cy="0"/>
          <a:chOff x="0" y="0"/>
          <a:chExt cx="0" cy="0"/>
        </a:xfrm>
      </p:grpSpPr>
      <p:sp>
        <p:nvSpPr>
          <p:cNvPr id="584" name="Google Shape;584;p5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85" name="Google Shape;585;p5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86" name="Google Shape;586;p5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87" name="Google Shape;587;p57"/>
          <p:cNvSpPr>
            <a:spLocks noGrp="1"/>
          </p:cNvSpPr>
          <p:nvPr>
            <p:ph type="pic" idx="2"/>
          </p:nvPr>
        </p:nvSpPr>
        <p:spPr>
          <a:xfrm>
            <a:off x="7118684" y="233915"/>
            <a:ext cx="5073316" cy="5943600"/>
          </a:xfrm>
          <a:prstGeom prst="rect">
            <a:avLst/>
          </a:prstGeom>
          <a:noFill/>
          <a:ln>
            <a:noFill/>
          </a:ln>
        </p:spPr>
      </p:sp>
      <p:grpSp>
        <p:nvGrpSpPr>
          <p:cNvPr id="588" name="Google Shape;588;p57"/>
          <p:cNvGrpSpPr/>
          <p:nvPr/>
        </p:nvGrpSpPr>
        <p:grpSpPr>
          <a:xfrm>
            <a:off x="0" y="5020348"/>
            <a:ext cx="12192000" cy="1837653"/>
            <a:chOff x="0" y="5020348"/>
            <a:chExt cx="12192000" cy="1837653"/>
          </a:xfrm>
        </p:grpSpPr>
        <p:sp>
          <p:nvSpPr>
            <p:cNvPr id="589" name="Google Shape;589;p5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90" name="Google Shape;590;p5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591" name="Google Shape;591;p5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matchingName="Title and Content">
  <p:cSld name="Title and Content 9">
    <p:spTree>
      <p:nvGrpSpPr>
        <p:cNvPr id="1" name="Shape 592"/>
        <p:cNvGrpSpPr/>
        <p:nvPr/>
      </p:nvGrpSpPr>
      <p:grpSpPr>
        <a:xfrm>
          <a:off x="0" y="0"/>
          <a:ext cx="0" cy="0"/>
          <a:chOff x="0" y="0"/>
          <a:chExt cx="0" cy="0"/>
        </a:xfrm>
      </p:grpSpPr>
      <p:grpSp>
        <p:nvGrpSpPr>
          <p:cNvPr id="593" name="Google Shape;593;p58"/>
          <p:cNvGrpSpPr/>
          <p:nvPr/>
        </p:nvGrpSpPr>
        <p:grpSpPr>
          <a:xfrm>
            <a:off x="7191542" y="1"/>
            <a:ext cx="5000459" cy="1425992"/>
            <a:chOff x="7191542" y="1"/>
            <a:chExt cx="5000459" cy="1425992"/>
          </a:xfrm>
        </p:grpSpPr>
        <p:pic>
          <p:nvPicPr>
            <p:cNvPr id="594" name="Google Shape;594;p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95" name="Google Shape;595;p58"/>
            <p:cNvGrpSpPr/>
            <p:nvPr/>
          </p:nvGrpSpPr>
          <p:grpSpPr>
            <a:xfrm>
              <a:off x="7191542" y="1"/>
              <a:ext cx="5000459" cy="1425992"/>
              <a:chOff x="7186272" y="0"/>
              <a:chExt cx="5005729" cy="1427495"/>
            </a:xfrm>
          </p:grpSpPr>
          <p:sp>
            <p:nvSpPr>
              <p:cNvPr id="596" name="Google Shape;596;p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7" name="Google Shape;597;p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98" name="Google Shape;598;p5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99" name="Google Shape;599;p5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00" name="Google Shape;600;p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01" name="Google Shape;601;p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02" name="Google Shape;602;p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matchingName="Two Content">
  <p:cSld name="Two Content 5">
    <p:spTree>
      <p:nvGrpSpPr>
        <p:cNvPr id="1" name="Shape 603"/>
        <p:cNvGrpSpPr/>
        <p:nvPr/>
      </p:nvGrpSpPr>
      <p:grpSpPr>
        <a:xfrm>
          <a:off x="0" y="0"/>
          <a:ext cx="0" cy="0"/>
          <a:chOff x="0" y="0"/>
          <a:chExt cx="0" cy="0"/>
        </a:xfrm>
      </p:grpSpPr>
      <p:sp>
        <p:nvSpPr>
          <p:cNvPr id="604" name="Google Shape;604;p5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05" name="Google Shape;605;p5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606" name="Google Shape;606;p59"/>
          <p:cNvGrpSpPr/>
          <p:nvPr/>
        </p:nvGrpSpPr>
        <p:grpSpPr>
          <a:xfrm>
            <a:off x="7191542" y="1"/>
            <a:ext cx="5000459" cy="1425992"/>
            <a:chOff x="7191542" y="1"/>
            <a:chExt cx="5000459" cy="1425992"/>
          </a:xfrm>
        </p:grpSpPr>
        <p:pic>
          <p:nvPicPr>
            <p:cNvPr id="607" name="Google Shape;607;p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8" name="Google Shape;608;p59"/>
            <p:cNvGrpSpPr/>
            <p:nvPr/>
          </p:nvGrpSpPr>
          <p:grpSpPr>
            <a:xfrm>
              <a:off x="7191542" y="1"/>
              <a:ext cx="5000459" cy="1425992"/>
              <a:chOff x="7186272" y="0"/>
              <a:chExt cx="5005729" cy="1427495"/>
            </a:xfrm>
          </p:grpSpPr>
          <p:sp>
            <p:nvSpPr>
              <p:cNvPr id="609" name="Google Shape;609;p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0" name="Google Shape;610;p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11" name="Google Shape;611;p5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12" name="Google Shape;612;p5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613" name="Google Shape;613;p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14" name="Google Shape;614;p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matchingName="Comparison">
  <p:cSld name="Comparison 4">
    <p:spTree>
      <p:nvGrpSpPr>
        <p:cNvPr id="1" name="Shape 615"/>
        <p:cNvGrpSpPr/>
        <p:nvPr/>
      </p:nvGrpSpPr>
      <p:grpSpPr>
        <a:xfrm>
          <a:off x="0" y="0"/>
          <a:ext cx="0" cy="0"/>
          <a:chOff x="0" y="0"/>
          <a:chExt cx="0" cy="0"/>
        </a:xfrm>
      </p:grpSpPr>
      <p:grpSp>
        <p:nvGrpSpPr>
          <p:cNvPr id="616" name="Google Shape;616;p60"/>
          <p:cNvGrpSpPr/>
          <p:nvPr/>
        </p:nvGrpSpPr>
        <p:grpSpPr>
          <a:xfrm>
            <a:off x="7191542" y="1"/>
            <a:ext cx="5000459" cy="1425992"/>
            <a:chOff x="7191542" y="1"/>
            <a:chExt cx="5000459" cy="1425992"/>
          </a:xfrm>
        </p:grpSpPr>
        <p:pic>
          <p:nvPicPr>
            <p:cNvPr id="617" name="Google Shape;617;p6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18" name="Google Shape;618;p60"/>
            <p:cNvGrpSpPr/>
            <p:nvPr/>
          </p:nvGrpSpPr>
          <p:grpSpPr>
            <a:xfrm>
              <a:off x="7191542" y="1"/>
              <a:ext cx="5000459" cy="1425992"/>
              <a:chOff x="7186272" y="0"/>
              <a:chExt cx="5005729" cy="1427495"/>
            </a:xfrm>
          </p:grpSpPr>
          <p:sp>
            <p:nvSpPr>
              <p:cNvPr id="619" name="Google Shape;619;p6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0" name="Google Shape;620;p6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21" name="Google Shape;621;p6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22" name="Google Shape;622;p6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23" name="Google Shape;623;p6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24" name="Google Shape;624;p6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25" name="Google Shape;625;p6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26" name="Google Shape;626;p6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627" name="Google Shape;627;p6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28" name="Google Shape;628;p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matchingName="Quotation">
  <p:cSld name="Quotation 7">
    <p:spTree>
      <p:nvGrpSpPr>
        <p:cNvPr id="1" name="Shape 629"/>
        <p:cNvGrpSpPr/>
        <p:nvPr/>
      </p:nvGrpSpPr>
      <p:grpSpPr>
        <a:xfrm>
          <a:off x="0" y="0"/>
          <a:ext cx="0" cy="0"/>
          <a:chOff x="0" y="0"/>
          <a:chExt cx="0" cy="0"/>
        </a:xfrm>
      </p:grpSpPr>
      <p:sp>
        <p:nvSpPr>
          <p:cNvPr id="630" name="Google Shape;630;p6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31" name="Google Shape;631;p6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32" name="Google Shape;632;p6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33" name="Google Shape;633;p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34" name="Google Shape;634;p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35" name="Google Shape;635;p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636" name="Google Shape;636;p61"/>
          <p:cNvGrpSpPr/>
          <p:nvPr/>
        </p:nvGrpSpPr>
        <p:grpSpPr>
          <a:xfrm>
            <a:off x="7191542" y="1"/>
            <a:ext cx="5000459" cy="1425992"/>
            <a:chOff x="7191542" y="1"/>
            <a:chExt cx="5000459" cy="1425992"/>
          </a:xfrm>
        </p:grpSpPr>
        <p:pic>
          <p:nvPicPr>
            <p:cNvPr id="637" name="Google Shape;637;p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38" name="Google Shape;638;p61"/>
            <p:cNvGrpSpPr/>
            <p:nvPr/>
          </p:nvGrpSpPr>
          <p:grpSpPr>
            <a:xfrm>
              <a:off x="7191542" y="1"/>
              <a:ext cx="5000459" cy="1425992"/>
              <a:chOff x="7186272" y="0"/>
              <a:chExt cx="5005729" cy="1427495"/>
            </a:xfrm>
          </p:grpSpPr>
          <p:sp>
            <p:nvSpPr>
              <p:cNvPr id="639" name="Google Shape;639;p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0" name="Google Shape;640;p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641" name="Google Shape;641;p6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matchingName="Quotation">
  <p:cSld name="Quotation 7">
    <p:spTree>
      <p:nvGrpSpPr>
        <p:cNvPr id="1" name="Shape 629"/>
        <p:cNvGrpSpPr/>
        <p:nvPr/>
      </p:nvGrpSpPr>
      <p:grpSpPr>
        <a:xfrm>
          <a:off x="0" y="0"/>
          <a:ext cx="0" cy="0"/>
          <a:chOff x="0" y="0"/>
          <a:chExt cx="0" cy="0"/>
        </a:xfrm>
      </p:grpSpPr>
      <p:sp>
        <p:nvSpPr>
          <p:cNvPr id="630" name="Google Shape;630;p6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31" name="Google Shape;631;p6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32" name="Google Shape;632;p6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33" name="Google Shape;633;p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34" name="Google Shape;634;p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35" name="Google Shape;635;p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636" name="Google Shape;636;p61"/>
          <p:cNvGrpSpPr/>
          <p:nvPr/>
        </p:nvGrpSpPr>
        <p:grpSpPr>
          <a:xfrm>
            <a:off x="7191542" y="1"/>
            <a:ext cx="5000459" cy="1425992"/>
            <a:chOff x="7191542" y="1"/>
            <a:chExt cx="5000459" cy="1425992"/>
          </a:xfrm>
        </p:grpSpPr>
        <p:pic>
          <p:nvPicPr>
            <p:cNvPr id="637" name="Google Shape;637;p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38" name="Google Shape;638;p61"/>
            <p:cNvGrpSpPr/>
            <p:nvPr/>
          </p:nvGrpSpPr>
          <p:grpSpPr>
            <a:xfrm>
              <a:off x="7191542" y="1"/>
              <a:ext cx="5000459" cy="1425992"/>
              <a:chOff x="7186272" y="0"/>
              <a:chExt cx="5005729" cy="1427495"/>
            </a:xfrm>
          </p:grpSpPr>
          <p:sp>
            <p:nvSpPr>
              <p:cNvPr id="639" name="Google Shape;639;p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0" name="Google Shape;640;p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641" name="Google Shape;641;p6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matchingName="Quotation">
  <p:cSld name="Quotation 7">
    <p:spTree>
      <p:nvGrpSpPr>
        <p:cNvPr id="1" name="Shape 629"/>
        <p:cNvGrpSpPr/>
        <p:nvPr/>
      </p:nvGrpSpPr>
      <p:grpSpPr>
        <a:xfrm>
          <a:off x="0" y="0"/>
          <a:ext cx="0" cy="0"/>
          <a:chOff x="0" y="0"/>
          <a:chExt cx="0" cy="0"/>
        </a:xfrm>
      </p:grpSpPr>
      <p:sp>
        <p:nvSpPr>
          <p:cNvPr id="630" name="Google Shape;630;p6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31" name="Google Shape;631;p6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32" name="Google Shape;632;p6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33" name="Google Shape;633;p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34" name="Google Shape;634;p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35" name="Google Shape;635;p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636" name="Google Shape;636;p61"/>
          <p:cNvGrpSpPr/>
          <p:nvPr/>
        </p:nvGrpSpPr>
        <p:grpSpPr>
          <a:xfrm>
            <a:off x="7191542" y="1"/>
            <a:ext cx="5000459" cy="1425992"/>
            <a:chOff x="7191542" y="1"/>
            <a:chExt cx="5000459" cy="1425992"/>
          </a:xfrm>
        </p:grpSpPr>
        <p:pic>
          <p:nvPicPr>
            <p:cNvPr id="637" name="Google Shape;637;p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38" name="Google Shape;638;p61"/>
            <p:cNvGrpSpPr/>
            <p:nvPr/>
          </p:nvGrpSpPr>
          <p:grpSpPr>
            <a:xfrm>
              <a:off x="7191542" y="1"/>
              <a:ext cx="5000459" cy="1425992"/>
              <a:chOff x="7186272" y="0"/>
              <a:chExt cx="5005729" cy="1427495"/>
            </a:xfrm>
          </p:grpSpPr>
          <p:sp>
            <p:nvSpPr>
              <p:cNvPr id="639" name="Google Shape;639;p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0" name="Google Shape;640;p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641" name="Google Shape;641;p6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matchingName="End">
  <p:cSld name="End 4">
    <p:spTree>
      <p:nvGrpSpPr>
        <p:cNvPr id="1" name="Shape 642"/>
        <p:cNvGrpSpPr/>
        <p:nvPr/>
      </p:nvGrpSpPr>
      <p:grpSpPr>
        <a:xfrm>
          <a:off x="0" y="0"/>
          <a:ext cx="0" cy="0"/>
          <a:chOff x="0" y="0"/>
          <a:chExt cx="0" cy="0"/>
        </a:xfrm>
      </p:grpSpPr>
      <p:grpSp>
        <p:nvGrpSpPr>
          <p:cNvPr id="643" name="Google Shape;643;p62"/>
          <p:cNvGrpSpPr/>
          <p:nvPr/>
        </p:nvGrpSpPr>
        <p:grpSpPr>
          <a:xfrm>
            <a:off x="0" y="0"/>
            <a:ext cx="12192000" cy="2148830"/>
            <a:chOff x="0" y="0"/>
            <a:chExt cx="12192000" cy="2148830"/>
          </a:xfrm>
        </p:grpSpPr>
        <p:sp>
          <p:nvSpPr>
            <p:cNvPr id="644" name="Google Shape;644;p6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5" name="Google Shape;645;p6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46" name="Google Shape;646;p6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47" name="Google Shape;647;p6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48" name="Google Shape;648;p6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649" name="Google Shape;649;p62"/>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650" name="Google Shape;650;p6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58542806"/>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matchingName="Title Only">
  <p:cSld name="Title Only 4">
    <p:spTree>
      <p:nvGrpSpPr>
        <p:cNvPr id="1" name="Shape 651"/>
        <p:cNvGrpSpPr/>
        <p:nvPr/>
      </p:nvGrpSpPr>
      <p:grpSpPr>
        <a:xfrm>
          <a:off x="0" y="0"/>
          <a:ext cx="0" cy="0"/>
          <a:chOff x="0" y="0"/>
          <a:chExt cx="0" cy="0"/>
        </a:xfrm>
      </p:grpSpPr>
      <p:grpSp>
        <p:nvGrpSpPr>
          <p:cNvPr id="652" name="Google Shape;652;p63"/>
          <p:cNvGrpSpPr/>
          <p:nvPr/>
        </p:nvGrpSpPr>
        <p:grpSpPr>
          <a:xfrm>
            <a:off x="7191542" y="1"/>
            <a:ext cx="5000459" cy="1425992"/>
            <a:chOff x="7191542" y="1"/>
            <a:chExt cx="5000459" cy="1425992"/>
          </a:xfrm>
        </p:grpSpPr>
        <p:pic>
          <p:nvPicPr>
            <p:cNvPr id="653" name="Google Shape;653;p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54" name="Google Shape;654;p63"/>
            <p:cNvGrpSpPr/>
            <p:nvPr/>
          </p:nvGrpSpPr>
          <p:grpSpPr>
            <a:xfrm>
              <a:off x="7191542" y="1"/>
              <a:ext cx="5000459" cy="1425992"/>
              <a:chOff x="7186272" y="0"/>
              <a:chExt cx="5005729" cy="1427495"/>
            </a:xfrm>
          </p:grpSpPr>
          <p:sp>
            <p:nvSpPr>
              <p:cNvPr id="655" name="Google Shape;655;p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6" name="Google Shape;656;p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57" name="Google Shape;657;p6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58" name="Google Shape;658;p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659" name="Google Shape;659;p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60" name="Google Shape;660;p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matchingName="End">
  <p:cSld name="End 5">
    <p:spTree>
      <p:nvGrpSpPr>
        <p:cNvPr id="1" name="Shape 661"/>
        <p:cNvGrpSpPr/>
        <p:nvPr/>
      </p:nvGrpSpPr>
      <p:grpSpPr>
        <a:xfrm>
          <a:off x="0" y="0"/>
          <a:ext cx="0" cy="0"/>
          <a:chOff x="0" y="0"/>
          <a:chExt cx="0" cy="0"/>
        </a:xfrm>
      </p:grpSpPr>
      <p:grpSp>
        <p:nvGrpSpPr>
          <p:cNvPr id="662" name="Google Shape;662;p64"/>
          <p:cNvGrpSpPr/>
          <p:nvPr/>
        </p:nvGrpSpPr>
        <p:grpSpPr>
          <a:xfrm>
            <a:off x="0" y="0"/>
            <a:ext cx="12192000" cy="2148830"/>
            <a:chOff x="0" y="0"/>
            <a:chExt cx="12192000" cy="2148830"/>
          </a:xfrm>
        </p:grpSpPr>
        <p:sp>
          <p:nvSpPr>
            <p:cNvPr id="663" name="Google Shape;663;p6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4" name="Google Shape;664;p6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65" name="Google Shape;665;p6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66" name="Google Shape;666;p6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67" name="Google Shape;667;p6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668" name="Google Shape;668;p64"/>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669" name="Google Shape;669;p6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matchingName="Blank">
  <p:cSld name="Blank 3">
    <p:spTree>
      <p:nvGrpSpPr>
        <p:cNvPr id="1" name="Shape 670"/>
        <p:cNvGrpSpPr/>
        <p:nvPr/>
      </p:nvGrpSpPr>
      <p:grpSpPr>
        <a:xfrm>
          <a:off x="0" y="0"/>
          <a:ext cx="0" cy="0"/>
          <a:chOff x="0" y="0"/>
          <a:chExt cx="0" cy="0"/>
        </a:xfrm>
      </p:grpSpPr>
      <p:sp>
        <p:nvSpPr>
          <p:cNvPr id="671" name="Google Shape;671;p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672" name="Google Shape;672;p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3" name="Google Shape;673;p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674" name="Google Shape;674;p65"/>
          <p:cNvGrpSpPr/>
          <p:nvPr/>
        </p:nvGrpSpPr>
        <p:grpSpPr>
          <a:xfrm>
            <a:off x="7191542" y="1"/>
            <a:ext cx="5000459" cy="1425992"/>
            <a:chOff x="7191542" y="1"/>
            <a:chExt cx="5000459" cy="1425992"/>
          </a:xfrm>
        </p:grpSpPr>
        <p:pic>
          <p:nvPicPr>
            <p:cNvPr id="675" name="Google Shape;675;p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76" name="Google Shape;676;p65"/>
            <p:cNvGrpSpPr/>
            <p:nvPr/>
          </p:nvGrpSpPr>
          <p:grpSpPr>
            <a:xfrm>
              <a:off x="7191542" y="1"/>
              <a:ext cx="5000459" cy="1425992"/>
              <a:chOff x="7186272" y="0"/>
              <a:chExt cx="5005729" cy="1427495"/>
            </a:xfrm>
          </p:grpSpPr>
          <p:sp>
            <p:nvSpPr>
              <p:cNvPr id="677" name="Google Shape;677;p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78" name="Google Shape;678;p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matchingName="Quotation">
  <p:cSld name="Quotation 8">
    <p:spTree>
      <p:nvGrpSpPr>
        <p:cNvPr id="1" name="Shape 679"/>
        <p:cNvGrpSpPr/>
        <p:nvPr/>
      </p:nvGrpSpPr>
      <p:grpSpPr>
        <a:xfrm>
          <a:off x="0" y="0"/>
          <a:ext cx="0" cy="0"/>
          <a:chOff x="0" y="0"/>
          <a:chExt cx="0" cy="0"/>
        </a:xfrm>
      </p:grpSpPr>
      <p:sp>
        <p:nvSpPr>
          <p:cNvPr id="680" name="Google Shape;680;p6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81" name="Google Shape;681;p6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82" name="Google Shape;682;p6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83" name="Google Shape;683;p6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84" name="Google Shape;684;p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85" name="Google Shape;685;p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686" name="Google Shape;686;p66"/>
          <p:cNvGrpSpPr/>
          <p:nvPr/>
        </p:nvGrpSpPr>
        <p:grpSpPr>
          <a:xfrm>
            <a:off x="7191542" y="1"/>
            <a:ext cx="5000459" cy="1425992"/>
            <a:chOff x="7191542" y="1"/>
            <a:chExt cx="5000459" cy="1425992"/>
          </a:xfrm>
        </p:grpSpPr>
        <p:pic>
          <p:nvPicPr>
            <p:cNvPr id="687" name="Google Shape;687;p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88" name="Google Shape;688;p66"/>
            <p:cNvGrpSpPr/>
            <p:nvPr/>
          </p:nvGrpSpPr>
          <p:grpSpPr>
            <a:xfrm>
              <a:off x="7191542" y="1"/>
              <a:ext cx="5000459" cy="1425992"/>
              <a:chOff x="7186272" y="0"/>
              <a:chExt cx="5005729" cy="1427495"/>
            </a:xfrm>
          </p:grpSpPr>
          <p:sp>
            <p:nvSpPr>
              <p:cNvPr id="689" name="Google Shape;689;p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0" name="Google Shape;690;p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691" name="Google Shape;691;p6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matchingName="Quotation">
  <p:cSld name="Quotation 8">
    <p:spTree>
      <p:nvGrpSpPr>
        <p:cNvPr id="1" name="Shape 679"/>
        <p:cNvGrpSpPr/>
        <p:nvPr/>
      </p:nvGrpSpPr>
      <p:grpSpPr>
        <a:xfrm>
          <a:off x="0" y="0"/>
          <a:ext cx="0" cy="0"/>
          <a:chOff x="0" y="0"/>
          <a:chExt cx="0" cy="0"/>
        </a:xfrm>
      </p:grpSpPr>
      <p:sp>
        <p:nvSpPr>
          <p:cNvPr id="680" name="Google Shape;680;p6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81" name="Google Shape;681;p6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82" name="Google Shape;682;p6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83" name="Google Shape;683;p6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84" name="Google Shape;684;p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85" name="Google Shape;685;p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686" name="Google Shape;686;p66"/>
          <p:cNvGrpSpPr/>
          <p:nvPr/>
        </p:nvGrpSpPr>
        <p:grpSpPr>
          <a:xfrm>
            <a:off x="7191542" y="1"/>
            <a:ext cx="5000459" cy="1425992"/>
            <a:chOff x="7191542" y="1"/>
            <a:chExt cx="5000459" cy="1425992"/>
          </a:xfrm>
        </p:grpSpPr>
        <p:pic>
          <p:nvPicPr>
            <p:cNvPr id="687" name="Google Shape;687;p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88" name="Google Shape;688;p66"/>
            <p:cNvGrpSpPr/>
            <p:nvPr/>
          </p:nvGrpSpPr>
          <p:grpSpPr>
            <a:xfrm>
              <a:off x="7191542" y="1"/>
              <a:ext cx="5000459" cy="1425992"/>
              <a:chOff x="7186272" y="0"/>
              <a:chExt cx="5005729" cy="1427495"/>
            </a:xfrm>
          </p:grpSpPr>
          <p:sp>
            <p:nvSpPr>
              <p:cNvPr id="689" name="Google Shape;689;p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0" name="Google Shape;690;p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691" name="Google Shape;691;p6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matchingName="Quotation">
  <p:cSld name="Quotation 8">
    <p:spTree>
      <p:nvGrpSpPr>
        <p:cNvPr id="1" name="Shape 679"/>
        <p:cNvGrpSpPr/>
        <p:nvPr/>
      </p:nvGrpSpPr>
      <p:grpSpPr>
        <a:xfrm>
          <a:off x="0" y="0"/>
          <a:ext cx="0" cy="0"/>
          <a:chOff x="0" y="0"/>
          <a:chExt cx="0" cy="0"/>
        </a:xfrm>
      </p:grpSpPr>
      <p:sp>
        <p:nvSpPr>
          <p:cNvPr id="680" name="Google Shape;680;p6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81" name="Google Shape;681;p6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82" name="Google Shape;682;p6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83" name="Google Shape;683;p6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84" name="Google Shape;684;p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85" name="Google Shape;685;p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686" name="Google Shape;686;p66"/>
          <p:cNvGrpSpPr/>
          <p:nvPr/>
        </p:nvGrpSpPr>
        <p:grpSpPr>
          <a:xfrm>
            <a:off x="7191542" y="1"/>
            <a:ext cx="5000459" cy="1425992"/>
            <a:chOff x="7191542" y="1"/>
            <a:chExt cx="5000459" cy="1425992"/>
          </a:xfrm>
        </p:grpSpPr>
        <p:pic>
          <p:nvPicPr>
            <p:cNvPr id="687" name="Google Shape;687;p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88" name="Google Shape;688;p66"/>
            <p:cNvGrpSpPr/>
            <p:nvPr/>
          </p:nvGrpSpPr>
          <p:grpSpPr>
            <a:xfrm>
              <a:off x="7191542" y="1"/>
              <a:ext cx="5000459" cy="1425992"/>
              <a:chOff x="7186272" y="0"/>
              <a:chExt cx="5005729" cy="1427495"/>
            </a:xfrm>
          </p:grpSpPr>
          <p:sp>
            <p:nvSpPr>
              <p:cNvPr id="689" name="Google Shape;689;p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0" name="Google Shape;690;p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691" name="Google Shape;691;p6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matchingName="Cover">
  <p:cSld name="Cover 7">
    <p:spTree>
      <p:nvGrpSpPr>
        <p:cNvPr id="1" name="Shape 692"/>
        <p:cNvGrpSpPr/>
        <p:nvPr/>
      </p:nvGrpSpPr>
      <p:grpSpPr>
        <a:xfrm>
          <a:off x="0" y="0"/>
          <a:ext cx="0" cy="0"/>
          <a:chOff x="0" y="0"/>
          <a:chExt cx="0" cy="0"/>
        </a:xfrm>
      </p:grpSpPr>
      <p:sp>
        <p:nvSpPr>
          <p:cNvPr id="693" name="Google Shape;693;p6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94" name="Google Shape;694;p6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95" name="Google Shape;695;p6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696" name="Google Shape;696;p67"/>
          <p:cNvSpPr>
            <a:spLocks noGrp="1"/>
          </p:cNvSpPr>
          <p:nvPr>
            <p:ph type="pic" idx="2"/>
          </p:nvPr>
        </p:nvSpPr>
        <p:spPr>
          <a:xfrm>
            <a:off x="7118684" y="233915"/>
            <a:ext cx="5073316" cy="5943600"/>
          </a:xfrm>
          <a:prstGeom prst="rect">
            <a:avLst/>
          </a:prstGeom>
          <a:noFill/>
          <a:ln>
            <a:noFill/>
          </a:ln>
        </p:spPr>
      </p:sp>
      <p:grpSp>
        <p:nvGrpSpPr>
          <p:cNvPr id="697" name="Google Shape;697;p67"/>
          <p:cNvGrpSpPr/>
          <p:nvPr/>
        </p:nvGrpSpPr>
        <p:grpSpPr>
          <a:xfrm>
            <a:off x="0" y="5020348"/>
            <a:ext cx="12192000" cy="1837653"/>
            <a:chOff x="0" y="5020348"/>
            <a:chExt cx="12192000" cy="1837653"/>
          </a:xfrm>
        </p:grpSpPr>
        <p:sp>
          <p:nvSpPr>
            <p:cNvPr id="698" name="Google Shape;698;p6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99" name="Google Shape;699;p6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700" name="Google Shape;700;p6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matchingName="Divider">
  <p:cSld name="Divider 8">
    <p:bg>
      <p:bgPr>
        <a:solidFill>
          <a:schemeClr val="lt2"/>
        </a:solidFill>
        <a:effectLst/>
      </p:bgPr>
    </p:bg>
    <p:spTree>
      <p:nvGrpSpPr>
        <p:cNvPr id="1" name="Shape 701"/>
        <p:cNvGrpSpPr/>
        <p:nvPr/>
      </p:nvGrpSpPr>
      <p:grpSpPr>
        <a:xfrm>
          <a:off x="0" y="0"/>
          <a:ext cx="0" cy="0"/>
          <a:chOff x="0" y="0"/>
          <a:chExt cx="0" cy="0"/>
        </a:xfrm>
      </p:grpSpPr>
      <p:grpSp>
        <p:nvGrpSpPr>
          <p:cNvPr id="702" name="Google Shape;702;p68"/>
          <p:cNvGrpSpPr/>
          <p:nvPr/>
        </p:nvGrpSpPr>
        <p:grpSpPr>
          <a:xfrm>
            <a:off x="0" y="5020347"/>
            <a:ext cx="12192000" cy="1837653"/>
            <a:chOff x="0" y="5020347"/>
            <a:chExt cx="12192000" cy="1837653"/>
          </a:xfrm>
        </p:grpSpPr>
        <p:sp>
          <p:nvSpPr>
            <p:cNvPr id="703" name="Google Shape;703;p6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04" name="Google Shape;704;p6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05" name="Google Shape;705;p6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706" name="Google Shape;706;p6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707" name="Google Shape;707;p6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08" name="Google Shape;708;p6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matchingName="Photo Slide">
  <p:cSld name="Photo Slide 7">
    <p:spTree>
      <p:nvGrpSpPr>
        <p:cNvPr id="1" name="Shape 709"/>
        <p:cNvGrpSpPr/>
        <p:nvPr/>
      </p:nvGrpSpPr>
      <p:grpSpPr>
        <a:xfrm>
          <a:off x="0" y="0"/>
          <a:ext cx="0" cy="0"/>
          <a:chOff x="0" y="0"/>
          <a:chExt cx="0" cy="0"/>
        </a:xfrm>
      </p:grpSpPr>
      <p:sp>
        <p:nvSpPr>
          <p:cNvPr id="710" name="Google Shape;710;p6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711" name="Google Shape;711;p6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712" name="Google Shape;712;p69"/>
          <p:cNvGrpSpPr/>
          <p:nvPr/>
        </p:nvGrpSpPr>
        <p:grpSpPr>
          <a:xfrm>
            <a:off x="0" y="5379426"/>
            <a:ext cx="2807368" cy="753891"/>
            <a:chOff x="0" y="5379426"/>
            <a:chExt cx="2807368" cy="753891"/>
          </a:xfrm>
        </p:grpSpPr>
        <p:sp>
          <p:nvSpPr>
            <p:cNvPr id="713" name="Google Shape;713;p6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14" name="Google Shape;714;p6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715" name="Google Shape;715;p69"/>
          <p:cNvSpPr>
            <a:spLocks noGrp="1"/>
          </p:cNvSpPr>
          <p:nvPr>
            <p:ph type="pic" idx="2"/>
          </p:nvPr>
        </p:nvSpPr>
        <p:spPr>
          <a:xfrm>
            <a:off x="2807368" y="457202"/>
            <a:ext cx="8915400" cy="5943598"/>
          </a:xfrm>
          <a:prstGeom prst="rect">
            <a:avLst/>
          </a:prstGeom>
          <a:noFill/>
          <a:ln>
            <a:noFill/>
          </a:ln>
        </p:spPr>
      </p:sp>
      <p:pic>
        <p:nvPicPr>
          <p:cNvPr id="716" name="Google Shape;716;p6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matchingName="Quotation">
  <p:cSld name="Quotation 9">
    <p:spTree>
      <p:nvGrpSpPr>
        <p:cNvPr id="1" name="Shape 717"/>
        <p:cNvGrpSpPr/>
        <p:nvPr/>
      </p:nvGrpSpPr>
      <p:grpSpPr>
        <a:xfrm>
          <a:off x="0" y="0"/>
          <a:ext cx="0" cy="0"/>
          <a:chOff x="0" y="0"/>
          <a:chExt cx="0" cy="0"/>
        </a:xfrm>
      </p:grpSpPr>
      <p:sp>
        <p:nvSpPr>
          <p:cNvPr id="718" name="Google Shape;718;p7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19" name="Google Shape;719;p7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20" name="Google Shape;720;p7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21" name="Google Shape;721;p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22" name="Google Shape;722;p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23" name="Google Shape;723;p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724" name="Google Shape;724;p70"/>
          <p:cNvGrpSpPr/>
          <p:nvPr/>
        </p:nvGrpSpPr>
        <p:grpSpPr>
          <a:xfrm>
            <a:off x="7191542" y="1"/>
            <a:ext cx="5000459" cy="1425992"/>
            <a:chOff x="7191542" y="1"/>
            <a:chExt cx="5000459" cy="1425992"/>
          </a:xfrm>
        </p:grpSpPr>
        <p:pic>
          <p:nvPicPr>
            <p:cNvPr id="725" name="Google Shape;725;p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26" name="Google Shape;726;p70"/>
            <p:cNvGrpSpPr/>
            <p:nvPr/>
          </p:nvGrpSpPr>
          <p:grpSpPr>
            <a:xfrm>
              <a:off x="7191542" y="1"/>
              <a:ext cx="5000459" cy="1425992"/>
              <a:chOff x="7186272" y="0"/>
              <a:chExt cx="5005729" cy="1427495"/>
            </a:xfrm>
          </p:grpSpPr>
          <p:sp>
            <p:nvSpPr>
              <p:cNvPr id="727" name="Google Shape;727;p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8" name="Google Shape;728;p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729" name="Google Shape;729;p7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67421487"/>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matchingName="Quotation">
  <p:cSld name="Quotation 10">
    <p:spTree>
      <p:nvGrpSpPr>
        <p:cNvPr id="1" name="Shape 730"/>
        <p:cNvGrpSpPr/>
        <p:nvPr/>
      </p:nvGrpSpPr>
      <p:grpSpPr>
        <a:xfrm>
          <a:off x="0" y="0"/>
          <a:ext cx="0" cy="0"/>
          <a:chOff x="0" y="0"/>
          <a:chExt cx="0" cy="0"/>
        </a:xfrm>
      </p:grpSpPr>
      <p:sp>
        <p:nvSpPr>
          <p:cNvPr id="731" name="Google Shape;731;p7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32" name="Google Shape;732;p7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33" name="Google Shape;733;p7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34" name="Google Shape;734;p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35" name="Google Shape;735;p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36" name="Google Shape;736;p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737" name="Google Shape;737;p71"/>
          <p:cNvGrpSpPr/>
          <p:nvPr/>
        </p:nvGrpSpPr>
        <p:grpSpPr>
          <a:xfrm>
            <a:off x="7191542" y="1"/>
            <a:ext cx="5000459" cy="1425992"/>
            <a:chOff x="7191542" y="1"/>
            <a:chExt cx="5000459" cy="1425992"/>
          </a:xfrm>
        </p:grpSpPr>
        <p:pic>
          <p:nvPicPr>
            <p:cNvPr id="738" name="Google Shape;738;p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39" name="Google Shape;739;p71"/>
            <p:cNvGrpSpPr/>
            <p:nvPr/>
          </p:nvGrpSpPr>
          <p:grpSpPr>
            <a:xfrm>
              <a:off x="7191542" y="1"/>
              <a:ext cx="5000459" cy="1425992"/>
              <a:chOff x="7186272" y="0"/>
              <a:chExt cx="5005729" cy="1427495"/>
            </a:xfrm>
          </p:grpSpPr>
          <p:sp>
            <p:nvSpPr>
              <p:cNvPr id="740" name="Google Shape;740;p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41" name="Google Shape;741;p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742" name="Google Shape;742;p7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matchingName="Quotation">
  <p:cSld name="Quotation 9">
    <p:spTree>
      <p:nvGrpSpPr>
        <p:cNvPr id="1" name="Shape 717"/>
        <p:cNvGrpSpPr/>
        <p:nvPr/>
      </p:nvGrpSpPr>
      <p:grpSpPr>
        <a:xfrm>
          <a:off x="0" y="0"/>
          <a:ext cx="0" cy="0"/>
          <a:chOff x="0" y="0"/>
          <a:chExt cx="0" cy="0"/>
        </a:xfrm>
      </p:grpSpPr>
      <p:sp>
        <p:nvSpPr>
          <p:cNvPr id="718" name="Google Shape;718;p7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19" name="Google Shape;719;p7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20" name="Google Shape;720;p7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21" name="Google Shape;721;p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22" name="Google Shape;722;p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23" name="Google Shape;723;p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724" name="Google Shape;724;p70"/>
          <p:cNvGrpSpPr/>
          <p:nvPr/>
        </p:nvGrpSpPr>
        <p:grpSpPr>
          <a:xfrm>
            <a:off x="7191542" y="1"/>
            <a:ext cx="5000459" cy="1425992"/>
            <a:chOff x="7191542" y="1"/>
            <a:chExt cx="5000459" cy="1425992"/>
          </a:xfrm>
        </p:grpSpPr>
        <p:pic>
          <p:nvPicPr>
            <p:cNvPr id="725" name="Google Shape;725;p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26" name="Google Shape;726;p70"/>
            <p:cNvGrpSpPr/>
            <p:nvPr/>
          </p:nvGrpSpPr>
          <p:grpSpPr>
            <a:xfrm>
              <a:off x="7191542" y="1"/>
              <a:ext cx="5000459" cy="1425992"/>
              <a:chOff x="7186272" y="0"/>
              <a:chExt cx="5005729" cy="1427495"/>
            </a:xfrm>
          </p:grpSpPr>
          <p:sp>
            <p:nvSpPr>
              <p:cNvPr id="727" name="Google Shape;727;p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8" name="Google Shape;728;p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729" name="Google Shape;729;p7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matchingName="Quotation">
  <p:cSld name="Quotation 10">
    <p:spTree>
      <p:nvGrpSpPr>
        <p:cNvPr id="1" name="Shape 730"/>
        <p:cNvGrpSpPr/>
        <p:nvPr/>
      </p:nvGrpSpPr>
      <p:grpSpPr>
        <a:xfrm>
          <a:off x="0" y="0"/>
          <a:ext cx="0" cy="0"/>
          <a:chOff x="0" y="0"/>
          <a:chExt cx="0" cy="0"/>
        </a:xfrm>
      </p:grpSpPr>
      <p:sp>
        <p:nvSpPr>
          <p:cNvPr id="731" name="Google Shape;731;p7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32" name="Google Shape;732;p7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33" name="Google Shape;733;p7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34" name="Google Shape;734;p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35" name="Google Shape;735;p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36" name="Google Shape;736;p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737" name="Google Shape;737;p71"/>
          <p:cNvGrpSpPr/>
          <p:nvPr/>
        </p:nvGrpSpPr>
        <p:grpSpPr>
          <a:xfrm>
            <a:off x="7191542" y="1"/>
            <a:ext cx="5000459" cy="1425992"/>
            <a:chOff x="7191542" y="1"/>
            <a:chExt cx="5000459" cy="1425992"/>
          </a:xfrm>
        </p:grpSpPr>
        <p:pic>
          <p:nvPicPr>
            <p:cNvPr id="738" name="Google Shape;738;p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39" name="Google Shape;739;p71"/>
            <p:cNvGrpSpPr/>
            <p:nvPr/>
          </p:nvGrpSpPr>
          <p:grpSpPr>
            <a:xfrm>
              <a:off x="7191542" y="1"/>
              <a:ext cx="5000459" cy="1425992"/>
              <a:chOff x="7186272" y="0"/>
              <a:chExt cx="5005729" cy="1427495"/>
            </a:xfrm>
          </p:grpSpPr>
          <p:sp>
            <p:nvSpPr>
              <p:cNvPr id="740" name="Google Shape;740;p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41" name="Google Shape;741;p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742" name="Google Shape;742;p7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matchingName="Quotation">
  <p:cSld name="Quotation 9">
    <p:spTree>
      <p:nvGrpSpPr>
        <p:cNvPr id="1" name="Shape 717"/>
        <p:cNvGrpSpPr/>
        <p:nvPr/>
      </p:nvGrpSpPr>
      <p:grpSpPr>
        <a:xfrm>
          <a:off x="0" y="0"/>
          <a:ext cx="0" cy="0"/>
          <a:chOff x="0" y="0"/>
          <a:chExt cx="0" cy="0"/>
        </a:xfrm>
      </p:grpSpPr>
      <p:sp>
        <p:nvSpPr>
          <p:cNvPr id="718" name="Google Shape;718;p7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19" name="Google Shape;719;p7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20" name="Google Shape;720;p7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21" name="Google Shape;721;p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22" name="Google Shape;722;p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23" name="Google Shape;723;p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724" name="Google Shape;724;p70"/>
          <p:cNvGrpSpPr/>
          <p:nvPr/>
        </p:nvGrpSpPr>
        <p:grpSpPr>
          <a:xfrm>
            <a:off x="7191542" y="1"/>
            <a:ext cx="5000459" cy="1425992"/>
            <a:chOff x="7191542" y="1"/>
            <a:chExt cx="5000459" cy="1425992"/>
          </a:xfrm>
        </p:grpSpPr>
        <p:pic>
          <p:nvPicPr>
            <p:cNvPr id="725" name="Google Shape;725;p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26" name="Google Shape;726;p70"/>
            <p:cNvGrpSpPr/>
            <p:nvPr/>
          </p:nvGrpSpPr>
          <p:grpSpPr>
            <a:xfrm>
              <a:off x="7191542" y="1"/>
              <a:ext cx="5000459" cy="1425992"/>
              <a:chOff x="7186272" y="0"/>
              <a:chExt cx="5005729" cy="1427495"/>
            </a:xfrm>
          </p:grpSpPr>
          <p:sp>
            <p:nvSpPr>
              <p:cNvPr id="727" name="Google Shape;727;p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8" name="Google Shape;728;p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729" name="Google Shape;729;p7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matchingName="Quotation">
  <p:cSld name="Quotation 10">
    <p:spTree>
      <p:nvGrpSpPr>
        <p:cNvPr id="1" name="Shape 730"/>
        <p:cNvGrpSpPr/>
        <p:nvPr/>
      </p:nvGrpSpPr>
      <p:grpSpPr>
        <a:xfrm>
          <a:off x="0" y="0"/>
          <a:ext cx="0" cy="0"/>
          <a:chOff x="0" y="0"/>
          <a:chExt cx="0" cy="0"/>
        </a:xfrm>
      </p:grpSpPr>
      <p:sp>
        <p:nvSpPr>
          <p:cNvPr id="731" name="Google Shape;731;p7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32" name="Google Shape;732;p7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33" name="Google Shape;733;p7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34" name="Google Shape;734;p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35" name="Google Shape;735;p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36" name="Google Shape;736;p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737" name="Google Shape;737;p71"/>
          <p:cNvGrpSpPr/>
          <p:nvPr/>
        </p:nvGrpSpPr>
        <p:grpSpPr>
          <a:xfrm>
            <a:off x="7191542" y="1"/>
            <a:ext cx="5000459" cy="1425992"/>
            <a:chOff x="7191542" y="1"/>
            <a:chExt cx="5000459" cy="1425992"/>
          </a:xfrm>
        </p:grpSpPr>
        <p:pic>
          <p:nvPicPr>
            <p:cNvPr id="738" name="Google Shape;738;p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39" name="Google Shape;739;p71"/>
            <p:cNvGrpSpPr/>
            <p:nvPr/>
          </p:nvGrpSpPr>
          <p:grpSpPr>
            <a:xfrm>
              <a:off x="7191542" y="1"/>
              <a:ext cx="5000459" cy="1425992"/>
              <a:chOff x="7186272" y="0"/>
              <a:chExt cx="5005729" cy="1427495"/>
            </a:xfrm>
          </p:grpSpPr>
          <p:sp>
            <p:nvSpPr>
              <p:cNvPr id="740" name="Google Shape;740;p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41" name="Google Shape;741;p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742" name="Google Shape;742;p7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matchingName="Title and Content">
  <p:cSld name="Title and Content 10">
    <p:spTree>
      <p:nvGrpSpPr>
        <p:cNvPr id="1" name="Shape 743"/>
        <p:cNvGrpSpPr/>
        <p:nvPr/>
      </p:nvGrpSpPr>
      <p:grpSpPr>
        <a:xfrm>
          <a:off x="0" y="0"/>
          <a:ext cx="0" cy="0"/>
          <a:chOff x="0" y="0"/>
          <a:chExt cx="0" cy="0"/>
        </a:xfrm>
      </p:grpSpPr>
      <p:grpSp>
        <p:nvGrpSpPr>
          <p:cNvPr id="744" name="Google Shape;744;p72"/>
          <p:cNvGrpSpPr/>
          <p:nvPr/>
        </p:nvGrpSpPr>
        <p:grpSpPr>
          <a:xfrm>
            <a:off x="7191542" y="1"/>
            <a:ext cx="5000459" cy="1425992"/>
            <a:chOff x="7191542" y="1"/>
            <a:chExt cx="5000459" cy="1425992"/>
          </a:xfrm>
        </p:grpSpPr>
        <p:pic>
          <p:nvPicPr>
            <p:cNvPr id="745" name="Google Shape;745;p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46" name="Google Shape;746;p72"/>
            <p:cNvGrpSpPr/>
            <p:nvPr/>
          </p:nvGrpSpPr>
          <p:grpSpPr>
            <a:xfrm>
              <a:off x="7191542" y="1"/>
              <a:ext cx="5000459" cy="1425992"/>
              <a:chOff x="7186272" y="0"/>
              <a:chExt cx="5005729" cy="1427495"/>
            </a:xfrm>
          </p:grpSpPr>
          <p:sp>
            <p:nvSpPr>
              <p:cNvPr id="747" name="Google Shape;747;p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48" name="Google Shape;748;p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49" name="Google Shape;749;p7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50" name="Google Shape;750;p7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51" name="Google Shape;751;p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52" name="Google Shape;752;p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53" name="Google Shape;753;p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matchingName="Two Content">
  <p:cSld name="Two Content 6">
    <p:spTree>
      <p:nvGrpSpPr>
        <p:cNvPr id="1" name="Shape 754"/>
        <p:cNvGrpSpPr/>
        <p:nvPr/>
      </p:nvGrpSpPr>
      <p:grpSpPr>
        <a:xfrm>
          <a:off x="0" y="0"/>
          <a:ext cx="0" cy="0"/>
          <a:chOff x="0" y="0"/>
          <a:chExt cx="0" cy="0"/>
        </a:xfrm>
      </p:grpSpPr>
      <p:sp>
        <p:nvSpPr>
          <p:cNvPr id="755" name="Google Shape;755;p7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56" name="Google Shape;756;p7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57" name="Google Shape;757;p73"/>
          <p:cNvGrpSpPr/>
          <p:nvPr/>
        </p:nvGrpSpPr>
        <p:grpSpPr>
          <a:xfrm>
            <a:off x="7191542" y="1"/>
            <a:ext cx="5000459" cy="1425992"/>
            <a:chOff x="7191542" y="1"/>
            <a:chExt cx="5000459" cy="1425992"/>
          </a:xfrm>
        </p:grpSpPr>
        <p:pic>
          <p:nvPicPr>
            <p:cNvPr id="758" name="Google Shape;758;p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59" name="Google Shape;759;p73"/>
            <p:cNvGrpSpPr/>
            <p:nvPr/>
          </p:nvGrpSpPr>
          <p:grpSpPr>
            <a:xfrm>
              <a:off x="7191542" y="1"/>
              <a:ext cx="5000459" cy="1425992"/>
              <a:chOff x="7186272" y="0"/>
              <a:chExt cx="5005729" cy="1427495"/>
            </a:xfrm>
          </p:grpSpPr>
          <p:sp>
            <p:nvSpPr>
              <p:cNvPr id="760" name="Google Shape;760;p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1" name="Google Shape;761;p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62" name="Google Shape;762;p7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63" name="Google Shape;763;p7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764" name="Google Shape;764;p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65" name="Google Shape;765;p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matchingName="Comparison">
  <p:cSld name="Comparison 5">
    <p:spTree>
      <p:nvGrpSpPr>
        <p:cNvPr id="1" name="Shape 766"/>
        <p:cNvGrpSpPr/>
        <p:nvPr/>
      </p:nvGrpSpPr>
      <p:grpSpPr>
        <a:xfrm>
          <a:off x="0" y="0"/>
          <a:ext cx="0" cy="0"/>
          <a:chOff x="0" y="0"/>
          <a:chExt cx="0" cy="0"/>
        </a:xfrm>
      </p:grpSpPr>
      <p:grpSp>
        <p:nvGrpSpPr>
          <p:cNvPr id="767" name="Google Shape;767;p74"/>
          <p:cNvGrpSpPr/>
          <p:nvPr/>
        </p:nvGrpSpPr>
        <p:grpSpPr>
          <a:xfrm>
            <a:off x="7191542" y="1"/>
            <a:ext cx="5000459" cy="1425992"/>
            <a:chOff x="7191542" y="1"/>
            <a:chExt cx="5000459" cy="1425992"/>
          </a:xfrm>
        </p:grpSpPr>
        <p:pic>
          <p:nvPicPr>
            <p:cNvPr id="768" name="Google Shape;768;p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69" name="Google Shape;769;p74"/>
            <p:cNvGrpSpPr/>
            <p:nvPr/>
          </p:nvGrpSpPr>
          <p:grpSpPr>
            <a:xfrm>
              <a:off x="7191542" y="1"/>
              <a:ext cx="5000459" cy="1425992"/>
              <a:chOff x="7186272" y="0"/>
              <a:chExt cx="5005729" cy="1427495"/>
            </a:xfrm>
          </p:grpSpPr>
          <p:sp>
            <p:nvSpPr>
              <p:cNvPr id="770" name="Google Shape;770;p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1" name="Google Shape;771;p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72" name="Google Shape;772;p7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73" name="Google Shape;773;p7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74" name="Google Shape;774;p7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5" name="Google Shape;775;p7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76" name="Google Shape;776;p7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7" name="Google Shape;777;p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778" name="Google Shape;778;p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79" name="Google Shape;779;p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matchingName="Title Only">
  <p:cSld name="Title Only 5">
    <p:spTree>
      <p:nvGrpSpPr>
        <p:cNvPr id="1" name="Shape 780"/>
        <p:cNvGrpSpPr/>
        <p:nvPr/>
      </p:nvGrpSpPr>
      <p:grpSpPr>
        <a:xfrm>
          <a:off x="0" y="0"/>
          <a:ext cx="0" cy="0"/>
          <a:chOff x="0" y="0"/>
          <a:chExt cx="0" cy="0"/>
        </a:xfrm>
      </p:grpSpPr>
      <p:grpSp>
        <p:nvGrpSpPr>
          <p:cNvPr id="781" name="Google Shape;781;p75"/>
          <p:cNvGrpSpPr/>
          <p:nvPr/>
        </p:nvGrpSpPr>
        <p:grpSpPr>
          <a:xfrm>
            <a:off x="7191542" y="1"/>
            <a:ext cx="5000459" cy="1425992"/>
            <a:chOff x="7191542" y="1"/>
            <a:chExt cx="5000459" cy="1425992"/>
          </a:xfrm>
        </p:grpSpPr>
        <p:pic>
          <p:nvPicPr>
            <p:cNvPr id="782" name="Google Shape;782;p7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3" name="Google Shape;783;p75"/>
            <p:cNvGrpSpPr/>
            <p:nvPr/>
          </p:nvGrpSpPr>
          <p:grpSpPr>
            <a:xfrm>
              <a:off x="7191542" y="1"/>
              <a:ext cx="5000459" cy="1425992"/>
              <a:chOff x="7186272" y="0"/>
              <a:chExt cx="5005729" cy="1427495"/>
            </a:xfrm>
          </p:grpSpPr>
          <p:sp>
            <p:nvSpPr>
              <p:cNvPr id="784" name="Google Shape;784;p7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5" name="Google Shape;785;p7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86" name="Google Shape;786;p7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87" name="Google Shape;787;p7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788" name="Google Shape;788;p7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89" name="Google Shape;789;p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matchingName="End">
  <p:cSld name="End 6">
    <p:spTree>
      <p:nvGrpSpPr>
        <p:cNvPr id="1" name="Shape 790"/>
        <p:cNvGrpSpPr/>
        <p:nvPr/>
      </p:nvGrpSpPr>
      <p:grpSpPr>
        <a:xfrm>
          <a:off x="0" y="0"/>
          <a:ext cx="0" cy="0"/>
          <a:chOff x="0" y="0"/>
          <a:chExt cx="0" cy="0"/>
        </a:xfrm>
      </p:grpSpPr>
      <p:grpSp>
        <p:nvGrpSpPr>
          <p:cNvPr id="791" name="Google Shape;791;p76"/>
          <p:cNvGrpSpPr/>
          <p:nvPr/>
        </p:nvGrpSpPr>
        <p:grpSpPr>
          <a:xfrm>
            <a:off x="0" y="0"/>
            <a:ext cx="12192000" cy="2148830"/>
            <a:chOff x="0" y="0"/>
            <a:chExt cx="12192000" cy="2148830"/>
          </a:xfrm>
        </p:grpSpPr>
        <p:sp>
          <p:nvSpPr>
            <p:cNvPr id="792" name="Google Shape;792;p7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3" name="Google Shape;793;p7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794" name="Google Shape;794;p7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95" name="Google Shape;795;p7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96" name="Google Shape;796;p7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797" name="Google Shape;797;p76"/>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798" name="Google Shape;798;p7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83143663"/>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matchingName="Blank">
  <p:cSld name="Blank 4">
    <p:spTree>
      <p:nvGrpSpPr>
        <p:cNvPr id="1" name="Shape 799"/>
        <p:cNvGrpSpPr/>
        <p:nvPr/>
      </p:nvGrpSpPr>
      <p:grpSpPr>
        <a:xfrm>
          <a:off x="0" y="0"/>
          <a:ext cx="0" cy="0"/>
          <a:chOff x="0" y="0"/>
          <a:chExt cx="0" cy="0"/>
        </a:xfrm>
      </p:grpSpPr>
      <p:sp>
        <p:nvSpPr>
          <p:cNvPr id="800" name="Google Shape;800;p7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801" name="Google Shape;801;p7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02" name="Google Shape;802;p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803" name="Google Shape;803;p77"/>
          <p:cNvGrpSpPr/>
          <p:nvPr/>
        </p:nvGrpSpPr>
        <p:grpSpPr>
          <a:xfrm>
            <a:off x="7191542" y="1"/>
            <a:ext cx="5000459" cy="1425992"/>
            <a:chOff x="7191542" y="1"/>
            <a:chExt cx="5000459" cy="1425992"/>
          </a:xfrm>
        </p:grpSpPr>
        <p:pic>
          <p:nvPicPr>
            <p:cNvPr id="804" name="Google Shape;804;p7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05" name="Google Shape;805;p77"/>
            <p:cNvGrpSpPr/>
            <p:nvPr/>
          </p:nvGrpSpPr>
          <p:grpSpPr>
            <a:xfrm>
              <a:off x="7191542" y="1"/>
              <a:ext cx="5000459" cy="1425992"/>
              <a:chOff x="7186272" y="0"/>
              <a:chExt cx="5005729" cy="1427495"/>
            </a:xfrm>
          </p:grpSpPr>
          <p:sp>
            <p:nvSpPr>
              <p:cNvPr id="806" name="Google Shape;806;p7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07" name="Google Shape;807;p7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matchingName="Cover">
  <p:cSld name="Cover 8">
    <p:spTree>
      <p:nvGrpSpPr>
        <p:cNvPr id="1" name="Shape 808"/>
        <p:cNvGrpSpPr/>
        <p:nvPr/>
      </p:nvGrpSpPr>
      <p:grpSpPr>
        <a:xfrm>
          <a:off x="0" y="0"/>
          <a:ext cx="0" cy="0"/>
          <a:chOff x="0" y="0"/>
          <a:chExt cx="0" cy="0"/>
        </a:xfrm>
      </p:grpSpPr>
      <p:sp>
        <p:nvSpPr>
          <p:cNvPr id="809" name="Google Shape;809;p7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10" name="Google Shape;810;p7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11" name="Google Shape;811;p7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812" name="Google Shape;812;p78"/>
          <p:cNvSpPr>
            <a:spLocks noGrp="1"/>
          </p:cNvSpPr>
          <p:nvPr>
            <p:ph type="pic" idx="2"/>
          </p:nvPr>
        </p:nvSpPr>
        <p:spPr>
          <a:xfrm>
            <a:off x="7118684" y="233915"/>
            <a:ext cx="5073316" cy="5943600"/>
          </a:xfrm>
          <a:prstGeom prst="rect">
            <a:avLst/>
          </a:prstGeom>
          <a:noFill/>
          <a:ln>
            <a:noFill/>
          </a:ln>
        </p:spPr>
      </p:sp>
      <p:grpSp>
        <p:nvGrpSpPr>
          <p:cNvPr id="813" name="Google Shape;813;p78"/>
          <p:cNvGrpSpPr/>
          <p:nvPr/>
        </p:nvGrpSpPr>
        <p:grpSpPr>
          <a:xfrm>
            <a:off x="0" y="5020348"/>
            <a:ext cx="12192000" cy="1837653"/>
            <a:chOff x="0" y="5020348"/>
            <a:chExt cx="12192000" cy="1837653"/>
          </a:xfrm>
        </p:grpSpPr>
        <p:sp>
          <p:nvSpPr>
            <p:cNvPr id="814" name="Google Shape;814;p7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15" name="Google Shape;815;p7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816" name="Google Shape;816;p7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matchingName="Divider">
  <p:cSld name="Divider 9">
    <p:bg>
      <p:bgPr>
        <a:solidFill>
          <a:schemeClr val="lt2"/>
        </a:solidFill>
        <a:effectLst/>
      </p:bgPr>
    </p:bg>
    <p:spTree>
      <p:nvGrpSpPr>
        <p:cNvPr id="1" name="Shape 817"/>
        <p:cNvGrpSpPr/>
        <p:nvPr/>
      </p:nvGrpSpPr>
      <p:grpSpPr>
        <a:xfrm>
          <a:off x="0" y="0"/>
          <a:ext cx="0" cy="0"/>
          <a:chOff x="0" y="0"/>
          <a:chExt cx="0" cy="0"/>
        </a:xfrm>
      </p:grpSpPr>
      <p:grpSp>
        <p:nvGrpSpPr>
          <p:cNvPr id="818" name="Google Shape;818;p79"/>
          <p:cNvGrpSpPr/>
          <p:nvPr/>
        </p:nvGrpSpPr>
        <p:grpSpPr>
          <a:xfrm>
            <a:off x="0" y="5020347"/>
            <a:ext cx="12192000" cy="1837653"/>
            <a:chOff x="0" y="5020347"/>
            <a:chExt cx="12192000" cy="1837653"/>
          </a:xfrm>
        </p:grpSpPr>
        <p:sp>
          <p:nvSpPr>
            <p:cNvPr id="819" name="Google Shape;819;p7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20" name="Google Shape;820;p7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21" name="Google Shape;821;p7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822" name="Google Shape;822;p7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823" name="Google Shape;823;p7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24" name="Google Shape;824;p7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matchingName="Quotation">
  <p:cSld name="Quotation 11">
    <p:spTree>
      <p:nvGrpSpPr>
        <p:cNvPr id="1" name="Shape 825"/>
        <p:cNvGrpSpPr/>
        <p:nvPr/>
      </p:nvGrpSpPr>
      <p:grpSpPr>
        <a:xfrm>
          <a:off x="0" y="0"/>
          <a:ext cx="0" cy="0"/>
          <a:chOff x="0" y="0"/>
          <a:chExt cx="0" cy="0"/>
        </a:xfrm>
      </p:grpSpPr>
      <p:sp>
        <p:nvSpPr>
          <p:cNvPr id="826" name="Google Shape;826;p8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27" name="Google Shape;827;p8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28" name="Google Shape;828;p8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29" name="Google Shape;829;p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30" name="Google Shape;830;p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31" name="Google Shape;831;p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832" name="Google Shape;832;p80"/>
          <p:cNvGrpSpPr/>
          <p:nvPr/>
        </p:nvGrpSpPr>
        <p:grpSpPr>
          <a:xfrm>
            <a:off x="7191542" y="1"/>
            <a:ext cx="5000459" cy="1425992"/>
            <a:chOff x="7191542" y="1"/>
            <a:chExt cx="5000459" cy="1425992"/>
          </a:xfrm>
        </p:grpSpPr>
        <p:pic>
          <p:nvPicPr>
            <p:cNvPr id="833" name="Google Shape;833;p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34" name="Google Shape;834;p80"/>
            <p:cNvGrpSpPr/>
            <p:nvPr/>
          </p:nvGrpSpPr>
          <p:grpSpPr>
            <a:xfrm>
              <a:off x="7191542" y="1"/>
              <a:ext cx="5000459" cy="1425992"/>
              <a:chOff x="7186272" y="0"/>
              <a:chExt cx="5005729" cy="1427495"/>
            </a:xfrm>
          </p:grpSpPr>
          <p:sp>
            <p:nvSpPr>
              <p:cNvPr id="835" name="Google Shape;835;p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36" name="Google Shape;836;p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837" name="Google Shape;837;p8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matchingName="Quotation">
  <p:cSld name="Quotation 11">
    <p:spTree>
      <p:nvGrpSpPr>
        <p:cNvPr id="1" name="Shape 825"/>
        <p:cNvGrpSpPr/>
        <p:nvPr/>
      </p:nvGrpSpPr>
      <p:grpSpPr>
        <a:xfrm>
          <a:off x="0" y="0"/>
          <a:ext cx="0" cy="0"/>
          <a:chOff x="0" y="0"/>
          <a:chExt cx="0" cy="0"/>
        </a:xfrm>
      </p:grpSpPr>
      <p:sp>
        <p:nvSpPr>
          <p:cNvPr id="826" name="Google Shape;826;p8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27" name="Google Shape;827;p8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28" name="Google Shape;828;p8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29" name="Google Shape;829;p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30" name="Google Shape;830;p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31" name="Google Shape;831;p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832" name="Google Shape;832;p80"/>
          <p:cNvGrpSpPr/>
          <p:nvPr/>
        </p:nvGrpSpPr>
        <p:grpSpPr>
          <a:xfrm>
            <a:off x="7191542" y="1"/>
            <a:ext cx="5000459" cy="1425992"/>
            <a:chOff x="7191542" y="1"/>
            <a:chExt cx="5000459" cy="1425992"/>
          </a:xfrm>
        </p:grpSpPr>
        <p:pic>
          <p:nvPicPr>
            <p:cNvPr id="833" name="Google Shape;833;p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34" name="Google Shape;834;p80"/>
            <p:cNvGrpSpPr/>
            <p:nvPr/>
          </p:nvGrpSpPr>
          <p:grpSpPr>
            <a:xfrm>
              <a:off x="7191542" y="1"/>
              <a:ext cx="5000459" cy="1425992"/>
              <a:chOff x="7186272" y="0"/>
              <a:chExt cx="5005729" cy="1427495"/>
            </a:xfrm>
          </p:grpSpPr>
          <p:sp>
            <p:nvSpPr>
              <p:cNvPr id="835" name="Google Shape;835;p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36" name="Google Shape;836;p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837" name="Google Shape;837;p8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matchingName="Quotation">
  <p:cSld name="Quotation 11">
    <p:spTree>
      <p:nvGrpSpPr>
        <p:cNvPr id="1" name="Shape 825"/>
        <p:cNvGrpSpPr/>
        <p:nvPr/>
      </p:nvGrpSpPr>
      <p:grpSpPr>
        <a:xfrm>
          <a:off x="0" y="0"/>
          <a:ext cx="0" cy="0"/>
          <a:chOff x="0" y="0"/>
          <a:chExt cx="0" cy="0"/>
        </a:xfrm>
      </p:grpSpPr>
      <p:sp>
        <p:nvSpPr>
          <p:cNvPr id="826" name="Google Shape;826;p8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27" name="Google Shape;827;p8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28" name="Google Shape;828;p8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29" name="Google Shape;829;p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30" name="Google Shape;830;p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31" name="Google Shape;831;p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832" name="Google Shape;832;p80"/>
          <p:cNvGrpSpPr/>
          <p:nvPr/>
        </p:nvGrpSpPr>
        <p:grpSpPr>
          <a:xfrm>
            <a:off x="7191542" y="1"/>
            <a:ext cx="5000459" cy="1425992"/>
            <a:chOff x="7191542" y="1"/>
            <a:chExt cx="5000459" cy="1425992"/>
          </a:xfrm>
        </p:grpSpPr>
        <p:pic>
          <p:nvPicPr>
            <p:cNvPr id="833" name="Google Shape;833;p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34" name="Google Shape;834;p80"/>
            <p:cNvGrpSpPr/>
            <p:nvPr/>
          </p:nvGrpSpPr>
          <p:grpSpPr>
            <a:xfrm>
              <a:off x="7191542" y="1"/>
              <a:ext cx="5000459" cy="1425992"/>
              <a:chOff x="7186272" y="0"/>
              <a:chExt cx="5005729" cy="1427495"/>
            </a:xfrm>
          </p:grpSpPr>
          <p:sp>
            <p:nvSpPr>
              <p:cNvPr id="835" name="Google Shape;835;p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36" name="Google Shape;836;p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837" name="Google Shape;837;p8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matchingName="Title and Content">
  <p:cSld name="Title and Content 11">
    <p:spTree>
      <p:nvGrpSpPr>
        <p:cNvPr id="1" name="Shape 838"/>
        <p:cNvGrpSpPr/>
        <p:nvPr/>
      </p:nvGrpSpPr>
      <p:grpSpPr>
        <a:xfrm>
          <a:off x="0" y="0"/>
          <a:ext cx="0" cy="0"/>
          <a:chOff x="0" y="0"/>
          <a:chExt cx="0" cy="0"/>
        </a:xfrm>
      </p:grpSpPr>
      <p:grpSp>
        <p:nvGrpSpPr>
          <p:cNvPr id="839" name="Google Shape;839;p81"/>
          <p:cNvGrpSpPr/>
          <p:nvPr/>
        </p:nvGrpSpPr>
        <p:grpSpPr>
          <a:xfrm>
            <a:off x="7191542" y="1"/>
            <a:ext cx="5000459" cy="1425992"/>
            <a:chOff x="7191542" y="1"/>
            <a:chExt cx="5000459" cy="1425992"/>
          </a:xfrm>
        </p:grpSpPr>
        <p:pic>
          <p:nvPicPr>
            <p:cNvPr id="840" name="Google Shape;840;p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41" name="Google Shape;841;p81"/>
            <p:cNvGrpSpPr/>
            <p:nvPr/>
          </p:nvGrpSpPr>
          <p:grpSpPr>
            <a:xfrm>
              <a:off x="7191542" y="1"/>
              <a:ext cx="5000459" cy="1425992"/>
              <a:chOff x="7186272" y="0"/>
              <a:chExt cx="5005729" cy="1427495"/>
            </a:xfrm>
          </p:grpSpPr>
          <p:sp>
            <p:nvSpPr>
              <p:cNvPr id="842" name="Google Shape;842;p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43" name="Google Shape;843;p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844" name="Google Shape;844;p8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45" name="Google Shape;845;p8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46" name="Google Shape;846;p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47" name="Google Shape;847;p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48" name="Google Shape;848;p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matchingName="Two Content">
  <p:cSld name="Two Content 7">
    <p:spTree>
      <p:nvGrpSpPr>
        <p:cNvPr id="1" name="Shape 849"/>
        <p:cNvGrpSpPr/>
        <p:nvPr/>
      </p:nvGrpSpPr>
      <p:grpSpPr>
        <a:xfrm>
          <a:off x="0" y="0"/>
          <a:ext cx="0" cy="0"/>
          <a:chOff x="0" y="0"/>
          <a:chExt cx="0" cy="0"/>
        </a:xfrm>
      </p:grpSpPr>
      <p:sp>
        <p:nvSpPr>
          <p:cNvPr id="850" name="Google Shape;850;p8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51" name="Google Shape;851;p8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852" name="Google Shape;852;p82"/>
          <p:cNvGrpSpPr/>
          <p:nvPr/>
        </p:nvGrpSpPr>
        <p:grpSpPr>
          <a:xfrm>
            <a:off x="7191542" y="1"/>
            <a:ext cx="5000459" cy="1425992"/>
            <a:chOff x="7191542" y="1"/>
            <a:chExt cx="5000459" cy="1425992"/>
          </a:xfrm>
        </p:grpSpPr>
        <p:pic>
          <p:nvPicPr>
            <p:cNvPr id="853" name="Google Shape;853;p8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54" name="Google Shape;854;p82"/>
            <p:cNvGrpSpPr/>
            <p:nvPr/>
          </p:nvGrpSpPr>
          <p:grpSpPr>
            <a:xfrm>
              <a:off x="7191542" y="1"/>
              <a:ext cx="5000459" cy="1425992"/>
              <a:chOff x="7186272" y="0"/>
              <a:chExt cx="5005729" cy="1427495"/>
            </a:xfrm>
          </p:grpSpPr>
          <p:sp>
            <p:nvSpPr>
              <p:cNvPr id="855" name="Google Shape;855;p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6" name="Google Shape;856;p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857" name="Google Shape;857;p8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58" name="Google Shape;858;p8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859" name="Google Shape;859;p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60" name="Google Shape;860;p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matchingName="Comparison">
  <p:cSld name="Comparison 6">
    <p:spTree>
      <p:nvGrpSpPr>
        <p:cNvPr id="1" name="Shape 861"/>
        <p:cNvGrpSpPr/>
        <p:nvPr/>
      </p:nvGrpSpPr>
      <p:grpSpPr>
        <a:xfrm>
          <a:off x="0" y="0"/>
          <a:ext cx="0" cy="0"/>
          <a:chOff x="0" y="0"/>
          <a:chExt cx="0" cy="0"/>
        </a:xfrm>
      </p:grpSpPr>
      <p:grpSp>
        <p:nvGrpSpPr>
          <p:cNvPr id="862" name="Google Shape;862;p83"/>
          <p:cNvGrpSpPr/>
          <p:nvPr/>
        </p:nvGrpSpPr>
        <p:grpSpPr>
          <a:xfrm>
            <a:off x="7191542" y="1"/>
            <a:ext cx="5000459" cy="1425992"/>
            <a:chOff x="7191542" y="1"/>
            <a:chExt cx="5000459" cy="1425992"/>
          </a:xfrm>
        </p:grpSpPr>
        <p:pic>
          <p:nvPicPr>
            <p:cNvPr id="863" name="Google Shape;863;p8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64" name="Google Shape;864;p83"/>
            <p:cNvGrpSpPr/>
            <p:nvPr/>
          </p:nvGrpSpPr>
          <p:grpSpPr>
            <a:xfrm>
              <a:off x="7191542" y="1"/>
              <a:ext cx="5000459" cy="1425992"/>
              <a:chOff x="7186272" y="0"/>
              <a:chExt cx="5005729" cy="1427495"/>
            </a:xfrm>
          </p:grpSpPr>
          <p:sp>
            <p:nvSpPr>
              <p:cNvPr id="865" name="Google Shape;865;p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6" name="Google Shape;866;p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867" name="Google Shape;867;p8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68" name="Google Shape;868;p8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69" name="Google Shape;869;p8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70" name="Google Shape;870;p8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71" name="Google Shape;871;p8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72" name="Google Shape;872;p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873" name="Google Shape;873;p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74" name="Google Shape;874;p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matchingName="Photo Slide">
  <p:cSld name="Photo Slide 8">
    <p:spTree>
      <p:nvGrpSpPr>
        <p:cNvPr id="1" name="Shape 875"/>
        <p:cNvGrpSpPr/>
        <p:nvPr/>
      </p:nvGrpSpPr>
      <p:grpSpPr>
        <a:xfrm>
          <a:off x="0" y="0"/>
          <a:ext cx="0" cy="0"/>
          <a:chOff x="0" y="0"/>
          <a:chExt cx="0" cy="0"/>
        </a:xfrm>
      </p:grpSpPr>
      <p:sp>
        <p:nvSpPr>
          <p:cNvPr id="876" name="Google Shape;876;p8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77" name="Google Shape;877;p8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78" name="Google Shape;878;p84"/>
          <p:cNvGrpSpPr/>
          <p:nvPr/>
        </p:nvGrpSpPr>
        <p:grpSpPr>
          <a:xfrm>
            <a:off x="0" y="5379426"/>
            <a:ext cx="2807368" cy="753891"/>
            <a:chOff x="0" y="5379426"/>
            <a:chExt cx="2807368" cy="753891"/>
          </a:xfrm>
        </p:grpSpPr>
        <p:sp>
          <p:nvSpPr>
            <p:cNvPr id="879" name="Google Shape;879;p8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80" name="Google Shape;880;p8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881" name="Google Shape;881;p84"/>
          <p:cNvSpPr>
            <a:spLocks noGrp="1"/>
          </p:cNvSpPr>
          <p:nvPr>
            <p:ph type="pic" idx="2"/>
          </p:nvPr>
        </p:nvSpPr>
        <p:spPr>
          <a:xfrm>
            <a:off x="2807368" y="457202"/>
            <a:ext cx="8915400" cy="5943598"/>
          </a:xfrm>
          <a:prstGeom prst="rect">
            <a:avLst/>
          </a:prstGeom>
          <a:noFill/>
          <a:ln>
            <a:noFill/>
          </a:ln>
        </p:spPr>
      </p:sp>
      <p:pic>
        <p:nvPicPr>
          <p:cNvPr id="882" name="Google Shape;882;p84"/>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05532739"/>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matchingName="End">
  <p:cSld name="End 7">
    <p:spTree>
      <p:nvGrpSpPr>
        <p:cNvPr id="1" name="Shape 883"/>
        <p:cNvGrpSpPr/>
        <p:nvPr/>
      </p:nvGrpSpPr>
      <p:grpSpPr>
        <a:xfrm>
          <a:off x="0" y="0"/>
          <a:ext cx="0" cy="0"/>
          <a:chOff x="0" y="0"/>
          <a:chExt cx="0" cy="0"/>
        </a:xfrm>
      </p:grpSpPr>
      <p:grpSp>
        <p:nvGrpSpPr>
          <p:cNvPr id="884" name="Google Shape;884;p85"/>
          <p:cNvGrpSpPr/>
          <p:nvPr/>
        </p:nvGrpSpPr>
        <p:grpSpPr>
          <a:xfrm>
            <a:off x="0" y="0"/>
            <a:ext cx="12192000" cy="2148830"/>
            <a:chOff x="0" y="0"/>
            <a:chExt cx="12192000" cy="2148830"/>
          </a:xfrm>
        </p:grpSpPr>
        <p:sp>
          <p:nvSpPr>
            <p:cNvPr id="885" name="Google Shape;885;p8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86" name="Google Shape;886;p8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887" name="Google Shape;887;p8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88" name="Google Shape;888;p8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89" name="Google Shape;889;p8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890" name="Google Shape;890;p85"/>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891" name="Google Shape;891;p8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matchingName="Blank">
  <p:cSld name="Blank 5">
    <p:spTree>
      <p:nvGrpSpPr>
        <p:cNvPr id="1" name="Shape 892"/>
        <p:cNvGrpSpPr/>
        <p:nvPr/>
      </p:nvGrpSpPr>
      <p:grpSpPr>
        <a:xfrm>
          <a:off x="0" y="0"/>
          <a:ext cx="0" cy="0"/>
          <a:chOff x="0" y="0"/>
          <a:chExt cx="0" cy="0"/>
        </a:xfrm>
      </p:grpSpPr>
      <p:sp>
        <p:nvSpPr>
          <p:cNvPr id="893" name="Google Shape;893;p8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894" name="Google Shape;894;p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95" name="Google Shape;895;p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896" name="Google Shape;896;p86"/>
          <p:cNvGrpSpPr/>
          <p:nvPr/>
        </p:nvGrpSpPr>
        <p:grpSpPr>
          <a:xfrm>
            <a:off x="7191542" y="1"/>
            <a:ext cx="5000459" cy="1425992"/>
            <a:chOff x="7191542" y="1"/>
            <a:chExt cx="5000459" cy="1425992"/>
          </a:xfrm>
        </p:grpSpPr>
        <p:pic>
          <p:nvPicPr>
            <p:cNvPr id="897" name="Google Shape;897;p8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98" name="Google Shape;898;p86"/>
            <p:cNvGrpSpPr/>
            <p:nvPr/>
          </p:nvGrpSpPr>
          <p:grpSpPr>
            <a:xfrm>
              <a:off x="7191542" y="1"/>
              <a:ext cx="5000459" cy="1425992"/>
              <a:chOff x="7186272" y="0"/>
              <a:chExt cx="5005729" cy="1427495"/>
            </a:xfrm>
          </p:grpSpPr>
          <p:sp>
            <p:nvSpPr>
              <p:cNvPr id="899" name="Google Shape;899;p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0" name="Google Shape;900;p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matchingName="Title Only">
  <p:cSld name="Title Only 6">
    <p:spTree>
      <p:nvGrpSpPr>
        <p:cNvPr id="1" name="Shape 901"/>
        <p:cNvGrpSpPr/>
        <p:nvPr/>
      </p:nvGrpSpPr>
      <p:grpSpPr>
        <a:xfrm>
          <a:off x="0" y="0"/>
          <a:ext cx="0" cy="0"/>
          <a:chOff x="0" y="0"/>
          <a:chExt cx="0" cy="0"/>
        </a:xfrm>
      </p:grpSpPr>
      <p:grpSp>
        <p:nvGrpSpPr>
          <p:cNvPr id="902" name="Google Shape;902;p87"/>
          <p:cNvGrpSpPr/>
          <p:nvPr/>
        </p:nvGrpSpPr>
        <p:grpSpPr>
          <a:xfrm>
            <a:off x="7191542" y="1"/>
            <a:ext cx="5000459" cy="1425992"/>
            <a:chOff x="7191542" y="1"/>
            <a:chExt cx="5000459" cy="1425992"/>
          </a:xfrm>
        </p:grpSpPr>
        <p:pic>
          <p:nvPicPr>
            <p:cNvPr id="903" name="Google Shape;903;p8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04" name="Google Shape;904;p87"/>
            <p:cNvGrpSpPr/>
            <p:nvPr/>
          </p:nvGrpSpPr>
          <p:grpSpPr>
            <a:xfrm>
              <a:off x="7191542" y="1"/>
              <a:ext cx="5000459" cy="1425992"/>
              <a:chOff x="7186272" y="0"/>
              <a:chExt cx="5005729" cy="1427495"/>
            </a:xfrm>
          </p:grpSpPr>
          <p:sp>
            <p:nvSpPr>
              <p:cNvPr id="905" name="Google Shape;905;p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6" name="Google Shape;906;p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907" name="Google Shape;907;p8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08" name="Google Shape;908;p8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909" name="Google Shape;909;p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10" name="Google Shape;910;p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matchingName="Cover B">
  <p:cSld name="Cover B 2">
    <p:spTree>
      <p:nvGrpSpPr>
        <p:cNvPr id="1" name="Shape 911"/>
        <p:cNvGrpSpPr/>
        <p:nvPr/>
      </p:nvGrpSpPr>
      <p:grpSpPr>
        <a:xfrm>
          <a:off x="0" y="0"/>
          <a:ext cx="0" cy="0"/>
          <a:chOff x="0" y="0"/>
          <a:chExt cx="0" cy="0"/>
        </a:xfrm>
      </p:grpSpPr>
      <p:sp>
        <p:nvSpPr>
          <p:cNvPr id="912" name="Google Shape;912;p88"/>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13" name="Google Shape;913;p88"/>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914" name="Google Shape;914;p88"/>
          <p:cNvGrpSpPr/>
          <p:nvPr/>
        </p:nvGrpSpPr>
        <p:grpSpPr>
          <a:xfrm flipH="1">
            <a:off x="-1" y="1"/>
            <a:ext cx="6418725" cy="1509822"/>
            <a:chOff x="7522541" y="1"/>
            <a:chExt cx="4669459" cy="1098357"/>
          </a:xfrm>
        </p:grpSpPr>
        <p:sp>
          <p:nvSpPr>
            <p:cNvPr id="915" name="Google Shape;915;p88"/>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6" name="Google Shape;916;p88"/>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pic>
        <p:nvPicPr>
          <p:cNvPr id="917" name="Google Shape;917;p8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matchingName="Quotation">
  <p:cSld name="Quotation 12">
    <p:spTree>
      <p:nvGrpSpPr>
        <p:cNvPr id="1" name="Shape 918"/>
        <p:cNvGrpSpPr/>
        <p:nvPr/>
      </p:nvGrpSpPr>
      <p:grpSpPr>
        <a:xfrm>
          <a:off x="0" y="0"/>
          <a:ext cx="0" cy="0"/>
          <a:chOff x="0" y="0"/>
          <a:chExt cx="0" cy="0"/>
        </a:xfrm>
      </p:grpSpPr>
      <p:sp>
        <p:nvSpPr>
          <p:cNvPr id="919" name="Google Shape;919;p8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20" name="Google Shape;920;p8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21" name="Google Shape;921;p8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22" name="Google Shape;922;p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23" name="Google Shape;923;p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24" name="Google Shape;924;p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25" name="Google Shape;925;p89"/>
          <p:cNvGrpSpPr/>
          <p:nvPr/>
        </p:nvGrpSpPr>
        <p:grpSpPr>
          <a:xfrm>
            <a:off x="7191542" y="1"/>
            <a:ext cx="5000459" cy="1425992"/>
            <a:chOff x="7191542" y="1"/>
            <a:chExt cx="5000459" cy="1425992"/>
          </a:xfrm>
        </p:grpSpPr>
        <p:pic>
          <p:nvPicPr>
            <p:cNvPr id="926" name="Google Shape;926;p8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27" name="Google Shape;927;p89"/>
            <p:cNvGrpSpPr/>
            <p:nvPr/>
          </p:nvGrpSpPr>
          <p:grpSpPr>
            <a:xfrm>
              <a:off x="7191542" y="1"/>
              <a:ext cx="5000459" cy="1425992"/>
              <a:chOff x="7186272" y="0"/>
              <a:chExt cx="5005729" cy="1427495"/>
            </a:xfrm>
          </p:grpSpPr>
          <p:sp>
            <p:nvSpPr>
              <p:cNvPr id="928" name="Google Shape;928;p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9" name="Google Shape;929;p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30" name="Google Shape;930;p8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matchingName="3_Quotation">
  <p:cSld name="3_Quotation 2">
    <p:spTree>
      <p:nvGrpSpPr>
        <p:cNvPr id="1" name="Shape 931"/>
        <p:cNvGrpSpPr/>
        <p:nvPr/>
      </p:nvGrpSpPr>
      <p:grpSpPr>
        <a:xfrm>
          <a:off x="0" y="0"/>
          <a:ext cx="0" cy="0"/>
          <a:chOff x="0" y="0"/>
          <a:chExt cx="0" cy="0"/>
        </a:xfrm>
      </p:grpSpPr>
      <p:sp>
        <p:nvSpPr>
          <p:cNvPr id="932" name="Google Shape;932;p9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33" name="Google Shape;933;p9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34" name="Google Shape;934;p9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35" name="Google Shape;935;p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36" name="Google Shape;936;p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37" name="Google Shape;937;p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38" name="Google Shape;938;p90"/>
          <p:cNvGrpSpPr/>
          <p:nvPr/>
        </p:nvGrpSpPr>
        <p:grpSpPr>
          <a:xfrm>
            <a:off x="7191542" y="1"/>
            <a:ext cx="5000459" cy="1425992"/>
            <a:chOff x="7191542" y="1"/>
            <a:chExt cx="5000459" cy="1425992"/>
          </a:xfrm>
        </p:grpSpPr>
        <p:pic>
          <p:nvPicPr>
            <p:cNvPr id="939" name="Google Shape;939;p9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40" name="Google Shape;940;p90"/>
            <p:cNvGrpSpPr/>
            <p:nvPr/>
          </p:nvGrpSpPr>
          <p:grpSpPr>
            <a:xfrm>
              <a:off x="7191542" y="1"/>
              <a:ext cx="5000459" cy="1425992"/>
              <a:chOff x="7186272" y="0"/>
              <a:chExt cx="5005729" cy="1427495"/>
            </a:xfrm>
          </p:grpSpPr>
          <p:sp>
            <p:nvSpPr>
              <p:cNvPr id="941" name="Google Shape;941;p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2" name="Google Shape;942;p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43" name="Google Shape;943;p9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matchingName="Quotation">
  <p:cSld name="Quotation 13">
    <p:spTree>
      <p:nvGrpSpPr>
        <p:cNvPr id="1" name="Shape 944"/>
        <p:cNvGrpSpPr/>
        <p:nvPr/>
      </p:nvGrpSpPr>
      <p:grpSpPr>
        <a:xfrm>
          <a:off x="0" y="0"/>
          <a:ext cx="0" cy="0"/>
          <a:chOff x="0" y="0"/>
          <a:chExt cx="0" cy="0"/>
        </a:xfrm>
      </p:grpSpPr>
      <p:sp>
        <p:nvSpPr>
          <p:cNvPr id="945" name="Google Shape;945;p9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46" name="Google Shape;946;p9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47" name="Google Shape;947;p9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48" name="Google Shape;948;p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49" name="Google Shape;949;p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50" name="Google Shape;950;p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51" name="Google Shape;951;p91"/>
          <p:cNvGrpSpPr/>
          <p:nvPr/>
        </p:nvGrpSpPr>
        <p:grpSpPr>
          <a:xfrm>
            <a:off x="7191542" y="1"/>
            <a:ext cx="5000459" cy="1425992"/>
            <a:chOff x="7191542" y="1"/>
            <a:chExt cx="5000459" cy="1425992"/>
          </a:xfrm>
        </p:grpSpPr>
        <p:pic>
          <p:nvPicPr>
            <p:cNvPr id="952" name="Google Shape;952;p9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53" name="Google Shape;953;p91"/>
            <p:cNvGrpSpPr/>
            <p:nvPr/>
          </p:nvGrpSpPr>
          <p:grpSpPr>
            <a:xfrm>
              <a:off x="7191542" y="1"/>
              <a:ext cx="5000459" cy="1425992"/>
              <a:chOff x="7186272" y="0"/>
              <a:chExt cx="5005729" cy="1427495"/>
            </a:xfrm>
          </p:grpSpPr>
          <p:sp>
            <p:nvSpPr>
              <p:cNvPr id="954" name="Google Shape;954;p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5" name="Google Shape;955;p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56" name="Google Shape;956;p9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matchingName="Quotation">
  <p:cSld name="Quotation 12">
    <p:spTree>
      <p:nvGrpSpPr>
        <p:cNvPr id="1" name="Shape 918"/>
        <p:cNvGrpSpPr/>
        <p:nvPr/>
      </p:nvGrpSpPr>
      <p:grpSpPr>
        <a:xfrm>
          <a:off x="0" y="0"/>
          <a:ext cx="0" cy="0"/>
          <a:chOff x="0" y="0"/>
          <a:chExt cx="0" cy="0"/>
        </a:xfrm>
      </p:grpSpPr>
      <p:sp>
        <p:nvSpPr>
          <p:cNvPr id="919" name="Google Shape;919;p8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20" name="Google Shape;920;p8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21" name="Google Shape;921;p8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22" name="Google Shape;922;p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23" name="Google Shape;923;p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24" name="Google Shape;924;p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25" name="Google Shape;925;p89"/>
          <p:cNvGrpSpPr/>
          <p:nvPr/>
        </p:nvGrpSpPr>
        <p:grpSpPr>
          <a:xfrm>
            <a:off x="7191542" y="1"/>
            <a:ext cx="5000459" cy="1425992"/>
            <a:chOff x="7191542" y="1"/>
            <a:chExt cx="5000459" cy="1425992"/>
          </a:xfrm>
        </p:grpSpPr>
        <p:pic>
          <p:nvPicPr>
            <p:cNvPr id="926" name="Google Shape;926;p8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27" name="Google Shape;927;p89"/>
            <p:cNvGrpSpPr/>
            <p:nvPr/>
          </p:nvGrpSpPr>
          <p:grpSpPr>
            <a:xfrm>
              <a:off x="7191542" y="1"/>
              <a:ext cx="5000459" cy="1425992"/>
              <a:chOff x="7186272" y="0"/>
              <a:chExt cx="5005729" cy="1427495"/>
            </a:xfrm>
          </p:grpSpPr>
          <p:sp>
            <p:nvSpPr>
              <p:cNvPr id="928" name="Google Shape;928;p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9" name="Google Shape;929;p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30" name="Google Shape;930;p8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matchingName="3_Quotation">
  <p:cSld name="3_Quotation 2">
    <p:spTree>
      <p:nvGrpSpPr>
        <p:cNvPr id="1" name="Shape 931"/>
        <p:cNvGrpSpPr/>
        <p:nvPr/>
      </p:nvGrpSpPr>
      <p:grpSpPr>
        <a:xfrm>
          <a:off x="0" y="0"/>
          <a:ext cx="0" cy="0"/>
          <a:chOff x="0" y="0"/>
          <a:chExt cx="0" cy="0"/>
        </a:xfrm>
      </p:grpSpPr>
      <p:sp>
        <p:nvSpPr>
          <p:cNvPr id="932" name="Google Shape;932;p9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33" name="Google Shape;933;p9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34" name="Google Shape;934;p9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35" name="Google Shape;935;p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36" name="Google Shape;936;p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37" name="Google Shape;937;p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38" name="Google Shape;938;p90"/>
          <p:cNvGrpSpPr/>
          <p:nvPr/>
        </p:nvGrpSpPr>
        <p:grpSpPr>
          <a:xfrm>
            <a:off x="7191542" y="1"/>
            <a:ext cx="5000459" cy="1425992"/>
            <a:chOff x="7191542" y="1"/>
            <a:chExt cx="5000459" cy="1425992"/>
          </a:xfrm>
        </p:grpSpPr>
        <p:pic>
          <p:nvPicPr>
            <p:cNvPr id="939" name="Google Shape;939;p9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40" name="Google Shape;940;p90"/>
            <p:cNvGrpSpPr/>
            <p:nvPr/>
          </p:nvGrpSpPr>
          <p:grpSpPr>
            <a:xfrm>
              <a:off x="7191542" y="1"/>
              <a:ext cx="5000459" cy="1425992"/>
              <a:chOff x="7186272" y="0"/>
              <a:chExt cx="5005729" cy="1427495"/>
            </a:xfrm>
          </p:grpSpPr>
          <p:sp>
            <p:nvSpPr>
              <p:cNvPr id="941" name="Google Shape;941;p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2" name="Google Shape;942;p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43" name="Google Shape;943;p9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matchingName="Quotation">
  <p:cSld name="Quotation 13">
    <p:spTree>
      <p:nvGrpSpPr>
        <p:cNvPr id="1" name="Shape 944"/>
        <p:cNvGrpSpPr/>
        <p:nvPr/>
      </p:nvGrpSpPr>
      <p:grpSpPr>
        <a:xfrm>
          <a:off x="0" y="0"/>
          <a:ext cx="0" cy="0"/>
          <a:chOff x="0" y="0"/>
          <a:chExt cx="0" cy="0"/>
        </a:xfrm>
      </p:grpSpPr>
      <p:sp>
        <p:nvSpPr>
          <p:cNvPr id="945" name="Google Shape;945;p9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46" name="Google Shape;946;p9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47" name="Google Shape;947;p9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48" name="Google Shape;948;p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49" name="Google Shape;949;p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50" name="Google Shape;950;p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51" name="Google Shape;951;p91"/>
          <p:cNvGrpSpPr/>
          <p:nvPr/>
        </p:nvGrpSpPr>
        <p:grpSpPr>
          <a:xfrm>
            <a:off x="7191542" y="1"/>
            <a:ext cx="5000459" cy="1425992"/>
            <a:chOff x="7191542" y="1"/>
            <a:chExt cx="5000459" cy="1425992"/>
          </a:xfrm>
        </p:grpSpPr>
        <p:pic>
          <p:nvPicPr>
            <p:cNvPr id="952" name="Google Shape;952;p9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53" name="Google Shape;953;p91"/>
            <p:cNvGrpSpPr/>
            <p:nvPr/>
          </p:nvGrpSpPr>
          <p:grpSpPr>
            <a:xfrm>
              <a:off x="7191542" y="1"/>
              <a:ext cx="5000459" cy="1425992"/>
              <a:chOff x="7186272" y="0"/>
              <a:chExt cx="5005729" cy="1427495"/>
            </a:xfrm>
          </p:grpSpPr>
          <p:sp>
            <p:nvSpPr>
              <p:cNvPr id="954" name="Google Shape;954;p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5" name="Google Shape;955;p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56" name="Google Shape;956;p9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339690513"/>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matchingName="Quotation">
  <p:cSld name="Quotation 12">
    <p:spTree>
      <p:nvGrpSpPr>
        <p:cNvPr id="1" name="Shape 918"/>
        <p:cNvGrpSpPr/>
        <p:nvPr/>
      </p:nvGrpSpPr>
      <p:grpSpPr>
        <a:xfrm>
          <a:off x="0" y="0"/>
          <a:ext cx="0" cy="0"/>
          <a:chOff x="0" y="0"/>
          <a:chExt cx="0" cy="0"/>
        </a:xfrm>
      </p:grpSpPr>
      <p:sp>
        <p:nvSpPr>
          <p:cNvPr id="919" name="Google Shape;919;p8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20" name="Google Shape;920;p8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21" name="Google Shape;921;p8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22" name="Google Shape;922;p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23" name="Google Shape;923;p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24" name="Google Shape;924;p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25" name="Google Shape;925;p89"/>
          <p:cNvGrpSpPr/>
          <p:nvPr/>
        </p:nvGrpSpPr>
        <p:grpSpPr>
          <a:xfrm>
            <a:off x="7191542" y="1"/>
            <a:ext cx="5000459" cy="1425992"/>
            <a:chOff x="7191542" y="1"/>
            <a:chExt cx="5000459" cy="1425992"/>
          </a:xfrm>
        </p:grpSpPr>
        <p:pic>
          <p:nvPicPr>
            <p:cNvPr id="926" name="Google Shape;926;p8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27" name="Google Shape;927;p89"/>
            <p:cNvGrpSpPr/>
            <p:nvPr/>
          </p:nvGrpSpPr>
          <p:grpSpPr>
            <a:xfrm>
              <a:off x="7191542" y="1"/>
              <a:ext cx="5000459" cy="1425992"/>
              <a:chOff x="7186272" y="0"/>
              <a:chExt cx="5005729" cy="1427495"/>
            </a:xfrm>
          </p:grpSpPr>
          <p:sp>
            <p:nvSpPr>
              <p:cNvPr id="928" name="Google Shape;928;p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9" name="Google Shape;929;p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30" name="Google Shape;930;p8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matchingName="3_Quotation">
  <p:cSld name="3_Quotation 2">
    <p:spTree>
      <p:nvGrpSpPr>
        <p:cNvPr id="1" name="Shape 931"/>
        <p:cNvGrpSpPr/>
        <p:nvPr/>
      </p:nvGrpSpPr>
      <p:grpSpPr>
        <a:xfrm>
          <a:off x="0" y="0"/>
          <a:ext cx="0" cy="0"/>
          <a:chOff x="0" y="0"/>
          <a:chExt cx="0" cy="0"/>
        </a:xfrm>
      </p:grpSpPr>
      <p:sp>
        <p:nvSpPr>
          <p:cNvPr id="932" name="Google Shape;932;p9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33" name="Google Shape;933;p9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34" name="Google Shape;934;p9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35" name="Google Shape;935;p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36" name="Google Shape;936;p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37" name="Google Shape;937;p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38" name="Google Shape;938;p90"/>
          <p:cNvGrpSpPr/>
          <p:nvPr/>
        </p:nvGrpSpPr>
        <p:grpSpPr>
          <a:xfrm>
            <a:off x="7191542" y="1"/>
            <a:ext cx="5000459" cy="1425992"/>
            <a:chOff x="7191542" y="1"/>
            <a:chExt cx="5000459" cy="1425992"/>
          </a:xfrm>
        </p:grpSpPr>
        <p:pic>
          <p:nvPicPr>
            <p:cNvPr id="939" name="Google Shape;939;p9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40" name="Google Shape;940;p90"/>
            <p:cNvGrpSpPr/>
            <p:nvPr/>
          </p:nvGrpSpPr>
          <p:grpSpPr>
            <a:xfrm>
              <a:off x="7191542" y="1"/>
              <a:ext cx="5000459" cy="1425992"/>
              <a:chOff x="7186272" y="0"/>
              <a:chExt cx="5005729" cy="1427495"/>
            </a:xfrm>
          </p:grpSpPr>
          <p:sp>
            <p:nvSpPr>
              <p:cNvPr id="941" name="Google Shape;941;p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2" name="Google Shape;942;p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43" name="Google Shape;943;p9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matchingName="Quotation">
  <p:cSld name="Quotation 13">
    <p:spTree>
      <p:nvGrpSpPr>
        <p:cNvPr id="1" name="Shape 944"/>
        <p:cNvGrpSpPr/>
        <p:nvPr/>
      </p:nvGrpSpPr>
      <p:grpSpPr>
        <a:xfrm>
          <a:off x="0" y="0"/>
          <a:ext cx="0" cy="0"/>
          <a:chOff x="0" y="0"/>
          <a:chExt cx="0" cy="0"/>
        </a:xfrm>
      </p:grpSpPr>
      <p:sp>
        <p:nvSpPr>
          <p:cNvPr id="945" name="Google Shape;945;p9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46" name="Google Shape;946;p9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47" name="Google Shape;947;p9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48" name="Google Shape;948;p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49" name="Google Shape;949;p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50" name="Google Shape;950;p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51" name="Google Shape;951;p91"/>
          <p:cNvGrpSpPr/>
          <p:nvPr/>
        </p:nvGrpSpPr>
        <p:grpSpPr>
          <a:xfrm>
            <a:off x="7191542" y="1"/>
            <a:ext cx="5000459" cy="1425992"/>
            <a:chOff x="7191542" y="1"/>
            <a:chExt cx="5000459" cy="1425992"/>
          </a:xfrm>
        </p:grpSpPr>
        <p:pic>
          <p:nvPicPr>
            <p:cNvPr id="952" name="Google Shape;952;p9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53" name="Google Shape;953;p91"/>
            <p:cNvGrpSpPr/>
            <p:nvPr/>
          </p:nvGrpSpPr>
          <p:grpSpPr>
            <a:xfrm>
              <a:off x="7191542" y="1"/>
              <a:ext cx="5000459" cy="1425992"/>
              <a:chOff x="7186272" y="0"/>
              <a:chExt cx="5005729" cy="1427495"/>
            </a:xfrm>
          </p:grpSpPr>
          <p:sp>
            <p:nvSpPr>
              <p:cNvPr id="954" name="Google Shape;954;p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5" name="Google Shape;955;p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56" name="Google Shape;956;p9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showMasterSp="0" matchingName="Title Slide">
  <p:cSld name="Title Slide">
    <p:bg>
      <p:bgPr>
        <a:solidFill>
          <a:schemeClr val="lt1"/>
        </a:solidFill>
        <a:effectLst/>
      </p:bgPr>
    </p:bg>
    <p:spTree>
      <p:nvGrpSpPr>
        <p:cNvPr id="1" name="Shape 957"/>
        <p:cNvGrpSpPr/>
        <p:nvPr/>
      </p:nvGrpSpPr>
      <p:grpSpPr>
        <a:xfrm>
          <a:off x="0" y="0"/>
          <a:ext cx="0" cy="0"/>
          <a:chOff x="0" y="0"/>
          <a:chExt cx="0" cy="0"/>
        </a:xfrm>
      </p:grpSpPr>
      <p:sp>
        <p:nvSpPr>
          <p:cNvPr id="958" name="Google Shape;958;p92"/>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9" name="Google Shape;959;p92"/>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960" name="Google Shape;960;p92"/>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961" name="Google Shape;961;p92"/>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962" name="Google Shape;962;p92"/>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963" name="Google Shape;963;p92"/>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64" name="Google Shape;964;p92"/>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65" name="Google Shape;965;p92"/>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966" name="Google Shape;966;p92"/>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spcBef>
                <a:spcPts val="0"/>
              </a:spcBef>
              <a:spcAft>
                <a:spcPts val="0"/>
              </a:spcAft>
              <a:buSzPts val="1400"/>
              <a:buNone/>
              <a:defRPr>
                <a:solidFill>
                  <a:srgbClr val="919497"/>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967" name="Google Shape;967;p92"/>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spcBef>
                <a:spcPts val="0"/>
              </a:spcBef>
              <a:spcAft>
                <a:spcPts val="0"/>
              </a:spcAft>
              <a:buSzPts val="1400"/>
              <a:buNone/>
              <a:defRPr sz="1800">
                <a:solidFill>
                  <a:srgbClr val="919497"/>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968" name="Google Shape;968;p92"/>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buNone/>
              <a:defRPr sz="1200" b="0" i="0">
                <a:solidFill>
                  <a:srgbClr val="929599"/>
                </a:solidFill>
                <a:latin typeface="Arial"/>
                <a:ea typeface="Arial"/>
                <a:cs typeface="Arial"/>
                <a:sym typeface="Arial"/>
              </a:defRPr>
            </a:lvl1pPr>
            <a:lvl2pPr marL="38100" marR="0" lvl="1" indent="0" algn="r">
              <a:lnSpc>
                <a:spcPct val="118750"/>
              </a:lnSpc>
              <a:spcBef>
                <a:spcPts val="0"/>
              </a:spcBef>
              <a:buNone/>
              <a:defRPr sz="1200" b="0" i="0">
                <a:solidFill>
                  <a:srgbClr val="929599"/>
                </a:solidFill>
                <a:latin typeface="Arial"/>
                <a:ea typeface="Arial"/>
                <a:cs typeface="Arial"/>
                <a:sym typeface="Arial"/>
              </a:defRPr>
            </a:lvl2pPr>
            <a:lvl3pPr marL="38100" marR="0" lvl="2" indent="0" algn="r">
              <a:lnSpc>
                <a:spcPct val="118750"/>
              </a:lnSpc>
              <a:spcBef>
                <a:spcPts val="0"/>
              </a:spcBef>
              <a:buNone/>
              <a:defRPr sz="1200" b="0" i="0">
                <a:solidFill>
                  <a:srgbClr val="929599"/>
                </a:solidFill>
                <a:latin typeface="Arial"/>
                <a:ea typeface="Arial"/>
                <a:cs typeface="Arial"/>
                <a:sym typeface="Arial"/>
              </a:defRPr>
            </a:lvl3pPr>
            <a:lvl4pPr marL="38100" marR="0" lvl="3" indent="0" algn="r">
              <a:lnSpc>
                <a:spcPct val="118750"/>
              </a:lnSpc>
              <a:spcBef>
                <a:spcPts val="0"/>
              </a:spcBef>
              <a:buNone/>
              <a:defRPr sz="1200" b="0" i="0">
                <a:solidFill>
                  <a:srgbClr val="929599"/>
                </a:solidFill>
                <a:latin typeface="Arial"/>
                <a:ea typeface="Arial"/>
                <a:cs typeface="Arial"/>
                <a:sym typeface="Arial"/>
              </a:defRPr>
            </a:lvl4pPr>
            <a:lvl5pPr marL="38100" marR="0" lvl="4" indent="0" algn="r">
              <a:lnSpc>
                <a:spcPct val="118750"/>
              </a:lnSpc>
              <a:spcBef>
                <a:spcPts val="0"/>
              </a:spcBef>
              <a:buNone/>
              <a:defRPr sz="1200" b="0" i="0">
                <a:solidFill>
                  <a:srgbClr val="929599"/>
                </a:solidFill>
                <a:latin typeface="Arial"/>
                <a:ea typeface="Arial"/>
                <a:cs typeface="Arial"/>
                <a:sym typeface="Arial"/>
              </a:defRPr>
            </a:lvl5pPr>
            <a:lvl6pPr marL="38100" marR="0" lvl="5" indent="0" algn="r">
              <a:lnSpc>
                <a:spcPct val="118750"/>
              </a:lnSpc>
              <a:spcBef>
                <a:spcPts val="0"/>
              </a:spcBef>
              <a:buNone/>
              <a:defRPr sz="1200" b="0" i="0">
                <a:solidFill>
                  <a:srgbClr val="929599"/>
                </a:solidFill>
                <a:latin typeface="Arial"/>
                <a:ea typeface="Arial"/>
                <a:cs typeface="Arial"/>
                <a:sym typeface="Arial"/>
              </a:defRPr>
            </a:lvl6pPr>
            <a:lvl7pPr marL="38100" marR="0" lvl="6" indent="0" algn="r">
              <a:lnSpc>
                <a:spcPct val="118750"/>
              </a:lnSpc>
              <a:spcBef>
                <a:spcPts val="0"/>
              </a:spcBef>
              <a:buNone/>
              <a:defRPr sz="1200" b="0" i="0">
                <a:solidFill>
                  <a:srgbClr val="929599"/>
                </a:solidFill>
                <a:latin typeface="Arial"/>
                <a:ea typeface="Arial"/>
                <a:cs typeface="Arial"/>
                <a:sym typeface="Arial"/>
              </a:defRPr>
            </a:lvl7pPr>
            <a:lvl8pPr marL="38100" marR="0" lvl="7" indent="0" algn="r">
              <a:lnSpc>
                <a:spcPct val="118750"/>
              </a:lnSpc>
              <a:spcBef>
                <a:spcPts val="0"/>
              </a:spcBef>
              <a:buNone/>
              <a:defRPr sz="1200" b="0" i="0">
                <a:solidFill>
                  <a:srgbClr val="929599"/>
                </a:solidFill>
                <a:latin typeface="Arial"/>
                <a:ea typeface="Arial"/>
                <a:cs typeface="Arial"/>
                <a:sym typeface="Arial"/>
              </a:defRPr>
            </a:lvl8pPr>
            <a:lvl9pPr marL="38100" marR="0" lvl="8" indent="0" algn="r">
              <a:lnSpc>
                <a:spcPct val="118750"/>
              </a:lnSpc>
              <a:spcBef>
                <a:spcPts val="0"/>
              </a:spcBef>
              <a:buNone/>
              <a:defRPr sz="1200" b="0" i="0">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matchingName="2_Quotation">
  <p:cSld name="2_Quotation 2">
    <p:spTree>
      <p:nvGrpSpPr>
        <p:cNvPr id="1" name="Shape 969"/>
        <p:cNvGrpSpPr/>
        <p:nvPr/>
      </p:nvGrpSpPr>
      <p:grpSpPr>
        <a:xfrm>
          <a:off x="0" y="0"/>
          <a:ext cx="0" cy="0"/>
          <a:chOff x="0" y="0"/>
          <a:chExt cx="0" cy="0"/>
        </a:xfrm>
      </p:grpSpPr>
      <p:sp>
        <p:nvSpPr>
          <p:cNvPr id="970" name="Google Shape;970;p9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71" name="Google Shape;971;p9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72" name="Google Shape;972;p9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73" name="Google Shape;973;p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74" name="Google Shape;974;p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75" name="Google Shape;975;p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76" name="Google Shape;976;p93"/>
          <p:cNvGrpSpPr/>
          <p:nvPr/>
        </p:nvGrpSpPr>
        <p:grpSpPr>
          <a:xfrm>
            <a:off x="7191542" y="1"/>
            <a:ext cx="5000459" cy="1425992"/>
            <a:chOff x="7191542" y="1"/>
            <a:chExt cx="5000459" cy="1425992"/>
          </a:xfrm>
        </p:grpSpPr>
        <p:pic>
          <p:nvPicPr>
            <p:cNvPr id="977" name="Google Shape;977;p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78" name="Google Shape;978;p93"/>
            <p:cNvGrpSpPr/>
            <p:nvPr/>
          </p:nvGrpSpPr>
          <p:grpSpPr>
            <a:xfrm>
              <a:off x="7191542" y="1"/>
              <a:ext cx="5000459" cy="1425992"/>
              <a:chOff x="7186272" y="0"/>
              <a:chExt cx="5005729" cy="1427495"/>
            </a:xfrm>
          </p:grpSpPr>
          <p:sp>
            <p:nvSpPr>
              <p:cNvPr id="979" name="Google Shape;979;p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0" name="Google Shape;980;p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81" name="Google Shape;981;p9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matchingName="2_Quotation">
  <p:cSld name="2_Quotation 2">
    <p:spTree>
      <p:nvGrpSpPr>
        <p:cNvPr id="1" name="Shape 969"/>
        <p:cNvGrpSpPr/>
        <p:nvPr/>
      </p:nvGrpSpPr>
      <p:grpSpPr>
        <a:xfrm>
          <a:off x="0" y="0"/>
          <a:ext cx="0" cy="0"/>
          <a:chOff x="0" y="0"/>
          <a:chExt cx="0" cy="0"/>
        </a:xfrm>
      </p:grpSpPr>
      <p:sp>
        <p:nvSpPr>
          <p:cNvPr id="970" name="Google Shape;970;p9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71" name="Google Shape;971;p9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72" name="Google Shape;972;p9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73" name="Google Shape;973;p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74" name="Google Shape;974;p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75" name="Google Shape;975;p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76" name="Google Shape;976;p93"/>
          <p:cNvGrpSpPr/>
          <p:nvPr/>
        </p:nvGrpSpPr>
        <p:grpSpPr>
          <a:xfrm>
            <a:off x="7191542" y="1"/>
            <a:ext cx="5000459" cy="1425992"/>
            <a:chOff x="7191542" y="1"/>
            <a:chExt cx="5000459" cy="1425992"/>
          </a:xfrm>
        </p:grpSpPr>
        <p:pic>
          <p:nvPicPr>
            <p:cNvPr id="977" name="Google Shape;977;p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78" name="Google Shape;978;p93"/>
            <p:cNvGrpSpPr/>
            <p:nvPr/>
          </p:nvGrpSpPr>
          <p:grpSpPr>
            <a:xfrm>
              <a:off x="7191542" y="1"/>
              <a:ext cx="5000459" cy="1425992"/>
              <a:chOff x="7186272" y="0"/>
              <a:chExt cx="5005729" cy="1427495"/>
            </a:xfrm>
          </p:grpSpPr>
          <p:sp>
            <p:nvSpPr>
              <p:cNvPr id="979" name="Google Shape;979;p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0" name="Google Shape;980;p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81" name="Google Shape;981;p9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matchingName="2_Quotation">
  <p:cSld name="2_Quotation 2">
    <p:spTree>
      <p:nvGrpSpPr>
        <p:cNvPr id="1" name="Shape 969"/>
        <p:cNvGrpSpPr/>
        <p:nvPr/>
      </p:nvGrpSpPr>
      <p:grpSpPr>
        <a:xfrm>
          <a:off x="0" y="0"/>
          <a:ext cx="0" cy="0"/>
          <a:chOff x="0" y="0"/>
          <a:chExt cx="0" cy="0"/>
        </a:xfrm>
      </p:grpSpPr>
      <p:sp>
        <p:nvSpPr>
          <p:cNvPr id="970" name="Google Shape;970;p9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71" name="Google Shape;971;p9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72" name="Google Shape;972;p9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73" name="Google Shape;973;p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74" name="Google Shape;974;p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75" name="Google Shape;975;p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76" name="Google Shape;976;p93"/>
          <p:cNvGrpSpPr/>
          <p:nvPr/>
        </p:nvGrpSpPr>
        <p:grpSpPr>
          <a:xfrm>
            <a:off x="7191542" y="1"/>
            <a:ext cx="5000459" cy="1425992"/>
            <a:chOff x="7191542" y="1"/>
            <a:chExt cx="5000459" cy="1425992"/>
          </a:xfrm>
        </p:grpSpPr>
        <p:pic>
          <p:nvPicPr>
            <p:cNvPr id="977" name="Google Shape;977;p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78" name="Google Shape;978;p93"/>
            <p:cNvGrpSpPr/>
            <p:nvPr/>
          </p:nvGrpSpPr>
          <p:grpSpPr>
            <a:xfrm>
              <a:off x="7191542" y="1"/>
              <a:ext cx="5000459" cy="1425992"/>
              <a:chOff x="7186272" y="0"/>
              <a:chExt cx="5005729" cy="1427495"/>
            </a:xfrm>
          </p:grpSpPr>
          <p:sp>
            <p:nvSpPr>
              <p:cNvPr id="979" name="Google Shape;979;p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0" name="Google Shape;980;p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81" name="Google Shape;981;p9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matchingName="Cover">
  <p:cSld name="Cover 9">
    <p:spTree>
      <p:nvGrpSpPr>
        <p:cNvPr id="1" name="Shape 982"/>
        <p:cNvGrpSpPr/>
        <p:nvPr/>
      </p:nvGrpSpPr>
      <p:grpSpPr>
        <a:xfrm>
          <a:off x="0" y="0"/>
          <a:ext cx="0" cy="0"/>
          <a:chOff x="0" y="0"/>
          <a:chExt cx="0" cy="0"/>
        </a:xfrm>
      </p:grpSpPr>
      <p:sp>
        <p:nvSpPr>
          <p:cNvPr id="983" name="Google Shape;983;p9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84" name="Google Shape;984;p9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85" name="Google Shape;985;p9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86" name="Google Shape;986;p94"/>
          <p:cNvSpPr>
            <a:spLocks noGrp="1"/>
          </p:cNvSpPr>
          <p:nvPr>
            <p:ph type="pic" idx="2"/>
          </p:nvPr>
        </p:nvSpPr>
        <p:spPr>
          <a:xfrm>
            <a:off x="7118684" y="233915"/>
            <a:ext cx="5073316" cy="5943600"/>
          </a:xfrm>
          <a:prstGeom prst="rect">
            <a:avLst/>
          </a:prstGeom>
          <a:noFill/>
          <a:ln>
            <a:noFill/>
          </a:ln>
        </p:spPr>
      </p:sp>
      <p:grpSp>
        <p:nvGrpSpPr>
          <p:cNvPr id="987" name="Google Shape;987;p94"/>
          <p:cNvGrpSpPr/>
          <p:nvPr/>
        </p:nvGrpSpPr>
        <p:grpSpPr>
          <a:xfrm>
            <a:off x="0" y="5020348"/>
            <a:ext cx="12192000" cy="1837653"/>
            <a:chOff x="0" y="5020348"/>
            <a:chExt cx="12192000" cy="1837653"/>
          </a:xfrm>
        </p:grpSpPr>
        <p:sp>
          <p:nvSpPr>
            <p:cNvPr id="988" name="Google Shape;988;p9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89" name="Google Shape;989;p9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990" name="Google Shape;990;p9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matchingName="Divider">
  <p:cSld name="Divider 10">
    <p:bg>
      <p:bgPr>
        <a:solidFill>
          <a:schemeClr val="lt2"/>
        </a:solidFill>
        <a:effectLst/>
      </p:bgPr>
    </p:bg>
    <p:spTree>
      <p:nvGrpSpPr>
        <p:cNvPr id="1" name="Shape 991"/>
        <p:cNvGrpSpPr/>
        <p:nvPr/>
      </p:nvGrpSpPr>
      <p:grpSpPr>
        <a:xfrm>
          <a:off x="0" y="0"/>
          <a:ext cx="0" cy="0"/>
          <a:chOff x="0" y="0"/>
          <a:chExt cx="0" cy="0"/>
        </a:xfrm>
      </p:grpSpPr>
      <p:grpSp>
        <p:nvGrpSpPr>
          <p:cNvPr id="992" name="Google Shape;992;p95"/>
          <p:cNvGrpSpPr/>
          <p:nvPr/>
        </p:nvGrpSpPr>
        <p:grpSpPr>
          <a:xfrm>
            <a:off x="0" y="5020347"/>
            <a:ext cx="12192000" cy="1837653"/>
            <a:chOff x="0" y="5020347"/>
            <a:chExt cx="12192000" cy="1837653"/>
          </a:xfrm>
        </p:grpSpPr>
        <p:sp>
          <p:nvSpPr>
            <p:cNvPr id="993" name="Google Shape;993;p9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94" name="Google Shape;994;p9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95" name="Google Shape;995;p9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996" name="Google Shape;996;p9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997" name="Google Shape;997;p9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98" name="Google Shape;998;p9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matchingName="Photo Slide">
  <p:cSld name="Photo Slide 9">
    <p:spTree>
      <p:nvGrpSpPr>
        <p:cNvPr id="1" name="Shape 999"/>
        <p:cNvGrpSpPr/>
        <p:nvPr/>
      </p:nvGrpSpPr>
      <p:grpSpPr>
        <a:xfrm>
          <a:off x="0" y="0"/>
          <a:ext cx="0" cy="0"/>
          <a:chOff x="0" y="0"/>
          <a:chExt cx="0" cy="0"/>
        </a:xfrm>
      </p:grpSpPr>
      <p:sp>
        <p:nvSpPr>
          <p:cNvPr id="1000" name="Google Shape;1000;p9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01" name="Google Shape;1001;p9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02" name="Google Shape;1002;p96"/>
          <p:cNvGrpSpPr/>
          <p:nvPr/>
        </p:nvGrpSpPr>
        <p:grpSpPr>
          <a:xfrm>
            <a:off x="0" y="5379426"/>
            <a:ext cx="2807368" cy="753891"/>
            <a:chOff x="0" y="5379426"/>
            <a:chExt cx="2807368" cy="753891"/>
          </a:xfrm>
        </p:grpSpPr>
        <p:sp>
          <p:nvSpPr>
            <p:cNvPr id="1003" name="Google Shape;1003;p9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04" name="Google Shape;1004;p9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005" name="Google Shape;1005;p96"/>
          <p:cNvSpPr>
            <a:spLocks noGrp="1"/>
          </p:cNvSpPr>
          <p:nvPr>
            <p:ph type="pic" idx="2"/>
          </p:nvPr>
        </p:nvSpPr>
        <p:spPr>
          <a:xfrm>
            <a:off x="2807368" y="457202"/>
            <a:ext cx="8915400" cy="5943598"/>
          </a:xfrm>
          <a:prstGeom prst="rect">
            <a:avLst/>
          </a:prstGeom>
          <a:noFill/>
          <a:ln>
            <a:noFill/>
          </a:ln>
        </p:spPr>
      </p:sp>
      <p:pic>
        <p:nvPicPr>
          <p:cNvPr id="1006" name="Google Shape;1006;p96"/>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03572776"/>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matchingName="Quotation">
  <p:cSld name="Quotation 14">
    <p:spTree>
      <p:nvGrpSpPr>
        <p:cNvPr id="1" name="Shape 1007"/>
        <p:cNvGrpSpPr/>
        <p:nvPr/>
      </p:nvGrpSpPr>
      <p:grpSpPr>
        <a:xfrm>
          <a:off x="0" y="0"/>
          <a:ext cx="0" cy="0"/>
          <a:chOff x="0" y="0"/>
          <a:chExt cx="0" cy="0"/>
        </a:xfrm>
      </p:grpSpPr>
      <p:sp>
        <p:nvSpPr>
          <p:cNvPr id="1008" name="Google Shape;1008;p9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09" name="Google Shape;1009;p9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10" name="Google Shape;1010;p9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1" name="Google Shape;1011;p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12" name="Google Shape;1012;p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3" name="Google Shape;1013;p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014" name="Google Shape;1014;p97"/>
          <p:cNvGrpSpPr/>
          <p:nvPr/>
        </p:nvGrpSpPr>
        <p:grpSpPr>
          <a:xfrm>
            <a:off x="7191542" y="1"/>
            <a:ext cx="5000459" cy="1425992"/>
            <a:chOff x="7191542" y="1"/>
            <a:chExt cx="5000459" cy="1425992"/>
          </a:xfrm>
        </p:grpSpPr>
        <p:pic>
          <p:nvPicPr>
            <p:cNvPr id="1015" name="Google Shape;1015;p9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16" name="Google Shape;1016;p97"/>
            <p:cNvGrpSpPr/>
            <p:nvPr/>
          </p:nvGrpSpPr>
          <p:grpSpPr>
            <a:xfrm>
              <a:off x="7191542" y="1"/>
              <a:ext cx="5000459" cy="1425992"/>
              <a:chOff x="7186272" y="0"/>
              <a:chExt cx="5005729" cy="1427495"/>
            </a:xfrm>
          </p:grpSpPr>
          <p:sp>
            <p:nvSpPr>
              <p:cNvPr id="1017" name="Google Shape;1017;p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18" name="Google Shape;1018;p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019" name="Google Shape;1019;p9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matchingName="Quotation">
  <p:cSld name="Quotation 14">
    <p:spTree>
      <p:nvGrpSpPr>
        <p:cNvPr id="1" name="Shape 1007"/>
        <p:cNvGrpSpPr/>
        <p:nvPr/>
      </p:nvGrpSpPr>
      <p:grpSpPr>
        <a:xfrm>
          <a:off x="0" y="0"/>
          <a:ext cx="0" cy="0"/>
          <a:chOff x="0" y="0"/>
          <a:chExt cx="0" cy="0"/>
        </a:xfrm>
      </p:grpSpPr>
      <p:sp>
        <p:nvSpPr>
          <p:cNvPr id="1008" name="Google Shape;1008;p9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09" name="Google Shape;1009;p9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10" name="Google Shape;1010;p9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1" name="Google Shape;1011;p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12" name="Google Shape;1012;p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3" name="Google Shape;1013;p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014" name="Google Shape;1014;p97"/>
          <p:cNvGrpSpPr/>
          <p:nvPr/>
        </p:nvGrpSpPr>
        <p:grpSpPr>
          <a:xfrm>
            <a:off x="7191542" y="1"/>
            <a:ext cx="5000459" cy="1425992"/>
            <a:chOff x="7191542" y="1"/>
            <a:chExt cx="5000459" cy="1425992"/>
          </a:xfrm>
        </p:grpSpPr>
        <p:pic>
          <p:nvPicPr>
            <p:cNvPr id="1015" name="Google Shape;1015;p9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16" name="Google Shape;1016;p97"/>
            <p:cNvGrpSpPr/>
            <p:nvPr/>
          </p:nvGrpSpPr>
          <p:grpSpPr>
            <a:xfrm>
              <a:off x="7191542" y="1"/>
              <a:ext cx="5000459" cy="1425992"/>
              <a:chOff x="7186272" y="0"/>
              <a:chExt cx="5005729" cy="1427495"/>
            </a:xfrm>
          </p:grpSpPr>
          <p:sp>
            <p:nvSpPr>
              <p:cNvPr id="1017" name="Google Shape;1017;p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18" name="Google Shape;1018;p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019" name="Google Shape;1019;p9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matchingName="Quotation">
  <p:cSld name="Quotation 14">
    <p:spTree>
      <p:nvGrpSpPr>
        <p:cNvPr id="1" name="Shape 1007"/>
        <p:cNvGrpSpPr/>
        <p:nvPr/>
      </p:nvGrpSpPr>
      <p:grpSpPr>
        <a:xfrm>
          <a:off x="0" y="0"/>
          <a:ext cx="0" cy="0"/>
          <a:chOff x="0" y="0"/>
          <a:chExt cx="0" cy="0"/>
        </a:xfrm>
      </p:grpSpPr>
      <p:sp>
        <p:nvSpPr>
          <p:cNvPr id="1008" name="Google Shape;1008;p9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09" name="Google Shape;1009;p9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10" name="Google Shape;1010;p9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1" name="Google Shape;1011;p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12" name="Google Shape;1012;p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3" name="Google Shape;1013;p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014" name="Google Shape;1014;p97"/>
          <p:cNvGrpSpPr/>
          <p:nvPr/>
        </p:nvGrpSpPr>
        <p:grpSpPr>
          <a:xfrm>
            <a:off x="7191542" y="1"/>
            <a:ext cx="5000459" cy="1425992"/>
            <a:chOff x="7191542" y="1"/>
            <a:chExt cx="5000459" cy="1425992"/>
          </a:xfrm>
        </p:grpSpPr>
        <p:pic>
          <p:nvPicPr>
            <p:cNvPr id="1015" name="Google Shape;1015;p9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16" name="Google Shape;1016;p97"/>
            <p:cNvGrpSpPr/>
            <p:nvPr/>
          </p:nvGrpSpPr>
          <p:grpSpPr>
            <a:xfrm>
              <a:off x="7191542" y="1"/>
              <a:ext cx="5000459" cy="1425992"/>
              <a:chOff x="7186272" y="0"/>
              <a:chExt cx="5005729" cy="1427495"/>
            </a:xfrm>
          </p:grpSpPr>
          <p:sp>
            <p:nvSpPr>
              <p:cNvPr id="1017" name="Google Shape;1017;p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18" name="Google Shape;1018;p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019" name="Google Shape;1019;p9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matchingName="Title and Content">
  <p:cSld name="Title and Content 12">
    <p:spTree>
      <p:nvGrpSpPr>
        <p:cNvPr id="1" name="Shape 1020"/>
        <p:cNvGrpSpPr/>
        <p:nvPr/>
      </p:nvGrpSpPr>
      <p:grpSpPr>
        <a:xfrm>
          <a:off x="0" y="0"/>
          <a:ext cx="0" cy="0"/>
          <a:chOff x="0" y="0"/>
          <a:chExt cx="0" cy="0"/>
        </a:xfrm>
      </p:grpSpPr>
      <p:grpSp>
        <p:nvGrpSpPr>
          <p:cNvPr id="1021" name="Google Shape;1021;p98"/>
          <p:cNvGrpSpPr/>
          <p:nvPr/>
        </p:nvGrpSpPr>
        <p:grpSpPr>
          <a:xfrm>
            <a:off x="7191542" y="1"/>
            <a:ext cx="5000459" cy="1425992"/>
            <a:chOff x="7191542" y="1"/>
            <a:chExt cx="5000459" cy="1425992"/>
          </a:xfrm>
        </p:grpSpPr>
        <p:pic>
          <p:nvPicPr>
            <p:cNvPr id="1022" name="Google Shape;1022;p9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23" name="Google Shape;1023;p98"/>
            <p:cNvGrpSpPr/>
            <p:nvPr/>
          </p:nvGrpSpPr>
          <p:grpSpPr>
            <a:xfrm>
              <a:off x="7191542" y="1"/>
              <a:ext cx="5000459" cy="1425992"/>
              <a:chOff x="7186272" y="0"/>
              <a:chExt cx="5005729" cy="1427495"/>
            </a:xfrm>
          </p:grpSpPr>
          <p:sp>
            <p:nvSpPr>
              <p:cNvPr id="1024" name="Google Shape;1024;p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25" name="Google Shape;1025;p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026" name="Google Shape;1026;p9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27" name="Google Shape;1027;p9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28" name="Google Shape;1028;p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29" name="Google Shape;1029;p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30" name="Google Shape;1030;p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matchingName="Two Content">
  <p:cSld name="Two Content 8">
    <p:spTree>
      <p:nvGrpSpPr>
        <p:cNvPr id="1" name="Shape 1031"/>
        <p:cNvGrpSpPr/>
        <p:nvPr/>
      </p:nvGrpSpPr>
      <p:grpSpPr>
        <a:xfrm>
          <a:off x="0" y="0"/>
          <a:ext cx="0" cy="0"/>
          <a:chOff x="0" y="0"/>
          <a:chExt cx="0" cy="0"/>
        </a:xfrm>
      </p:grpSpPr>
      <p:sp>
        <p:nvSpPr>
          <p:cNvPr id="1032" name="Google Shape;1032;p9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33" name="Google Shape;1033;p9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034" name="Google Shape;1034;p99"/>
          <p:cNvGrpSpPr/>
          <p:nvPr/>
        </p:nvGrpSpPr>
        <p:grpSpPr>
          <a:xfrm>
            <a:off x="7191542" y="1"/>
            <a:ext cx="5000459" cy="1425992"/>
            <a:chOff x="7191542" y="1"/>
            <a:chExt cx="5000459" cy="1425992"/>
          </a:xfrm>
        </p:grpSpPr>
        <p:pic>
          <p:nvPicPr>
            <p:cNvPr id="1035" name="Google Shape;1035;p9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36" name="Google Shape;1036;p99"/>
            <p:cNvGrpSpPr/>
            <p:nvPr/>
          </p:nvGrpSpPr>
          <p:grpSpPr>
            <a:xfrm>
              <a:off x="7191542" y="1"/>
              <a:ext cx="5000459" cy="1425992"/>
              <a:chOff x="7186272" y="0"/>
              <a:chExt cx="5005729" cy="1427495"/>
            </a:xfrm>
          </p:grpSpPr>
          <p:sp>
            <p:nvSpPr>
              <p:cNvPr id="1037" name="Google Shape;1037;p9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8" name="Google Shape;1038;p9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039" name="Google Shape;1039;p9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40" name="Google Shape;1040;p9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041" name="Google Shape;1041;p9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42" name="Google Shape;1042;p9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matchingName="Comparison">
  <p:cSld name="Comparison 7">
    <p:spTree>
      <p:nvGrpSpPr>
        <p:cNvPr id="1" name="Shape 1043"/>
        <p:cNvGrpSpPr/>
        <p:nvPr/>
      </p:nvGrpSpPr>
      <p:grpSpPr>
        <a:xfrm>
          <a:off x="0" y="0"/>
          <a:ext cx="0" cy="0"/>
          <a:chOff x="0" y="0"/>
          <a:chExt cx="0" cy="0"/>
        </a:xfrm>
      </p:grpSpPr>
      <p:grpSp>
        <p:nvGrpSpPr>
          <p:cNvPr id="1044" name="Google Shape;1044;p100"/>
          <p:cNvGrpSpPr/>
          <p:nvPr/>
        </p:nvGrpSpPr>
        <p:grpSpPr>
          <a:xfrm>
            <a:off x="7191542" y="1"/>
            <a:ext cx="5000459" cy="1425992"/>
            <a:chOff x="7191542" y="1"/>
            <a:chExt cx="5000459" cy="1425992"/>
          </a:xfrm>
        </p:grpSpPr>
        <p:pic>
          <p:nvPicPr>
            <p:cNvPr id="1045" name="Google Shape;1045;p10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46" name="Google Shape;1046;p100"/>
            <p:cNvGrpSpPr/>
            <p:nvPr/>
          </p:nvGrpSpPr>
          <p:grpSpPr>
            <a:xfrm>
              <a:off x="7191542" y="1"/>
              <a:ext cx="5000459" cy="1425992"/>
              <a:chOff x="7186272" y="0"/>
              <a:chExt cx="5005729" cy="1427495"/>
            </a:xfrm>
          </p:grpSpPr>
          <p:sp>
            <p:nvSpPr>
              <p:cNvPr id="1047" name="Google Shape;1047;p1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48" name="Google Shape;1048;p1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049" name="Google Shape;1049;p10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50" name="Google Shape;1050;p10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51" name="Google Shape;1051;p10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52" name="Google Shape;1052;p10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53" name="Google Shape;1053;p10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54" name="Google Shape;1054;p10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055" name="Google Shape;1055;p1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56" name="Google Shape;1056;p1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matchingName="Title Only">
  <p:cSld name="Title Only 7">
    <p:spTree>
      <p:nvGrpSpPr>
        <p:cNvPr id="1" name="Shape 1057"/>
        <p:cNvGrpSpPr/>
        <p:nvPr/>
      </p:nvGrpSpPr>
      <p:grpSpPr>
        <a:xfrm>
          <a:off x="0" y="0"/>
          <a:ext cx="0" cy="0"/>
          <a:chOff x="0" y="0"/>
          <a:chExt cx="0" cy="0"/>
        </a:xfrm>
      </p:grpSpPr>
      <p:grpSp>
        <p:nvGrpSpPr>
          <p:cNvPr id="1058" name="Google Shape;1058;p101"/>
          <p:cNvGrpSpPr/>
          <p:nvPr/>
        </p:nvGrpSpPr>
        <p:grpSpPr>
          <a:xfrm>
            <a:off x="7191542" y="1"/>
            <a:ext cx="5000459" cy="1425992"/>
            <a:chOff x="7191542" y="1"/>
            <a:chExt cx="5000459" cy="1425992"/>
          </a:xfrm>
        </p:grpSpPr>
        <p:pic>
          <p:nvPicPr>
            <p:cNvPr id="1059" name="Google Shape;1059;p10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60" name="Google Shape;1060;p101"/>
            <p:cNvGrpSpPr/>
            <p:nvPr/>
          </p:nvGrpSpPr>
          <p:grpSpPr>
            <a:xfrm>
              <a:off x="7191542" y="1"/>
              <a:ext cx="5000459" cy="1425992"/>
              <a:chOff x="7186272" y="0"/>
              <a:chExt cx="5005729" cy="1427495"/>
            </a:xfrm>
          </p:grpSpPr>
          <p:sp>
            <p:nvSpPr>
              <p:cNvPr id="1061" name="Google Shape;1061;p1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2" name="Google Shape;1062;p1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063" name="Google Shape;1063;p10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64" name="Google Shape;1064;p10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065" name="Google Shape;1065;p1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66" name="Google Shape;1066;p1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matchingName="End">
  <p:cSld name="End 8">
    <p:spTree>
      <p:nvGrpSpPr>
        <p:cNvPr id="1" name="Shape 1067"/>
        <p:cNvGrpSpPr/>
        <p:nvPr/>
      </p:nvGrpSpPr>
      <p:grpSpPr>
        <a:xfrm>
          <a:off x="0" y="0"/>
          <a:ext cx="0" cy="0"/>
          <a:chOff x="0" y="0"/>
          <a:chExt cx="0" cy="0"/>
        </a:xfrm>
      </p:grpSpPr>
      <p:grpSp>
        <p:nvGrpSpPr>
          <p:cNvPr id="1068" name="Google Shape;1068;p102"/>
          <p:cNvGrpSpPr/>
          <p:nvPr/>
        </p:nvGrpSpPr>
        <p:grpSpPr>
          <a:xfrm>
            <a:off x="0" y="0"/>
            <a:ext cx="12192000" cy="2148830"/>
            <a:chOff x="0" y="0"/>
            <a:chExt cx="12192000" cy="2148830"/>
          </a:xfrm>
        </p:grpSpPr>
        <p:sp>
          <p:nvSpPr>
            <p:cNvPr id="1069" name="Google Shape;1069;p10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70" name="Google Shape;1070;p10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071" name="Google Shape;1071;p10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72" name="Google Shape;1072;p10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73" name="Google Shape;1073;p10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074" name="Google Shape;1074;p102"/>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075" name="Google Shape;1075;p10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matchingName="Blank">
  <p:cSld name="Blank 6">
    <p:spTree>
      <p:nvGrpSpPr>
        <p:cNvPr id="1" name="Shape 1076"/>
        <p:cNvGrpSpPr/>
        <p:nvPr/>
      </p:nvGrpSpPr>
      <p:grpSpPr>
        <a:xfrm>
          <a:off x="0" y="0"/>
          <a:ext cx="0" cy="0"/>
          <a:chOff x="0" y="0"/>
          <a:chExt cx="0" cy="0"/>
        </a:xfrm>
      </p:grpSpPr>
      <p:sp>
        <p:nvSpPr>
          <p:cNvPr id="1077" name="Google Shape;1077;p1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078" name="Google Shape;1078;p1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79" name="Google Shape;1079;p1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080" name="Google Shape;1080;p103"/>
          <p:cNvGrpSpPr/>
          <p:nvPr/>
        </p:nvGrpSpPr>
        <p:grpSpPr>
          <a:xfrm>
            <a:off x="7191542" y="1"/>
            <a:ext cx="5000459" cy="1425992"/>
            <a:chOff x="7191542" y="1"/>
            <a:chExt cx="5000459" cy="1425992"/>
          </a:xfrm>
        </p:grpSpPr>
        <p:pic>
          <p:nvPicPr>
            <p:cNvPr id="1081" name="Google Shape;1081;p1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82" name="Google Shape;1082;p103"/>
            <p:cNvGrpSpPr/>
            <p:nvPr/>
          </p:nvGrpSpPr>
          <p:grpSpPr>
            <a:xfrm>
              <a:off x="7191542" y="1"/>
              <a:ext cx="5000459" cy="1425992"/>
              <a:chOff x="7186272" y="0"/>
              <a:chExt cx="5005729" cy="1427495"/>
            </a:xfrm>
          </p:grpSpPr>
          <p:sp>
            <p:nvSpPr>
              <p:cNvPr id="1083" name="Google Shape;1083;p1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4" name="Google Shape;1084;p1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matchingName="Cover">
  <p:cSld name="Cover 10">
    <p:spTree>
      <p:nvGrpSpPr>
        <p:cNvPr id="1" name="Shape 1085"/>
        <p:cNvGrpSpPr/>
        <p:nvPr/>
      </p:nvGrpSpPr>
      <p:grpSpPr>
        <a:xfrm>
          <a:off x="0" y="0"/>
          <a:ext cx="0" cy="0"/>
          <a:chOff x="0" y="0"/>
          <a:chExt cx="0" cy="0"/>
        </a:xfrm>
      </p:grpSpPr>
      <p:sp>
        <p:nvSpPr>
          <p:cNvPr id="1086" name="Google Shape;1086;p10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87" name="Google Shape;1087;p10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88" name="Google Shape;1088;p10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89" name="Google Shape;1089;p104"/>
          <p:cNvSpPr>
            <a:spLocks noGrp="1"/>
          </p:cNvSpPr>
          <p:nvPr>
            <p:ph type="pic" idx="2"/>
          </p:nvPr>
        </p:nvSpPr>
        <p:spPr>
          <a:xfrm>
            <a:off x="7118684" y="233915"/>
            <a:ext cx="5073316" cy="5943600"/>
          </a:xfrm>
          <a:prstGeom prst="rect">
            <a:avLst/>
          </a:prstGeom>
          <a:noFill/>
          <a:ln>
            <a:noFill/>
          </a:ln>
        </p:spPr>
      </p:sp>
      <p:grpSp>
        <p:nvGrpSpPr>
          <p:cNvPr id="1090" name="Google Shape;1090;p104"/>
          <p:cNvGrpSpPr/>
          <p:nvPr/>
        </p:nvGrpSpPr>
        <p:grpSpPr>
          <a:xfrm>
            <a:off x="0" y="5020348"/>
            <a:ext cx="12192000" cy="1837653"/>
            <a:chOff x="0" y="5020348"/>
            <a:chExt cx="12192000" cy="1837653"/>
          </a:xfrm>
        </p:grpSpPr>
        <p:sp>
          <p:nvSpPr>
            <p:cNvPr id="1091" name="Google Shape;1091;p10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92" name="Google Shape;1092;p10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093" name="Google Shape;1093;p10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437652033"/>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matchingName="Divider">
  <p:cSld name="Divider 11">
    <p:bg>
      <p:bgPr>
        <a:solidFill>
          <a:schemeClr val="lt2"/>
        </a:solidFill>
        <a:effectLst/>
      </p:bgPr>
    </p:bg>
    <p:spTree>
      <p:nvGrpSpPr>
        <p:cNvPr id="1" name="Shape 1094"/>
        <p:cNvGrpSpPr/>
        <p:nvPr/>
      </p:nvGrpSpPr>
      <p:grpSpPr>
        <a:xfrm>
          <a:off x="0" y="0"/>
          <a:ext cx="0" cy="0"/>
          <a:chOff x="0" y="0"/>
          <a:chExt cx="0" cy="0"/>
        </a:xfrm>
      </p:grpSpPr>
      <p:grpSp>
        <p:nvGrpSpPr>
          <p:cNvPr id="1095" name="Google Shape;1095;p105"/>
          <p:cNvGrpSpPr/>
          <p:nvPr/>
        </p:nvGrpSpPr>
        <p:grpSpPr>
          <a:xfrm>
            <a:off x="0" y="5020347"/>
            <a:ext cx="12192000" cy="1837653"/>
            <a:chOff x="0" y="5020347"/>
            <a:chExt cx="12192000" cy="1837653"/>
          </a:xfrm>
        </p:grpSpPr>
        <p:sp>
          <p:nvSpPr>
            <p:cNvPr id="1096" name="Google Shape;1096;p10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97" name="Google Shape;1097;p10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98" name="Google Shape;1098;p10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099" name="Google Shape;1099;p10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100" name="Google Shape;1100;p10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01" name="Google Shape;1101;p10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matchingName="Photo Slide">
  <p:cSld name="Photo Slide 10">
    <p:spTree>
      <p:nvGrpSpPr>
        <p:cNvPr id="1" name="Shape 1102"/>
        <p:cNvGrpSpPr/>
        <p:nvPr/>
      </p:nvGrpSpPr>
      <p:grpSpPr>
        <a:xfrm>
          <a:off x="0" y="0"/>
          <a:ext cx="0" cy="0"/>
          <a:chOff x="0" y="0"/>
          <a:chExt cx="0" cy="0"/>
        </a:xfrm>
      </p:grpSpPr>
      <p:sp>
        <p:nvSpPr>
          <p:cNvPr id="1103" name="Google Shape;1103;p10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4" name="Google Shape;1104;p10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05" name="Google Shape;1105;p106"/>
          <p:cNvGrpSpPr/>
          <p:nvPr/>
        </p:nvGrpSpPr>
        <p:grpSpPr>
          <a:xfrm>
            <a:off x="0" y="5379426"/>
            <a:ext cx="2807368" cy="753891"/>
            <a:chOff x="0" y="5379426"/>
            <a:chExt cx="2807368" cy="753891"/>
          </a:xfrm>
        </p:grpSpPr>
        <p:sp>
          <p:nvSpPr>
            <p:cNvPr id="1106" name="Google Shape;1106;p10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07" name="Google Shape;1107;p10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08" name="Google Shape;1108;p106"/>
          <p:cNvSpPr>
            <a:spLocks noGrp="1"/>
          </p:cNvSpPr>
          <p:nvPr>
            <p:ph type="pic" idx="2"/>
          </p:nvPr>
        </p:nvSpPr>
        <p:spPr>
          <a:xfrm>
            <a:off x="2807368" y="457202"/>
            <a:ext cx="8915400" cy="5943598"/>
          </a:xfrm>
          <a:prstGeom prst="rect">
            <a:avLst/>
          </a:prstGeom>
          <a:noFill/>
          <a:ln>
            <a:noFill/>
          </a:ln>
        </p:spPr>
      </p:sp>
      <p:pic>
        <p:nvPicPr>
          <p:cNvPr id="1109" name="Google Shape;1109;p10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matchingName="Quotation">
  <p:cSld name="Quotation 15">
    <p:spTree>
      <p:nvGrpSpPr>
        <p:cNvPr id="1" name="Shape 1110"/>
        <p:cNvGrpSpPr/>
        <p:nvPr/>
      </p:nvGrpSpPr>
      <p:grpSpPr>
        <a:xfrm>
          <a:off x="0" y="0"/>
          <a:ext cx="0" cy="0"/>
          <a:chOff x="0" y="0"/>
          <a:chExt cx="0" cy="0"/>
        </a:xfrm>
      </p:grpSpPr>
      <p:sp>
        <p:nvSpPr>
          <p:cNvPr id="1111" name="Google Shape;1111;p10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12" name="Google Shape;1112;p10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13" name="Google Shape;1113;p10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14" name="Google Shape;1114;p10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15" name="Google Shape;1115;p1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16" name="Google Shape;1116;p1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17" name="Google Shape;1117;p107"/>
          <p:cNvGrpSpPr/>
          <p:nvPr/>
        </p:nvGrpSpPr>
        <p:grpSpPr>
          <a:xfrm>
            <a:off x="7191542" y="1"/>
            <a:ext cx="5000459" cy="1425992"/>
            <a:chOff x="7191542" y="1"/>
            <a:chExt cx="5000459" cy="1425992"/>
          </a:xfrm>
        </p:grpSpPr>
        <p:pic>
          <p:nvPicPr>
            <p:cNvPr id="1118" name="Google Shape;1118;p10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19" name="Google Shape;1119;p107"/>
            <p:cNvGrpSpPr/>
            <p:nvPr/>
          </p:nvGrpSpPr>
          <p:grpSpPr>
            <a:xfrm>
              <a:off x="7191542" y="1"/>
              <a:ext cx="5000459" cy="1425992"/>
              <a:chOff x="7186272" y="0"/>
              <a:chExt cx="5005729" cy="1427495"/>
            </a:xfrm>
          </p:grpSpPr>
          <p:sp>
            <p:nvSpPr>
              <p:cNvPr id="1120" name="Google Shape;1120;p1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1" name="Google Shape;1121;p1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122" name="Google Shape;1122;p10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83.xml><?xml version="1.0" encoding="utf-8"?>
<p:sldLayout xmlns:a="http://schemas.openxmlformats.org/drawingml/2006/main" xmlns:r="http://schemas.openxmlformats.org/officeDocument/2006/relationships" xmlns:p="http://schemas.openxmlformats.org/presentationml/2006/main" matchingName="Title and Content">
  <p:cSld name="Title and Content 13">
    <p:spTree>
      <p:nvGrpSpPr>
        <p:cNvPr id="1" name="Shape 1123"/>
        <p:cNvGrpSpPr/>
        <p:nvPr/>
      </p:nvGrpSpPr>
      <p:grpSpPr>
        <a:xfrm>
          <a:off x="0" y="0"/>
          <a:ext cx="0" cy="0"/>
          <a:chOff x="0" y="0"/>
          <a:chExt cx="0" cy="0"/>
        </a:xfrm>
      </p:grpSpPr>
      <p:grpSp>
        <p:nvGrpSpPr>
          <p:cNvPr id="1124" name="Google Shape;1124;p108"/>
          <p:cNvGrpSpPr/>
          <p:nvPr/>
        </p:nvGrpSpPr>
        <p:grpSpPr>
          <a:xfrm>
            <a:off x="7191542" y="1"/>
            <a:ext cx="5000459" cy="1425992"/>
            <a:chOff x="7191542" y="1"/>
            <a:chExt cx="5000459" cy="1425992"/>
          </a:xfrm>
        </p:grpSpPr>
        <p:pic>
          <p:nvPicPr>
            <p:cNvPr id="1125" name="Google Shape;1125;p10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26" name="Google Shape;1126;p108"/>
            <p:cNvGrpSpPr/>
            <p:nvPr/>
          </p:nvGrpSpPr>
          <p:grpSpPr>
            <a:xfrm>
              <a:off x="7191542" y="1"/>
              <a:ext cx="5000459" cy="1425992"/>
              <a:chOff x="7186272" y="0"/>
              <a:chExt cx="5005729" cy="1427495"/>
            </a:xfrm>
          </p:grpSpPr>
          <p:sp>
            <p:nvSpPr>
              <p:cNvPr id="1127" name="Google Shape;1127;p1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8" name="Google Shape;1128;p1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29" name="Google Shape;1129;p10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0" name="Google Shape;1130;p10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1" name="Google Shape;1131;p10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32" name="Google Shape;1132;p1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33" name="Google Shape;1133;p1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matchingName="Two Content">
  <p:cSld name="Two Content 9">
    <p:spTree>
      <p:nvGrpSpPr>
        <p:cNvPr id="1" name="Shape 1134"/>
        <p:cNvGrpSpPr/>
        <p:nvPr/>
      </p:nvGrpSpPr>
      <p:grpSpPr>
        <a:xfrm>
          <a:off x="0" y="0"/>
          <a:ext cx="0" cy="0"/>
          <a:chOff x="0" y="0"/>
          <a:chExt cx="0" cy="0"/>
        </a:xfrm>
      </p:grpSpPr>
      <p:sp>
        <p:nvSpPr>
          <p:cNvPr id="1135" name="Google Shape;1135;p10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6" name="Google Shape;1136;p10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37" name="Google Shape;1137;p109"/>
          <p:cNvGrpSpPr/>
          <p:nvPr/>
        </p:nvGrpSpPr>
        <p:grpSpPr>
          <a:xfrm>
            <a:off x="7191542" y="1"/>
            <a:ext cx="5000459" cy="1425992"/>
            <a:chOff x="7191542" y="1"/>
            <a:chExt cx="5000459" cy="1425992"/>
          </a:xfrm>
        </p:grpSpPr>
        <p:pic>
          <p:nvPicPr>
            <p:cNvPr id="1138" name="Google Shape;1138;p10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39" name="Google Shape;1139;p109"/>
            <p:cNvGrpSpPr/>
            <p:nvPr/>
          </p:nvGrpSpPr>
          <p:grpSpPr>
            <a:xfrm>
              <a:off x="7191542" y="1"/>
              <a:ext cx="5000459" cy="1425992"/>
              <a:chOff x="7186272" y="0"/>
              <a:chExt cx="5005729" cy="1427495"/>
            </a:xfrm>
          </p:grpSpPr>
          <p:sp>
            <p:nvSpPr>
              <p:cNvPr id="1140" name="Google Shape;1140;p10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41" name="Google Shape;1141;p10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42" name="Google Shape;1142;p10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3" name="Google Shape;1143;p10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44" name="Google Shape;1144;p10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45" name="Google Shape;1145;p10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matchingName="Comparison">
  <p:cSld name="Comparison 8">
    <p:spTree>
      <p:nvGrpSpPr>
        <p:cNvPr id="1" name="Shape 1146"/>
        <p:cNvGrpSpPr/>
        <p:nvPr/>
      </p:nvGrpSpPr>
      <p:grpSpPr>
        <a:xfrm>
          <a:off x="0" y="0"/>
          <a:ext cx="0" cy="0"/>
          <a:chOff x="0" y="0"/>
          <a:chExt cx="0" cy="0"/>
        </a:xfrm>
      </p:grpSpPr>
      <p:grpSp>
        <p:nvGrpSpPr>
          <p:cNvPr id="1147" name="Google Shape;1147;p110"/>
          <p:cNvGrpSpPr/>
          <p:nvPr/>
        </p:nvGrpSpPr>
        <p:grpSpPr>
          <a:xfrm>
            <a:off x="7191542" y="1"/>
            <a:ext cx="5000459" cy="1425992"/>
            <a:chOff x="7191542" y="1"/>
            <a:chExt cx="5000459" cy="1425992"/>
          </a:xfrm>
        </p:grpSpPr>
        <p:pic>
          <p:nvPicPr>
            <p:cNvPr id="1148" name="Google Shape;1148;p11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49" name="Google Shape;1149;p110"/>
            <p:cNvGrpSpPr/>
            <p:nvPr/>
          </p:nvGrpSpPr>
          <p:grpSpPr>
            <a:xfrm>
              <a:off x="7191542" y="1"/>
              <a:ext cx="5000459" cy="1425992"/>
              <a:chOff x="7186272" y="0"/>
              <a:chExt cx="5005729" cy="1427495"/>
            </a:xfrm>
          </p:grpSpPr>
          <p:sp>
            <p:nvSpPr>
              <p:cNvPr id="1150" name="Google Shape;1150;p1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1" name="Google Shape;1151;p1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52" name="Google Shape;1152;p11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3" name="Google Shape;1153;p11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54" name="Google Shape;1154;p11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5" name="Google Shape;1155;p11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56" name="Google Shape;1156;p11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7" name="Google Shape;1157;p1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58" name="Google Shape;1158;p1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59" name="Google Shape;1159;p1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86.xml><?xml version="1.0" encoding="utf-8"?>
<p:sldLayout xmlns:a="http://schemas.openxmlformats.org/drawingml/2006/main" xmlns:r="http://schemas.openxmlformats.org/officeDocument/2006/relationships" xmlns:p="http://schemas.openxmlformats.org/presentationml/2006/main" matchingName="Title Only">
  <p:cSld name="Title Only 8">
    <p:spTree>
      <p:nvGrpSpPr>
        <p:cNvPr id="1" name="Shape 1160"/>
        <p:cNvGrpSpPr/>
        <p:nvPr/>
      </p:nvGrpSpPr>
      <p:grpSpPr>
        <a:xfrm>
          <a:off x="0" y="0"/>
          <a:ext cx="0" cy="0"/>
          <a:chOff x="0" y="0"/>
          <a:chExt cx="0" cy="0"/>
        </a:xfrm>
      </p:grpSpPr>
      <p:grpSp>
        <p:nvGrpSpPr>
          <p:cNvPr id="1161" name="Google Shape;1161;p111"/>
          <p:cNvGrpSpPr/>
          <p:nvPr/>
        </p:nvGrpSpPr>
        <p:grpSpPr>
          <a:xfrm>
            <a:off x="7191542" y="1"/>
            <a:ext cx="5000459" cy="1425992"/>
            <a:chOff x="7191542" y="1"/>
            <a:chExt cx="5000459" cy="1425992"/>
          </a:xfrm>
        </p:grpSpPr>
        <p:pic>
          <p:nvPicPr>
            <p:cNvPr id="1162" name="Google Shape;1162;p11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63" name="Google Shape;1163;p111"/>
            <p:cNvGrpSpPr/>
            <p:nvPr/>
          </p:nvGrpSpPr>
          <p:grpSpPr>
            <a:xfrm>
              <a:off x="7191542" y="1"/>
              <a:ext cx="5000459" cy="1425992"/>
              <a:chOff x="7186272" y="0"/>
              <a:chExt cx="5005729" cy="1427495"/>
            </a:xfrm>
          </p:grpSpPr>
          <p:sp>
            <p:nvSpPr>
              <p:cNvPr id="1164" name="Google Shape;1164;p1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5" name="Google Shape;1165;p1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66" name="Google Shape;1166;p11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67" name="Google Shape;1167;p1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68" name="Google Shape;1168;p1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9" name="Google Shape;1169;p1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87.xml><?xml version="1.0" encoding="utf-8"?>
<p:sldLayout xmlns:a="http://schemas.openxmlformats.org/drawingml/2006/main" xmlns:r="http://schemas.openxmlformats.org/officeDocument/2006/relationships" xmlns:p="http://schemas.openxmlformats.org/presentationml/2006/main" matchingName="End">
  <p:cSld name="End 9">
    <p:spTree>
      <p:nvGrpSpPr>
        <p:cNvPr id="1" name="Shape 1170"/>
        <p:cNvGrpSpPr/>
        <p:nvPr/>
      </p:nvGrpSpPr>
      <p:grpSpPr>
        <a:xfrm>
          <a:off x="0" y="0"/>
          <a:ext cx="0" cy="0"/>
          <a:chOff x="0" y="0"/>
          <a:chExt cx="0" cy="0"/>
        </a:xfrm>
      </p:grpSpPr>
      <p:grpSp>
        <p:nvGrpSpPr>
          <p:cNvPr id="1171" name="Google Shape;1171;p112"/>
          <p:cNvGrpSpPr/>
          <p:nvPr/>
        </p:nvGrpSpPr>
        <p:grpSpPr>
          <a:xfrm>
            <a:off x="0" y="0"/>
            <a:ext cx="12192000" cy="2148830"/>
            <a:chOff x="0" y="0"/>
            <a:chExt cx="12192000" cy="2148830"/>
          </a:xfrm>
        </p:grpSpPr>
        <p:sp>
          <p:nvSpPr>
            <p:cNvPr id="1172" name="Google Shape;1172;p11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3" name="Google Shape;1173;p11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174" name="Google Shape;1174;p11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75" name="Google Shape;1175;p11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6" name="Google Shape;1176;p11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77" name="Google Shape;1177;p11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178" name="Google Shape;1178;p11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88.xml><?xml version="1.0" encoding="utf-8"?>
<p:sldLayout xmlns:a="http://schemas.openxmlformats.org/drawingml/2006/main" xmlns:r="http://schemas.openxmlformats.org/officeDocument/2006/relationships" xmlns:p="http://schemas.openxmlformats.org/presentationml/2006/main" matchingName="Blank">
  <p:cSld name="Blank 7">
    <p:spTree>
      <p:nvGrpSpPr>
        <p:cNvPr id="1" name="Shape 1179"/>
        <p:cNvGrpSpPr/>
        <p:nvPr/>
      </p:nvGrpSpPr>
      <p:grpSpPr>
        <a:xfrm>
          <a:off x="0" y="0"/>
          <a:ext cx="0" cy="0"/>
          <a:chOff x="0" y="0"/>
          <a:chExt cx="0" cy="0"/>
        </a:xfrm>
      </p:grpSpPr>
      <p:sp>
        <p:nvSpPr>
          <p:cNvPr id="1180" name="Google Shape;1180;p1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81" name="Google Shape;1181;p1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2" name="Google Shape;1182;p1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83" name="Google Shape;1183;p113"/>
          <p:cNvGrpSpPr/>
          <p:nvPr/>
        </p:nvGrpSpPr>
        <p:grpSpPr>
          <a:xfrm>
            <a:off x="7191542" y="1"/>
            <a:ext cx="5000459" cy="1425992"/>
            <a:chOff x="7191542" y="1"/>
            <a:chExt cx="5000459" cy="1425992"/>
          </a:xfrm>
        </p:grpSpPr>
        <p:pic>
          <p:nvPicPr>
            <p:cNvPr id="1184" name="Google Shape;1184;p11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85" name="Google Shape;1185;p113"/>
            <p:cNvGrpSpPr/>
            <p:nvPr/>
          </p:nvGrpSpPr>
          <p:grpSpPr>
            <a:xfrm>
              <a:off x="7191542" y="1"/>
              <a:ext cx="5000459" cy="1425992"/>
              <a:chOff x="7186272" y="0"/>
              <a:chExt cx="5005729" cy="1427495"/>
            </a:xfrm>
          </p:grpSpPr>
          <p:sp>
            <p:nvSpPr>
              <p:cNvPr id="1186" name="Google Shape;1186;p1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7" name="Google Shape;1187;p1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989.xml><?xml version="1.0" encoding="utf-8"?>
<p:sldLayout xmlns:a="http://schemas.openxmlformats.org/drawingml/2006/main" xmlns:r="http://schemas.openxmlformats.org/officeDocument/2006/relationships" xmlns:p="http://schemas.openxmlformats.org/presentationml/2006/main" matchingName="3_Quotation">
  <p:cSld name="3_Quotation 3">
    <p:spTree>
      <p:nvGrpSpPr>
        <p:cNvPr id="1" name="Shape 1188"/>
        <p:cNvGrpSpPr/>
        <p:nvPr/>
      </p:nvGrpSpPr>
      <p:grpSpPr>
        <a:xfrm>
          <a:off x="0" y="0"/>
          <a:ext cx="0" cy="0"/>
          <a:chOff x="0" y="0"/>
          <a:chExt cx="0" cy="0"/>
        </a:xfrm>
      </p:grpSpPr>
      <p:sp>
        <p:nvSpPr>
          <p:cNvPr id="1189" name="Google Shape;1189;p11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90" name="Google Shape;1190;p11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91" name="Google Shape;1191;p11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92" name="Google Shape;1192;p1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93" name="Google Shape;1193;p1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94" name="Google Shape;1194;p1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95" name="Google Shape;1195;p114"/>
          <p:cNvGrpSpPr/>
          <p:nvPr/>
        </p:nvGrpSpPr>
        <p:grpSpPr>
          <a:xfrm>
            <a:off x="7191542" y="1"/>
            <a:ext cx="5000459" cy="1425992"/>
            <a:chOff x="7191542" y="1"/>
            <a:chExt cx="5000459" cy="1425992"/>
          </a:xfrm>
        </p:grpSpPr>
        <p:pic>
          <p:nvPicPr>
            <p:cNvPr id="1196" name="Google Shape;1196;p11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97" name="Google Shape;1197;p114"/>
            <p:cNvGrpSpPr/>
            <p:nvPr/>
          </p:nvGrpSpPr>
          <p:grpSpPr>
            <a:xfrm>
              <a:off x="7191542" y="1"/>
              <a:ext cx="5000459" cy="1425992"/>
              <a:chOff x="7186272" y="0"/>
              <a:chExt cx="5005729" cy="1427495"/>
            </a:xfrm>
          </p:grpSpPr>
          <p:sp>
            <p:nvSpPr>
              <p:cNvPr id="1198" name="Google Shape;1198;p1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99" name="Google Shape;1199;p1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200" name="Google Shape;1200;p11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732483557"/>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matchingName="Cover">
  <p:cSld name="Cover 10">
    <p:spTree>
      <p:nvGrpSpPr>
        <p:cNvPr id="1" name="Shape 1085"/>
        <p:cNvGrpSpPr/>
        <p:nvPr/>
      </p:nvGrpSpPr>
      <p:grpSpPr>
        <a:xfrm>
          <a:off x="0" y="0"/>
          <a:ext cx="0" cy="0"/>
          <a:chOff x="0" y="0"/>
          <a:chExt cx="0" cy="0"/>
        </a:xfrm>
      </p:grpSpPr>
      <p:sp>
        <p:nvSpPr>
          <p:cNvPr id="1086" name="Google Shape;1086;p10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87" name="Google Shape;1087;p10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88" name="Google Shape;1088;p10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89" name="Google Shape;1089;p104"/>
          <p:cNvSpPr>
            <a:spLocks noGrp="1"/>
          </p:cNvSpPr>
          <p:nvPr>
            <p:ph type="pic" idx="2"/>
          </p:nvPr>
        </p:nvSpPr>
        <p:spPr>
          <a:xfrm>
            <a:off x="7118684" y="233915"/>
            <a:ext cx="5073316" cy="5943600"/>
          </a:xfrm>
          <a:prstGeom prst="rect">
            <a:avLst/>
          </a:prstGeom>
          <a:noFill/>
          <a:ln>
            <a:noFill/>
          </a:ln>
        </p:spPr>
      </p:sp>
      <p:grpSp>
        <p:nvGrpSpPr>
          <p:cNvPr id="1090" name="Google Shape;1090;p104"/>
          <p:cNvGrpSpPr/>
          <p:nvPr/>
        </p:nvGrpSpPr>
        <p:grpSpPr>
          <a:xfrm>
            <a:off x="0" y="5020348"/>
            <a:ext cx="12192000" cy="1837653"/>
            <a:chOff x="0" y="5020348"/>
            <a:chExt cx="12192000" cy="1837653"/>
          </a:xfrm>
        </p:grpSpPr>
        <p:sp>
          <p:nvSpPr>
            <p:cNvPr id="1091" name="Google Shape;1091;p10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92" name="Google Shape;1092;p10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093" name="Google Shape;1093;p10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91.xml><?xml version="1.0" encoding="utf-8"?>
<p:sldLayout xmlns:a="http://schemas.openxmlformats.org/drawingml/2006/main" xmlns:r="http://schemas.openxmlformats.org/officeDocument/2006/relationships" xmlns:p="http://schemas.openxmlformats.org/presentationml/2006/main" matchingName="Divider">
  <p:cSld name="Divider 11">
    <p:bg>
      <p:bgPr>
        <a:solidFill>
          <a:schemeClr val="lt2"/>
        </a:solidFill>
        <a:effectLst/>
      </p:bgPr>
    </p:bg>
    <p:spTree>
      <p:nvGrpSpPr>
        <p:cNvPr id="1" name="Shape 1094"/>
        <p:cNvGrpSpPr/>
        <p:nvPr/>
      </p:nvGrpSpPr>
      <p:grpSpPr>
        <a:xfrm>
          <a:off x="0" y="0"/>
          <a:ext cx="0" cy="0"/>
          <a:chOff x="0" y="0"/>
          <a:chExt cx="0" cy="0"/>
        </a:xfrm>
      </p:grpSpPr>
      <p:grpSp>
        <p:nvGrpSpPr>
          <p:cNvPr id="1095" name="Google Shape;1095;p105"/>
          <p:cNvGrpSpPr/>
          <p:nvPr/>
        </p:nvGrpSpPr>
        <p:grpSpPr>
          <a:xfrm>
            <a:off x="0" y="5020347"/>
            <a:ext cx="12192000" cy="1837653"/>
            <a:chOff x="0" y="5020347"/>
            <a:chExt cx="12192000" cy="1837653"/>
          </a:xfrm>
        </p:grpSpPr>
        <p:sp>
          <p:nvSpPr>
            <p:cNvPr id="1096" name="Google Shape;1096;p10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97" name="Google Shape;1097;p10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98" name="Google Shape;1098;p10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099" name="Google Shape;1099;p10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100" name="Google Shape;1100;p10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01" name="Google Shape;1101;p10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92.xml><?xml version="1.0" encoding="utf-8"?>
<p:sldLayout xmlns:a="http://schemas.openxmlformats.org/drawingml/2006/main" xmlns:r="http://schemas.openxmlformats.org/officeDocument/2006/relationships" xmlns:p="http://schemas.openxmlformats.org/presentationml/2006/main" matchingName="Photo Slide">
  <p:cSld name="Photo Slide 10">
    <p:spTree>
      <p:nvGrpSpPr>
        <p:cNvPr id="1" name="Shape 1102"/>
        <p:cNvGrpSpPr/>
        <p:nvPr/>
      </p:nvGrpSpPr>
      <p:grpSpPr>
        <a:xfrm>
          <a:off x="0" y="0"/>
          <a:ext cx="0" cy="0"/>
          <a:chOff x="0" y="0"/>
          <a:chExt cx="0" cy="0"/>
        </a:xfrm>
      </p:grpSpPr>
      <p:sp>
        <p:nvSpPr>
          <p:cNvPr id="1103" name="Google Shape;1103;p10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4" name="Google Shape;1104;p10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05" name="Google Shape;1105;p106"/>
          <p:cNvGrpSpPr/>
          <p:nvPr/>
        </p:nvGrpSpPr>
        <p:grpSpPr>
          <a:xfrm>
            <a:off x="0" y="5379426"/>
            <a:ext cx="2807368" cy="753891"/>
            <a:chOff x="0" y="5379426"/>
            <a:chExt cx="2807368" cy="753891"/>
          </a:xfrm>
        </p:grpSpPr>
        <p:sp>
          <p:nvSpPr>
            <p:cNvPr id="1106" name="Google Shape;1106;p10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07" name="Google Shape;1107;p10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08" name="Google Shape;1108;p106"/>
          <p:cNvSpPr>
            <a:spLocks noGrp="1"/>
          </p:cNvSpPr>
          <p:nvPr>
            <p:ph type="pic" idx="2"/>
          </p:nvPr>
        </p:nvSpPr>
        <p:spPr>
          <a:xfrm>
            <a:off x="2807368" y="457202"/>
            <a:ext cx="8915400" cy="5943598"/>
          </a:xfrm>
          <a:prstGeom prst="rect">
            <a:avLst/>
          </a:prstGeom>
          <a:noFill/>
          <a:ln>
            <a:noFill/>
          </a:ln>
        </p:spPr>
      </p:sp>
      <p:pic>
        <p:nvPicPr>
          <p:cNvPr id="1109" name="Google Shape;1109;p10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993.xml><?xml version="1.0" encoding="utf-8"?>
<p:sldLayout xmlns:a="http://schemas.openxmlformats.org/drawingml/2006/main" xmlns:r="http://schemas.openxmlformats.org/officeDocument/2006/relationships" xmlns:p="http://schemas.openxmlformats.org/presentationml/2006/main" matchingName="Quotation">
  <p:cSld name="Quotation 15">
    <p:spTree>
      <p:nvGrpSpPr>
        <p:cNvPr id="1" name="Shape 1110"/>
        <p:cNvGrpSpPr/>
        <p:nvPr/>
      </p:nvGrpSpPr>
      <p:grpSpPr>
        <a:xfrm>
          <a:off x="0" y="0"/>
          <a:ext cx="0" cy="0"/>
          <a:chOff x="0" y="0"/>
          <a:chExt cx="0" cy="0"/>
        </a:xfrm>
      </p:grpSpPr>
      <p:sp>
        <p:nvSpPr>
          <p:cNvPr id="1111" name="Google Shape;1111;p10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12" name="Google Shape;1112;p10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13" name="Google Shape;1113;p10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14" name="Google Shape;1114;p10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15" name="Google Shape;1115;p1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16" name="Google Shape;1116;p1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17" name="Google Shape;1117;p107"/>
          <p:cNvGrpSpPr/>
          <p:nvPr/>
        </p:nvGrpSpPr>
        <p:grpSpPr>
          <a:xfrm>
            <a:off x="7191542" y="1"/>
            <a:ext cx="5000459" cy="1425992"/>
            <a:chOff x="7191542" y="1"/>
            <a:chExt cx="5000459" cy="1425992"/>
          </a:xfrm>
        </p:grpSpPr>
        <p:pic>
          <p:nvPicPr>
            <p:cNvPr id="1118" name="Google Shape;1118;p10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19" name="Google Shape;1119;p107"/>
            <p:cNvGrpSpPr/>
            <p:nvPr/>
          </p:nvGrpSpPr>
          <p:grpSpPr>
            <a:xfrm>
              <a:off x="7191542" y="1"/>
              <a:ext cx="5000459" cy="1425992"/>
              <a:chOff x="7186272" y="0"/>
              <a:chExt cx="5005729" cy="1427495"/>
            </a:xfrm>
          </p:grpSpPr>
          <p:sp>
            <p:nvSpPr>
              <p:cNvPr id="1120" name="Google Shape;1120;p1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1" name="Google Shape;1121;p1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122" name="Google Shape;1122;p10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94.xml><?xml version="1.0" encoding="utf-8"?>
<p:sldLayout xmlns:a="http://schemas.openxmlformats.org/drawingml/2006/main" xmlns:r="http://schemas.openxmlformats.org/officeDocument/2006/relationships" xmlns:p="http://schemas.openxmlformats.org/presentationml/2006/main" matchingName="Title and Content">
  <p:cSld name="Title and Content 13">
    <p:spTree>
      <p:nvGrpSpPr>
        <p:cNvPr id="1" name="Shape 1123"/>
        <p:cNvGrpSpPr/>
        <p:nvPr/>
      </p:nvGrpSpPr>
      <p:grpSpPr>
        <a:xfrm>
          <a:off x="0" y="0"/>
          <a:ext cx="0" cy="0"/>
          <a:chOff x="0" y="0"/>
          <a:chExt cx="0" cy="0"/>
        </a:xfrm>
      </p:grpSpPr>
      <p:grpSp>
        <p:nvGrpSpPr>
          <p:cNvPr id="1124" name="Google Shape;1124;p108"/>
          <p:cNvGrpSpPr/>
          <p:nvPr/>
        </p:nvGrpSpPr>
        <p:grpSpPr>
          <a:xfrm>
            <a:off x="7191542" y="1"/>
            <a:ext cx="5000459" cy="1425992"/>
            <a:chOff x="7191542" y="1"/>
            <a:chExt cx="5000459" cy="1425992"/>
          </a:xfrm>
        </p:grpSpPr>
        <p:pic>
          <p:nvPicPr>
            <p:cNvPr id="1125" name="Google Shape;1125;p10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26" name="Google Shape;1126;p108"/>
            <p:cNvGrpSpPr/>
            <p:nvPr/>
          </p:nvGrpSpPr>
          <p:grpSpPr>
            <a:xfrm>
              <a:off x="7191542" y="1"/>
              <a:ext cx="5000459" cy="1425992"/>
              <a:chOff x="7186272" y="0"/>
              <a:chExt cx="5005729" cy="1427495"/>
            </a:xfrm>
          </p:grpSpPr>
          <p:sp>
            <p:nvSpPr>
              <p:cNvPr id="1127" name="Google Shape;1127;p1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8" name="Google Shape;1128;p1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29" name="Google Shape;1129;p10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0" name="Google Shape;1130;p10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1" name="Google Shape;1131;p10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32" name="Google Shape;1132;p1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33" name="Google Shape;1133;p1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95.xml><?xml version="1.0" encoding="utf-8"?>
<p:sldLayout xmlns:a="http://schemas.openxmlformats.org/drawingml/2006/main" xmlns:r="http://schemas.openxmlformats.org/officeDocument/2006/relationships" xmlns:p="http://schemas.openxmlformats.org/presentationml/2006/main" matchingName="Two Content">
  <p:cSld name="Two Content 9">
    <p:spTree>
      <p:nvGrpSpPr>
        <p:cNvPr id="1" name="Shape 1134"/>
        <p:cNvGrpSpPr/>
        <p:nvPr/>
      </p:nvGrpSpPr>
      <p:grpSpPr>
        <a:xfrm>
          <a:off x="0" y="0"/>
          <a:ext cx="0" cy="0"/>
          <a:chOff x="0" y="0"/>
          <a:chExt cx="0" cy="0"/>
        </a:xfrm>
      </p:grpSpPr>
      <p:sp>
        <p:nvSpPr>
          <p:cNvPr id="1135" name="Google Shape;1135;p10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6" name="Google Shape;1136;p10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37" name="Google Shape;1137;p109"/>
          <p:cNvGrpSpPr/>
          <p:nvPr/>
        </p:nvGrpSpPr>
        <p:grpSpPr>
          <a:xfrm>
            <a:off x="7191542" y="1"/>
            <a:ext cx="5000459" cy="1425992"/>
            <a:chOff x="7191542" y="1"/>
            <a:chExt cx="5000459" cy="1425992"/>
          </a:xfrm>
        </p:grpSpPr>
        <p:pic>
          <p:nvPicPr>
            <p:cNvPr id="1138" name="Google Shape;1138;p10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39" name="Google Shape;1139;p109"/>
            <p:cNvGrpSpPr/>
            <p:nvPr/>
          </p:nvGrpSpPr>
          <p:grpSpPr>
            <a:xfrm>
              <a:off x="7191542" y="1"/>
              <a:ext cx="5000459" cy="1425992"/>
              <a:chOff x="7186272" y="0"/>
              <a:chExt cx="5005729" cy="1427495"/>
            </a:xfrm>
          </p:grpSpPr>
          <p:sp>
            <p:nvSpPr>
              <p:cNvPr id="1140" name="Google Shape;1140;p10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41" name="Google Shape;1141;p10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42" name="Google Shape;1142;p10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3" name="Google Shape;1143;p10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44" name="Google Shape;1144;p10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45" name="Google Shape;1145;p10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96.xml><?xml version="1.0" encoding="utf-8"?>
<p:sldLayout xmlns:a="http://schemas.openxmlformats.org/drawingml/2006/main" xmlns:r="http://schemas.openxmlformats.org/officeDocument/2006/relationships" xmlns:p="http://schemas.openxmlformats.org/presentationml/2006/main" matchingName="Comparison">
  <p:cSld name="Comparison 8">
    <p:spTree>
      <p:nvGrpSpPr>
        <p:cNvPr id="1" name="Shape 1146"/>
        <p:cNvGrpSpPr/>
        <p:nvPr/>
      </p:nvGrpSpPr>
      <p:grpSpPr>
        <a:xfrm>
          <a:off x="0" y="0"/>
          <a:ext cx="0" cy="0"/>
          <a:chOff x="0" y="0"/>
          <a:chExt cx="0" cy="0"/>
        </a:xfrm>
      </p:grpSpPr>
      <p:grpSp>
        <p:nvGrpSpPr>
          <p:cNvPr id="1147" name="Google Shape;1147;p110"/>
          <p:cNvGrpSpPr/>
          <p:nvPr/>
        </p:nvGrpSpPr>
        <p:grpSpPr>
          <a:xfrm>
            <a:off x="7191542" y="1"/>
            <a:ext cx="5000459" cy="1425992"/>
            <a:chOff x="7191542" y="1"/>
            <a:chExt cx="5000459" cy="1425992"/>
          </a:xfrm>
        </p:grpSpPr>
        <p:pic>
          <p:nvPicPr>
            <p:cNvPr id="1148" name="Google Shape;1148;p11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49" name="Google Shape;1149;p110"/>
            <p:cNvGrpSpPr/>
            <p:nvPr/>
          </p:nvGrpSpPr>
          <p:grpSpPr>
            <a:xfrm>
              <a:off x="7191542" y="1"/>
              <a:ext cx="5000459" cy="1425992"/>
              <a:chOff x="7186272" y="0"/>
              <a:chExt cx="5005729" cy="1427495"/>
            </a:xfrm>
          </p:grpSpPr>
          <p:sp>
            <p:nvSpPr>
              <p:cNvPr id="1150" name="Google Shape;1150;p1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1" name="Google Shape;1151;p1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52" name="Google Shape;1152;p11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3" name="Google Shape;1153;p11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54" name="Google Shape;1154;p11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5" name="Google Shape;1155;p11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56" name="Google Shape;1156;p11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7" name="Google Shape;1157;p1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58" name="Google Shape;1158;p1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59" name="Google Shape;1159;p1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97.xml><?xml version="1.0" encoding="utf-8"?>
<p:sldLayout xmlns:a="http://schemas.openxmlformats.org/drawingml/2006/main" xmlns:r="http://schemas.openxmlformats.org/officeDocument/2006/relationships" xmlns:p="http://schemas.openxmlformats.org/presentationml/2006/main" matchingName="Title Only">
  <p:cSld name="Title Only 8">
    <p:spTree>
      <p:nvGrpSpPr>
        <p:cNvPr id="1" name="Shape 1160"/>
        <p:cNvGrpSpPr/>
        <p:nvPr/>
      </p:nvGrpSpPr>
      <p:grpSpPr>
        <a:xfrm>
          <a:off x="0" y="0"/>
          <a:ext cx="0" cy="0"/>
          <a:chOff x="0" y="0"/>
          <a:chExt cx="0" cy="0"/>
        </a:xfrm>
      </p:grpSpPr>
      <p:grpSp>
        <p:nvGrpSpPr>
          <p:cNvPr id="1161" name="Google Shape;1161;p111"/>
          <p:cNvGrpSpPr/>
          <p:nvPr/>
        </p:nvGrpSpPr>
        <p:grpSpPr>
          <a:xfrm>
            <a:off x="7191542" y="1"/>
            <a:ext cx="5000459" cy="1425992"/>
            <a:chOff x="7191542" y="1"/>
            <a:chExt cx="5000459" cy="1425992"/>
          </a:xfrm>
        </p:grpSpPr>
        <p:pic>
          <p:nvPicPr>
            <p:cNvPr id="1162" name="Google Shape;1162;p11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63" name="Google Shape;1163;p111"/>
            <p:cNvGrpSpPr/>
            <p:nvPr/>
          </p:nvGrpSpPr>
          <p:grpSpPr>
            <a:xfrm>
              <a:off x="7191542" y="1"/>
              <a:ext cx="5000459" cy="1425992"/>
              <a:chOff x="7186272" y="0"/>
              <a:chExt cx="5005729" cy="1427495"/>
            </a:xfrm>
          </p:grpSpPr>
          <p:sp>
            <p:nvSpPr>
              <p:cNvPr id="1164" name="Google Shape;1164;p1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5" name="Google Shape;1165;p1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66" name="Google Shape;1166;p11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67" name="Google Shape;1167;p1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68" name="Google Shape;1168;p1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9" name="Google Shape;1169;p1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98.xml><?xml version="1.0" encoding="utf-8"?>
<p:sldLayout xmlns:a="http://schemas.openxmlformats.org/drawingml/2006/main" xmlns:r="http://schemas.openxmlformats.org/officeDocument/2006/relationships" xmlns:p="http://schemas.openxmlformats.org/presentationml/2006/main" matchingName="End">
  <p:cSld name="End 9">
    <p:spTree>
      <p:nvGrpSpPr>
        <p:cNvPr id="1" name="Shape 1170"/>
        <p:cNvGrpSpPr/>
        <p:nvPr/>
      </p:nvGrpSpPr>
      <p:grpSpPr>
        <a:xfrm>
          <a:off x="0" y="0"/>
          <a:ext cx="0" cy="0"/>
          <a:chOff x="0" y="0"/>
          <a:chExt cx="0" cy="0"/>
        </a:xfrm>
      </p:grpSpPr>
      <p:grpSp>
        <p:nvGrpSpPr>
          <p:cNvPr id="1171" name="Google Shape;1171;p112"/>
          <p:cNvGrpSpPr/>
          <p:nvPr/>
        </p:nvGrpSpPr>
        <p:grpSpPr>
          <a:xfrm>
            <a:off x="0" y="0"/>
            <a:ext cx="12192000" cy="2148830"/>
            <a:chOff x="0" y="0"/>
            <a:chExt cx="12192000" cy="2148830"/>
          </a:xfrm>
        </p:grpSpPr>
        <p:sp>
          <p:nvSpPr>
            <p:cNvPr id="1172" name="Google Shape;1172;p11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3" name="Google Shape;1173;p11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174" name="Google Shape;1174;p11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75" name="Google Shape;1175;p11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6" name="Google Shape;1176;p11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77" name="Google Shape;1177;p11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178" name="Google Shape;1178;p11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99.xml><?xml version="1.0" encoding="utf-8"?>
<p:sldLayout xmlns:a="http://schemas.openxmlformats.org/drawingml/2006/main" xmlns:r="http://schemas.openxmlformats.org/officeDocument/2006/relationships" xmlns:p="http://schemas.openxmlformats.org/presentationml/2006/main" matchingName="Blank">
  <p:cSld name="Blank 7">
    <p:spTree>
      <p:nvGrpSpPr>
        <p:cNvPr id="1" name="Shape 1179"/>
        <p:cNvGrpSpPr/>
        <p:nvPr/>
      </p:nvGrpSpPr>
      <p:grpSpPr>
        <a:xfrm>
          <a:off x="0" y="0"/>
          <a:ext cx="0" cy="0"/>
          <a:chOff x="0" y="0"/>
          <a:chExt cx="0" cy="0"/>
        </a:xfrm>
      </p:grpSpPr>
      <p:sp>
        <p:nvSpPr>
          <p:cNvPr id="1180" name="Google Shape;1180;p1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81" name="Google Shape;1181;p1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2" name="Google Shape;1182;p1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83" name="Google Shape;1183;p113"/>
          <p:cNvGrpSpPr/>
          <p:nvPr/>
        </p:nvGrpSpPr>
        <p:grpSpPr>
          <a:xfrm>
            <a:off x="7191542" y="1"/>
            <a:ext cx="5000459" cy="1425992"/>
            <a:chOff x="7191542" y="1"/>
            <a:chExt cx="5000459" cy="1425992"/>
          </a:xfrm>
        </p:grpSpPr>
        <p:pic>
          <p:nvPicPr>
            <p:cNvPr id="1184" name="Google Shape;1184;p11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85" name="Google Shape;1185;p113"/>
            <p:cNvGrpSpPr/>
            <p:nvPr/>
          </p:nvGrpSpPr>
          <p:grpSpPr>
            <a:xfrm>
              <a:off x="7191542" y="1"/>
              <a:ext cx="5000459" cy="1425992"/>
              <a:chOff x="7186272" y="0"/>
              <a:chExt cx="5005729" cy="1427495"/>
            </a:xfrm>
          </p:grpSpPr>
          <p:sp>
            <p:nvSpPr>
              <p:cNvPr id="1186" name="Google Shape;1186;p1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7" name="Google Shape;1187;p1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Masters/_rels/slideMaster1.xml.rels><?xml version="1.0" encoding="UTF-8" standalone="yes"?>
<Relationships xmlns="http://schemas.openxmlformats.org/package/2006/relationships"><Relationship Id="rId117" Type="http://schemas.openxmlformats.org/officeDocument/2006/relationships/slideLayout" Target="../slideLayouts/slideLayout117.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63" Type="http://schemas.openxmlformats.org/officeDocument/2006/relationships/slideLayout" Target="../slideLayouts/slideLayout63.xml"/><Relationship Id="rId84" Type="http://schemas.openxmlformats.org/officeDocument/2006/relationships/slideLayout" Target="../slideLayouts/slideLayout84.xml"/><Relationship Id="rId138" Type="http://schemas.openxmlformats.org/officeDocument/2006/relationships/slideLayout" Target="../slideLayouts/slideLayout138.xml"/><Relationship Id="rId159" Type="http://schemas.openxmlformats.org/officeDocument/2006/relationships/slideLayout" Target="../slideLayouts/slideLayout159.xml"/><Relationship Id="rId170" Type="http://schemas.openxmlformats.org/officeDocument/2006/relationships/slideLayout" Target="../slideLayouts/slideLayout170.xml"/><Relationship Id="rId191" Type="http://schemas.openxmlformats.org/officeDocument/2006/relationships/slideLayout" Target="../slideLayouts/slideLayout191.xml"/><Relationship Id="rId205" Type="http://schemas.openxmlformats.org/officeDocument/2006/relationships/slideLayout" Target="../slideLayouts/slideLayout205.xml"/><Relationship Id="rId226" Type="http://schemas.openxmlformats.org/officeDocument/2006/relationships/slideLayout" Target="../slideLayouts/slideLayout226.xml"/><Relationship Id="rId247" Type="http://schemas.openxmlformats.org/officeDocument/2006/relationships/slideLayout" Target="../slideLayouts/slideLayout247.xml"/><Relationship Id="rId107" Type="http://schemas.openxmlformats.org/officeDocument/2006/relationships/slideLayout" Target="../slideLayouts/slideLayout107.xml"/><Relationship Id="rId11" Type="http://schemas.openxmlformats.org/officeDocument/2006/relationships/slideLayout" Target="../slideLayouts/slideLayout11.xml"/><Relationship Id="rId32" Type="http://schemas.openxmlformats.org/officeDocument/2006/relationships/slideLayout" Target="../slideLayouts/slideLayout32.xml"/><Relationship Id="rId53" Type="http://schemas.openxmlformats.org/officeDocument/2006/relationships/slideLayout" Target="../slideLayouts/slideLayout53.xml"/><Relationship Id="rId74" Type="http://schemas.openxmlformats.org/officeDocument/2006/relationships/slideLayout" Target="../slideLayouts/slideLayout74.xml"/><Relationship Id="rId128" Type="http://schemas.openxmlformats.org/officeDocument/2006/relationships/slideLayout" Target="../slideLayouts/slideLayout128.xml"/><Relationship Id="rId149" Type="http://schemas.openxmlformats.org/officeDocument/2006/relationships/slideLayout" Target="../slideLayouts/slideLayout149.xml"/><Relationship Id="rId5" Type="http://schemas.openxmlformats.org/officeDocument/2006/relationships/slideLayout" Target="../slideLayouts/slideLayout5.xml"/><Relationship Id="rId95" Type="http://schemas.openxmlformats.org/officeDocument/2006/relationships/slideLayout" Target="../slideLayouts/slideLayout95.xml"/><Relationship Id="rId160" Type="http://schemas.openxmlformats.org/officeDocument/2006/relationships/slideLayout" Target="../slideLayouts/slideLayout160.xml"/><Relationship Id="rId181" Type="http://schemas.openxmlformats.org/officeDocument/2006/relationships/slideLayout" Target="../slideLayouts/slideLayout181.xml"/><Relationship Id="rId216" Type="http://schemas.openxmlformats.org/officeDocument/2006/relationships/slideLayout" Target="../slideLayouts/slideLayout216.xml"/><Relationship Id="rId237" Type="http://schemas.openxmlformats.org/officeDocument/2006/relationships/slideLayout" Target="../slideLayouts/slideLayout237.xml"/><Relationship Id="rId22" Type="http://schemas.openxmlformats.org/officeDocument/2006/relationships/slideLayout" Target="../slideLayouts/slideLayout22.xml"/><Relationship Id="rId43" Type="http://schemas.openxmlformats.org/officeDocument/2006/relationships/slideLayout" Target="../slideLayouts/slideLayout43.xml"/><Relationship Id="rId64" Type="http://schemas.openxmlformats.org/officeDocument/2006/relationships/slideLayout" Target="../slideLayouts/slideLayout64.xml"/><Relationship Id="rId118" Type="http://schemas.openxmlformats.org/officeDocument/2006/relationships/slideLayout" Target="../slideLayouts/slideLayout118.xml"/><Relationship Id="rId139" Type="http://schemas.openxmlformats.org/officeDocument/2006/relationships/slideLayout" Target="../slideLayouts/slideLayout139.xml"/><Relationship Id="rId85" Type="http://schemas.openxmlformats.org/officeDocument/2006/relationships/slideLayout" Target="../slideLayouts/slideLayout85.xml"/><Relationship Id="rId150" Type="http://schemas.openxmlformats.org/officeDocument/2006/relationships/slideLayout" Target="../slideLayouts/slideLayout150.xml"/><Relationship Id="rId171" Type="http://schemas.openxmlformats.org/officeDocument/2006/relationships/slideLayout" Target="../slideLayouts/slideLayout171.xml"/><Relationship Id="rId192" Type="http://schemas.openxmlformats.org/officeDocument/2006/relationships/slideLayout" Target="../slideLayouts/slideLayout192.xml"/><Relationship Id="rId206" Type="http://schemas.openxmlformats.org/officeDocument/2006/relationships/slideLayout" Target="../slideLayouts/slideLayout206.xml"/><Relationship Id="rId227" Type="http://schemas.openxmlformats.org/officeDocument/2006/relationships/slideLayout" Target="../slideLayouts/slideLayout227.xml"/><Relationship Id="rId248" Type="http://schemas.openxmlformats.org/officeDocument/2006/relationships/slideLayout" Target="../slideLayouts/slideLayout248.xml"/><Relationship Id="rId12" Type="http://schemas.openxmlformats.org/officeDocument/2006/relationships/slideLayout" Target="../slideLayouts/slideLayout12.xml"/><Relationship Id="rId33" Type="http://schemas.openxmlformats.org/officeDocument/2006/relationships/slideLayout" Target="../slideLayouts/slideLayout33.xml"/><Relationship Id="rId108" Type="http://schemas.openxmlformats.org/officeDocument/2006/relationships/slideLayout" Target="../slideLayouts/slideLayout108.xml"/><Relationship Id="rId129" Type="http://schemas.openxmlformats.org/officeDocument/2006/relationships/slideLayout" Target="../slideLayouts/slideLayout129.xml"/><Relationship Id="rId54" Type="http://schemas.openxmlformats.org/officeDocument/2006/relationships/slideLayout" Target="../slideLayouts/slideLayout54.xml"/><Relationship Id="rId75" Type="http://schemas.openxmlformats.org/officeDocument/2006/relationships/slideLayout" Target="../slideLayouts/slideLayout75.xml"/><Relationship Id="rId96" Type="http://schemas.openxmlformats.org/officeDocument/2006/relationships/slideLayout" Target="../slideLayouts/slideLayout96.xml"/><Relationship Id="rId140" Type="http://schemas.openxmlformats.org/officeDocument/2006/relationships/slideLayout" Target="../slideLayouts/slideLayout140.xml"/><Relationship Id="rId161" Type="http://schemas.openxmlformats.org/officeDocument/2006/relationships/slideLayout" Target="../slideLayouts/slideLayout161.xml"/><Relationship Id="rId182" Type="http://schemas.openxmlformats.org/officeDocument/2006/relationships/slideLayout" Target="../slideLayouts/slideLayout182.xml"/><Relationship Id="rId217" Type="http://schemas.openxmlformats.org/officeDocument/2006/relationships/slideLayout" Target="../slideLayouts/slideLayout217.xml"/><Relationship Id="rId6" Type="http://schemas.openxmlformats.org/officeDocument/2006/relationships/slideLayout" Target="../slideLayouts/slideLayout6.xml"/><Relationship Id="rId238" Type="http://schemas.openxmlformats.org/officeDocument/2006/relationships/slideLayout" Target="../slideLayouts/slideLayout238.xml"/><Relationship Id="rId23" Type="http://schemas.openxmlformats.org/officeDocument/2006/relationships/slideLayout" Target="../slideLayouts/slideLayout23.xml"/><Relationship Id="rId119" Type="http://schemas.openxmlformats.org/officeDocument/2006/relationships/slideLayout" Target="../slideLayouts/slideLayout119.xml"/><Relationship Id="rId44" Type="http://schemas.openxmlformats.org/officeDocument/2006/relationships/slideLayout" Target="../slideLayouts/slideLayout44.xml"/><Relationship Id="rId65" Type="http://schemas.openxmlformats.org/officeDocument/2006/relationships/slideLayout" Target="../slideLayouts/slideLayout65.xml"/><Relationship Id="rId86" Type="http://schemas.openxmlformats.org/officeDocument/2006/relationships/slideLayout" Target="../slideLayouts/slideLayout86.xml"/><Relationship Id="rId130" Type="http://schemas.openxmlformats.org/officeDocument/2006/relationships/slideLayout" Target="../slideLayouts/slideLayout130.xml"/><Relationship Id="rId151" Type="http://schemas.openxmlformats.org/officeDocument/2006/relationships/slideLayout" Target="../slideLayouts/slideLayout151.xml"/><Relationship Id="rId172" Type="http://schemas.openxmlformats.org/officeDocument/2006/relationships/slideLayout" Target="../slideLayouts/slideLayout172.xml"/><Relationship Id="rId193" Type="http://schemas.openxmlformats.org/officeDocument/2006/relationships/slideLayout" Target="../slideLayouts/slideLayout193.xml"/><Relationship Id="rId207" Type="http://schemas.openxmlformats.org/officeDocument/2006/relationships/slideLayout" Target="../slideLayouts/slideLayout207.xml"/><Relationship Id="rId228" Type="http://schemas.openxmlformats.org/officeDocument/2006/relationships/slideLayout" Target="../slideLayouts/slideLayout228.xml"/><Relationship Id="rId249" Type="http://schemas.openxmlformats.org/officeDocument/2006/relationships/slideLayout" Target="../slideLayouts/slideLayout249.xml"/><Relationship Id="rId13" Type="http://schemas.openxmlformats.org/officeDocument/2006/relationships/slideLayout" Target="../slideLayouts/slideLayout13.xml"/><Relationship Id="rId109" Type="http://schemas.openxmlformats.org/officeDocument/2006/relationships/slideLayout" Target="../slideLayouts/slideLayout109.xml"/><Relationship Id="rId34" Type="http://schemas.openxmlformats.org/officeDocument/2006/relationships/slideLayout" Target="../slideLayouts/slideLayout34.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97" Type="http://schemas.openxmlformats.org/officeDocument/2006/relationships/slideLayout" Target="../slideLayouts/slideLayout97.xml"/><Relationship Id="rId120" Type="http://schemas.openxmlformats.org/officeDocument/2006/relationships/slideLayout" Target="../slideLayouts/slideLayout120.xml"/><Relationship Id="rId141" Type="http://schemas.openxmlformats.org/officeDocument/2006/relationships/slideLayout" Target="../slideLayouts/slideLayout141.xml"/><Relationship Id="rId7" Type="http://schemas.openxmlformats.org/officeDocument/2006/relationships/slideLayout" Target="../slideLayouts/slideLayout7.xml"/><Relationship Id="rId162" Type="http://schemas.openxmlformats.org/officeDocument/2006/relationships/slideLayout" Target="../slideLayouts/slideLayout162.xml"/><Relationship Id="rId183" Type="http://schemas.openxmlformats.org/officeDocument/2006/relationships/slideLayout" Target="../slideLayouts/slideLayout183.xml"/><Relationship Id="rId218" Type="http://schemas.openxmlformats.org/officeDocument/2006/relationships/slideLayout" Target="../slideLayouts/slideLayout218.xml"/><Relationship Id="rId239" Type="http://schemas.openxmlformats.org/officeDocument/2006/relationships/slideLayout" Target="../slideLayouts/slideLayout239.xml"/><Relationship Id="rId250" Type="http://schemas.openxmlformats.org/officeDocument/2006/relationships/slideLayout" Target="../slideLayouts/slideLayout250.xml"/><Relationship Id="rId24" Type="http://schemas.openxmlformats.org/officeDocument/2006/relationships/slideLayout" Target="../slideLayouts/slideLayout24.xml"/><Relationship Id="rId45" Type="http://schemas.openxmlformats.org/officeDocument/2006/relationships/slideLayout" Target="../slideLayouts/slideLayout45.xml"/><Relationship Id="rId66" Type="http://schemas.openxmlformats.org/officeDocument/2006/relationships/slideLayout" Target="../slideLayouts/slideLayout66.xml"/><Relationship Id="rId87" Type="http://schemas.openxmlformats.org/officeDocument/2006/relationships/slideLayout" Target="../slideLayouts/slideLayout87.xml"/><Relationship Id="rId110" Type="http://schemas.openxmlformats.org/officeDocument/2006/relationships/slideLayout" Target="../slideLayouts/slideLayout110.xml"/><Relationship Id="rId131" Type="http://schemas.openxmlformats.org/officeDocument/2006/relationships/slideLayout" Target="../slideLayouts/slideLayout131.xml"/><Relationship Id="rId152" Type="http://schemas.openxmlformats.org/officeDocument/2006/relationships/slideLayout" Target="../slideLayouts/slideLayout152.xml"/><Relationship Id="rId173" Type="http://schemas.openxmlformats.org/officeDocument/2006/relationships/slideLayout" Target="../slideLayouts/slideLayout173.xml"/><Relationship Id="rId194" Type="http://schemas.openxmlformats.org/officeDocument/2006/relationships/slideLayout" Target="../slideLayouts/slideLayout194.xml"/><Relationship Id="rId208" Type="http://schemas.openxmlformats.org/officeDocument/2006/relationships/slideLayout" Target="../slideLayouts/slideLayout208.xml"/><Relationship Id="rId229" Type="http://schemas.openxmlformats.org/officeDocument/2006/relationships/slideLayout" Target="../slideLayouts/slideLayout229.xml"/><Relationship Id="rId240" Type="http://schemas.openxmlformats.org/officeDocument/2006/relationships/slideLayout" Target="../slideLayouts/slideLayout240.xml"/><Relationship Id="rId14" Type="http://schemas.openxmlformats.org/officeDocument/2006/relationships/slideLayout" Target="../slideLayouts/slideLayout14.xml"/><Relationship Id="rId35" Type="http://schemas.openxmlformats.org/officeDocument/2006/relationships/slideLayout" Target="../slideLayouts/slideLayout35.xml"/><Relationship Id="rId56" Type="http://schemas.openxmlformats.org/officeDocument/2006/relationships/slideLayout" Target="../slideLayouts/slideLayout56.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8" Type="http://schemas.openxmlformats.org/officeDocument/2006/relationships/slideLayout" Target="../slideLayouts/slideLayout8.xml"/><Relationship Id="rId98" Type="http://schemas.openxmlformats.org/officeDocument/2006/relationships/slideLayout" Target="../slideLayouts/slideLayout98.xml"/><Relationship Id="rId121" Type="http://schemas.openxmlformats.org/officeDocument/2006/relationships/slideLayout" Target="../slideLayouts/slideLayout121.xml"/><Relationship Id="rId142" Type="http://schemas.openxmlformats.org/officeDocument/2006/relationships/slideLayout" Target="../slideLayouts/slideLayout142.xml"/><Relationship Id="rId163" Type="http://schemas.openxmlformats.org/officeDocument/2006/relationships/slideLayout" Target="../slideLayouts/slideLayout163.xml"/><Relationship Id="rId184" Type="http://schemas.openxmlformats.org/officeDocument/2006/relationships/slideLayout" Target="../slideLayouts/slideLayout184.xml"/><Relationship Id="rId219" Type="http://schemas.openxmlformats.org/officeDocument/2006/relationships/slideLayout" Target="../slideLayouts/slideLayout219.xml"/><Relationship Id="rId230" Type="http://schemas.openxmlformats.org/officeDocument/2006/relationships/slideLayout" Target="../slideLayouts/slideLayout230.xml"/><Relationship Id="rId251" Type="http://schemas.openxmlformats.org/officeDocument/2006/relationships/slideLayout" Target="../slideLayouts/slideLayout251.xml"/><Relationship Id="rId25" Type="http://schemas.openxmlformats.org/officeDocument/2006/relationships/slideLayout" Target="../slideLayouts/slideLayout25.xml"/><Relationship Id="rId46" Type="http://schemas.openxmlformats.org/officeDocument/2006/relationships/slideLayout" Target="../slideLayouts/slideLayout46.xml"/><Relationship Id="rId67" Type="http://schemas.openxmlformats.org/officeDocument/2006/relationships/slideLayout" Target="../slideLayouts/slideLayout67.xml"/><Relationship Id="rId88" Type="http://schemas.openxmlformats.org/officeDocument/2006/relationships/slideLayout" Target="../slideLayouts/slideLayout88.xml"/><Relationship Id="rId111" Type="http://schemas.openxmlformats.org/officeDocument/2006/relationships/slideLayout" Target="../slideLayouts/slideLayout111.xml"/><Relationship Id="rId132" Type="http://schemas.openxmlformats.org/officeDocument/2006/relationships/slideLayout" Target="../slideLayouts/slideLayout132.xml"/><Relationship Id="rId153" Type="http://schemas.openxmlformats.org/officeDocument/2006/relationships/slideLayout" Target="../slideLayouts/slideLayout153.xml"/><Relationship Id="rId174" Type="http://schemas.openxmlformats.org/officeDocument/2006/relationships/slideLayout" Target="../slideLayouts/slideLayout174.xml"/><Relationship Id="rId195" Type="http://schemas.openxmlformats.org/officeDocument/2006/relationships/slideLayout" Target="../slideLayouts/slideLayout195.xml"/><Relationship Id="rId209" Type="http://schemas.openxmlformats.org/officeDocument/2006/relationships/slideLayout" Target="../slideLayouts/slideLayout209.xml"/><Relationship Id="rId220" Type="http://schemas.openxmlformats.org/officeDocument/2006/relationships/slideLayout" Target="../slideLayouts/slideLayout220.xml"/><Relationship Id="rId241" Type="http://schemas.openxmlformats.org/officeDocument/2006/relationships/slideLayout" Target="../slideLayouts/slideLayout241.xml"/><Relationship Id="rId15" Type="http://schemas.openxmlformats.org/officeDocument/2006/relationships/slideLayout" Target="../slideLayouts/slideLayout15.xml"/><Relationship Id="rId36" Type="http://schemas.openxmlformats.org/officeDocument/2006/relationships/slideLayout" Target="../slideLayouts/slideLayout36.xml"/><Relationship Id="rId57" Type="http://schemas.openxmlformats.org/officeDocument/2006/relationships/slideLayout" Target="../slideLayouts/slideLayout57.xml"/><Relationship Id="rId78" Type="http://schemas.openxmlformats.org/officeDocument/2006/relationships/slideLayout" Target="../slideLayouts/slideLayout78.xml"/><Relationship Id="rId99" Type="http://schemas.openxmlformats.org/officeDocument/2006/relationships/slideLayout" Target="../slideLayouts/slideLayout99.xml"/><Relationship Id="rId101" Type="http://schemas.openxmlformats.org/officeDocument/2006/relationships/slideLayout" Target="../slideLayouts/slideLayout101.xml"/><Relationship Id="rId122" Type="http://schemas.openxmlformats.org/officeDocument/2006/relationships/slideLayout" Target="../slideLayouts/slideLayout122.xml"/><Relationship Id="rId143" Type="http://schemas.openxmlformats.org/officeDocument/2006/relationships/slideLayout" Target="../slideLayouts/slideLayout143.xml"/><Relationship Id="rId164" Type="http://schemas.openxmlformats.org/officeDocument/2006/relationships/slideLayout" Target="../slideLayouts/slideLayout164.xml"/><Relationship Id="rId185" Type="http://schemas.openxmlformats.org/officeDocument/2006/relationships/slideLayout" Target="../slideLayouts/slideLayout185.xml"/><Relationship Id="rId9" Type="http://schemas.openxmlformats.org/officeDocument/2006/relationships/slideLayout" Target="../slideLayouts/slideLayout9.xml"/><Relationship Id="rId210" Type="http://schemas.openxmlformats.org/officeDocument/2006/relationships/slideLayout" Target="../slideLayouts/slideLayout210.xml"/><Relationship Id="rId26" Type="http://schemas.openxmlformats.org/officeDocument/2006/relationships/slideLayout" Target="../slideLayouts/slideLayout26.xml"/><Relationship Id="rId231" Type="http://schemas.openxmlformats.org/officeDocument/2006/relationships/slideLayout" Target="../slideLayouts/slideLayout231.xml"/><Relationship Id="rId252" Type="http://schemas.openxmlformats.org/officeDocument/2006/relationships/slideLayout" Target="../slideLayouts/slideLayout252.xml"/><Relationship Id="rId47" Type="http://schemas.openxmlformats.org/officeDocument/2006/relationships/slideLayout" Target="../slideLayouts/slideLayout47.xml"/><Relationship Id="rId68" Type="http://schemas.openxmlformats.org/officeDocument/2006/relationships/slideLayout" Target="../slideLayouts/slideLayout68.xml"/><Relationship Id="rId89" Type="http://schemas.openxmlformats.org/officeDocument/2006/relationships/slideLayout" Target="../slideLayouts/slideLayout89.xml"/><Relationship Id="rId112" Type="http://schemas.openxmlformats.org/officeDocument/2006/relationships/slideLayout" Target="../slideLayouts/slideLayout112.xml"/><Relationship Id="rId133" Type="http://schemas.openxmlformats.org/officeDocument/2006/relationships/slideLayout" Target="../slideLayouts/slideLayout133.xml"/><Relationship Id="rId154" Type="http://schemas.openxmlformats.org/officeDocument/2006/relationships/slideLayout" Target="../slideLayouts/slideLayout154.xml"/><Relationship Id="rId175" Type="http://schemas.openxmlformats.org/officeDocument/2006/relationships/slideLayout" Target="../slideLayouts/slideLayout175.xml"/><Relationship Id="rId196" Type="http://schemas.openxmlformats.org/officeDocument/2006/relationships/slideLayout" Target="../slideLayouts/slideLayout196.xml"/><Relationship Id="rId200" Type="http://schemas.openxmlformats.org/officeDocument/2006/relationships/slideLayout" Target="../slideLayouts/slideLayout200.xml"/><Relationship Id="rId16" Type="http://schemas.openxmlformats.org/officeDocument/2006/relationships/slideLayout" Target="../slideLayouts/slideLayout16.xml"/><Relationship Id="rId221" Type="http://schemas.openxmlformats.org/officeDocument/2006/relationships/slideLayout" Target="../slideLayouts/slideLayout221.xml"/><Relationship Id="rId242" Type="http://schemas.openxmlformats.org/officeDocument/2006/relationships/slideLayout" Target="../slideLayouts/slideLayout242.xml"/><Relationship Id="rId37" Type="http://schemas.openxmlformats.org/officeDocument/2006/relationships/slideLayout" Target="../slideLayouts/slideLayout37.xml"/><Relationship Id="rId58" Type="http://schemas.openxmlformats.org/officeDocument/2006/relationships/slideLayout" Target="../slideLayouts/slideLayout58.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123" Type="http://schemas.openxmlformats.org/officeDocument/2006/relationships/slideLayout" Target="../slideLayouts/slideLayout123.xml"/><Relationship Id="rId144" Type="http://schemas.openxmlformats.org/officeDocument/2006/relationships/slideLayout" Target="../slideLayouts/slideLayout144.xml"/><Relationship Id="rId90" Type="http://schemas.openxmlformats.org/officeDocument/2006/relationships/slideLayout" Target="../slideLayouts/slideLayout90.xml"/><Relationship Id="rId165" Type="http://schemas.openxmlformats.org/officeDocument/2006/relationships/slideLayout" Target="../slideLayouts/slideLayout165.xml"/><Relationship Id="rId186" Type="http://schemas.openxmlformats.org/officeDocument/2006/relationships/slideLayout" Target="../slideLayouts/slideLayout186.xml"/><Relationship Id="rId211" Type="http://schemas.openxmlformats.org/officeDocument/2006/relationships/slideLayout" Target="../slideLayouts/slideLayout211.xml"/><Relationship Id="rId232" Type="http://schemas.openxmlformats.org/officeDocument/2006/relationships/slideLayout" Target="../slideLayouts/slideLayout232.xml"/><Relationship Id="rId253" Type="http://schemas.openxmlformats.org/officeDocument/2006/relationships/theme" Target="../theme/theme1.xml"/><Relationship Id="rId27" Type="http://schemas.openxmlformats.org/officeDocument/2006/relationships/slideLayout" Target="../slideLayouts/slideLayout27.xml"/><Relationship Id="rId48" Type="http://schemas.openxmlformats.org/officeDocument/2006/relationships/slideLayout" Target="../slideLayouts/slideLayout48.xml"/><Relationship Id="rId69" Type="http://schemas.openxmlformats.org/officeDocument/2006/relationships/slideLayout" Target="../slideLayouts/slideLayout69.xml"/><Relationship Id="rId113" Type="http://schemas.openxmlformats.org/officeDocument/2006/relationships/slideLayout" Target="../slideLayouts/slideLayout113.xml"/><Relationship Id="rId134" Type="http://schemas.openxmlformats.org/officeDocument/2006/relationships/slideLayout" Target="../slideLayouts/slideLayout134.xml"/><Relationship Id="rId80" Type="http://schemas.openxmlformats.org/officeDocument/2006/relationships/slideLayout" Target="../slideLayouts/slideLayout80.xml"/><Relationship Id="rId155" Type="http://schemas.openxmlformats.org/officeDocument/2006/relationships/slideLayout" Target="../slideLayouts/slideLayout155.xml"/><Relationship Id="rId176" Type="http://schemas.openxmlformats.org/officeDocument/2006/relationships/slideLayout" Target="../slideLayouts/slideLayout176.xml"/><Relationship Id="rId197" Type="http://schemas.openxmlformats.org/officeDocument/2006/relationships/slideLayout" Target="../slideLayouts/slideLayout197.xml"/><Relationship Id="rId201" Type="http://schemas.openxmlformats.org/officeDocument/2006/relationships/slideLayout" Target="../slideLayouts/slideLayout201.xml"/><Relationship Id="rId222" Type="http://schemas.openxmlformats.org/officeDocument/2006/relationships/slideLayout" Target="../slideLayouts/slideLayout222.xml"/><Relationship Id="rId243" Type="http://schemas.openxmlformats.org/officeDocument/2006/relationships/slideLayout" Target="../slideLayouts/slideLayout243.xml"/><Relationship Id="rId17" Type="http://schemas.openxmlformats.org/officeDocument/2006/relationships/slideLayout" Target="../slideLayouts/slideLayout17.xml"/><Relationship Id="rId38" Type="http://schemas.openxmlformats.org/officeDocument/2006/relationships/slideLayout" Target="../slideLayouts/slideLayout38.xml"/><Relationship Id="rId59" Type="http://schemas.openxmlformats.org/officeDocument/2006/relationships/slideLayout" Target="../slideLayouts/slideLayout59.xml"/><Relationship Id="rId103" Type="http://schemas.openxmlformats.org/officeDocument/2006/relationships/slideLayout" Target="../slideLayouts/slideLayout103.xml"/><Relationship Id="rId124" Type="http://schemas.openxmlformats.org/officeDocument/2006/relationships/slideLayout" Target="../slideLayouts/slideLayout124.xml"/><Relationship Id="rId70" Type="http://schemas.openxmlformats.org/officeDocument/2006/relationships/slideLayout" Target="../slideLayouts/slideLayout70.xml"/><Relationship Id="rId91" Type="http://schemas.openxmlformats.org/officeDocument/2006/relationships/slideLayout" Target="../slideLayouts/slideLayout91.xml"/><Relationship Id="rId145" Type="http://schemas.openxmlformats.org/officeDocument/2006/relationships/slideLayout" Target="../slideLayouts/slideLayout145.xml"/><Relationship Id="rId166" Type="http://schemas.openxmlformats.org/officeDocument/2006/relationships/slideLayout" Target="../slideLayouts/slideLayout166.xml"/><Relationship Id="rId187" Type="http://schemas.openxmlformats.org/officeDocument/2006/relationships/slideLayout" Target="../slideLayouts/slideLayout187.xml"/><Relationship Id="rId1" Type="http://schemas.openxmlformats.org/officeDocument/2006/relationships/slideLayout" Target="../slideLayouts/slideLayout1.xml"/><Relationship Id="rId212" Type="http://schemas.openxmlformats.org/officeDocument/2006/relationships/slideLayout" Target="../slideLayouts/slideLayout212.xml"/><Relationship Id="rId233" Type="http://schemas.openxmlformats.org/officeDocument/2006/relationships/slideLayout" Target="../slideLayouts/slideLayout233.xml"/><Relationship Id="rId28" Type="http://schemas.openxmlformats.org/officeDocument/2006/relationships/slideLayout" Target="../slideLayouts/slideLayout28.xml"/><Relationship Id="rId49" Type="http://schemas.openxmlformats.org/officeDocument/2006/relationships/slideLayout" Target="../slideLayouts/slideLayout49.xml"/><Relationship Id="rId114" Type="http://schemas.openxmlformats.org/officeDocument/2006/relationships/slideLayout" Target="../slideLayouts/slideLayout114.xml"/><Relationship Id="rId60" Type="http://schemas.openxmlformats.org/officeDocument/2006/relationships/slideLayout" Target="../slideLayouts/slideLayout60.xml"/><Relationship Id="rId81" Type="http://schemas.openxmlformats.org/officeDocument/2006/relationships/slideLayout" Target="../slideLayouts/slideLayout81.xml"/><Relationship Id="rId135" Type="http://schemas.openxmlformats.org/officeDocument/2006/relationships/slideLayout" Target="../slideLayouts/slideLayout135.xml"/><Relationship Id="rId156" Type="http://schemas.openxmlformats.org/officeDocument/2006/relationships/slideLayout" Target="../slideLayouts/slideLayout156.xml"/><Relationship Id="rId177" Type="http://schemas.openxmlformats.org/officeDocument/2006/relationships/slideLayout" Target="../slideLayouts/slideLayout177.xml"/><Relationship Id="rId198" Type="http://schemas.openxmlformats.org/officeDocument/2006/relationships/slideLayout" Target="../slideLayouts/slideLayout198.xml"/><Relationship Id="rId202" Type="http://schemas.openxmlformats.org/officeDocument/2006/relationships/slideLayout" Target="../slideLayouts/slideLayout202.xml"/><Relationship Id="rId223" Type="http://schemas.openxmlformats.org/officeDocument/2006/relationships/slideLayout" Target="../slideLayouts/slideLayout223.xml"/><Relationship Id="rId244" Type="http://schemas.openxmlformats.org/officeDocument/2006/relationships/slideLayout" Target="../slideLayouts/slideLayout244.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50" Type="http://schemas.openxmlformats.org/officeDocument/2006/relationships/slideLayout" Target="../slideLayouts/slideLayout50.xml"/><Relationship Id="rId104" Type="http://schemas.openxmlformats.org/officeDocument/2006/relationships/slideLayout" Target="../slideLayouts/slideLayout104.xml"/><Relationship Id="rId125" Type="http://schemas.openxmlformats.org/officeDocument/2006/relationships/slideLayout" Target="../slideLayouts/slideLayout125.xml"/><Relationship Id="rId146" Type="http://schemas.openxmlformats.org/officeDocument/2006/relationships/slideLayout" Target="../slideLayouts/slideLayout146.xml"/><Relationship Id="rId167" Type="http://schemas.openxmlformats.org/officeDocument/2006/relationships/slideLayout" Target="../slideLayouts/slideLayout167.xml"/><Relationship Id="rId188" Type="http://schemas.openxmlformats.org/officeDocument/2006/relationships/slideLayout" Target="../slideLayouts/slideLayout188.xml"/><Relationship Id="rId71" Type="http://schemas.openxmlformats.org/officeDocument/2006/relationships/slideLayout" Target="../slideLayouts/slideLayout71.xml"/><Relationship Id="rId92" Type="http://schemas.openxmlformats.org/officeDocument/2006/relationships/slideLayout" Target="../slideLayouts/slideLayout92.xml"/><Relationship Id="rId213" Type="http://schemas.openxmlformats.org/officeDocument/2006/relationships/slideLayout" Target="../slideLayouts/slideLayout213.xml"/><Relationship Id="rId234" Type="http://schemas.openxmlformats.org/officeDocument/2006/relationships/slideLayout" Target="../slideLayouts/slideLayout234.xml"/><Relationship Id="rId2" Type="http://schemas.openxmlformats.org/officeDocument/2006/relationships/slideLayout" Target="../slideLayouts/slideLayout2.xml"/><Relationship Id="rId29" Type="http://schemas.openxmlformats.org/officeDocument/2006/relationships/slideLayout" Target="../slideLayouts/slideLayout29.xml"/><Relationship Id="rId40" Type="http://schemas.openxmlformats.org/officeDocument/2006/relationships/slideLayout" Target="../slideLayouts/slideLayout40.xml"/><Relationship Id="rId115" Type="http://schemas.openxmlformats.org/officeDocument/2006/relationships/slideLayout" Target="../slideLayouts/slideLayout115.xml"/><Relationship Id="rId136" Type="http://schemas.openxmlformats.org/officeDocument/2006/relationships/slideLayout" Target="../slideLayouts/slideLayout136.xml"/><Relationship Id="rId157" Type="http://schemas.openxmlformats.org/officeDocument/2006/relationships/slideLayout" Target="../slideLayouts/slideLayout157.xml"/><Relationship Id="rId178" Type="http://schemas.openxmlformats.org/officeDocument/2006/relationships/slideLayout" Target="../slideLayouts/slideLayout178.xml"/><Relationship Id="rId61" Type="http://schemas.openxmlformats.org/officeDocument/2006/relationships/slideLayout" Target="../slideLayouts/slideLayout61.xml"/><Relationship Id="rId82" Type="http://schemas.openxmlformats.org/officeDocument/2006/relationships/slideLayout" Target="../slideLayouts/slideLayout82.xml"/><Relationship Id="rId199" Type="http://schemas.openxmlformats.org/officeDocument/2006/relationships/slideLayout" Target="../slideLayouts/slideLayout199.xml"/><Relationship Id="rId203" Type="http://schemas.openxmlformats.org/officeDocument/2006/relationships/slideLayout" Target="../slideLayouts/slideLayout203.xml"/><Relationship Id="rId19" Type="http://schemas.openxmlformats.org/officeDocument/2006/relationships/slideLayout" Target="../slideLayouts/slideLayout19.xml"/><Relationship Id="rId224" Type="http://schemas.openxmlformats.org/officeDocument/2006/relationships/slideLayout" Target="../slideLayouts/slideLayout224.xml"/><Relationship Id="rId245" Type="http://schemas.openxmlformats.org/officeDocument/2006/relationships/slideLayout" Target="../slideLayouts/slideLayout245.xml"/><Relationship Id="rId30" Type="http://schemas.openxmlformats.org/officeDocument/2006/relationships/slideLayout" Target="../slideLayouts/slideLayout30.xml"/><Relationship Id="rId105" Type="http://schemas.openxmlformats.org/officeDocument/2006/relationships/slideLayout" Target="../slideLayouts/slideLayout105.xml"/><Relationship Id="rId126" Type="http://schemas.openxmlformats.org/officeDocument/2006/relationships/slideLayout" Target="../slideLayouts/slideLayout126.xml"/><Relationship Id="rId147" Type="http://schemas.openxmlformats.org/officeDocument/2006/relationships/slideLayout" Target="../slideLayouts/slideLayout147.xml"/><Relationship Id="rId168" Type="http://schemas.openxmlformats.org/officeDocument/2006/relationships/slideLayout" Target="../slideLayouts/slideLayout16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93" Type="http://schemas.openxmlformats.org/officeDocument/2006/relationships/slideLayout" Target="../slideLayouts/slideLayout93.xml"/><Relationship Id="rId189" Type="http://schemas.openxmlformats.org/officeDocument/2006/relationships/slideLayout" Target="../slideLayouts/slideLayout189.xml"/><Relationship Id="rId3" Type="http://schemas.openxmlformats.org/officeDocument/2006/relationships/slideLayout" Target="../slideLayouts/slideLayout3.xml"/><Relationship Id="rId214" Type="http://schemas.openxmlformats.org/officeDocument/2006/relationships/slideLayout" Target="../slideLayouts/slideLayout214.xml"/><Relationship Id="rId235" Type="http://schemas.openxmlformats.org/officeDocument/2006/relationships/slideLayout" Target="../slideLayouts/slideLayout235.xml"/><Relationship Id="rId116" Type="http://schemas.openxmlformats.org/officeDocument/2006/relationships/slideLayout" Target="../slideLayouts/slideLayout116.xml"/><Relationship Id="rId137" Type="http://schemas.openxmlformats.org/officeDocument/2006/relationships/slideLayout" Target="../slideLayouts/slideLayout137.xml"/><Relationship Id="rId158" Type="http://schemas.openxmlformats.org/officeDocument/2006/relationships/slideLayout" Target="../slideLayouts/slideLayout158.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62" Type="http://schemas.openxmlformats.org/officeDocument/2006/relationships/slideLayout" Target="../slideLayouts/slideLayout62.xml"/><Relationship Id="rId83" Type="http://schemas.openxmlformats.org/officeDocument/2006/relationships/slideLayout" Target="../slideLayouts/slideLayout83.xml"/><Relationship Id="rId179" Type="http://schemas.openxmlformats.org/officeDocument/2006/relationships/slideLayout" Target="../slideLayouts/slideLayout179.xml"/><Relationship Id="rId190" Type="http://schemas.openxmlformats.org/officeDocument/2006/relationships/slideLayout" Target="../slideLayouts/slideLayout190.xml"/><Relationship Id="rId204" Type="http://schemas.openxmlformats.org/officeDocument/2006/relationships/slideLayout" Target="../slideLayouts/slideLayout204.xml"/><Relationship Id="rId225" Type="http://schemas.openxmlformats.org/officeDocument/2006/relationships/slideLayout" Target="../slideLayouts/slideLayout225.xml"/><Relationship Id="rId246" Type="http://schemas.openxmlformats.org/officeDocument/2006/relationships/slideLayout" Target="../slideLayouts/slideLayout246.xml"/><Relationship Id="rId106" Type="http://schemas.openxmlformats.org/officeDocument/2006/relationships/slideLayout" Target="../slideLayouts/slideLayout106.xml"/><Relationship Id="rId127" Type="http://schemas.openxmlformats.org/officeDocument/2006/relationships/slideLayout" Target="../slideLayouts/slideLayout12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52" Type="http://schemas.openxmlformats.org/officeDocument/2006/relationships/slideLayout" Target="../slideLayouts/slideLayout52.xml"/><Relationship Id="rId73" Type="http://schemas.openxmlformats.org/officeDocument/2006/relationships/slideLayout" Target="../slideLayouts/slideLayout73.xml"/><Relationship Id="rId94" Type="http://schemas.openxmlformats.org/officeDocument/2006/relationships/slideLayout" Target="../slideLayouts/slideLayout94.xml"/><Relationship Id="rId148" Type="http://schemas.openxmlformats.org/officeDocument/2006/relationships/slideLayout" Target="../slideLayouts/slideLayout148.xml"/><Relationship Id="rId169" Type="http://schemas.openxmlformats.org/officeDocument/2006/relationships/slideLayout" Target="../slideLayouts/slideLayout169.xml"/><Relationship Id="rId4" Type="http://schemas.openxmlformats.org/officeDocument/2006/relationships/slideLayout" Target="../slideLayouts/slideLayout4.xml"/><Relationship Id="rId180" Type="http://schemas.openxmlformats.org/officeDocument/2006/relationships/slideLayout" Target="../slideLayouts/slideLayout180.xml"/><Relationship Id="rId215" Type="http://schemas.openxmlformats.org/officeDocument/2006/relationships/slideLayout" Target="../slideLayouts/slideLayout215.xml"/><Relationship Id="rId236" Type="http://schemas.openxmlformats.org/officeDocument/2006/relationships/slideLayout" Target="../slideLayouts/slideLayout236.xml"/></Relationships>
</file>

<file path=ppt/slideMasters/_rels/slideMaster10.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theme" Target="../theme/theme10.xml"/><Relationship Id="rId1" Type="http://schemas.openxmlformats.org/officeDocument/2006/relationships/slideLayout" Target="../slideLayouts/slideLayout332.xml"/><Relationship Id="rId4" Type="http://schemas.openxmlformats.org/officeDocument/2006/relationships/image" Target="../media/image56.jpeg"/></Relationships>
</file>

<file path=ppt/slideMasters/_rels/slideMaster11.xml.rels><?xml version="1.0" encoding="UTF-8" standalone="yes"?>
<Relationships xmlns="http://schemas.openxmlformats.org/package/2006/relationships"><Relationship Id="rId117" Type="http://schemas.openxmlformats.org/officeDocument/2006/relationships/slideLayout" Target="../slideLayouts/slideLayout449.xml"/><Relationship Id="rId21" Type="http://schemas.openxmlformats.org/officeDocument/2006/relationships/slideLayout" Target="../slideLayouts/slideLayout353.xml"/><Relationship Id="rId42" Type="http://schemas.openxmlformats.org/officeDocument/2006/relationships/slideLayout" Target="../slideLayouts/slideLayout374.xml"/><Relationship Id="rId63" Type="http://schemas.openxmlformats.org/officeDocument/2006/relationships/slideLayout" Target="../slideLayouts/slideLayout395.xml"/><Relationship Id="rId84" Type="http://schemas.openxmlformats.org/officeDocument/2006/relationships/slideLayout" Target="../slideLayouts/slideLayout416.xml"/><Relationship Id="rId138" Type="http://schemas.openxmlformats.org/officeDocument/2006/relationships/slideLayout" Target="../slideLayouts/slideLayout470.xml"/><Relationship Id="rId107" Type="http://schemas.openxmlformats.org/officeDocument/2006/relationships/slideLayout" Target="../slideLayouts/slideLayout439.xml"/><Relationship Id="rId11" Type="http://schemas.openxmlformats.org/officeDocument/2006/relationships/slideLayout" Target="../slideLayouts/slideLayout343.xml"/><Relationship Id="rId32" Type="http://schemas.openxmlformats.org/officeDocument/2006/relationships/slideLayout" Target="../slideLayouts/slideLayout364.xml"/><Relationship Id="rId53" Type="http://schemas.openxmlformats.org/officeDocument/2006/relationships/slideLayout" Target="../slideLayouts/slideLayout385.xml"/><Relationship Id="rId74" Type="http://schemas.openxmlformats.org/officeDocument/2006/relationships/slideLayout" Target="../slideLayouts/slideLayout406.xml"/><Relationship Id="rId128" Type="http://schemas.openxmlformats.org/officeDocument/2006/relationships/slideLayout" Target="../slideLayouts/slideLayout460.xml"/><Relationship Id="rId5" Type="http://schemas.openxmlformats.org/officeDocument/2006/relationships/slideLayout" Target="../slideLayouts/slideLayout337.xml"/><Relationship Id="rId90" Type="http://schemas.openxmlformats.org/officeDocument/2006/relationships/slideLayout" Target="../slideLayouts/slideLayout422.xml"/><Relationship Id="rId95" Type="http://schemas.openxmlformats.org/officeDocument/2006/relationships/slideLayout" Target="../slideLayouts/slideLayout427.xml"/><Relationship Id="rId22" Type="http://schemas.openxmlformats.org/officeDocument/2006/relationships/slideLayout" Target="../slideLayouts/slideLayout354.xml"/><Relationship Id="rId27" Type="http://schemas.openxmlformats.org/officeDocument/2006/relationships/slideLayout" Target="../slideLayouts/slideLayout359.xml"/><Relationship Id="rId43" Type="http://schemas.openxmlformats.org/officeDocument/2006/relationships/slideLayout" Target="../slideLayouts/slideLayout375.xml"/><Relationship Id="rId48" Type="http://schemas.openxmlformats.org/officeDocument/2006/relationships/slideLayout" Target="../slideLayouts/slideLayout380.xml"/><Relationship Id="rId64" Type="http://schemas.openxmlformats.org/officeDocument/2006/relationships/slideLayout" Target="../slideLayouts/slideLayout396.xml"/><Relationship Id="rId69" Type="http://schemas.openxmlformats.org/officeDocument/2006/relationships/slideLayout" Target="../slideLayouts/slideLayout401.xml"/><Relationship Id="rId113" Type="http://schemas.openxmlformats.org/officeDocument/2006/relationships/slideLayout" Target="../slideLayouts/slideLayout445.xml"/><Relationship Id="rId118" Type="http://schemas.openxmlformats.org/officeDocument/2006/relationships/slideLayout" Target="../slideLayouts/slideLayout450.xml"/><Relationship Id="rId134" Type="http://schemas.openxmlformats.org/officeDocument/2006/relationships/slideLayout" Target="../slideLayouts/slideLayout466.xml"/><Relationship Id="rId139" Type="http://schemas.openxmlformats.org/officeDocument/2006/relationships/slideLayout" Target="../slideLayouts/slideLayout471.xml"/><Relationship Id="rId80" Type="http://schemas.openxmlformats.org/officeDocument/2006/relationships/slideLayout" Target="../slideLayouts/slideLayout412.xml"/><Relationship Id="rId85" Type="http://schemas.openxmlformats.org/officeDocument/2006/relationships/slideLayout" Target="../slideLayouts/slideLayout417.xml"/><Relationship Id="rId12" Type="http://schemas.openxmlformats.org/officeDocument/2006/relationships/slideLayout" Target="../slideLayouts/slideLayout344.xml"/><Relationship Id="rId17" Type="http://schemas.openxmlformats.org/officeDocument/2006/relationships/slideLayout" Target="../slideLayouts/slideLayout349.xml"/><Relationship Id="rId33" Type="http://schemas.openxmlformats.org/officeDocument/2006/relationships/slideLayout" Target="../slideLayouts/slideLayout365.xml"/><Relationship Id="rId38" Type="http://schemas.openxmlformats.org/officeDocument/2006/relationships/slideLayout" Target="../slideLayouts/slideLayout370.xml"/><Relationship Id="rId59" Type="http://schemas.openxmlformats.org/officeDocument/2006/relationships/slideLayout" Target="../slideLayouts/slideLayout391.xml"/><Relationship Id="rId103" Type="http://schemas.openxmlformats.org/officeDocument/2006/relationships/slideLayout" Target="../slideLayouts/slideLayout435.xml"/><Relationship Id="rId108" Type="http://schemas.openxmlformats.org/officeDocument/2006/relationships/slideLayout" Target="../slideLayouts/slideLayout440.xml"/><Relationship Id="rId124" Type="http://schemas.openxmlformats.org/officeDocument/2006/relationships/slideLayout" Target="../slideLayouts/slideLayout456.xml"/><Relationship Id="rId129" Type="http://schemas.openxmlformats.org/officeDocument/2006/relationships/slideLayout" Target="../slideLayouts/slideLayout461.xml"/><Relationship Id="rId54" Type="http://schemas.openxmlformats.org/officeDocument/2006/relationships/slideLayout" Target="../slideLayouts/slideLayout386.xml"/><Relationship Id="rId70" Type="http://schemas.openxmlformats.org/officeDocument/2006/relationships/slideLayout" Target="../slideLayouts/slideLayout402.xml"/><Relationship Id="rId75" Type="http://schemas.openxmlformats.org/officeDocument/2006/relationships/slideLayout" Target="../slideLayouts/slideLayout407.xml"/><Relationship Id="rId91" Type="http://schemas.openxmlformats.org/officeDocument/2006/relationships/slideLayout" Target="../slideLayouts/slideLayout423.xml"/><Relationship Id="rId96" Type="http://schemas.openxmlformats.org/officeDocument/2006/relationships/slideLayout" Target="../slideLayouts/slideLayout428.xml"/><Relationship Id="rId140" Type="http://schemas.openxmlformats.org/officeDocument/2006/relationships/slideLayout" Target="../slideLayouts/slideLayout472.xml"/><Relationship Id="rId145" Type="http://schemas.openxmlformats.org/officeDocument/2006/relationships/slideLayout" Target="../slideLayouts/slideLayout477.xml"/><Relationship Id="rId1" Type="http://schemas.openxmlformats.org/officeDocument/2006/relationships/slideLayout" Target="../slideLayouts/slideLayout333.xml"/><Relationship Id="rId6" Type="http://schemas.openxmlformats.org/officeDocument/2006/relationships/slideLayout" Target="../slideLayouts/slideLayout338.xml"/><Relationship Id="rId23" Type="http://schemas.openxmlformats.org/officeDocument/2006/relationships/slideLayout" Target="../slideLayouts/slideLayout355.xml"/><Relationship Id="rId28" Type="http://schemas.openxmlformats.org/officeDocument/2006/relationships/slideLayout" Target="../slideLayouts/slideLayout360.xml"/><Relationship Id="rId49" Type="http://schemas.openxmlformats.org/officeDocument/2006/relationships/slideLayout" Target="../slideLayouts/slideLayout381.xml"/><Relationship Id="rId114" Type="http://schemas.openxmlformats.org/officeDocument/2006/relationships/slideLayout" Target="../slideLayouts/slideLayout446.xml"/><Relationship Id="rId119" Type="http://schemas.openxmlformats.org/officeDocument/2006/relationships/slideLayout" Target="../slideLayouts/slideLayout451.xml"/><Relationship Id="rId44" Type="http://schemas.openxmlformats.org/officeDocument/2006/relationships/slideLayout" Target="../slideLayouts/slideLayout376.xml"/><Relationship Id="rId60" Type="http://schemas.openxmlformats.org/officeDocument/2006/relationships/slideLayout" Target="../slideLayouts/slideLayout392.xml"/><Relationship Id="rId65" Type="http://schemas.openxmlformats.org/officeDocument/2006/relationships/slideLayout" Target="../slideLayouts/slideLayout397.xml"/><Relationship Id="rId81" Type="http://schemas.openxmlformats.org/officeDocument/2006/relationships/slideLayout" Target="../slideLayouts/slideLayout413.xml"/><Relationship Id="rId86" Type="http://schemas.openxmlformats.org/officeDocument/2006/relationships/slideLayout" Target="../slideLayouts/slideLayout418.xml"/><Relationship Id="rId130" Type="http://schemas.openxmlformats.org/officeDocument/2006/relationships/slideLayout" Target="../slideLayouts/slideLayout462.xml"/><Relationship Id="rId135" Type="http://schemas.openxmlformats.org/officeDocument/2006/relationships/slideLayout" Target="../slideLayouts/slideLayout467.xml"/><Relationship Id="rId13" Type="http://schemas.openxmlformats.org/officeDocument/2006/relationships/slideLayout" Target="../slideLayouts/slideLayout345.xml"/><Relationship Id="rId18" Type="http://schemas.openxmlformats.org/officeDocument/2006/relationships/slideLayout" Target="../slideLayouts/slideLayout350.xml"/><Relationship Id="rId39" Type="http://schemas.openxmlformats.org/officeDocument/2006/relationships/slideLayout" Target="../slideLayouts/slideLayout371.xml"/><Relationship Id="rId109" Type="http://schemas.openxmlformats.org/officeDocument/2006/relationships/slideLayout" Target="../slideLayouts/slideLayout441.xml"/><Relationship Id="rId34" Type="http://schemas.openxmlformats.org/officeDocument/2006/relationships/slideLayout" Target="../slideLayouts/slideLayout366.xml"/><Relationship Id="rId50" Type="http://schemas.openxmlformats.org/officeDocument/2006/relationships/slideLayout" Target="../slideLayouts/slideLayout382.xml"/><Relationship Id="rId55" Type="http://schemas.openxmlformats.org/officeDocument/2006/relationships/slideLayout" Target="../slideLayouts/slideLayout387.xml"/><Relationship Id="rId76" Type="http://schemas.openxmlformats.org/officeDocument/2006/relationships/slideLayout" Target="../slideLayouts/slideLayout408.xml"/><Relationship Id="rId97" Type="http://schemas.openxmlformats.org/officeDocument/2006/relationships/slideLayout" Target="../slideLayouts/slideLayout429.xml"/><Relationship Id="rId104" Type="http://schemas.openxmlformats.org/officeDocument/2006/relationships/slideLayout" Target="../slideLayouts/slideLayout436.xml"/><Relationship Id="rId120" Type="http://schemas.openxmlformats.org/officeDocument/2006/relationships/slideLayout" Target="../slideLayouts/slideLayout452.xml"/><Relationship Id="rId125" Type="http://schemas.openxmlformats.org/officeDocument/2006/relationships/slideLayout" Target="../slideLayouts/slideLayout457.xml"/><Relationship Id="rId141" Type="http://schemas.openxmlformats.org/officeDocument/2006/relationships/slideLayout" Target="../slideLayouts/slideLayout473.xml"/><Relationship Id="rId146" Type="http://schemas.openxmlformats.org/officeDocument/2006/relationships/slideLayout" Target="../slideLayouts/slideLayout478.xml"/><Relationship Id="rId7" Type="http://schemas.openxmlformats.org/officeDocument/2006/relationships/slideLayout" Target="../slideLayouts/slideLayout339.xml"/><Relationship Id="rId71" Type="http://schemas.openxmlformats.org/officeDocument/2006/relationships/slideLayout" Target="../slideLayouts/slideLayout403.xml"/><Relationship Id="rId92" Type="http://schemas.openxmlformats.org/officeDocument/2006/relationships/slideLayout" Target="../slideLayouts/slideLayout424.xml"/><Relationship Id="rId2" Type="http://schemas.openxmlformats.org/officeDocument/2006/relationships/slideLayout" Target="../slideLayouts/slideLayout334.xml"/><Relationship Id="rId29" Type="http://schemas.openxmlformats.org/officeDocument/2006/relationships/slideLayout" Target="../slideLayouts/slideLayout361.xml"/><Relationship Id="rId24" Type="http://schemas.openxmlformats.org/officeDocument/2006/relationships/slideLayout" Target="../slideLayouts/slideLayout356.xml"/><Relationship Id="rId40" Type="http://schemas.openxmlformats.org/officeDocument/2006/relationships/slideLayout" Target="../slideLayouts/slideLayout372.xml"/><Relationship Id="rId45" Type="http://schemas.openxmlformats.org/officeDocument/2006/relationships/slideLayout" Target="../slideLayouts/slideLayout377.xml"/><Relationship Id="rId66" Type="http://schemas.openxmlformats.org/officeDocument/2006/relationships/slideLayout" Target="../slideLayouts/slideLayout398.xml"/><Relationship Id="rId87" Type="http://schemas.openxmlformats.org/officeDocument/2006/relationships/slideLayout" Target="../slideLayouts/slideLayout419.xml"/><Relationship Id="rId110" Type="http://schemas.openxmlformats.org/officeDocument/2006/relationships/slideLayout" Target="../slideLayouts/slideLayout442.xml"/><Relationship Id="rId115" Type="http://schemas.openxmlformats.org/officeDocument/2006/relationships/slideLayout" Target="../slideLayouts/slideLayout447.xml"/><Relationship Id="rId131" Type="http://schemas.openxmlformats.org/officeDocument/2006/relationships/slideLayout" Target="../slideLayouts/slideLayout463.xml"/><Relationship Id="rId136" Type="http://schemas.openxmlformats.org/officeDocument/2006/relationships/slideLayout" Target="../slideLayouts/slideLayout468.xml"/><Relationship Id="rId61" Type="http://schemas.openxmlformats.org/officeDocument/2006/relationships/slideLayout" Target="../slideLayouts/slideLayout393.xml"/><Relationship Id="rId82" Type="http://schemas.openxmlformats.org/officeDocument/2006/relationships/slideLayout" Target="../slideLayouts/slideLayout414.xml"/><Relationship Id="rId19" Type="http://schemas.openxmlformats.org/officeDocument/2006/relationships/slideLayout" Target="../slideLayouts/slideLayout351.xml"/><Relationship Id="rId14" Type="http://schemas.openxmlformats.org/officeDocument/2006/relationships/slideLayout" Target="../slideLayouts/slideLayout346.xml"/><Relationship Id="rId30" Type="http://schemas.openxmlformats.org/officeDocument/2006/relationships/slideLayout" Target="../slideLayouts/slideLayout362.xml"/><Relationship Id="rId35" Type="http://schemas.openxmlformats.org/officeDocument/2006/relationships/slideLayout" Target="../slideLayouts/slideLayout367.xml"/><Relationship Id="rId56" Type="http://schemas.openxmlformats.org/officeDocument/2006/relationships/slideLayout" Target="../slideLayouts/slideLayout388.xml"/><Relationship Id="rId77" Type="http://schemas.openxmlformats.org/officeDocument/2006/relationships/slideLayout" Target="../slideLayouts/slideLayout409.xml"/><Relationship Id="rId100" Type="http://schemas.openxmlformats.org/officeDocument/2006/relationships/slideLayout" Target="../slideLayouts/slideLayout432.xml"/><Relationship Id="rId105" Type="http://schemas.openxmlformats.org/officeDocument/2006/relationships/slideLayout" Target="../slideLayouts/slideLayout437.xml"/><Relationship Id="rId126" Type="http://schemas.openxmlformats.org/officeDocument/2006/relationships/slideLayout" Target="../slideLayouts/slideLayout458.xml"/><Relationship Id="rId147" Type="http://schemas.openxmlformats.org/officeDocument/2006/relationships/theme" Target="../theme/theme11.xml"/><Relationship Id="rId8" Type="http://schemas.openxmlformats.org/officeDocument/2006/relationships/slideLayout" Target="../slideLayouts/slideLayout340.xml"/><Relationship Id="rId51" Type="http://schemas.openxmlformats.org/officeDocument/2006/relationships/slideLayout" Target="../slideLayouts/slideLayout383.xml"/><Relationship Id="rId72" Type="http://schemas.openxmlformats.org/officeDocument/2006/relationships/slideLayout" Target="../slideLayouts/slideLayout404.xml"/><Relationship Id="rId93" Type="http://schemas.openxmlformats.org/officeDocument/2006/relationships/slideLayout" Target="../slideLayouts/slideLayout425.xml"/><Relationship Id="rId98" Type="http://schemas.openxmlformats.org/officeDocument/2006/relationships/slideLayout" Target="../slideLayouts/slideLayout430.xml"/><Relationship Id="rId121" Type="http://schemas.openxmlformats.org/officeDocument/2006/relationships/slideLayout" Target="../slideLayouts/slideLayout453.xml"/><Relationship Id="rId142" Type="http://schemas.openxmlformats.org/officeDocument/2006/relationships/slideLayout" Target="../slideLayouts/slideLayout474.xml"/><Relationship Id="rId3" Type="http://schemas.openxmlformats.org/officeDocument/2006/relationships/slideLayout" Target="../slideLayouts/slideLayout335.xml"/><Relationship Id="rId25" Type="http://schemas.openxmlformats.org/officeDocument/2006/relationships/slideLayout" Target="../slideLayouts/slideLayout357.xml"/><Relationship Id="rId46" Type="http://schemas.openxmlformats.org/officeDocument/2006/relationships/slideLayout" Target="../slideLayouts/slideLayout378.xml"/><Relationship Id="rId67" Type="http://schemas.openxmlformats.org/officeDocument/2006/relationships/slideLayout" Target="../slideLayouts/slideLayout399.xml"/><Relationship Id="rId116" Type="http://schemas.openxmlformats.org/officeDocument/2006/relationships/slideLayout" Target="../slideLayouts/slideLayout448.xml"/><Relationship Id="rId137" Type="http://schemas.openxmlformats.org/officeDocument/2006/relationships/slideLayout" Target="../slideLayouts/slideLayout469.xml"/><Relationship Id="rId20" Type="http://schemas.openxmlformats.org/officeDocument/2006/relationships/slideLayout" Target="../slideLayouts/slideLayout352.xml"/><Relationship Id="rId41" Type="http://schemas.openxmlformats.org/officeDocument/2006/relationships/slideLayout" Target="../slideLayouts/slideLayout373.xml"/><Relationship Id="rId62" Type="http://schemas.openxmlformats.org/officeDocument/2006/relationships/slideLayout" Target="../slideLayouts/slideLayout394.xml"/><Relationship Id="rId83" Type="http://schemas.openxmlformats.org/officeDocument/2006/relationships/slideLayout" Target="../slideLayouts/slideLayout415.xml"/><Relationship Id="rId88" Type="http://schemas.openxmlformats.org/officeDocument/2006/relationships/slideLayout" Target="../slideLayouts/slideLayout420.xml"/><Relationship Id="rId111" Type="http://schemas.openxmlformats.org/officeDocument/2006/relationships/slideLayout" Target="../slideLayouts/slideLayout443.xml"/><Relationship Id="rId132" Type="http://schemas.openxmlformats.org/officeDocument/2006/relationships/slideLayout" Target="../slideLayouts/slideLayout464.xml"/><Relationship Id="rId15" Type="http://schemas.openxmlformats.org/officeDocument/2006/relationships/slideLayout" Target="../slideLayouts/slideLayout347.xml"/><Relationship Id="rId36" Type="http://schemas.openxmlformats.org/officeDocument/2006/relationships/slideLayout" Target="../slideLayouts/slideLayout368.xml"/><Relationship Id="rId57" Type="http://schemas.openxmlformats.org/officeDocument/2006/relationships/slideLayout" Target="../slideLayouts/slideLayout389.xml"/><Relationship Id="rId106" Type="http://schemas.openxmlformats.org/officeDocument/2006/relationships/slideLayout" Target="../slideLayouts/slideLayout438.xml"/><Relationship Id="rId127" Type="http://schemas.openxmlformats.org/officeDocument/2006/relationships/slideLayout" Target="../slideLayouts/slideLayout459.xml"/><Relationship Id="rId10" Type="http://schemas.openxmlformats.org/officeDocument/2006/relationships/slideLayout" Target="../slideLayouts/slideLayout342.xml"/><Relationship Id="rId31" Type="http://schemas.openxmlformats.org/officeDocument/2006/relationships/slideLayout" Target="../slideLayouts/slideLayout363.xml"/><Relationship Id="rId52" Type="http://schemas.openxmlformats.org/officeDocument/2006/relationships/slideLayout" Target="../slideLayouts/slideLayout384.xml"/><Relationship Id="rId73" Type="http://schemas.openxmlformats.org/officeDocument/2006/relationships/slideLayout" Target="../slideLayouts/slideLayout405.xml"/><Relationship Id="rId78" Type="http://schemas.openxmlformats.org/officeDocument/2006/relationships/slideLayout" Target="../slideLayouts/slideLayout410.xml"/><Relationship Id="rId94" Type="http://schemas.openxmlformats.org/officeDocument/2006/relationships/slideLayout" Target="../slideLayouts/slideLayout426.xml"/><Relationship Id="rId99" Type="http://schemas.openxmlformats.org/officeDocument/2006/relationships/slideLayout" Target="../slideLayouts/slideLayout431.xml"/><Relationship Id="rId101" Type="http://schemas.openxmlformats.org/officeDocument/2006/relationships/slideLayout" Target="../slideLayouts/slideLayout433.xml"/><Relationship Id="rId122" Type="http://schemas.openxmlformats.org/officeDocument/2006/relationships/slideLayout" Target="../slideLayouts/slideLayout454.xml"/><Relationship Id="rId143" Type="http://schemas.openxmlformats.org/officeDocument/2006/relationships/slideLayout" Target="../slideLayouts/slideLayout475.xml"/><Relationship Id="rId4" Type="http://schemas.openxmlformats.org/officeDocument/2006/relationships/slideLayout" Target="../slideLayouts/slideLayout336.xml"/><Relationship Id="rId9" Type="http://schemas.openxmlformats.org/officeDocument/2006/relationships/slideLayout" Target="../slideLayouts/slideLayout341.xml"/><Relationship Id="rId26" Type="http://schemas.openxmlformats.org/officeDocument/2006/relationships/slideLayout" Target="../slideLayouts/slideLayout358.xml"/><Relationship Id="rId47" Type="http://schemas.openxmlformats.org/officeDocument/2006/relationships/slideLayout" Target="../slideLayouts/slideLayout379.xml"/><Relationship Id="rId68" Type="http://schemas.openxmlformats.org/officeDocument/2006/relationships/slideLayout" Target="../slideLayouts/slideLayout400.xml"/><Relationship Id="rId89" Type="http://schemas.openxmlformats.org/officeDocument/2006/relationships/slideLayout" Target="../slideLayouts/slideLayout421.xml"/><Relationship Id="rId112" Type="http://schemas.openxmlformats.org/officeDocument/2006/relationships/slideLayout" Target="../slideLayouts/slideLayout444.xml"/><Relationship Id="rId133" Type="http://schemas.openxmlformats.org/officeDocument/2006/relationships/slideLayout" Target="../slideLayouts/slideLayout465.xml"/><Relationship Id="rId16" Type="http://schemas.openxmlformats.org/officeDocument/2006/relationships/slideLayout" Target="../slideLayouts/slideLayout348.xml"/><Relationship Id="rId37" Type="http://schemas.openxmlformats.org/officeDocument/2006/relationships/slideLayout" Target="../slideLayouts/slideLayout369.xml"/><Relationship Id="rId58" Type="http://schemas.openxmlformats.org/officeDocument/2006/relationships/slideLayout" Target="../slideLayouts/slideLayout390.xml"/><Relationship Id="rId79" Type="http://schemas.openxmlformats.org/officeDocument/2006/relationships/slideLayout" Target="../slideLayouts/slideLayout411.xml"/><Relationship Id="rId102" Type="http://schemas.openxmlformats.org/officeDocument/2006/relationships/slideLayout" Target="../slideLayouts/slideLayout434.xml"/><Relationship Id="rId123" Type="http://schemas.openxmlformats.org/officeDocument/2006/relationships/slideLayout" Target="../slideLayouts/slideLayout455.xml"/><Relationship Id="rId144" Type="http://schemas.openxmlformats.org/officeDocument/2006/relationships/slideLayout" Target="../slideLayouts/slideLayout476.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486.xml"/><Relationship Id="rId3" Type="http://schemas.openxmlformats.org/officeDocument/2006/relationships/slideLayout" Target="../slideLayouts/slideLayout481.xml"/><Relationship Id="rId7" Type="http://schemas.openxmlformats.org/officeDocument/2006/relationships/slideLayout" Target="../slideLayouts/slideLayout485.xml"/><Relationship Id="rId2" Type="http://schemas.openxmlformats.org/officeDocument/2006/relationships/slideLayout" Target="../slideLayouts/slideLayout480.xml"/><Relationship Id="rId1" Type="http://schemas.openxmlformats.org/officeDocument/2006/relationships/slideLayout" Target="../slideLayouts/slideLayout479.xml"/><Relationship Id="rId6" Type="http://schemas.openxmlformats.org/officeDocument/2006/relationships/slideLayout" Target="../slideLayouts/slideLayout484.xml"/><Relationship Id="rId5" Type="http://schemas.openxmlformats.org/officeDocument/2006/relationships/slideLayout" Target="../slideLayouts/slideLayout483.xml"/><Relationship Id="rId4" Type="http://schemas.openxmlformats.org/officeDocument/2006/relationships/slideLayout" Target="../slideLayouts/slideLayout482.xml"/><Relationship Id="rId9" Type="http://schemas.openxmlformats.org/officeDocument/2006/relationships/theme" Target="../theme/theme12.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494.xml"/><Relationship Id="rId13" Type="http://schemas.openxmlformats.org/officeDocument/2006/relationships/slideLayout" Target="../slideLayouts/slideLayout499.xml"/><Relationship Id="rId18" Type="http://schemas.openxmlformats.org/officeDocument/2006/relationships/slideLayout" Target="../slideLayouts/slideLayout504.xml"/><Relationship Id="rId3" Type="http://schemas.openxmlformats.org/officeDocument/2006/relationships/slideLayout" Target="../slideLayouts/slideLayout489.xml"/><Relationship Id="rId7" Type="http://schemas.openxmlformats.org/officeDocument/2006/relationships/slideLayout" Target="../slideLayouts/slideLayout493.xml"/><Relationship Id="rId12" Type="http://schemas.openxmlformats.org/officeDocument/2006/relationships/slideLayout" Target="../slideLayouts/slideLayout498.xml"/><Relationship Id="rId17" Type="http://schemas.openxmlformats.org/officeDocument/2006/relationships/slideLayout" Target="../slideLayouts/slideLayout503.xml"/><Relationship Id="rId2" Type="http://schemas.openxmlformats.org/officeDocument/2006/relationships/slideLayout" Target="../slideLayouts/slideLayout488.xml"/><Relationship Id="rId16" Type="http://schemas.openxmlformats.org/officeDocument/2006/relationships/slideLayout" Target="../slideLayouts/slideLayout502.xml"/><Relationship Id="rId1" Type="http://schemas.openxmlformats.org/officeDocument/2006/relationships/slideLayout" Target="../slideLayouts/slideLayout487.xml"/><Relationship Id="rId6" Type="http://schemas.openxmlformats.org/officeDocument/2006/relationships/slideLayout" Target="../slideLayouts/slideLayout492.xml"/><Relationship Id="rId11" Type="http://schemas.openxmlformats.org/officeDocument/2006/relationships/slideLayout" Target="../slideLayouts/slideLayout497.xml"/><Relationship Id="rId5" Type="http://schemas.openxmlformats.org/officeDocument/2006/relationships/slideLayout" Target="../slideLayouts/slideLayout491.xml"/><Relationship Id="rId15" Type="http://schemas.openxmlformats.org/officeDocument/2006/relationships/slideLayout" Target="../slideLayouts/slideLayout501.xml"/><Relationship Id="rId10" Type="http://schemas.openxmlformats.org/officeDocument/2006/relationships/slideLayout" Target="../slideLayouts/slideLayout496.xml"/><Relationship Id="rId19" Type="http://schemas.openxmlformats.org/officeDocument/2006/relationships/theme" Target="../theme/theme13.xml"/><Relationship Id="rId4" Type="http://schemas.openxmlformats.org/officeDocument/2006/relationships/slideLayout" Target="../slideLayouts/slideLayout490.xml"/><Relationship Id="rId9" Type="http://schemas.openxmlformats.org/officeDocument/2006/relationships/slideLayout" Target="../slideLayouts/slideLayout495.xml"/><Relationship Id="rId14" Type="http://schemas.openxmlformats.org/officeDocument/2006/relationships/slideLayout" Target="../slideLayouts/slideLayout500.xml"/></Relationships>
</file>

<file path=ppt/slideMasters/_rels/slideMaster14.xml.rels><?xml version="1.0" encoding="UTF-8" standalone="yes"?>
<Relationships xmlns="http://schemas.openxmlformats.org/package/2006/relationships"><Relationship Id="rId117" Type="http://schemas.openxmlformats.org/officeDocument/2006/relationships/slideLayout" Target="../slideLayouts/slideLayout621.xml"/><Relationship Id="rId21" Type="http://schemas.openxmlformats.org/officeDocument/2006/relationships/slideLayout" Target="../slideLayouts/slideLayout525.xml"/><Relationship Id="rId42" Type="http://schemas.openxmlformats.org/officeDocument/2006/relationships/slideLayout" Target="../slideLayouts/slideLayout546.xml"/><Relationship Id="rId63" Type="http://schemas.openxmlformats.org/officeDocument/2006/relationships/slideLayout" Target="../slideLayouts/slideLayout567.xml"/><Relationship Id="rId84" Type="http://schemas.openxmlformats.org/officeDocument/2006/relationships/slideLayout" Target="../slideLayouts/slideLayout588.xml"/><Relationship Id="rId138" Type="http://schemas.openxmlformats.org/officeDocument/2006/relationships/slideLayout" Target="../slideLayouts/slideLayout642.xml"/><Relationship Id="rId107" Type="http://schemas.openxmlformats.org/officeDocument/2006/relationships/slideLayout" Target="../slideLayouts/slideLayout611.xml"/><Relationship Id="rId11" Type="http://schemas.openxmlformats.org/officeDocument/2006/relationships/slideLayout" Target="../slideLayouts/slideLayout515.xml"/><Relationship Id="rId32" Type="http://schemas.openxmlformats.org/officeDocument/2006/relationships/slideLayout" Target="../slideLayouts/slideLayout536.xml"/><Relationship Id="rId53" Type="http://schemas.openxmlformats.org/officeDocument/2006/relationships/slideLayout" Target="../slideLayouts/slideLayout557.xml"/><Relationship Id="rId74" Type="http://schemas.openxmlformats.org/officeDocument/2006/relationships/slideLayout" Target="../slideLayouts/slideLayout578.xml"/><Relationship Id="rId128" Type="http://schemas.openxmlformats.org/officeDocument/2006/relationships/slideLayout" Target="../slideLayouts/slideLayout632.xml"/><Relationship Id="rId149" Type="http://schemas.openxmlformats.org/officeDocument/2006/relationships/slideLayout" Target="../slideLayouts/slideLayout653.xml"/><Relationship Id="rId5" Type="http://schemas.openxmlformats.org/officeDocument/2006/relationships/slideLayout" Target="../slideLayouts/slideLayout509.xml"/><Relationship Id="rId95" Type="http://schemas.openxmlformats.org/officeDocument/2006/relationships/slideLayout" Target="../slideLayouts/slideLayout599.xml"/><Relationship Id="rId22" Type="http://schemas.openxmlformats.org/officeDocument/2006/relationships/slideLayout" Target="../slideLayouts/slideLayout526.xml"/><Relationship Id="rId27" Type="http://schemas.openxmlformats.org/officeDocument/2006/relationships/slideLayout" Target="../slideLayouts/slideLayout531.xml"/><Relationship Id="rId43" Type="http://schemas.openxmlformats.org/officeDocument/2006/relationships/slideLayout" Target="../slideLayouts/slideLayout547.xml"/><Relationship Id="rId48" Type="http://schemas.openxmlformats.org/officeDocument/2006/relationships/slideLayout" Target="../slideLayouts/slideLayout552.xml"/><Relationship Id="rId64" Type="http://schemas.openxmlformats.org/officeDocument/2006/relationships/slideLayout" Target="../slideLayouts/slideLayout568.xml"/><Relationship Id="rId69" Type="http://schemas.openxmlformats.org/officeDocument/2006/relationships/slideLayout" Target="../slideLayouts/slideLayout573.xml"/><Relationship Id="rId113" Type="http://schemas.openxmlformats.org/officeDocument/2006/relationships/slideLayout" Target="../slideLayouts/slideLayout617.xml"/><Relationship Id="rId118" Type="http://schemas.openxmlformats.org/officeDocument/2006/relationships/slideLayout" Target="../slideLayouts/slideLayout622.xml"/><Relationship Id="rId134" Type="http://schemas.openxmlformats.org/officeDocument/2006/relationships/slideLayout" Target="../slideLayouts/slideLayout638.xml"/><Relationship Id="rId139" Type="http://schemas.openxmlformats.org/officeDocument/2006/relationships/slideLayout" Target="../slideLayouts/slideLayout643.xml"/><Relationship Id="rId80" Type="http://schemas.openxmlformats.org/officeDocument/2006/relationships/slideLayout" Target="../slideLayouts/slideLayout584.xml"/><Relationship Id="rId85" Type="http://schemas.openxmlformats.org/officeDocument/2006/relationships/slideLayout" Target="../slideLayouts/slideLayout589.xml"/><Relationship Id="rId150" Type="http://schemas.openxmlformats.org/officeDocument/2006/relationships/theme" Target="../theme/theme14.xml"/><Relationship Id="rId12" Type="http://schemas.openxmlformats.org/officeDocument/2006/relationships/slideLayout" Target="../slideLayouts/slideLayout516.xml"/><Relationship Id="rId17" Type="http://schemas.openxmlformats.org/officeDocument/2006/relationships/slideLayout" Target="../slideLayouts/slideLayout521.xml"/><Relationship Id="rId33" Type="http://schemas.openxmlformats.org/officeDocument/2006/relationships/slideLayout" Target="../slideLayouts/slideLayout537.xml"/><Relationship Id="rId38" Type="http://schemas.openxmlformats.org/officeDocument/2006/relationships/slideLayout" Target="../slideLayouts/slideLayout542.xml"/><Relationship Id="rId59" Type="http://schemas.openxmlformats.org/officeDocument/2006/relationships/slideLayout" Target="../slideLayouts/slideLayout563.xml"/><Relationship Id="rId103" Type="http://schemas.openxmlformats.org/officeDocument/2006/relationships/slideLayout" Target="../slideLayouts/slideLayout607.xml"/><Relationship Id="rId108" Type="http://schemas.openxmlformats.org/officeDocument/2006/relationships/slideLayout" Target="../slideLayouts/slideLayout612.xml"/><Relationship Id="rId124" Type="http://schemas.openxmlformats.org/officeDocument/2006/relationships/slideLayout" Target="../slideLayouts/slideLayout628.xml"/><Relationship Id="rId129" Type="http://schemas.openxmlformats.org/officeDocument/2006/relationships/slideLayout" Target="../slideLayouts/slideLayout633.xml"/><Relationship Id="rId54" Type="http://schemas.openxmlformats.org/officeDocument/2006/relationships/slideLayout" Target="../slideLayouts/slideLayout558.xml"/><Relationship Id="rId70" Type="http://schemas.openxmlformats.org/officeDocument/2006/relationships/slideLayout" Target="../slideLayouts/slideLayout574.xml"/><Relationship Id="rId75" Type="http://schemas.openxmlformats.org/officeDocument/2006/relationships/slideLayout" Target="../slideLayouts/slideLayout579.xml"/><Relationship Id="rId91" Type="http://schemas.openxmlformats.org/officeDocument/2006/relationships/slideLayout" Target="../slideLayouts/slideLayout595.xml"/><Relationship Id="rId96" Type="http://schemas.openxmlformats.org/officeDocument/2006/relationships/slideLayout" Target="../slideLayouts/slideLayout600.xml"/><Relationship Id="rId140" Type="http://schemas.openxmlformats.org/officeDocument/2006/relationships/slideLayout" Target="../slideLayouts/slideLayout644.xml"/><Relationship Id="rId145" Type="http://schemas.openxmlformats.org/officeDocument/2006/relationships/slideLayout" Target="../slideLayouts/slideLayout649.xml"/><Relationship Id="rId1" Type="http://schemas.openxmlformats.org/officeDocument/2006/relationships/slideLayout" Target="../slideLayouts/slideLayout505.xml"/><Relationship Id="rId6" Type="http://schemas.openxmlformats.org/officeDocument/2006/relationships/slideLayout" Target="../slideLayouts/slideLayout510.xml"/><Relationship Id="rId23" Type="http://schemas.openxmlformats.org/officeDocument/2006/relationships/slideLayout" Target="../slideLayouts/slideLayout527.xml"/><Relationship Id="rId28" Type="http://schemas.openxmlformats.org/officeDocument/2006/relationships/slideLayout" Target="../slideLayouts/slideLayout532.xml"/><Relationship Id="rId49" Type="http://schemas.openxmlformats.org/officeDocument/2006/relationships/slideLayout" Target="../slideLayouts/slideLayout553.xml"/><Relationship Id="rId114" Type="http://schemas.openxmlformats.org/officeDocument/2006/relationships/slideLayout" Target="../slideLayouts/slideLayout618.xml"/><Relationship Id="rId119" Type="http://schemas.openxmlformats.org/officeDocument/2006/relationships/slideLayout" Target="../slideLayouts/slideLayout623.xml"/><Relationship Id="rId44" Type="http://schemas.openxmlformats.org/officeDocument/2006/relationships/slideLayout" Target="../slideLayouts/slideLayout548.xml"/><Relationship Id="rId60" Type="http://schemas.openxmlformats.org/officeDocument/2006/relationships/slideLayout" Target="../slideLayouts/slideLayout564.xml"/><Relationship Id="rId65" Type="http://schemas.openxmlformats.org/officeDocument/2006/relationships/slideLayout" Target="../slideLayouts/slideLayout569.xml"/><Relationship Id="rId81" Type="http://schemas.openxmlformats.org/officeDocument/2006/relationships/slideLayout" Target="../slideLayouts/slideLayout585.xml"/><Relationship Id="rId86" Type="http://schemas.openxmlformats.org/officeDocument/2006/relationships/slideLayout" Target="../slideLayouts/slideLayout590.xml"/><Relationship Id="rId130" Type="http://schemas.openxmlformats.org/officeDocument/2006/relationships/slideLayout" Target="../slideLayouts/slideLayout634.xml"/><Relationship Id="rId135" Type="http://schemas.openxmlformats.org/officeDocument/2006/relationships/slideLayout" Target="../slideLayouts/slideLayout639.xml"/><Relationship Id="rId13" Type="http://schemas.openxmlformats.org/officeDocument/2006/relationships/slideLayout" Target="../slideLayouts/slideLayout517.xml"/><Relationship Id="rId18" Type="http://schemas.openxmlformats.org/officeDocument/2006/relationships/slideLayout" Target="../slideLayouts/slideLayout522.xml"/><Relationship Id="rId39" Type="http://schemas.openxmlformats.org/officeDocument/2006/relationships/slideLayout" Target="../slideLayouts/slideLayout543.xml"/><Relationship Id="rId109" Type="http://schemas.openxmlformats.org/officeDocument/2006/relationships/slideLayout" Target="../slideLayouts/slideLayout613.xml"/><Relationship Id="rId34" Type="http://schemas.openxmlformats.org/officeDocument/2006/relationships/slideLayout" Target="../slideLayouts/slideLayout538.xml"/><Relationship Id="rId50" Type="http://schemas.openxmlformats.org/officeDocument/2006/relationships/slideLayout" Target="../slideLayouts/slideLayout554.xml"/><Relationship Id="rId55" Type="http://schemas.openxmlformats.org/officeDocument/2006/relationships/slideLayout" Target="../slideLayouts/slideLayout559.xml"/><Relationship Id="rId76" Type="http://schemas.openxmlformats.org/officeDocument/2006/relationships/slideLayout" Target="../slideLayouts/slideLayout580.xml"/><Relationship Id="rId97" Type="http://schemas.openxmlformats.org/officeDocument/2006/relationships/slideLayout" Target="../slideLayouts/slideLayout601.xml"/><Relationship Id="rId104" Type="http://schemas.openxmlformats.org/officeDocument/2006/relationships/slideLayout" Target="../slideLayouts/slideLayout608.xml"/><Relationship Id="rId120" Type="http://schemas.openxmlformats.org/officeDocument/2006/relationships/slideLayout" Target="../slideLayouts/slideLayout624.xml"/><Relationship Id="rId125" Type="http://schemas.openxmlformats.org/officeDocument/2006/relationships/slideLayout" Target="../slideLayouts/slideLayout629.xml"/><Relationship Id="rId141" Type="http://schemas.openxmlformats.org/officeDocument/2006/relationships/slideLayout" Target="../slideLayouts/slideLayout645.xml"/><Relationship Id="rId146" Type="http://schemas.openxmlformats.org/officeDocument/2006/relationships/slideLayout" Target="../slideLayouts/slideLayout650.xml"/><Relationship Id="rId7" Type="http://schemas.openxmlformats.org/officeDocument/2006/relationships/slideLayout" Target="../slideLayouts/slideLayout511.xml"/><Relationship Id="rId71" Type="http://schemas.openxmlformats.org/officeDocument/2006/relationships/slideLayout" Target="../slideLayouts/slideLayout575.xml"/><Relationship Id="rId92" Type="http://schemas.openxmlformats.org/officeDocument/2006/relationships/slideLayout" Target="../slideLayouts/slideLayout596.xml"/><Relationship Id="rId2" Type="http://schemas.openxmlformats.org/officeDocument/2006/relationships/slideLayout" Target="../slideLayouts/slideLayout506.xml"/><Relationship Id="rId29" Type="http://schemas.openxmlformats.org/officeDocument/2006/relationships/slideLayout" Target="../slideLayouts/slideLayout533.xml"/><Relationship Id="rId24" Type="http://schemas.openxmlformats.org/officeDocument/2006/relationships/slideLayout" Target="../slideLayouts/slideLayout528.xml"/><Relationship Id="rId40" Type="http://schemas.openxmlformats.org/officeDocument/2006/relationships/slideLayout" Target="../slideLayouts/slideLayout544.xml"/><Relationship Id="rId45" Type="http://schemas.openxmlformats.org/officeDocument/2006/relationships/slideLayout" Target="../slideLayouts/slideLayout549.xml"/><Relationship Id="rId66" Type="http://schemas.openxmlformats.org/officeDocument/2006/relationships/slideLayout" Target="../slideLayouts/slideLayout570.xml"/><Relationship Id="rId87" Type="http://schemas.openxmlformats.org/officeDocument/2006/relationships/slideLayout" Target="../slideLayouts/slideLayout591.xml"/><Relationship Id="rId110" Type="http://schemas.openxmlformats.org/officeDocument/2006/relationships/slideLayout" Target="../slideLayouts/slideLayout614.xml"/><Relationship Id="rId115" Type="http://schemas.openxmlformats.org/officeDocument/2006/relationships/slideLayout" Target="../slideLayouts/slideLayout619.xml"/><Relationship Id="rId131" Type="http://schemas.openxmlformats.org/officeDocument/2006/relationships/slideLayout" Target="../slideLayouts/slideLayout635.xml"/><Relationship Id="rId136" Type="http://schemas.openxmlformats.org/officeDocument/2006/relationships/slideLayout" Target="../slideLayouts/slideLayout640.xml"/><Relationship Id="rId61" Type="http://schemas.openxmlformats.org/officeDocument/2006/relationships/slideLayout" Target="../slideLayouts/slideLayout565.xml"/><Relationship Id="rId82" Type="http://schemas.openxmlformats.org/officeDocument/2006/relationships/slideLayout" Target="../slideLayouts/slideLayout586.xml"/><Relationship Id="rId19" Type="http://schemas.openxmlformats.org/officeDocument/2006/relationships/slideLayout" Target="../slideLayouts/slideLayout523.xml"/><Relationship Id="rId14" Type="http://schemas.openxmlformats.org/officeDocument/2006/relationships/slideLayout" Target="../slideLayouts/slideLayout518.xml"/><Relationship Id="rId30" Type="http://schemas.openxmlformats.org/officeDocument/2006/relationships/slideLayout" Target="../slideLayouts/slideLayout534.xml"/><Relationship Id="rId35" Type="http://schemas.openxmlformats.org/officeDocument/2006/relationships/slideLayout" Target="../slideLayouts/slideLayout539.xml"/><Relationship Id="rId56" Type="http://schemas.openxmlformats.org/officeDocument/2006/relationships/slideLayout" Target="../slideLayouts/slideLayout560.xml"/><Relationship Id="rId77" Type="http://schemas.openxmlformats.org/officeDocument/2006/relationships/slideLayout" Target="../slideLayouts/slideLayout581.xml"/><Relationship Id="rId100" Type="http://schemas.openxmlformats.org/officeDocument/2006/relationships/slideLayout" Target="../slideLayouts/slideLayout604.xml"/><Relationship Id="rId105" Type="http://schemas.openxmlformats.org/officeDocument/2006/relationships/slideLayout" Target="../slideLayouts/slideLayout609.xml"/><Relationship Id="rId126" Type="http://schemas.openxmlformats.org/officeDocument/2006/relationships/slideLayout" Target="../slideLayouts/slideLayout630.xml"/><Relationship Id="rId147" Type="http://schemas.openxmlformats.org/officeDocument/2006/relationships/slideLayout" Target="../slideLayouts/slideLayout651.xml"/><Relationship Id="rId8" Type="http://schemas.openxmlformats.org/officeDocument/2006/relationships/slideLayout" Target="../slideLayouts/slideLayout512.xml"/><Relationship Id="rId51" Type="http://schemas.openxmlformats.org/officeDocument/2006/relationships/slideLayout" Target="../slideLayouts/slideLayout555.xml"/><Relationship Id="rId72" Type="http://schemas.openxmlformats.org/officeDocument/2006/relationships/slideLayout" Target="../slideLayouts/slideLayout576.xml"/><Relationship Id="rId93" Type="http://schemas.openxmlformats.org/officeDocument/2006/relationships/slideLayout" Target="../slideLayouts/slideLayout597.xml"/><Relationship Id="rId98" Type="http://schemas.openxmlformats.org/officeDocument/2006/relationships/slideLayout" Target="../slideLayouts/slideLayout602.xml"/><Relationship Id="rId121" Type="http://schemas.openxmlformats.org/officeDocument/2006/relationships/slideLayout" Target="../slideLayouts/slideLayout625.xml"/><Relationship Id="rId142" Type="http://schemas.openxmlformats.org/officeDocument/2006/relationships/slideLayout" Target="../slideLayouts/slideLayout646.xml"/><Relationship Id="rId3" Type="http://schemas.openxmlformats.org/officeDocument/2006/relationships/slideLayout" Target="../slideLayouts/slideLayout507.xml"/><Relationship Id="rId25" Type="http://schemas.openxmlformats.org/officeDocument/2006/relationships/slideLayout" Target="../slideLayouts/slideLayout529.xml"/><Relationship Id="rId46" Type="http://schemas.openxmlformats.org/officeDocument/2006/relationships/slideLayout" Target="../slideLayouts/slideLayout550.xml"/><Relationship Id="rId67" Type="http://schemas.openxmlformats.org/officeDocument/2006/relationships/slideLayout" Target="../slideLayouts/slideLayout571.xml"/><Relationship Id="rId116" Type="http://schemas.openxmlformats.org/officeDocument/2006/relationships/slideLayout" Target="../slideLayouts/slideLayout620.xml"/><Relationship Id="rId137" Type="http://schemas.openxmlformats.org/officeDocument/2006/relationships/slideLayout" Target="../slideLayouts/slideLayout641.xml"/><Relationship Id="rId20" Type="http://schemas.openxmlformats.org/officeDocument/2006/relationships/slideLayout" Target="../slideLayouts/slideLayout524.xml"/><Relationship Id="rId41" Type="http://schemas.openxmlformats.org/officeDocument/2006/relationships/slideLayout" Target="../slideLayouts/slideLayout545.xml"/><Relationship Id="rId62" Type="http://schemas.openxmlformats.org/officeDocument/2006/relationships/slideLayout" Target="../slideLayouts/slideLayout566.xml"/><Relationship Id="rId83" Type="http://schemas.openxmlformats.org/officeDocument/2006/relationships/slideLayout" Target="../slideLayouts/slideLayout587.xml"/><Relationship Id="rId88" Type="http://schemas.openxmlformats.org/officeDocument/2006/relationships/slideLayout" Target="../slideLayouts/slideLayout592.xml"/><Relationship Id="rId111" Type="http://schemas.openxmlformats.org/officeDocument/2006/relationships/slideLayout" Target="../slideLayouts/slideLayout615.xml"/><Relationship Id="rId132" Type="http://schemas.openxmlformats.org/officeDocument/2006/relationships/slideLayout" Target="../slideLayouts/slideLayout636.xml"/><Relationship Id="rId15" Type="http://schemas.openxmlformats.org/officeDocument/2006/relationships/slideLayout" Target="../slideLayouts/slideLayout519.xml"/><Relationship Id="rId36" Type="http://schemas.openxmlformats.org/officeDocument/2006/relationships/slideLayout" Target="../slideLayouts/slideLayout540.xml"/><Relationship Id="rId57" Type="http://schemas.openxmlformats.org/officeDocument/2006/relationships/slideLayout" Target="../slideLayouts/slideLayout561.xml"/><Relationship Id="rId106" Type="http://schemas.openxmlformats.org/officeDocument/2006/relationships/slideLayout" Target="../slideLayouts/slideLayout610.xml"/><Relationship Id="rId127" Type="http://schemas.openxmlformats.org/officeDocument/2006/relationships/slideLayout" Target="../slideLayouts/slideLayout631.xml"/><Relationship Id="rId10" Type="http://schemas.openxmlformats.org/officeDocument/2006/relationships/slideLayout" Target="../slideLayouts/slideLayout514.xml"/><Relationship Id="rId31" Type="http://schemas.openxmlformats.org/officeDocument/2006/relationships/slideLayout" Target="../slideLayouts/slideLayout535.xml"/><Relationship Id="rId52" Type="http://schemas.openxmlformats.org/officeDocument/2006/relationships/slideLayout" Target="../slideLayouts/slideLayout556.xml"/><Relationship Id="rId73" Type="http://schemas.openxmlformats.org/officeDocument/2006/relationships/slideLayout" Target="../slideLayouts/slideLayout577.xml"/><Relationship Id="rId78" Type="http://schemas.openxmlformats.org/officeDocument/2006/relationships/slideLayout" Target="../slideLayouts/slideLayout582.xml"/><Relationship Id="rId94" Type="http://schemas.openxmlformats.org/officeDocument/2006/relationships/slideLayout" Target="../slideLayouts/slideLayout598.xml"/><Relationship Id="rId99" Type="http://schemas.openxmlformats.org/officeDocument/2006/relationships/slideLayout" Target="../slideLayouts/slideLayout603.xml"/><Relationship Id="rId101" Type="http://schemas.openxmlformats.org/officeDocument/2006/relationships/slideLayout" Target="../slideLayouts/slideLayout605.xml"/><Relationship Id="rId122" Type="http://schemas.openxmlformats.org/officeDocument/2006/relationships/slideLayout" Target="../slideLayouts/slideLayout626.xml"/><Relationship Id="rId143" Type="http://schemas.openxmlformats.org/officeDocument/2006/relationships/slideLayout" Target="../slideLayouts/slideLayout647.xml"/><Relationship Id="rId148" Type="http://schemas.openxmlformats.org/officeDocument/2006/relationships/slideLayout" Target="../slideLayouts/slideLayout652.xml"/><Relationship Id="rId4" Type="http://schemas.openxmlformats.org/officeDocument/2006/relationships/slideLayout" Target="../slideLayouts/slideLayout508.xml"/><Relationship Id="rId9" Type="http://schemas.openxmlformats.org/officeDocument/2006/relationships/slideLayout" Target="../slideLayouts/slideLayout513.xml"/><Relationship Id="rId26" Type="http://schemas.openxmlformats.org/officeDocument/2006/relationships/slideLayout" Target="../slideLayouts/slideLayout530.xml"/><Relationship Id="rId47" Type="http://schemas.openxmlformats.org/officeDocument/2006/relationships/slideLayout" Target="../slideLayouts/slideLayout551.xml"/><Relationship Id="rId68" Type="http://schemas.openxmlformats.org/officeDocument/2006/relationships/slideLayout" Target="../slideLayouts/slideLayout572.xml"/><Relationship Id="rId89" Type="http://schemas.openxmlformats.org/officeDocument/2006/relationships/slideLayout" Target="../slideLayouts/slideLayout593.xml"/><Relationship Id="rId112" Type="http://schemas.openxmlformats.org/officeDocument/2006/relationships/slideLayout" Target="../slideLayouts/slideLayout616.xml"/><Relationship Id="rId133" Type="http://schemas.openxmlformats.org/officeDocument/2006/relationships/slideLayout" Target="../slideLayouts/slideLayout637.xml"/><Relationship Id="rId16" Type="http://schemas.openxmlformats.org/officeDocument/2006/relationships/slideLayout" Target="../slideLayouts/slideLayout520.xml"/><Relationship Id="rId37" Type="http://schemas.openxmlformats.org/officeDocument/2006/relationships/slideLayout" Target="../slideLayouts/slideLayout541.xml"/><Relationship Id="rId58" Type="http://schemas.openxmlformats.org/officeDocument/2006/relationships/slideLayout" Target="../slideLayouts/slideLayout562.xml"/><Relationship Id="rId79" Type="http://schemas.openxmlformats.org/officeDocument/2006/relationships/slideLayout" Target="../slideLayouts/slideLayout583.xml"/><Relationship Id="rId102" Type="http://schemas.openxmlformats.org/officeDocument/2006/relationships/slideLayout" Target="../slideLayouts/slideLayout606.xml"/><Relationship Id="rId123" Type="http://schemas.openxmlformats.org/officeDocument/2006/relationships/slideLayout" Target="../slideLayouts/slideLayout627.xml"/><Relationship Id="rId144" Type="http://schemas.openxmlformats.org/officeDocument/2006/relationships/slideLayout" Target="../slideLayouts/slideLayout648.xml"/><Relationship Id="rId90" Type="http://schemas.openxmlformats.org/officeDocument/2006/relationships/slideLayout" Target="../slideLayouts/slideLayout594.xml"/></Relationships>
</file>

<file path=ppt/slideMasters/_rels/slideMaster15.xml.rels><?xml version="1.0" encoding="UTF-8" standalone="yes"?>
<Relationships xmlns="http://schemas.openxmlformats.org/package/2006/relationships"><Relationship Id="rId117" Type="http://schemas.openxmlformats.org/officeDocument/2006/relationships/slideLayout" Target="../slideLayouts/slideLayout770.xml"/><Relationship Id="rId21" Type="http://schemas.openxmlformats.org/officeDocument/2006/relationships/slideLayout" Target="../slideLayouts/slideLayout674.xml"/><Relationship Id="rId42" Type="http://schemas.openxmlformats.org/officeDocument/2006/relationships/slideLayout" Target="../slideLayouts/slideLayout695.xml"/><Relationship Id="rId63" Type="http://schemas.openxmlformats.org/officeDocument/2006/relationships/slideLayout" Target="../slideLayouts/slideLayout716.xml"/><Relationship Id="rId84" Type="http://schemas.openxmlformats.org/officeDocument/2006/relationships/slideLayout" Target="../slideLayouts/slideLayout737.xml"/><Relationship Id="rId138" Type="http://schemas.openxmlformats.org/officeDocument/2006/relationships/slideLayout" Target="../slideLayouts/slideLayout791.xml"/><Relationship Id="rId107" Type="http://schemas.openxmlformats.org/officeDocument/2006/relationships/slideLayout" Target="../slideLayouts/slideLayout760.xml"/><Relationship Id="rId11" Type="http://schemas.openxmlformats.org/officeDocument/2006/relationships/slideLayout" Target="../slideLayouts/slideLayout664.xml"/><Relationship Id="rId32" Type="http://schemas.openxmlformats.org/officeDocument/2006/relationships/slideLayout" Target="../slideLayouts/slideLayout685.xml"/><Relationship Id="rId53" Type="http://schemas.openxmlformats.org/officeDocument/2006/relationships/slideLayout" Target="../slideLayouts/slideLayout706.xml"/><Relationship Id="rId74" Type="http://schemas.openxmlformats.org/officeDocument/2006/relationships/slideLayout" Target="../slideLayouts/slideLayout727.xml"/><Relationship Id="rId128" Type="http://schemas.openxmlformats.org/officeDocument/2006/relationships/slideLayout" Target="../slideLayouts/slideLayout781.xml"/><Relationship Id="rId149" Type="http://schemas.openxmlformats.org/officeDocument/2006/relationships/slideLayout" Target="../slideLayouts/slideLayout802.xml"/><Relationship Id="rId5" Type="http://schemas.openxmlformats.org/officeDocument/2006/relationships/slideLayout" Target="../slideLayouts/slideLayout658.xml"/><Relationship Id="rId95" Type="http://schemas.openxmlformats.org/officeDocument/2006/relationships/slideLayout" Target="../slideLayouts/slideLayout748.xml"/><Relationship Id="rId22" Type="http://schemas.openxmlformats.org/officeDocument/2006/relationships/slideLayout" Target="../slideLayouts/slideLayout675.xml"/><Relationship Id="rId27" Type="http://schemas.openxmlformats.org/officeDocument/2006/relationships/slideLayout" Target="../slideLayouts/slideLayout680.xml"/><Relationship Id="rId43" Type="http://schemas.openxmlformats.org/officeDocument/2006/relationships/slideLayout" Target="../slideLayouts/slideLayout696.xml"/><Relationship Id="rId48" Type="http://schemas.openxmlformats.org/officeDocument/2006/relationships/slideLayout" Target="../slideLayouts/slideLayout701.xml"/><Relationship Id="rId64" Type="http://schemas.openxmlformats.org/officeDocument/2006/relationships/slideLayout" Target="../slideLayouts/slideLayout717.xml"/><Relationship Id="rId69" Type="http://schemas.openxmlformats.org/officeDocument/2006/relationships/slideLayout" Target="../slideLayouts/slideLayout722.xml"/><Relationship Id="rId113" Type="http://schemas.openxmlformats.org/officeDocument/2006/relationships/slideLayout" Target="../slideLayouts/slideLayout766.xml"/><Relationship Id="rId118" Type="http://schemas.openxmlformats.org/officeDocument/2006/relationships/slideLayout" Target="../slideLayouts/slideLayout771.xml"/><Relationship Id="rId134" Type="http://schemas.openxmlformats.org/officeDocument/2006/relationships/slideLayout" Target="../slideLayouts/slideLayout787.xml"/><Relationship Id="rId139" Type="http://schemas.openxmlformats.org/officeDocument/2006/relationships/slideLayout" Target="../slideLayouts/slideLayout792.xml"/><Relationship Id="rId80" Type="http://schemas.openxmlformats.org/officeDocument/2006/relationships/slideLayout" Target="../slideLayouts/slideLayout733.xml"/><Relationship Id="rId85" Type="http://schemas.openxmlformats.org/officeDocument/2006/relationships/slideLayout" Target="../slideLayouts/slideLayout738.xml"/><Relationship Id="rId150" Type="http://schemas.openxmlformats.org/officeDocument/2006/relationships/theme" Target="../theme/theme15.xml"/><Relationship Id="rId12" Type="http://schemas.openxmlformats.org/officeDocument/2006/relationships/slideLayout" Target="../slideLayouts/slideLayout665.xml"/><Relationship Id="rId17" Type="http://schemas.openxmlformats.org/officeDocument/2006/relationships/slideLayout" Target="../slideLayouts/slideLayout670.xml"/><Relationship Id="rId33" Type="http://schemas.openxmlformats.org/officeDocument/2006/relationships/slideLayout" Target="../slideLayouts/slideLayout686.xml"/><Relationship Id="rId38" Type="http://schemas.openxmlformats.org/officeDocument/2006/relationships/slideLayout" Target="../slideLayouts/slideLayout691.xml"/><Relationship Id="rId59" Type="http://schemas.openxmlformats.org/officeDocument/2006/relationships/slideLayout" Target="../slideLayouts/slideLayout712.xml"/><Relationship Id="rId103" Type="http://schemas.openxmlformats.org/officeDocument/2006/relationships/slideLayout" Target="../slideLayouts/slideLayout756.xml"/><Relationship Id="rId108" Type="http://schemas.openxmlformats.org/officeDocument/2006/relationships/slideLayout" Target="../slideLayouts/slideLayout761.xml"/><Relationship Id="rId124" Type="http://schemas.openxmlformats.org/officeDocument/2006/relationships/slideLayout" Target="../slideLayouts/slideLayout777.xml"/><Relationship Id="rId129" Type="http://schemas.openxmlformats.org/officeDocument/2006/relationships/slideLayout" Target="../slideLayouts/slideLayout782.xml"/><Relationship Id="rId54" Type="http://schemas.openxmlformats.org/officeDocument/2006/relationships/slideLayout" Target="../slideLayouts/slideLayout707.xml"/><Relationship Id="rId70" Type="http://schemas.openxmlformats.org/officeDocument/2006/relationships/slideLayout" Target="../slideLayouts/slideLayout723.xml"/><Relationship Id="rId75" Type="http://schemas.openxmlformats.org/officeDocument/2006/relationships/slideLayout" Target="../slideLayouts/slideLayout728.xml"/><Relationship Id="rId91" Type="http://schemas.openxmlformats.org/officeDocument/2006/relationships/slideLayout" Target="../slideLayouts/slideLayout744.xml"/><Relationship Id="rId96" Type="http://schemas.openxmlformats.org/officeDocument/2006/relationships/slideLayout" Target="../slideLayouts/slideLayout749.xml"/><Relationship Id="rId140" Type="http://schemas.openxmlformats.org/officeDocument/2006/relationships/slideLayout" Target="../slideLayouts/slideLayout793.xml"/><Relationship Id="rId145" Type="http://schemas.openxmlformats.org/officeDocument/2006/relationships/slideLayout" Target="../slideLayouts/slideLayout798.xml"/><Relationship Id="rId1" Type="http://schemas.openxmlformats.org/officeDocument/2006/relationships/slideLayout" Target="../slideLayouts/slideLayout654.xml"/><Relationship Id="rId6" Type="http://schemas.openxmlformats.org/officeDocument/2006/relationships/slideLayout" Target="../slideLayouts/slideLayout659.xml"/><Relationship Id="rId23" Type="http://schemas.openxmlformats.org/officeDocument/2006/relationships/slideLayout" Target="../slideLayouts/slideLayout676.xml"/><Relationship Id="rId28" Type="http://schemas.openxmlformats.org/officeDocument/2006/relationships/slideLayout" Target="../slideLayouts/slideLayout681.xml"/><Relationship Id="rId49" Type="http://schemas.openxmlformats.org/officeDocument/2006/relationships/slideLayout" Target="../slideLayouts/slideLayout702.xml"/><Relationship Id="rId114" Type="http://schemas.openxmlformats.org/officeDocument/2006/relationships/slideLayout" Target="../slideLayouts/slideLayout767.xml"/><Relationship Id="rId119" Type="http://schemas.openxmlformats.org/officeDocument/2006/relationships/slideLayout" Target="../slideLayouts/slideLayout772.xml"/><Relationship Id="rId44" Type="http://schemas.openxmlformats.org/officeDocument/2006/relationships/slideLayout" Target="../slideLayouts/slideLayout697.xml"/><Relationship Id="rId60" Type="http://schemas.openxmlformats.org/officeDocument/2006/relationships/slideLayout" Target="../slideLayouts/slideLayout713.xml"/><Relationship Id="rId65" Type="http://schemas.openxmlformats.org/officeDocument/2006/relationships/slideLayout" Target="../slideLayouts/slideLayout718.xml"/><Relationship Id="rId81" Type="http://schemas.openxmlformats.org/officeDocument/2006/relationships/slideLayout" Target="../slideLayouts/slideLayout734.xml"/><Relationship Id="rId86" Type="http://schemas.openxmlformats.org/officeDocument/2006/relationships/slideLayout" Target="../slideLayouts/slideLayout739.xml"/><Relationship Id="rId130" Type="http://schemas.openxmlformats.org/officeDocument/2006/relationships/slideLayout" Target="../slideLayouts/slideLayout783.xml"/><Relationship Id="rId135" Type="http://schemas.openxmlformats.org/officeDocument/2006/relationships/slideLayout" Target="../slideLayouts/slideLayout788.xml"/><Relationship Id="rId13" Type="http://schemas.openxmlformats.org/officeDocument/2006/relationships/slideLayout" Target="../slideLayouts/slideLayout666.xml"/><Relationship Id="rId18" Type="http://schemas.openxmlformats.org/officeDocument/2006/relationships/slideLayout" Target="../slideLayouts/slideLayout671.xml"/><Relationship Id="rId39" Type="http://schemas.openxmlformats.org/officeDocument/2006/relationships/slideLayout" Target="../slideLayouts/slideLayout692.xml"/><Relationship Id="rId109" Type="http://schemas.openxmlformats.org/officeDocument/2006/relationships/slideLayout" Target="../slideLayouts/slideLayout762.xml"/><Relationship Id="rId34" Type="http://schemas.openxmlformats.org/officeDocument/2006/relationships/slideLayout" Target="../slideLayouts/slideLayout687.xml"/><Relationship Id="rId50" Type="http://schemas.openxmlformats.org/officeDocument/2006/relationships/slideLayout" Target="../slideLayouts/slideLayout703.xml"/><Relationship Id="rId55" Type="http://schemas.openxmlformats.org/officeDocument/2006/relationships/slideLayout" Target="../slideLayouts/slideLayout708.xml"/><Relationship Id="rId76" Type="http://schemas.openxmlformats.org/officeDocument/2006/relationships/slideLayout" Target="../slideLayouts/slideLayout729.xml"/><Relationship Id="rId97" Type="http://schemas.openxmlformats.org/officeDocument/2006/relationships/slideLayout" Target="../slideLayouts/slideLayout750.xml"/><Relationship Id="rId104" Type="http://schemas.openxmlformats.org/officeDocument/2006/relationships/slideLayout" Target="../slideLayouts/slideLayout757.xml"/><Relationship Id="rId120" Type="http://schemas.openxmlformats.org/officeDocument/2006/relationships/slideLayout" Target="../slideLayouts/slideLayout773.xml"/><Relationship Id="rId125" Type="http://schemas.openxmlformats.org/officeDocument/2006/relationships/slideLayout" Target="../slideLayouts/slideLayout778.xml"/><Relationship Id="rId141" Type="http://schemas.openxmlformats.org/officeDocument/2006/relationships/slideLayout" Target="../slideLayouts/slideLayout794.xml"/><Relationship Id="rId146" Type="http://schemas.openxmlformats.org/officeDocument/2006/relationships/slideLayout" Target="../slideLayouts/slideLayout799.xml"/><Relationship Id="rId7" Type="http://schemas.openxmlformats.org/officeDocument/2006/relationships/slideLayout" Target="../slideLayouts/slideLayout660.xml"/><Relationship Id="rId71" Type="http://schemas.openxmlformats.org/officeDocument/2006/relationships/slideLayout" Target="../slideLayouts/slideLayout724.xml"/><Relationship Id="rId92" Type="http://schemas.openxmlformats.org/officeDocument/2006/relationships/slideLayout" Target="../slideLayouts/slideLayout745.xml"/><Relationship Id="rId2" Type="http://schemas.openxmlformats.org/officeDocument/2006/relationships/slideLayout" Target="../slideLayouts/slideLayout655.xml"/><Relationship Id="rId29" Type="http://schemas.openxmlformats.org/officeDocument/2006/relationships/slideLayout" Target="../slideLayouts/slideLayout682.xml"/><Relationship Id="rId24" Type="http://schemas.openxmlformats.org/officeDocument/2006/relationships/slideLayout" Target="../slideLayouts/slideLayout677.xml"/><Relationship Id="rId40" Type="http://schemas.openxmlformats.org/officeDocument/2006/relationships/slideLayout" Target="../slideLayouts/slideLayout693.xml"/><Relationship Id="rId45" Type="http://schemas.openxmlformats.org/officeDocument/2006/relationships/slideLayout" Target="../slideLayouts/slideLayout698.xml"/><Relationship Id="rId66" Type="http://schemas.openxmlformats.org/officeDocument/2006/relationships/slideLayout" Target="../slideLayouts/slideLayout719.xml"/><Relationship Id="rId87" Type="http://schemas.openxmlformats.org/officeDocument/2006/relationships/slideLayout" Target="../slideLayouts/slideLayout740.xml"/><Relationship Id="rId110" Type="http://schemas.openxmlformats.org/officeDocument/2006/relationships/slideLayout" Target="../slideLayouts/slideLayout763.xml"/><Relationship Id="rId115" Type="http://schemas.openxmlformats.org/officeDocument/2006/relationships/slideLayout" Target="../slideLayouts/slideLayout768.xml"/><Relationship Id="rId131" Type="http://schemas.openxmlformats.org/officeDocument/2006/relationships/slideLayout" Target="../slideLayouts/slideLayout784.xml"/><Relationship Id="rId136" Type="http://schemas.openxmlformats.org/officeDocument/2006/relationships/slideLayout" Target="../slideLayouts/slideLayout789.xml"/><Relationship Id="rId61" Type="http://schemas.openxmlformats.org/officeDocument/2006/relationships/slideLayout" Target="../slideLayouts/slideLayout714.xml"/><Relationship Id="rId82" Type="http://schemas.openxmlformats.org/officeDocument/2006/relationships/slideLayout" Target="../slideLayouts/slideLayout735.xml"/><Relationship Id="rId19" Type="http://schemas.openxmlformats.org/officeDocument/2006/relationships/slideLayout" Target="../slideLayouts/slideLayout672.xml"/><Relationship Id="rId14" Type="http://schemas.openxmlformats.org/officeDocument/2006/relationships/slideLayout" Target="../slideLayouts/slideLayout667.xml"/><Relationship Id="rId30" Type="http://schemas.openxmlformats.org/officeDocument/2006/relationships/slideLayout" Target="../slideLayouts/slideLayout683.xml"/><Relationship Id="rId35" Type="http://schemas.openxmlformats.org/officeDocument/2006/relationships/slideLayout" Target="../slideLayouts/slideLayout688.xml"/><Relationship Id="rId56" Type="http://schemas.openxmlformats.org/officeDocument/2006/relationships/slideLayout" Target="../slideLayouts/slideLayout709.xml"/><Relationship Id="rId77" Type="http://schemas.openxmlformats.org/officeDocument/2006/relationships/slideLayout" Target="../slideLayouts/slideLayout730.xml"/><Relationship Id="rId100" Type="http://schemas.openxmlformats.org/officeDocument/2006/relationships/slideLayout" Target="../slideLayouts/slideLayout753.xml"/><Relationship Id="rId105" Type="http://schemas.openxmlformats.org/officeDocument/2006/relationships/slideLayout" Target="../slideLayouts/slideLayout758.xml"/><Relationship Id="rId126" Type="http://schemas.openxmlformats.org/officeDocument/2006/relationships/slideLayout" Target="../slideLayouts/slideLayout779.xml"/><Relationship Id="rId147" Type="http://schemas.openxmlformats.org/officeDocument/2006/relationships/slideLayout" Target="../slideLayouts/slideLayout800.xml"/><Relationship Id="rId8" Type="http://schemas.openxmlformats.org/officeDocument/2006/relationships/slideLayout" Target="../slideLayouts/slideLayout661.xml"/><Relationship Id="rId51" Type="http://schemas.openxmlformats.org/officeDocument/2006/relationships/slideLayout" Target="../slideLayouts/slideLayout704.xml"/><Relationship Id="rId72" Type="http://schemas.openxmlformats.org/officeDocument/2006/relationships/slideLayout" Target="../slideLayouts/slideLayout725.xml"/><Relationship Id="rId93" Type="http://schemas.openxmlformats.org/officeDocument/2006/relationships/slideLayout" Target="../slideLayouts/slideLayout746.xml"/><Relationship Id="rId98" Type="http://schemas.openxmlformats.org/officeDocument/2006/relationships/slideLayout" Target="../slideLayouts/slideLayout751.xml"/><Relationship Id="rId121" Type="http://schemas.openxmlformats.org/officeDocument/2006/relationships/slideLayout" Target="../slideLayouts/slideLayout774.xml"/><Relationship Id="rId142" Type="http://schemas.openxmlformats.org/officeDocument/2006/relationships/slideLayout" Target="../slideLayouts/slideLayout795.xml"/><Relationship Id="rId3" Type="http://schemas.openxmlformats.org/officeDocument/2006/relationships/slideLayout" Target="../slideLayouts/slideLayout656.xml"/><Relationship Id="rId25" Type="http://schemas.openxmlformats.org/officeDocument/2006/relationships/slideLayout" Target="../slideLayouts/slideLayout678.xml"/><Relationship Id="rId46" Type="http://schemas.openxmlformats.org/officeDocument/2006/relationships/slideLayout" Target="../slideLayouts/slideLayout699.xml"/><Relationship Id="rId67" Type="http://schemas.openxmlformats.org/officeDocument/2006/relationships/slideLayout" Target="../slideLayouts/slideLayout720.xml"/><Relationship Id="rId116" Type="http://schemas.openxmlformats.org/officeDocument/2006/relationships/slideLayout" Target="../slideLayouts/slideLayout769.xml"/><Relationship Id="rId137" Type="http://schemas.openxmlformats.org/officeDocument/2006/relationships/slideLayout" Target="../slideLayouts/slideLayout790.xml"/><Relationship Id="rId20" Type="http://schemas.openxmlformats.org/officeDocument/2006/relationships/slideLayout" Target="../slideLayouts/slideLayout673.xml"/><Relationship Id="rId41" Type="http://schemas.openxmlformats.org/officeDocument/2006/relationships/slideLayout" Target="../slideLayouts/slideLayout694.xml"/><Relationship Id="rId62" Type="http://schemas.openxmlformats.org/officeDocument/2006/relationships/slideLayout" Target="../slideLayouts/slideLayout715.xml"/><Relationship Id="rId83" Type="http://schemas.openxmlformats.org/officeDocument/2006/relationships/slideLayout" Target="../slideLayouts/slideLayout736.xml"/><Relationship Id="rId88" Type="http://schemas.openxmlformats.org/officeDocument/2006/relationships/slideLayout" Target="../slideLayouts/slideLayout741.xml"/><Relationship Id="rId111" Type="http://schemas.openxmlformats.org/officeDocument/2006/relationships/slideLayout" Target="../slideLayouts/slideLayout764.xml"/><Relationship Id="rId132" Type="http://schemas.openxmlformats.org/officeDocument/2006/relationships/slideLayout" Target="../slideLayouts/slideLayout785.xml"/><Relationship Id="rId15" Type="http://schemas.openxmlformats.org/officeDocument/2006/relationships/slideLayout" Target="../slideLayouts/slideLayout668.xml"/><Relationship Id="rId36" Type="http://schemas.openxmlformats.org/officeDocument/2006/relationships/slideLayout" Target="../slideLayouts/slideLayout689.xml"/><Relationship Id="rId57" Type="http://schemas.openxmlformats.org/officeDocument/2006/relationships/slideLayout" Target="../slideLayouts/slideLayout710.xml"/><Relationship Id="rId106" Type="http://schemas.openxmlformats.org/officeDocument/2006/relationships/slideLayout" Target="../slideLayouts/slideLayout759.xml"/><Relationship Id="rId127" Type="http://schemas.openxmlformats.org/officeDocument/2006/relationships/slideLayout" Target="../slideLayouts/slideLayout780.xml"/><Relationship Id="rId10" Type="http://schemas.openxmlformats.org/officeDocument/2006/relationships/slideLayout" Target="../slideLayouts/slideLayout663.xml"/><Relationship Id="rId31" Type="http://schemas.openxmlformats.org/officeDocument/2006/relationships/slideLayout" Target="../slideLayouts/slideLayout684.xml"/><Relationship Id="rId52" Type="http://schemas.openxmlformats.org/officeDocument/2006/relationships/slideLayout" Target="../slideLayouts/slideLayout705.xml"/><Relationship Id="rId73" Type="http://schemas.openxmlformats.org/officeDocument/2006/relationships/slideLayout" Target="../slideLayouts/slideLayout726.xml"/><Relationship Id="rId78" Type="http://schemas.openxmlformats.org/officeDocument/2006/relationships/slideLayout" Target="../slideLayouts/slideLayout731.xml"/><Relationship Id="rId94" Type="http://schemas.openxmlformats.org/officeDocument/2006/relationships/slideLayout" Target="../slideLayouts/slideLayout747.xml"/><Relationship Id="rId99" Type="http://schemas.openxmlformats.org/officeDocument/2006/relationships/slideLayout" Target="../slideLayouts/slideLayout752.xml"/><Relationship Id="rId101" Type="http://schemas.openxmlformats.org/officeDocument/2006/relationships/slideLayout" Target="../slideLayouts/slideLayout754.xml"/><Relationship Id="rId122" Type="http://schemas.openxmlformats.org/officeDocument/2006/relationships/slideLayout" Target="../slideLayouts/slideLayout775.xml"/><Relationship Id="rId143" Type="http://schemas.openxmlformats.org/officeDocument/2006/relationships/slideLayout" Target="../slideLayouts/slideLayout796.xml"/><Relationship Id="rId148" Type="http://schemas.openxmlformats.org/officeDocument/2006/relationships/slideLayout" Target="../slideLayouts/slideLayout801.xml"/><Relationship Id="rId4" Type="http://schemas.openxmlformats.org/officeDocument/2006/relationships/slideLayout" Target="../slideLayouts/slideLayout657.xml"/><Relationship Id="rId9" Type="http://schemas.openxmlformats.org/officeDocument/2006/relationships/slideLayout" Target="../slideLayouts/slideLayout662.xml"/><Relationship Id="rId26" Type="http://schemas.openxmlformats.org/officeDocument/2006/relationships/slideLayout" Target="../slideLayouts/slideLayout679.xml"/><Relationship Id="rId47" Type="http://schemas.openxmlformats.org/officeDocument/2006/relationships/slideLayout" Target="../slideLayouts/slideLayout700.xml"/><Relationship Id="rId68" Type="http://schemas.openxmlformats.org/officeDocument/2006/relationships/slideLayout" Target="../slideLayouts/slideLayout721.xml"/><Relationship Id="rId89" Type="http://schemas.openxmlformats.org/officeDocument/2006/relationships/slideLayout" Target="../slideLayouts/slideLayout742.xml"/><Relationship Id="rId112" Type="http://schemas.openxmlformats.org/officeDocument/2006/relationships/slideLayout" Target="../slideLayouts/slideLayout765.xml"/><Relationship Id="rId133" Type="http://schemas.openxmlformats.org/officeDocument/2006/relationships/slideLayout" Target="../slideLayouts/slideLayout786.xml"/><Relationship Id="rId16" Type="http://schemas.openxmlformats.org/officeDocument/2006/relationships/slideLayout" Target="../slideLayouts/slideLayout669.xml"/><Relationship Id="rId37" Type="http://schemas.openxmlformats.org/officeDocument/2006/relationships/slideLayout" Target="../slideLayouts/slideLayout690.xml"/><Relationship Id="rId58" Type="http://schemas.openxmlformats.org/officeDocument/2006/relationships/slideLayout" Target="../slideLayouts/slideLayout711.xml"/><Relationship Id="rId79" Type="http://schemas.openxmlformats.org/officeDocument/2006/relationships/slideLayout" Target="../slideLayouts/slideLayout732.xml"/><Relationship Id="rId102" Type="http://schemas.openxmlformats.org/officeDocument/2006/relationships/slideLayout" Target="../slideLayouts/slideLayout755.xml"/><Relationship Id="rId123" Type="http://schemas.openxmlformats.org/officeDocument/2006/relationships/slideLayout" Target="../slideLayouts/slideLayout776.xml"/><Relationship Id="rId144" Type="http://schemas.openxmlformats.org/officeDocument/2006/relationships/slideLayout" Target="../slideLayouts/slideLayout797.xml"/><Relationship Id="rId90" Type="http://schemas.openxmlformats.org/officeDocument/2006/relationships/slideLayout" Target="../slideLayouts/slideLayout743.xml"/></Relationships>
</file>

<file path=ppt/slideMasters/_rels/slideMaster16.xml.rels><?xml version="1.0" encoding="UTF-8" standalone="yes"?>
<Relationships xmlns="http://schemas.openxmlformats.org/package/2006/relationships"><Relationship Id="rId117" Type="http://schemas.openxmlformats.org/officeDocument/2006/relationships/slideLayout" Target="../slideLayouts/slideLayout919.xml"/><Relationship Id="rId299" Type="http://schemas.openxmlformats.org/officeDocument/2006/relationships/slideLayout" Target="../slideLayouts/slideLayout1101.xml"/><Relationship Id="rId21" Type="http://schemas.openxmlformats.org/officeDocument/2006/relationships/slideLayout" Target="../slideLayouts/slideLayout823.xml"/><Relationship Id="rId63" Type="http://schemas.openxmlformats.org/officeDocument/2006/relationships/slideLayout" Target="../slideLayouts/slideLayout865.xml"/><Relationship Id="rId159" Type="http://schemas.openxmlformats.org/officeDocument/2006/relationships/slideLayout" Target="../slideLayouts/slideLayout961.xml"/><Relationship Id="rId324" Type="http://schemas.openxmlformats.org/officeDocument/2006/relationships/slideLayout" Target="../slideLayouts/slideLayout1126.xml"/><Relationship Id="rId366" Type="http://schemas.openxmlformats.org/officeDocument/2006/relationships/slideLayout" Target="../slideLayouts/slideLayout1168.xml"/><Relationship Id="rId170" Type="http://schemas.openxmlformats.org/officeDocument/2006/relationships/slideLayout" Target="../slideLayouts/slideLayout972.xml"/><Relationship Id="rId226" Type="http://schemas.openxmlformats.org/officeDocument/2006/relationships/slideLayout" Target="../slideLayouts/slideLayout1028.xml"/><Relationship Id="rId268" Type="http://schemas.openxmlformats.org/officeDocument/2006/relationships/slideLayout" Target="../slideLayouts/slideLayout1070.xml"/><Relationship Id="rId32" Type="http://schemas.openxmlformats.org/officeDocument/2006/relationships/slideLayout" Target="../slideLayouts/slideLayout834.xml"/><Relationship Id="rId74" Type="http://schemas.openxmlformats.org/officeDocument/2006/relationships/slideLayout" Target="../slideLayouts/slideLayout876.xml"/><Relationship Id="rId128" Type="http://schemas.openxmlformats.org/officeDocument/2006/relationships/slideLayout" Target="../slideLayouts/slideLayout930.xml"/><Relationship Id="rId335" Type="http://schemas.openxmlformats.org/officeDocument/2006/relationships/slideLayout" Target="../slideLayouts/slideLayout1137.xml"/><Relationship Id="rId5" Type="http://schemas.openxmlformats.org/officeDocument/2006/relationships/slideLayout" Target="../slideLayouts/slideLayout807.xml"/><Relationship Id="rId181" Type="http://schemas.openxmlformats.org/officeDocument/2006/relationships/slideLayout" Target="../slideLayouts/slideLayout983.xml"/><Relationship Id="rId237" Type="http://schemas.openxmlformats.org/officeDocument/2006/relationships/slideLayout" Target="../slideLayouts/slideLayout1039.xml"/><Relationship Id="rId279" Type="http://schemas.openxmlformats.org/officeDocument/2006/relationships/slideLayout" Target="../slideLayouts/slideLayout1081.xml"/><Relationship Id="rId43" Type="http://schemas.openxmlformats.org/officeDocument/2006/relationships/slideLayout" Target="../slideLayouts/slideLayout845.xml"/><Relationship Id="rId139" Type="http://schemas.openxmlformats.org/officeDocument/2006/relationships/slideLayout" Target="../slideLayouts/slideLayout941.xml"/><Relationship Id="rId290" Type="http://schemas.openxmlformats.org/officeDocument/2006/relationships/slideLayout" Target="../slideLayouts/slideLayout1092.xml"/><Relationship Id="rId304" Type="http://schemas.openxmlformats.org/officeDocument/2006/relationships/slideLayout" Target="../slideLayouts/slideLayout1106.xml"/><Relationship Id="rId346" Type="http://schemas.openxmlformats.org/officeDocument/2006/relationships/slideLayout" Target="../slideLayouts/slideLayout1148.xml"/><Relationship Id="rId85" Type="http://schemas.openxmlformats.org/officeDocument/2006/relationships/slideLayout" Target="../slideLayouts/slideLayout887.xml"/><Relationship Id="rId150" Type="http://schemas.openxmlformats.org/officeDocument/2006/relationships/slideLayout" Target="../slideLayouts/slideLayout952.xml"/><Relationship Id="rId192" Type="http://schemas.openxmlformats.org/officeDocument/2006/relationships/slideLayout" Target="../slideLayouts/slideLayout994.xml"/><Relationship Id="rId206" Type="http://schemas.openxmlformats.org/officeDocument/2006/relationships/slideLayout" Target="../slideLayouts/slideLayout1008.xml"/><Relationship Id="rId248" Type="http://schemas.openxmlformats.org/officeDocument/2006/relationships/slideLayout" Target="../slideLayouts/slideLayout1050.xml"/><Relationship Id="rId12" Type="http://schemas.openxmlformats.org/officeDocument/2006/relationships/slideLayout" Target="../slideLayouts/slideLayout814.xml"/><Relationship Id="rId108" Type="http://schemas.openxmlformats.org/officeDocument/2006/relationships/slideLayout" Target="../slideLayouts/slideLayout910.xml"/><Relationship Id="rId315" Type="http://schemas.openxmlformats.org/officeDocument/2006/relationships/slideLayout" Target="../slideLayouts/slideLayout1117.xml"/><Relationship Id="rId357" Type="http://schemas.openxmlformats.org/officeDocument/2006/relationships/slideLayout" Target="../slideLayouts/slideLayout1159.xml"/><Relationship Id="rId54" Type="http://schemas.openxmlformats.org/officeDocument/2006/relationships/slideLayout" Target="../slideLayouts/slideLayout856.xml"/><Relationship Id="rId96" Type="http://schemas.openxmlformats.org/officeDocument/2006/relationships/slideLayout" Target="../slideLayouts/slideLayout898.xml"/><Relationship Id="rId161" Type="http://schemas.openxmlformats.org/officeDocument/2006/relationships/slideLayout" Target="../slideLayouts/slideLayout963.xml"/><Relationship Id="rId217" Type="http://schemas.openxmlformats.org/officeDocument/2006/relationships/slideLayout" Target="../slideLayouts/slideLayout1019.xml"/><Relationship Id="rId259" Type="http://schemas.openxmlformats.org/officeDocument/2006/relationships/slideLayout" Target="../slideLayouts/slideLayout1061.xml"/><Relationship Id="rId23" Type="http://schemas.openxmlformats.org/officeDocument/2006/relationships/slideLayout" Target="../slideLayouts/slideLayout825.xml"/><Relationship Id="rId119" Type="http://schemas.openxmlformats.org/officeDocument/2006/relationships/slideLayout" Target="../slideLayouts/slideLayout921.xml"/><Relationship Id="rId270" Type="http://schemas.openxmlformats.org/officeDocument/2006/relationships/slideLayout" Target="../slideLayouts/slideLayout1072.xml"/><Relationship Id="rId326" Type="http://schemas.openxmlformats.org/officeDocument/2006/relationships/slideLayout" Target="../slideLayouts/slideLayout1128.xml"/><Relationship Id="rId65" Type="http://schemas.openxmlformats.org/officeDocument/2006/relationships/slideLayout" Target="../slideLayouts/slideLayout867.xml"/><Relationship Id="rId130" Type="http://schemas.openxmlformats.org/officeDocument/2006/relationships/slideLayout" Target="../slideLayouts/slideLayout932.xml"/><Relationship Id="rId368" Type="http://schemas.openxmlformats.org/officeDocument/2006/relationships/slideLayout" Target="../slideLayouts/slideLayout1170.xml"/><Relationship Id="rId172" Type="http://schemas.openxmlformats.org/officeDocument/2006/relationships/slideLayout" Target="../slideLayouts/slideLayout974.xml"/><Relationship Id="rId228" Type="http://schemas.openxmlformats.org/officeDocument/2006/relationships/slideLayout" Target="../slideLayouts/slideLayout1030.xml"/><Relationship Id="rId281" Type="http://schemas.openxmlformats.org/officeDocument/2006/relationships/slideLayout" Target="../slideLayouts/slideLayout1083.xml"/><Relationship Id="rId337" Type="http://schemas.openxmlformats.org/officeDocument/2006/relationships/slideLayout" Target="../slideLayouts/slideLayout1139.xml"/><Relationship Id="rId34" Type="http://schemas.openxmlformats.org/officeDocument/2006/relationships/slideLayout" Target="../slideLayouts/slideLayout836.xml"/><Relationship Id="rId76" Type="http://schemas.openxmlformats.org/officeDocument/2006/relationships/slideLayout" Target="../slideLayouts/slideLayout878.xml"/><Relationship Id="rId141" Type="http://schemas.openxmlformats.org/officeDocument/2006/relationships/slideLayout" Target="../slideLayouts/slideLayout943.xml"/><Relationship Id="rId7" Type="http://schemas.openxmlformats.org/officeDocument/2006/relationships/slideLayout" Target="../slideLayouts/slideLayout809.xml"/><Relationship Id="rId183" Type="http://schemas.openxmlformats.org/officeDocument/2006/relationships/slideLayout" Target="../slideLayouts/slideLayout985.xml"/><Relationship Id="rId239" Type="http://schemas.openxmlformats.org/officeDocument/2006/relationships/slideLayout" Target="../slideLayouts/slideLayout1041.xml"/><Relationship Id="rId250" Type="http://schemas.openxmlformats.org/officeDocument/2006/relationships/slideLayout" Target="../slideLayouts/slideLayout1052.xml"/><Relationship Id="rId292" Type="http://schemas.openxmlformats.org/officeDocument/2006/relationships/slideLayout" Target="../slideLayouts/slideLayout1094.xml"/><Relationship Id="rId306" Type="http://schemas.openxmlformats.org/officeDocument/2006/relationships/slideLayout" Target="../slideLayouts/slideLayout1108.xml"/><Relationship Id="rId45" Type="http://schemas.openxmlformats.org/officeDocument/2006/relationships/slideLayout" Target="../slideLayouts/slideLayout847.xml"/><Relationship Id="rId87" Type="http://schemas.openxmlformats.org/officeDocument/2006/relationships/slideLayout" Target="../slideLayouts/slideLayout889.xml"/><Relationship Id="rId110" Type="http://schemas.openxmlformats.org/officeDocument/2006/relationships/slideLayout" Target="../slideLayouts/slideLayout912.xml"/><Relationship Id="rId348" Type="http://schemas.openxmlformats.org/officeDocument/2006/relationships/slideLayout" Target="../slideLayouts/slideLayout1150.xml"/><Relationship Id="rId152" Type="http://schemas.openxmlformats.org/officeDocument/2006/relationships/slideLayout" Target="../slideLayouts/slideLayout954.xml"/><Relationship Id="rId194" Type="http://schemas.openxmlformats.org/officeDocument/2006/relationships/slideLayout" Target="../slideLayouts/slideLayout996.xml"/><Relationship Id="rId208" Type="http://schemas.openxmlformats.org/officeDocument/2006/relationships/slideLayout" Target="../slideLayouts/slideLayout1010.xml"/><Relationship Id="rId261" Type="http://schemas.openxmlformats.org/officeDocument/2006/relationships/slideLayout" Target="../slideLayouts/slideLayout1063.xml"/><Relationship Id="rId14" Type="http://schemas.openxmlformats.org/officeDocument/2006/relationships/slideLayout" Target="../slideLayouts/slideLayout816.xml"/><Relationship Id="rId56" Type="http://schemas.openxmlformats.org/officeDocument/2006/relationships/slideLayout" Target="../slideLayouts/slideLayout858.xml"/><Relationship Id="rId317" Type="http://schemas.openxmlformats.org/officeDocument/2006/relationships/slideLayout" Target="../slideLayouts/slideLayout1119.xml"/><Relationship Id="rId359" Type="http://schemas.openxmlformats.org/officeDocument/2006/relationships/slideLayout" Target="../slideLayouts/slideLayout1161.xml"/><Relationship Id="rId98" Type="http://schemas.openxmlformats.org/officeDocument/2006/relationships/slideLayout" Target="../slideLayouts/slideLayout900.xml"/><Relationship Id="rId121" Type="http://schemas.openxmlformats.org/officeDocument/2006/relationships/slideLayout" Target="../slideLayouts/slideLayout923.xml"/><Relationship Id="rId163" Type="http://schemas.openxmlformats.org/officeDocument/2006/relationships/slideLayout" Target="../slideLayouts/slideLayout965.xml"/><Relationship Id="rId219" Type="http://schemas.openxmlformats.org/officeDocument/2006/relationships/slideLayout" Target="../slideLayouts/slideLayout1021.xml"/><Relationship Id="rId370" Type="http://schemas.openxmlformats.org/officeDocument/2006/relationships/slideLayout" Target="../slideLayouts/slideLayout1172.xml"/><Relationship Id="rId230" Type="http://schemas.openxmlformats.org/officeDocument/2006/relationships/slideLayout" Target="../slideLayouts/slideLayout1032.xml"/><Relationship Id="rId25" Type="http://schemas.openxmlformats.org/officeDocument/2006/relationships/slideLayout" Target="../slideLayouts/slideLayout827.xml"/><Relationship Id="rId67" Type="http://schemas.openxmlformats.org/officeDocument/2006/relationships/slideLayout" Target="../slideLayouts/slideLayout869.xml"/><Relationship Id="rId272" Type="http://schemas.openxmlformats.org/officeDocument/2006/relationships/slideLayout" Target="../slideLayouts/slideLayout1074.xml"/><Relationship Id="rId328" Type="http://schemas.openxmlformats.org/officeDocument/2006/relationships/slideLayout" Target="../slideLayouts/slideLayout1130.xml"/><Relationship Id="rId132" Type="http://schemas.openxmlformats.org/officeDocument/2006/relationships/slideLayout" Target="../slideLayouts/slideLayout934.xml"/><Relationship Id="rId174" Type="http://schemas.openxmlformats.org/officeDocument/2006/relationships/slideLayout" Target="../slideLayouts/slideLayout976.xml"/><Relationship Id="rId241" Type="http://schemas.openxmlformats.org/officeDocument/2006/relationships/slideLayout" Target="../slideLayouts/slideLayout1043.xml"/><Relationship Id="rId15" Type="http://schemas.openxmlformats.org/officeDocument/2006/relationships/slideLayout" Target="../slideLayouts/slideLayout817.xml"/><Relationship Id="rId36" Type="http://schemas.openxmlformats.org/officeDocument/2006/relationships/slideLayout" Target="../slideLayouts/slideLayout838.xml"/><Relationship Id="rId57" Type="http://schemas.openxmlformats.org/officeDocument/2006/relationships/slideLayout" Target="../slideLayouts/slideLayout859.xml"/><Relationship Id="rId262" Type="http://schemas.openxmlformats.org/officeDocument/2006/relationships/slideLayout" Target="../slideLayouts/slideLayout1064.xml"/><Relationship Id="rId283" Type="http://schemas.openxmlformats.org/officeDocument/2006/relationships/slideLayout" Target="../slideLayouts/slideLayout1085.xml"/><Relationship Id="rId318" Type="http://schemas.openxmlformats.org/officeDocument/2006/relationships/slideLayout" Target="../slideLayouts/slideLayout1120.xml"/><Relationship Id="rId339" Type="http://schemas.openxmlformats.org/officeDocument/2006/relationships/slideLayout" Target="../slideLayouts/slideLayout1141.xml"/><Relationship Id="rId78" Type="http://schemas.openxmlformats.org/officeDocument/2006/relationships/slideLayout" Target="../slideLayouts/slideLayout880.xml"/><Relationship Id="rId99" Type="http://schemas.openxmlformats.org/officeDocument/2006/relationships/slideLayout" Target="../slideLayouts/slideLayout901.xml"/><Relationship Id="rId101" Type="http://schemas.openxmlformats.org/officeDocument/2006/relationships/slideLayout" Target="../slideLayouts/slideLayout903.xml"/><Relationship Id="rId122" Type="http://schemas.openxmlformats.org/officeDocument/2006/relationships/slideLayout" Target="../slideLayouts/slideLayout924.xml"/><Relationship Id="rId143" Type="http://schemas.openxmlformats.org/officeDocument/2006/relationships/slideLayout" Target="../slideLayouts/slideLayout945.xml"/><Relationship Id="rId164" Type="http://schemas.openxmlformats.org/officeDocument/2006/relationships/slideLayout" Target="../slideLayouts/slideLayout966.xml"/><Relationship Id="rId185" Type="http://schemas.openxmlformats.org/officeDocument/2006/relationships/slideLayout" Target="../slideLayouts/slideLayout987.xml"/><Relationship Id="rId350" Type="http://schemas.openxmlformats.org/officeDocument/2006/relationships/slideLayout" Target="../slideLayouts/slideLayout1152.xml"/><Relationship Id="rId371" Type="http://schemas.openxmlformats.org/officeDocument/2006/relationships/theme" Target="../theme/theme16.xml"/><Relationship Id="rId9" Type="http://schemas.openxmlformats.org/officeDocument/2006/relationships/slideLayout" Target="../slideLayouts/slideLayout811.xml"/><Relationship Id="rId210" Type="http://schemas.openxmlformats.org/officeDocument/2006/relationships/slideLayout" Target="../slideLayouts/slideLayout1012.xml"/><Relationship Id="rId26" Type="http://schemas.openxmlformats.org/officeDocument/2006/relationships/slideLayout" Target="../slideLayouts/slideLayout828.xml"/><Relationship Id="rId231" Type="http://schemas.openxmlformats.org/officeDocument/2006/relationships/slideLayout" Target="../slideLayouts/slideLayout1033.xml"/><Relationship Id="rId252" Type="http://schemas.openxmlformats.org/officeDocument/2006/relationships/slideLayout" Target="../slideLayouts/slideLayout1054.xml"/><Relationship Id="rId273" Type="http://schemas.openxmlformats.org/officeDocument/2006/relationships/slideLayout" Target="../slideLayouts/slideLayout1075.xml"/><Relationship Id="rId294" Type="http://schemas.openxmlformats.org/officeDocument/2006/relationships/slideLayout" Target="../slideLayouts/slideLayout1096.xml"/><Relationship Id="rId308" Type="http://schemas.openxmlformats.org/officeDocument/2006/relationships/slideLayout" Target="../slideLayouts/slideLayout1110.xml"/><Relationship Id="rId329" Type="http://schemas.openxmlformats.org/officeDocument/2006/relationships/slideLayout" Target="../slideLayouts/slideLayout1131.xml"/><Relationship Id="rId47" Type="http://schemas.openxmlformats.org/officeDocument/2006/relationships/slideLayout" Target="../slideLayouts/slideLayout849.xml"/><Relationship Id="rId68" Type="http://schemas.openxmlformats.org/officeDocument/2006/relationships/slideLayout" Target="../slideLayouts/slideLayout870.xml"/><Relationship Id="rId89" Type="http://schemas.openxmlformats.org/officeDocument/2006/relationships/slideLayout" Target="../slideLayouts/slideLayout891.xml"/><Relationship Id="rId112" Type="http://schemas.openxmlformats.org/officeDocument/2006/relationships/slideLayout" Target="../slideLayouts/slideLayout914.xml"/><Relationship Id="rId133" Type="http://schemas.openxmlformats.org/officeDocument/2006/relationships/slideLayout" Target="../slideLayouts/slideLayout935.xml"/><Relationship Id="rId154" Type="http://schemas.openxmlformats.org/officeDocument/2006/relationships/slideLayout" Target="../slideLayouts/slideLayout956.xml"/><Relationship Id="rId175" Type="http://schemas.openxmlformats.org/officeDocument/2006/relationships/slideLayout" Target="../slideLayouts/slideLayout977.xml"/><Relationship Id="rId340" Type="http://schemas.openxmlformats.org/officeDocument/2006/relationships/slideLayout" Target="../slideLayouts/slideLayout1142.xml"/><Relationship Id="rId361" Type="http://schemas.openxmlformats.org/officeDocument/2006/relationships/slideLayout" Target="../slideLayouts/slideLayout1163.xml"/><Relationship Id="rId196" Type="http://schemas.openxmlformats.org/officeDocument/2006/relationships/slideLayout" Target="../slideLayouts/slideLayout998.xml"/><Relationship Id="rId200" Type="http://schemas.openxmlformats.org/officeDocument/2006/relationships/slideLayout" Target="../slideLayouts/slideLayout1002.xml"/><Relationship Id="rId16" Type="http://schemas.openxmlformats.org/officeDocument/2006/relationships/slideLayout" Target="../slideLayouts/slideLayout818.xml"/><Relationship Id="rId221" Type="http://schemas.openxmlformats.org/officeDocument/2006/relationships/slideLayout" Target="../slideLayouts/slideLayout1023.xml"/><Relationship Id="rId242" Type="http://schemas.openxmlformats.org/officeDocument/2006/relationships/slideLayout" Target="../slideLayouts/slideLayout1044.xml"/><Relationship Id="rId263" Type="http://schemas.openxmlformats.org/officeDocument/2006/relationships/slideLayout" Target="../slideLayouts/slideLayout1065.xml"/><Relationship Id="rId284" Type="http://schemas.openxmlformats.org/officeDocument/2006/relationships/slideLayout" Target="../slideLayouts/slideLayout1086.xml"/><Relationship Id="rId319" Type="http://schemas.openxmlformats.org/officeDocument/2006/relationships/slideLayout" Target="../slideLayouts/slideLayout1121.xml"/><Relationship Id="rId37" Type="http://schemas.openxmlformats.org/officeDocument/2006/relationships/slideLayout" Target="../slideLayouts/slideLayout839.xml"/><Relationship Id="rId58" Type="http://schemas.openxmlformats.org/officeDocument/2006/relationships/slideLayout" Target="../slideLayouts/slideLayout860.xml"/><Relationship Id="rId79" Type="http://schemas.openxmlformats.org/officeDocument/2006/relationships/slideLayout" Target="../slideLayouts/slideLayout881.xml"/><Relationship Id="rId102" Type="http://schemas.openxmlformats.org/officeDocument/2006/relationships/slideLayout" Target="../slideLayouts/slideLayout904.xml"/><Relationship Id="rId123" Type="http://schemas.openxmlformats.org/officeDocument/2006/relationships/slideLayout" Target="../slideLayouts/slideLayout925.xml"/><Relationship Id="rId144" Type="http://schemas.openxmlformats.org/officeDocument/2006/relationships/slideLayout" Target="../slideLayouts/slideLayout946.xml"/><Relationship Id="rId330" Type="http://schemas.openxmlformats.org/officeDocument/2006/relationships/slideLayout" Target="../slideLayouts/slideLayout1132.xml"/><Relationship Id="rId90" Type="http://schemas.openxmlformats.org/officeDocument/2006/relationships/slideLayout" Target="../slideLayouts/slideLayout892.xml"/><Relationship Id="rId165" Type="http://schemas.openxmlformats.org/officeDocument/2006/relationships/slideLayout" Target="../slideLayouts/slideLayout967.xml"/><Relationship Id="rId186" Type="http://schemas.openxmlformats.org/officeDocument/2006/relationships/slideLayout" Target="../slideLayouts/slideLayout988.xml"/><Relationship Id="rId351" Type="http://schemas.openxmlformats.org/officeDocument/2006/relationships/slideLayout" Target="../slideLayouts/slideLayout1153.xml"/><Relationship Id="rId211" Type="http://schemas.openxmlformats.org/officeDocument/2006/relationships/slideLayout" Target="../slideLayouts/slideLayout1013.xml"/><Relationship Id="rId232" Type="http://schemas.openxmlformats.org/officeDocument/2006/relationships/slideLayout" Target="../slideLayouts/slideLayout1034.xml"/><Relationship Id="rId253" Type="http://schemas.openxmlformats.org/officeDocument/2006/relationships/slideLayout" Target="../slideLayouts/slideLayout1055.xml"/><Relationship Id="rId274" Type="http://schemas.openxmlformats.org/officeDocument/2006/relationships/slideLayout" Target="../slideLayouts/slideLayout1076.xml"/><Relationship Id="rId295" Type="http://schemas.openxmlformats.org/officeDocument/2006/relationships/slideLayout" Target="../slideLayouts/slideLayout1097.xml"/><Relationship Id="rId309" Type="http://schemas.openxmlformats.org/officeDocument/2006/relationships/slideLayout" Target="../slideLayouts/slideLayout1111.xml"/><Relationship Id="rId27" Type="http://schemas.openxmlformats.org/officeDocument/2006/relationships/slideLayout" Target="../slideLayouts/slideLayout829.xml"/><Relationship Id="rId48" Type="http://schemas.openxmlformats.org/officeDocument/2006/relationships/slideLayout" Target="../slideLayouts/slideLayout850.xml"/><Relationship Id="rId69" Type="http://schemas.openxmlformats.org/officeDocument/2006/relationships/slideLayout" Target="../slideLayouts/slideLayout871.xml"/><Relationship Id="rId113" Type="http://schemas.openxmlformats.org/officeDocument/2006/relationships/slideLayout" Target="../slideLayouts/slideLayout915.xml"/><Relationship Id="rId134" Type="http://schemas.openxmlformats.org/officeDocument/2006/relationships/slideLayout" Target="../slideLayouts/slideLayout936.xml"/><Relationship Id="rId320" Type="http://schemas.openxmlformats.org/officeDocument/2006/relationships/slideLayout" Target="../slideLayouts/slideLayout1122.xml"/><Relationship Id="rId80" Type="http://schemas.openxmlformats.org/officeDocument/2006/relationships/slideLayout" Target="../slideLayouts/slideLayout882.xml"/><Relationship Id="rId155" Type="http://schemas.openxmlformats.org/officeDocument/2006/relationships/slideLayout" Target="../slideLayouts/slideLayout957.xml"/><Relationship Id="rId176" Type="http://schemas.openxmlformats.org/officeDocument/2006/relationships/slideLayout" Target="../slideLayouts/slideLayout978.xml"/><Relationship Id="rId197" Type="http://schemas.openxmlformats.org/officeDocument/2006/relationships/slideLayout" Target="../slideLayouts/slideLayout999.xml"/><Relationship Id="rId341" Type="http://schemas.openxmlformats.org/officeDocument/2006/relationships/slideLayout" Target="../slideLayouts/slideLayout1143.xml"/><Relationship Id="rId362" Type="http://schemas.openxmlformats.org/officeDocument/2006/relationships/slideLayout" Target="../slideLayouts/slideLayout1164.xml"/><Relationship Id="rId201" Type="http://schemas.openxmlformats.org/officeDocument/2006/relationships/slideLayout" Target="../slideLayouts/slideLayout1003.xml"/><Relationship Id="rId222" Type="http://schemas.openxmlformats.org/officeDocument/2006/relationships/slideLayout" Target="../slideLayouts/slideLayout1024.xml"/><Relationship Id="rId243" Type="http://schemas.openxmlformats.org/officeDocument/2006/relationships/slideLayout" Target="../slideLayouts/slideLayout1045.xml"/><Relationship Id="rId264" Type="http://schemas.openxmlformats.org/officeDocument/2006/relationships/slideLayout" Target="../slideLayouts/slideLayout1066.xml"/><Relationship Id="rId285" Type="http://schemas.openxmlformats.org/officeDocument/2006/relationships/slideLayout" Target="../slideLayouts/slideLayout1087.xml"/><Relationship Id="rId17" Type="http://schemas.openxmlformats.org/officeDocument/2006/relationships/slideLayout" Target="../slideLayouts/slideLayout819.xml"/><Relationship Id="rId38" Type="http://schemas.openxmlformats.org/officeDocument/2006/relationships/slideLayout" Target="../slideLayouts/slideLayout840.xml"/><Relationship Id="rId59" Type="http://schemas.openxmlformats.org/officeDocument/2006/relationships/slideLayout" Target="../slideLayouts/slideLayout861.xml"/><Relationship Id="rId103" Type="http://schemas.openxmlformats.org/officeDocument/2006/relationships/slideLayout" Target="../slideLayouts/slideLayout905.xml"/><Relationship Id="rId124" Type="http://schemas.openxmlformats.org/officeDocument/2006/relationships/slideLayout" Target="../slideLayouts/slideLayout926.xml"/><Relationship Id="rId310" Type="http://schemas.openxmlformats.org/officeDocument/2006/relationships/slideLayout" Target="../slideLayouts/slideLayout1112.xml"/><Relationship Id="rId70" Type="http://schemas.openxmlformats.org/officeDocument/2006/relationships/slideLayout" Target="../slideLayouts/slideLayout872.xml"/><Relationship Id="rId91" Type="http://schemas.openxmlformats.org/officeDocument/2006/relationships/slideLayout" Target="../slideLayouts/slideLayout893.xml"/><Relationship Id="rId145" Type="http://schemas.openxmlformats.org/officeDocument/2006/relationships/slideLayout" Target="../slideLayouts/slideLayout947.xml"/><Relationship Id="rId166" Type="http://schemas.openxmlformats.org/officeDocument/2006/relationships/slideLayout" Target="../slideLayouts/slideLayout968.xml"/><Relationship Id="rId187" Type="http://schemas.openxmlformats.org/officeDocument/2006/relationships/slideLayout" Target="../slideLayouts/slideLayout989.xml"/><Relationship Id="rId331" Type="http://schemas.openxmlformats.org/officeDocument/2006/relationships/slideLayout" Target="../slideLayouts/slideLayout1133.xml"/><Relationship Id="rId352" Type="http://schemas.openxmlformats.org/officeDocument/2006/relationships/slideLayout" Target="../slideLayouts/slideLayout1154.xml"/><Relationship Id="rId1" Type="http://schemas.openxmlformats.org/officeDocument/2006/relationships/slideLayout" Target="../slideLayouts/slideLayout803.xml"/><Relationship Id="rId212" Type="http://schemas.openxmlformats.org/officeDocument/2006/relationships/slideLayout" Target="../slideLayouts/slideLayout1014.xml"/><Relationship Id="rId233" Type="http://schemas.openxmlformats.org/officeDocument/2006/relationships/slideLayout" Target="../slideLayouts/slideLayout1035.xml"/><Relationship Id="rId254" Type="http://schemas.openxmlformats.org/officeDocument/2006/relationships/slideLayout" Target="../slideLayouts/slideLayout1056.xml"/><Relationship Id="rId28" Type="http://schemas.openxmlformats.org/officeDocument/2006/relationships/slideLayout" Target="../slideLayouts/slideLayout830.xml"/><Relationship Id="rId49" Type="http://schemas.openxmlformats.org/officeDocument/2006/relationships/slideLayout" Target="../slideLayouts/slideLayout851.xml"/><Relationship Id="rId114" Type="http://schemas.openxmlformats.org/officeDocument/2006/relationships/slideLayout" Target="../slideLayouts/slideLayout916.xml"/><Relationship Id="rId275" Type="http://schemas.openxmlformats.org/officeDocument/2006/relationships/slideLayout" Target="../slideLayouts/slideLayout1077.xml"/><Relationship Id="rId296" Type="http://schemas.openxmlformats.org/officeDocument/2006/relationships/slideLayout" Target="../slideLayouts/slideLayout1098.xml"/><Relationship Id="rId300" Type="http://schemas.openxmlformats.org/officeDocument/2006/relationships/slideLayout" Target="../slideLayouts/slideLayout1102.xml"/><Relationship Id="rId60" Type="http://schemas.openxmlformats.org/officeDocument/2006/relationships/slideLayout" Target="../slideLayouts/slideLayout862.xml"/><Relationship Id="rId81" Type="http://schemas.openxmlformats.org/officeDocument/2006/relationships/slideLayout" Target="../slideLayouts/slideLayout883.xml"/><Relationship Id="rId135" Type="http://schemas.openxmlformats.org/officeDocument/2006/relationships/slideLayout" Target="../slideLayouts/slideLayout937.xml"/><Relationship Id="rId156" Type="http://schemas.openxmlformats.org/officeDocument/2006/relationships/slideLayout" Target="../slideLayouts/slideLayout958.xml"/><Relationship Id="rId177" Type="http://schemas.openxmlformats.org/officeDocument/2006/relationships/slideLayout" Target="../slideLayouts/slideLayout979.xml"/><Relationship Id="rId198" Type="http://schemas.openxmlformats.org/officeDocument/2006/relationships/slideLayout" Target="../slideLayouts/slideLayout1000.xml"/><Relationship Id="rId321" Type="http://schemas.openxmlformats.org/officeDocument/2006/relationships/slideLayout" Target="../slideLayouts/slideLayout1123.xml"/><Relationship Id="rId342" Type="http://schemas.openxmlformats.org/officeDocument/2006/relationships/slideLayout" Target="../slideLayouts/slideLayout1144.xml"/><Relationship Id="rId363" Type="http://schemas.openxmlformats.org/officeDocument/2006/relationships/slideLayout" Target="../slideLayouts/slideLayout1165.xml"/><Relationship Id="rId202" Type="http://schemas.openxmlformats.org/officeDocument/2006/relationships/slideLayout" Target="../slideLayouts/slideLayout1004.xml"/><Relationship Id="rId223" Type="http://schemas.openxmlformats.org/officeDocument/2006/relationships/slideLayout" Target="../slideLayouts/slideLayout1025.xml"/><Relationship Id="rId244" Type="http://schemas.openxmlformats.org/officeDocument/2006/relationships/slideLayout" Target="../slideLayouts/slideLayout1046.xml"/><Relationship Id="rId18" Type="http://schemas.openxmlformats.org/officeDocument/2006/relationships/slideLayout" Target="../slideLayouts/slideLayout820.xml"/><Relationship Id="rId39" Type="http://schemas.openxmlformats.org/officeDocument/2006/relationships/slideLayout" Target="../slideLayouts/slideLayout841.xml"/><Relationship Id="rId265" Type="http://schemas.openxmlformats.org/officeDocument/2006/relationships/slideLayout" Target="../slideLayouts/slideLayout1067.xml"/><Relationship Id="rId286" Type="http://schemas.openxmlformats.org/officeDocument/2006/relationships/slideLayout" Target="../slideLayouts/slideLayout1088.xml"/><Relationship Id="rId50" Type="http://schemas.openxmlformats.org/officeDocument/2006/relationships/slideLayout" Target="../slideLayouts/slideLayout852.xml"/><Relationship Id="rId104" Type="http://schemas.openxmlformats.org/officeDocument/2006/relationships/slideLayout" Target="../slideLayouts/slideLayout906.xml"/><Relationship Id="rId125" Type="http://schemas.openxmlformats.org/officeDocument/2006/relationships/slideLayout" Target="../slideLayouts/slideLayout927.xml"/><Relationship Id="rId146" Type="http://schemas.openxmlformats.org/officeDocument/2006/relationships/slideLayout" Target="../slideLayouts/slideLayout948.xml"/><Relationship Id="rId167" Type="http://schemas.openxmlformats.org/officeDocument/2006/relationships/slideLayout" Target="../slideLayouts/slideLayout969.xml"/><Relationship Id="rId188" Type="http://schemas.openxmlformats.org/officeDocument/2006/relationships/slideLayout" Target="../slideLayouts/slideLayout990.xml"/><Relationship Id="rId311" Type="http://schemas.openxmlformats.org/officeDocument/2006/relationships/slideLayout" Target="../slideLayouts/slideLayout1113.xml"/><Relationship Id="rId332" Type="http://schemas.openxmlformats.org/officeDocument/2006/relationships/slideLayout" Target="../slideLayouts/slideLayout1134.xml"/><Relationship Id="rId353" Type="http://schemas.openxmlformats.org/officeDocument/2006/relationships/slideLayout" Target="../slideLayouts/slideLayout1155.xml"/><Relationship Id="rId71" Type="http://schemas.openxmlformats.org/officeDocument/2006/relationships/slideLayout" Target="../slideLayouts/slideLayout873.xml"/><Relationship Id="rId92" Type="http://schemas.openxmlformats.org/officeDocument/2006/relationships/slideLayout" Target="../slideLayouts/slideLayout894.xml"/><Relationship Id="rId213" Type="http://schemas.openxmlformats.org/officeDocument/2006/relationships/slideLayout" Target="../slideLayouts/slideLayout1015.xml"/><Relationship Id="rId234" Type="http://schemas.openxmlformats.org/officeDocument/2006/relationships/slideLayout" Target="../slideLayouts/slideLayout1036.xml"/><Relationship Id="rId2" Type="http://schemas.openxmlformats.org/officeDocument/2006/relationships/slideLayout" Target="../slideLayouts/slideLayout804.xml"/><Relationship Id="rId29" Type="http://schemas.openxmlformats.org/officeDocument/2006/relationships/slideLayout" Target="../slideLayouts/slideLayout831.xml"/><Relationship Id="rId255" Type="http://schemas.openxmlformats.org/officeDocument/2006/relationships/slideLayout" Target="../slideLayouts/slideLayout1057.xml"/><Relationship Id="rId276" Type="http://schemas.openxmlformats.org/officeDocument/2006/relationships/slideLayout" Target="../slideLayouts/slideLayout1078.xml"/><Relationship Id="rId297" Type="http://schemas.openxmlformats.org/officeDocument/2006/relationships/slideLayout" Target="../slideLayouts/slideLayout1099.xml"/><Relationship Id="rId40" Type="http://schemas.openxmlformats.org/officeDocument/2006/relationships/slideLayout" Target="../slideLayouts/slideLayout842.xml"/><Relationship Id="rId115" Type="http://schemas.openxmlformats.org/officeDocument/2006/relationships/slideLayout" Target="../slideLayouts/slideLayout917.xml"/><Relationship Id="rId136" Type="http://schemas.openxmlformats.org/officeDocument/2006/relationships/slideLayout" Target="../slideLayouts/slideLayout938.xml"/><Relationship Id="rId157" Type="http://schemas.openxmlformats.org/officeDocument/2006/relationships/slideLayout" Target="../slideLayouts/slideLayout959.xml"/><Relationship Id="rId178" Type="http://schemas.openxmlformats.org/officeDocument/2006/relationships/slideLayout" Target="../slideLayouts/slideLayout980.xml"/><Relationship Id="rId301" Type="http://schemas.openxmlformats.org/officeDocument/2006/relationships/slideLayout" Target="../slideLayouts/slideLayout1103.xml"/><Relationship Id="rId322" Type="http://schemas.openxmlformats.org/officeDocument/2006/relationships/slideLayout" Target="../slideLayouts/slideLayout1124.xml"/><Relationship Id="rId343" Type="http://schemas.openxmlformats.org/officeDocument/2006/relationships/slideLayout" Target="../slideLayouts/slideLayout1145.xml"/><Relationship Id="rId364" Type="http://schemas.openxmlformats.org/officeDocument/2006/relationships/slideLayout" Target="../slideLayouts/slideLayout1166.xml"/><Relationship Id="rId61" Type="http://schemas.openxmlformats.org/officeDocument/2006/relationships/slideLayout" Target="../slideLayouts/slideLayout863.xml"/><Relationship Id="rId82" Type="http://schemas.openxmlformats.org/officeDocument/2006/relationships/slideLayout" Target="../slideLayouts/slideLayout884.xml"/><Relationship Id="rId199" Type="http://schemas.openxmlformats.org/officeDocument/2006/relationships/slideLayout" Target="../slideLayouts/slideLayout1001.xml"/><Relationship Id="rId203" Type="http://schemas.openxmlformats.org/officeDocument/2006/relationships/slideLayout" Target="../slideLayouts/slideLayout1005.xml"/><Relationship Id="rId19" Type="http://schemas.openxmlformats.org/officeDocument/2006/relationships/slideLayout" Target="../slideLayouts/slideLayout821.xml"/><Relationship Id="rId224" Type="http://schemas.openxmlformats.org/officeDocument/2006/relationships/slideLayout" Target="../slideLayouts/slideLayout1026.xml"/><Relationship Id="rId245" Type="http://schemas.openxmlformats.org/officeDocument/2006/relationships/slideLayout" Target="../slideLayouts/slideLayout1047.xml"/><Relationship Id="rId266" Type="http://schemas.openxmlformats.org/officeDocument/2006/relationships/slideLayout" Target="../slideLayouts/slideLayout1068.xml"/><Relationship Id="rId287" Type="http://schemas.openxmlformats.org/officeDocument/2006/relationships/slideLayout" Target="../slideLayouts/slideLayout1089.xml"/><Relationship Id="rId30" Type="http://schemas.openxmlformats.org/officeDocument/2006/relationships/slideLayout" Target="../slideLayouts/slideLayout832.xml"/><Relationship Id="rId105" Type="http://schemas.openxmlformats.org/officeDocument/2006/relationships/slideLayout" Target="../slideLayouts/slideLayout907.xml"/><Relationship Id="rId126" Type="http://schemas.openxmlformats.org/officeDocument/2006/relationships/slideLayout" Target="../slideLayouts/slideLayout928.xml"/><Relationship Id="rId147" Type="http://schemas.openxmlformats.org/officeDocument/2006/relationships/slideLayout" Target="../slideLayouts/slideLayout949.xml"/><Relationship Id="rId168" Type="http://schemas.openxmlformats.org/officeDocument/2006/relationships/slideLayout" Target="../slideLayouts/slideLayout970.xml"/><Relationship Id="rId312" Type="http://schemas.openxmlformats.org/officeDocument/2006/relationships/slideLayout" Target="../slideLayouts/slideLayout1114.xml"/><Relationship Id="rId333" Type="http://schemas.openxmlformats.org/officeDocument/2006/relationships/slideLayout" Target="../slideLayouts/slideLayout1135.xml"/><Relationship Id="rId354" Type="http://schemas.openxmlformats.org/officeDocument/2006/relationships/slideLayout" Target="../slideLayouts/slideLayout1156.xml"/><Relationship Id="rId51" Type="http://schemas.openxmlformats.org/officeDocument/2006/relationships/slideLayout" Target="../slideLayouts/slideLayout853.xml"/><Relationship Id="rId72" Type="http://schemas.openxmlformats.org/officeDocument/2006/relationships/slideLayout" Target="../slideLayouts/slideLayout874.xml"/><Relationship Id="rId93" Type="http://schemas.openxmlformats.org/officeDocument/2006/relationships/slideLayout" Target="../slideLayouts/slideLayout895.xml"/><Relationship Id="rId189" Type="http://schemas.openxmlformats.org/officeDocument/2006/relationships/slideLayout" Target="../slideLayouts/slideLayout991.xml"/><Relationship Id="rId3" Type="http://schemas.openxmlformats.org/officeDocument/2006/relationships/slideLayout" Target="../slideLayouts/slideLayout805.xml"/><Relationship Id="rId214" Type="http://schemas.openxmlformats.org/officeDocument/2006/relationships/slideLayout" Target="../slideLayouts/slideLayout1016.xml"/><Relationship Id="rId235" Type="http://schemas.openxmlformats.org/officeDocument/2006/relationships/slideLayout" Target="../slideLayouts/slideLayout1037.xml"/><Relationship Id="rId256" Type="http://schemas.openxmlformats.org/officeDocument/2006/relationships/slideLayout" Target="../slideLayouts/slideLayout1058.xml"/><Relationship Id="rId277" Type="http://schemas.openxmlformats.org/officeDocument/2006/relationships/slideLayout" Target="../slideLayouts/slideLayout1079.xml"/><Relationship Id="rId298" Type="http://schemas.openxmlformats.org/officeDocument/2006/relationships/slideLayout" Target="../slideLayouts/slideLayout1100.xml"/><Relationship Id="rId116" Type="http://schemas.openxmlformats.org/officeDocument/2006/relationships/slideLayout" Target="../slideLayouts/slideLayout918.xml"/><Relationship Id="rId137" Type="http://schemas.openxmlformats.org/officeDocument/2006/relationships/slideLayout" Target="../slideLayouts/slideLayout939.xml"/><Relationship Id="rId158" Type="http://schemas.openxmlformats.org/officeDocument/2006/relationships/slideLayout" Target="../slideLayouts/slideLayout960.xml"/><Relationship Id="rId302" Type="http://schemas.openxmlformats.org/officeDocument/2006/relationships/slideLayout" Target="../slideLayouts/slideLayout1104.xml"/><Relationship Id="rId323" Type="http://schemas.openxmlformats.org/officeDocument/2006/relationships/slideLayout" Target="../slideLayouts/slideLayout1125.xml"/><Relationship Id="rId344" Type="http://schemas.openxmlformats.org/officeDocument/2006/relationships/slideLayout" Target="../slideLayouts/slideLayout1146.xml"/><Relationship Id="rId20" Type="http://schemas.openxmlformats.org/officeDocument/2006/relationships/slideLayout" Target="../slideLayouts/slideLayout822.xml"/><Relationship Id="rId41" Type="http://schemas.openxmlformats.org/officeDocument/2006/relationships/slideLayout" Target="../slideLayouts/slideLayout843.xml"/><Relationship Id="rId62" Type="http://schemas.openxmlformats.org/officeDocument/2006/relationships/slideLayout" Target="../slideLayouts/slideLayout864.xml"/><Relationship Id="rId83" Type="http://schemas.openxmlformats.org/officeDocument/2006/relationships/slideLayout" Target="../slideLayouts/slideLayout885.xml"/><Relationship Id="rId179" Type="http://schemas.openxmlformats.org/officeDocument/2006/relationships/slideLayout" Target="../slideLayouts/slideLayout981.xml"/><Relationship Id="rId365" Type="http://schemas.openxmlformats.org/officeDocument/2006/relationships/slideLayout" Target="../slideLayouts/slideLayout1167.xml"/><Relationship Id="rId190" Type="http://schemas.openxmlformats.org/officeDocument/2006/relationships/slideLayout" Target="../slideLayouts/slideLayout992.xml"/><Relationship Id="rId204" Type="http://schemas.openxmlformats.org/officeDocument/2006/relationships/slideLayout" Target="../slideLayouts/slideLayout1006.xml"/><Relationship Id="rId225" Type="http://schemas.openxmlformats.org/officeDocument/2006/relationships/slideLayout" Target="../slideLayouts/slideLayout1027.xml"/><Relationship Id="rId246" Type="http://schemas.openxmlformats.org/officeDocument/2006/relationships/slideLayout" Target="../slideLayouts/slideLayout1048.xml"/><Relationship Id="rId267" Type="http://schemas.openxmlformats.org/officeDocument/2006/relationships/slideLayout" Target="../slideLayouts/slideLayout1069.xml"/><Relationship Id="rId288" Type="http://schemas.openxmlformats.org/officeDocument/2006/relationships/slideLayout" Target="../slideLayouts/slideLayout1090.xml"/><Relationship Id="rId106" Type="http://schemas.openxmlformats.org/officeDocument/2006/relationships/slideLayout" Target="../slideLayouts/slideLayout908.xml"/><Relationship Id="rId127" Type="http://schemas.openxmlformats.org/officeDocument/2006/relationships/slideLayout" Target="../slideLayouts/slideLayout929.xml"/><Relationship Id="rId313" Type="http://schemas.openxmlformats.org/officeDocument/2006/relationships/slideLayout" Target="../slideLayouts/slideLayout1115.xml"/><Relationship Id="rId10" Type="http://schemas.openxmlformats.org/officeDocument/2006/relationships/slideLayout" Target="../slideLayouts/slideLayout812.xml"/><Relationship Id="rId31" Type="http://schemas.openxmlformats.org/officeDocument/2006/relationships/slideLayout" Target="../slideLayouts/slideLayout833.xml"/><Relationship Id="rId52" Type="http://schemas.openxmlformats.org/officeDocument/2006/relationships/slideLayout" Target="../slideLayouts/slideLayout854.xml"/><Relationship Id="rId73" Type="http://schemas.openxmlformats.org/officeDocument/2006/relationships/slideLayout" Target="../slideLayouts/slideLayout875.xml"/><Relationship Id="rId94" Type="http://schemas.openxmlformats.org/officeDocument/2006/relationships/slideLayout" Target="../slideLayouts/slideLayout896.xml"/><Relationship Id="rId148" Type="http://schemas.openxmlformats.org/officeDocument/2006/relationships/slideLayout" Target="../slideLayouts/slideLayout950.xml"/><Relationship Id="rId169" Type="http://schemas.openxmlformats.org/officeDocument/2006/relationships/slideLayout" Target="../slideLayouts/slideLayout971.xml"/><Relationship Id="rId334" Type="http://schemas.openxmlformats.org/officeDocument/2006/relationships/slideLayout" Target="../slideLayouts/slideLayout1136.xml"/><Relationship Id="rId355" Type="http://schemas.openxmlformats.org/officeDocument/2006/relationships/slideLayout" Target="../slideLayouts/slideLayout1157.xml"/><Relationship Id="rId4" Type="http://schemas.openxmlformats.org/officeDocument/2006/relationships/slideLayout" Target="../slideLayouts/slideLayout806.xml"/><Relationship Id="rId180" Type="http://schemas.openxmlformats.org/officeDocument/2006/relationships/slideLayout" Target="../slideLayouts/slideLayout982.xml"/><Relationship Id="rId215" Type="http://schemas.openxmlformats.org/officeDocument/2006/relationships/slideLayout" Target="../slideLayouts/slideLayout1017.xml"/><Relationship Id="rId236" Type="http://schemas.openxmlformats.org/officeDocument/2006/relationships/slideLayout" Target="../slideLayouts/slideLayout1038.xml"/><Relationship Id="rId257" Type="http://schemas.openxmlformats.org/officeDocument/2006/relationships/slideLayout" Target="../slideLayouts/slideLayout1059.xml"/><Relationship Id="rId278" Type="http://schemas.openxmlformats.org/officeDocument/2006/relationships/slideLayout" Target="../slideLayouts/slideLayout1080.xml"/><Relationship Id="rId303" Type="http://schemas.openxmlformats.org/officeDocument/2006/relationships/slideLayout" Target="../slideLayouts/slideLayout1105.xml"/><Relationship Id="rId42" Type="http://schemas.openxmlformats.org/officeDocument/2006/relationships/slideLayout" Target="../slideLayouts/slideLayout844.xml"/><Relationship Id="rId84" Type="http://schemas.openxmlformats.org/officeDocument/2006/relationships/slideLayout" Target="../slideLayouts/slideLayout886.xml"/><Relationship Id="rId138" Type="http://schemas.openxmlformats.org/officeDocument/2006/relationships/slideLayout" Target="../slideLayouts/slideLayout940.xml"/><Relationship Id="rId345" Type="http://schemas.openxmlformats.org/officeDocument/2006/relationships/slideLayout" Target="../slideLayouts/slideLayout1147.xml"/><Relationship Id="rId191" Type="http://schemas.openxmlformats.org/officeDocument/2006/relationships/slideLayout" Target="../slideLayouts/slideLayout993.xml"/><Relationship Id="rId205" Type="http://schemas.openxmlformats.org/officeDocument/2006/relationships/slideLayout" Target="../slideLayouts/slideLayout1007.xml"/><Relationship Id="rId247" Type="http://schemas.openxmlformats.org/officeDocument/2006/relationships/slideLayout" Target="../slideLayouts/slideLayout1049.xml"/><Relationship Id="rId107" Type="http://schemas.openxmlformats.org/officeDocument/2006/relationships/slideLayout" Target="../slideLayouts/slideLayout909.xml"/><Relationship Id="rId289" Type="http://schemas.openxmlformats.org/officeDocument/2006/relationships/slideLayout" Target="../slideLayouts/slideLayout1091.xml"/><Relationship Id="rId11" Type="http://schemas.openxmlformats.org/officeDocument/2006/relationships/slideLayout" Target="../slideLayouts/slideLayout813.xml"/><Relationship Id="rId53" Type="http://schemas.openxmlformats.org/officeDocument/2006/relationships/slideLayout" Target="../slideLayouts/slideLayout855.xml"/><Relationship Id="rId149" Type="http://schemas.openxmlformats.org/officeDocument/2006/relationships/slideLayout" Target="../slideLayouts/slideLayout951.xml"/><Relationship Id="rId314" Type="http://schemas.openxmlformats.org/officeDocument/2006/relationships/slideLayout" Target="../slideLayouts/slideLayout1116.xml"/><Relationship Id="rId356" Type="http://schemas.openxmlformats.org/officeDocument/2006/relationships/slideLayout" Target="../slideLayouts/slideLayout1158.xml"/><Relationship Id="rId95" Type="http://schemas.openxmlformats.org/officeDocument/2006/relationships/slideLayout" Target="../slideLayouts/slideLayout897.xml"/><Relationship Id="rId160" Type="http://schemas.openxmlformats.org/officeDocument/2006/relationships/slideLayout" Target="../slideLayouts/slideLayout962.xml"/><Relationship Id="rId216" Type="http://schemas.openxmlformats.org/officeDocument/2006/relationships/slideLayout" Target="../slideLayouts/slideLayout1018.xml"/><Relationship Id="rId258" Type="http://schemas.openxmlformats.org/officeDocument/2006/relationships/slideLayout" Target="../slideLayouts/slideLayout1060.xml"/><Relationship Id="rId22" Type="http://schemas.openxmlformats.org/officeDocument/2006/relationships/slideLayout" Target="../slideLayouts/slideLayout824.xml"/><Relationship Id="rId64" Type="http://schemas.openxmlformats.org/officeDocument/2006/relationships/slideLayout" Target="../slideLayouts/slideLayout866.xml"/><Relationship Id="rId118" Type="http://schemas.openxmlformats.org/officeDocument/2006/relationships/slideLayout" Target="../slideLayouts/slideLayout920.xml"/><Relationship Id="rId325" Type="http://schemas.openxmlformats.org/officeDocument/2006/relationships/slideLayout" Target="../slideLayouts/slideLayout1127.xml"/><Relationship Id="rId367" Type="http://schemas.openxmlformats.org/officeDocument/2006/relationships/slideLayout" Target="../slideLayouts/slideLayout1169.xml"/><Relationship Id="rId171" Type="http://schemas.openxmlformats.org/officeDocument/2006/relationships/slideLayout" Target="../slideLayouts/slideLayout973.xml"/><Relationship Id="rId227" Type="http://schemas.openxmlformats.org/officeDocument/2006/relationships/slideLayout" Target="../slideLayouts/slideLayout1029.xml"/><Relationship Id="rId269" Type="http://schemas.openxmlformats.org/officeDocument/2006/relationships/slideLayout" Target="../slideLayouts/slideLayout1071.xml"/><Relationship Id="rId33" Type="http://schemas.openxmlformats.org/officeDocument/2006/relationships/slideLayout" Target="../slideLayouts/slideLayout835.xml"/><Relationship Id="rId129" Type="http://schemas.openxmlformats.org/officeDocument/2006/relationships/slideLayout" Target="../slideLayouts/slideLayout931.xml"/><Relationship Id="rId280" Type="http://schemas.openxmlformats.org/officeDocument/2006/relationships/slideLayout" Target="../slideLayouts/slideLayout1082.xml"/><Relationship Id="rId336" Type="http://schemas.openxmlformats.org/officeDocument/2006/relationships/slideLayout" Target="../slideLayouts/slideLayout1138.xml"/><Relationship Id="rId75" Type="http://schemas.openxmlformats.org/officeDocument/2006/relationships/slideLayout" Target="../slideLayouts/slideLayout877.xml"/><Relationship Id="rId140" Type="http://schemas.openxmlformats.org/officeDocument/2006/relationships/slideLayout" Target="../slideLayouts/slideLayout942.xml"/><Relationship Id="rId182" Type="http://schemas.openxmlformats.org/officeDocument/2006/relationships/slideLayout" Target="../slideLayouts/slideLayout984.xml"/><Relationship Id="rId6" Type="http://schemas.openxmlformats.org/officeDocument/2006/relationships/slideLayout" Target="../slideLayouts/slideLayout808.xml"/><Relationship Id="rId238" Type="http://schemas.openxmlformats.org/officeDocument/2006/relationships/slideLayout" Target="../slideLayouts/slideLayout1040.xml"/><Relationship Id="rId291" Type="http://schemas.openxmlformats.org/officeDocument/2006/relationships/slideLayout" Target="../slideLayouts/slideLayout1093.xml"/><Relationship Id="rId305" Type="http://schemas.openxmlformats.org/officeDocument/2006/relationships/slideLayout" Target="../slideLayouts/slideLayout1107.xml"/><Relationship Id="rId347" Type="http://schemas.openxmlformats.org/officeDocument/2006/relationships/slideLayout" Target="../slideLayouts/slideLayout1149.xml"/><Relationship Id="rId44" Type="http://schemas.openxmlformats.org/officeDocument/2006/relationships/slideLayout" Target="../slideLayouts/slideLayout846.xml"/><Relationship Id="rId86" Type="http://schemas.openxmlformats.org/officeDocument/2006/relationships/slideLayout" Target="../slideLayouts/slideLayout888.xml"/><Relationship Id="rId151" Type="http://schemas.openxmlformats.org/officeDocument/2006/relationships/slideLayout" Target="../slideLayouts/slideLayout953.xml"/><Relationship Id="rId193" Type="http://schemas.openxmlformats.org/officeDocument/2006/relationships/slideLayout" Target="../slideLayouts/slideLayout995.xml"/><Relationship Id="rId207" Type="http://schemas.openxmlformats.org/officeDocument/2006/relationships/slideLayout" Target="../slideLayouts/slideLayout1009.xml"/><Relationship Id="rId249" Type="http://schemas.openxmlformats.org/officeDocument/2006/relationships/slideLayout" Target="../slideLayouts/slideLayout1051.xml"/><Relationship Id="rId13" Type="http://schemas.openxmlformats.org/officeDocument/2006/relationships/slideLayout" Target="../slideLayouts/slideLayout815.xml"/><Relationship Id="rId109" Type="http://schemas.openxmlformats.org/officeDocument/2006/relationships/slideLayout" Target="../slideLayouts/slideLayout911.xml"/><Relationship Id="rId260" Type="http://schemas.openxmlformats.org/officeDocument/2006/relationships/slideLayout" Target="../slideLayouts/slideLayout1062.xml"/><Relationship Id="rId316" Type="http://schemas.openxmlformats.org/officeDocument/2006/relationships/slideLayout" Target="../slideLayouts/slideLayout1118.xml"/><Relationship Id="rId55" Type="http://schemas.openxmlformats.org/officeDocument/2006/relationships/slideLayout" Target="../slideLayouts/slideLayout857.xml"/><Relationship Id="rId97" Type="http://schemas.openxmlformats.org/officeDocument/2006/relationships/slideLayout" Target="../slideLayouts/slideLayout899.xml"/><Relationship Id="rId120" Type="http://schemas.openxmlformats.org/officeDocument/2006/relationships/slideLayout" Target="../slideLayouts/slideLayout922.xml"/><Relationship Id="rId358" Type="http://schemas.openxmlformats.org/officeDocument/2006/relationships/slideLayout" Target="../slideLayouts/slideLayout1160.xml"/><Relationship Id="rId162" Type="http://schemas.openxmlformats.org/officeDocument/2006/relationships/slideLayout" Target="../slideLayouts/slideLayout964.xml"/><Relationship Id="rId218" Type="http://schemas.openxmlformats.org/officeDocument/2006/relationships/slideLayout" Target="../slideLayouts/slideLayout1020.xml"/><Relationship Id="rId271" Type="http://schemas.openxmlformats.org/officeDocument/2006/relationships/slideLayout" Target="../slideLayouts/slideLayout1073.xml"/><Relationship Id="rId24" Type="http://schemas.openxmlformats.org/officeDocument/2006/relationships/slideLayout" Target="../slideLayouts/slideLayout826.xml"/><Relationship Id="rId66" Type="http://schemas.openxmlformats.org/officeDocument/2006/relationships/slideLayout" Target="../slideLayouts/slideLayout868.xml"/><Relationship Id="rId131" Type="http://schemas.openxmlformats.org/officeDocument/2006/relationships/slideLayout" Target="../slideLayouts/slideLayout933.xml"/><Relationship Id="rId327" Type="http://schemas.openxmlformats.org/officeDocument/2006/relationships/slideLayout" Target="../slideLayouts/slideLayout1129.xml"/><Relationship Id="rId369" Type="http://schemas.openxmlformats.org/officeDocument/2006/relationships/slideLayout" Target="../slideLayouts/slideLayout1171.xml"/><Relationship Id="rId173" Type="http://schemas.openxmlformats.org/officeDocument/2006/relationships/slideLayout" Target="../slideLayouts/slideLayout975.xml"/><Relationship Id="rId229" Type="http://schemas.openxmlformats.org/officeDocument/2006/relationships/slideLayout" Target="../slideLayouts/slideLayout1031.xml"/><Relationship Id="rId240" Type="http://schemas.openxmlformats.org/officeDocument/2006/relationships/slideLayout" Target="../slideLayouts/slideLayout1042.xml"/><Relationship Id="rId35" Type="http://schemas.openxmlformats.org/officeDocument/2006/relationships/slideLayout" Target="../slideLayouts/slideLayout837.xml"/><Relationship Id="rId77" Type="http://schemas.openxmlformats.org/officeDocument/2006/relationships/slideLayout" Target="../slideLayouts/slideLayout879.xml"/><Relationship Id="rId100" Type="http://schemas.openxmlformats.org/officeDocument/2006/relationships/slideLayout" Target="../slideLayouts/slideLayout902.xml"/><Relationship Id="rId282" Type="http://schemas.openxmlformats.org/officeDocument/2006/relationships/slideLayout" Target="../slideLayouts/slideLayout1084.xml"/><Relationship Id="rId338" Type="http://schemas.openxmlformats.org/officeDocument/2006/relationships/slideLayout" Target="../slideLayouts/slideLayout1140.xml"/><Relationship Id="rId8" Type="http://schemas.openxmlformats.org/officeDocument/2006/relationships/slideLayout" Target="../slideLayouts/slideLayout810.xml"/><Relationship Id="rId142" Type="http://schemas.openxmlformats.org/officeDocument/2006/relationships/slideLayout" Target="../slideLayouts/slideLayout944.xml"/><Relationship Id="rId184" Type="http://schemas.openxmlformats.org/officeDocument/2006/relationships/slideLayout" Target="../slideLayouts/slideLayout986.xml"/><Relationship Id="rId251" Type="http://schemas.openxmlformats.org/officeDocument/2006/relationships/slideLayout" Target="../slideLayouts/slideLayout1053.xml"/><Relationship Id="rId46" Type="http://schemas.openxmlformats.org/officeDocument/2006/relationships/slideLayout" Target="../slideLayouts/slideLayout848.xml"/><Relationship Id="rId293" Type="http://schemas.openxmlformats.org/officeDocument/2006/relationships/slideLayout" Target="../slideLayouts/slideLayout1095.xml"/><Relationship Id="rId307" Type="http://schemas.openxmlformats.org/officeDocument/2006/relationships/slideLayout" Target="../slideLayouts/slideLayout1109.xml"/><Relationship Id="rId349" Type="http://schemas.openxmlformats.org/officeDocument/2006/relationships/slideLayout" Target="../slideLayouts/slideLayout1151.xml"/><Relationship Id="rId88" Type="http://schemas.openxmlformats.org/officeDocument/2006/relationships/slideLayout" Target="../slideLayouts/slideLayout890.xml"/><Relationship Id="rId111" Type="http://schemas.openxmlformats.org/officeDocument/2006/relationships/slideLayout" Target="../slideLayouts/slideLayout913.xml"/><Relationship Id="rId153" Type="http://schemas.openxmlformats.org/officeDocument/2006/relationships/slideLayout" Target="../slideLayouts/slideLayout955.xml"/><Relationship Id="rId195" Type="http://schemas.openxmlformats.org/officeDocument/2006/relationships/slideLayout" Target="../slideLayouts/slideLayout997.xml"/><Relationship Id="rId209" Type="http://schemas.openxmlformats.org/officeDocument/2006/relationships/slideLayout" Target="../slideLayouts/slideLayout1011.xml"/><Relationship Id="rId360" Type="http://schemas.openxmlformats.org/officeDocument/2006/relationships/slideLayout" Target="../slideLayouts/slideLayout1162.xml"/><Relationship Id="rId220" Type="http://schemas.openxmlformats.org/officeDocument/2006/relationships/slideLayout" Target="../slideLayouts/slideLayout1022.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180.xml"/><Relationship Id="rId13" Type="http://schemas.openxmlformats.org/officeDocument/2006/relationships/theme" Target="../theme/theme17.xml"/><Relationship Id="rId3" Type="http://schemas.openxmlformats.org/officeDocument/2006/relationships/slideLayout" Target="../slideLayouts/slideLayout1175.xml"/><Relationship Id="rId7" Type="http://schemas.openxmlformats.org/officeDocument/2006/relationships/slideLayout" Target="../slideLayouts/slideLayout1179.xml"/><Relationship Id="rId12" Type="http://schemas.openxmlformats.org/officeDocument/2006/relationships/slideLayout" Target="../slideLayouts/slideLayout1184.xml"/><Relationship Id="rId2" Type="http://schemas.openxmlformats.org/officeDocument/2006/relationships/slideLayout" Target="../slideLayouts/slideLayout1174.xml"/><Relationship Id="rId1" Type="http://schemas.openxmlformats.org/officeDocument/2006/relationships/slideLayout" Target="../slideLayouts/slideLayout1173.xml"/><Relationship Id="rId6" Type="http://schemas.openxmlformats.org/officeDocument/2006/relationships/slideLayout" Target="../slideLayouts/slideLayout1178.xml"/><Relationship Id="rId11" Type="http://schemas.openxmlformats.org/officeDocument/2006/relationships/slideLayout" Target="../slideLayouts/slideLayout1183.xml"/><Relationship Id="rId5" Type="http://schemas.openxmlformats.org/officeDocument/2006/relationships/slideLayout" Target="../slideLayouts/slideLayout1177.xml"/><Relationship Id="rId10" Type="http://schemas.openxmlformats.org/officeDocument/2006/relationships/slideLayout" Target="../slideLayouts/slideLayout1182.xml"/><Relationship Id="rId4" Type="http://schemas.openxmlformats.org/officeDocument/2006/relationships/slideLayout" Target="../slideLayouts/slideLayout1176.xml"/><Relationship Id="rId9" Type="http://schemas.openxmlformats.org/officeDocument/2006/relationships/slideLayout" Target="../slideLayouts/slideLayout1181.xml"/></Relationships>
</file>

<file path=ppt/slideMasters/_rels/slideMaster18.xml.rels><?xml version="1.0" encoding="UTF-8" standalone="yes"?>
<Relationships xmlns="http://schemas.openxmlformats.org/package/2006/relationships"><Relationship Id="rId3" Type="http://schemas.openxmlformats.org/officeDocument/2006/relationships/slideLayout" Target="../slideLayouts/slideLayout1187.xml"/><Relationship Id="rId2" Type="http://schemas.openxmlformats.org/officeDocument/2006/relationships/slideLayout" Target="../slideLayouts/slideLayout1186.xml"/><Relationship Id="rId1" Type="http://schemas.openxmlformats.org/officeDocument/2006/relationships/slideLayout" Target="../slideLayouts/slideLayout1185.xml"/><Relationship Id="rId5" Type="http://schemas.openxmlformats.org/officeDocument/2006/relationships/theme" Target="../theme/theme18.xml"/><Relationship Id="rId4" Type="http://schemas.openxmlformats.org/officeDocument/2006/relationships/slideLayout" Target="../slideLayouts/slideLayout1188.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196.xml"/><Relationship Id="rId13" Type="http://schemas.openxmlformats.org/officeDocument/2006/relationships/slideLayout" Target="../slideLayouts/slideLayout1201.xml"/><Relationship Id="rId3" Type="http://schemas.openxmlformats.org/officeDocument/2006/relationships/slideLayout" Target="../slideLayouts/slideLayout1191.xml"/><Relationship Id="rId7" Type="http://schemas.openxmlformats.org/officeDocument/2006/relationships/slideLayout" Target="../slideLayouts/slideLayout1195.xml"/><Relationship Id="rId12" Type="http://schemas.openxmlformats.org/officeDocument/2006/relationships/slideLayout" Target="../slideLayouts/slideLayout1200.xml"/><Relationship Id="rId2" Type="http://schemas.openxmlformats.org/officeDocument/2006/relationships/slideLayout" Target="../slideLayouts/slideLayout1190.xml"/><Relationship Id="rId1" Type="http://schemas.openxmlformats.org/officeDocument/2006/relationships/slideLayout" Target="../slideLayouts/slideLayout1189.xml"/><Relationship Id="rId6" Type="http://schemas.openxmlformats.org/officeDocument/2006/relationships/slideLayout" Target="../slideLayouts/slideLayout1194.xml"/><Relationship Id="rId11" Type="http://schemas.openxmlformats.org/officeDocument/2006/relationships/slideLayout" Target="../slideLayouts/slideLayout1199.xml"/><Relationship Id="rId5" Type="http://schemas.openxmlformats.org/officeDocument/2006/relationships/slideLayout" Target="../slideLayouts/slideLayout1193.xml"/><Relationship Id="rId10" Type="http://schemas.openxmlformats.org/officeDocument/2006/relationships/slideLayout" Target="../slideLayouts/slideLayout1198.xml"/><Relationship Id="rId4" Type="http://schemas.openxmlformats.org/officeDocument/2006/relationships/slideLayout" Target="../slideLayouts/slideLayout1192.xml"/><Relationship Id="rId9" Type="http://schemas.openxmlformats.org/officeDocument/2006/relationships/slideLayout" Target="../slideLayouts/slideLayout1197.xml"/><Relationship Id="rId14" Type="http://schemas.openxmlformats.org/officeDocument/2006/relationships/theme" Target="../theme/theme1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60.xml"/><Relationship Id="rId13" Type="http://schemas.openxmlformats.org/officeDocument/2006/relationships/theme" Target="../theme/theme2.xml"/><Relationship Id="rId3" Type="http://schemas.openxmlformats.org/officeDocument/2006/relationships/slideLayout" Target="../slideLayouts/slideLayout255.xml"/><Relationship Id="rId7" Type="http://schemas.openxmlformats.org/officeDocument/2006/relationships/slideLayout" Target="../slideLayouts/slideLayout259.xml"/><Relationship Id="rId12" Type="http://schemas.openxmlformats.org/officeDocument/2006/relationships/slideLayout" Target="../slideLayouts/slideLayout264.xml"/><Relationship Id="rId2" Type="http://schemas.openxmlformats.org/officeDocument/2006/relationships/slideLayout" Target="../slideLayouts/slideLayout254.xml"/><Relationship Id="rId1" Type="http://schemas.openxmlformats.org/officeDocument/2006/relationships/slideLayout" Target="../slideLayouts/slideLayout253.xml"/><Relationship Id="rId6" Type="http://schemas.openxmlformats.org/officeDocument/2006/relationships/slideLayout" Target="../slideLayouts/slideLayout258.xml"/><Relationship Id="rId11" Type="http://schemas.openxmlformats.org/officeDocument/2006/relationships/slideLayout" Target="../slideLayouts/slideLayout263.xml"/><Relationship Id="rId5" Type="http://schemas.openxmlformats.org/officeDocument/2006/relationships/slideLayout" Target="../slideLayouts/slideLayout257.xml"/><Relationship Id="rId15" Type="http://schemas.openxmlformats.org/officeDocument/2006/relationships/image" Target="../media/image53.jpeg"/><Relationship Id="rId10" Type="http://schemas.openxmlformats.org/officeDocument/2006/relationships/slideLayout" Target="../slideLayouts/slideLayout262.xml"/><Relationship Id="rId4" Type="http://schemas.openxmlformats.org/officeDocument/2006/relationships/slideLayout" Target="../slideLayouts/slideLayout256.xml"/><Relationship Id="rId9" Type="http://schemas.openxmlformats.org/officeDocument/2006/relationships/slideLayout" Target="../slideLayouts/slideLayout261.xml"/><Relationship Id="rId14" Type="http://schemas.openxmlformats.org/officeDocument/2006/relationships/image" Target="../media/image52.jpeg"/></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1209.xml"/><Relationship Id="rId3" Type="http://schemas.openxmlformats.org/officeDocument/2006/relationships/slideLayout" Target="../slideLayouts/slideLayout1204.xml"/><Relationship Id="rId7" Type="http://schemas.openxmlformats.org/officeDocument/2006/relationships/slideLayout" Target="../slideLayouts/slideLayout1208.xml"/><Relationship Id="rId12" Type="http://schemas.openxmlformats.org/officeDocument/2006/relationships/theme" Target="../theme/theme20.xml"/><Relationship Id="rId2" Type="http://schemas.openxmlformats.org/officeDocument/2006/relationships/slideLayout" Target="../slideLayouts/slideLayout1203.xml"/><Relationship Id="rId1" Type="http://schemas.openxmlformats.org/officeDocument/2006/relationships/slideLayout" Target="../slideLayouts/slideLayout1202.xml"/><Relationship Id="rId6" Type="http://schemas.openxmlformats.org/officeDocument/2006/relationships/slideLayout" Target="../slideLayouts/slideLayout1207.xml"/><Relationship Id="rId11" Type="http://schemas.openxmlformats.org/officeDocument/2006/relationships/slideLayout" Target="../slideLayouts/slideLayout1212.xml"/><Relationship Id="rId5" Type="http://schemas.openxmlformats.org/officeDocument/2006/relationships/slideLayout" Target="../slideLayouts/slideLayout1206.xml"/><Relationship Id="rId10" Type="http://schemas.openxmlformats.org/officeDocument/2006/relationships/slideLayout" Target="../slideLayouts/slideLayout1211.xml"/><Relationship Id="rId4" Type="http://schemas.openxmlformats.org/officeDocument/2006/relationships/slideLayout" Target="../slideLayouts/slideLayout1205.xml"/><Relationship Id="rId9" Type="http://schemas.openxmlformats.org/officeDocument/2006/relationships/slideLayout" Target="../slideLayouts/slideLayout1210.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1220.xml"/><Relationship Id="rId13" Type="http://schemas.openxmlformats.org/officeDocument/2006/relationships/slideLayout" Target="../slideLayouts/slideLayout1225.xml"/><Relationship Id="rId3" Type="http://schemas.openxmlformats.org/officeDocument/2006/relationships/slideLayout" Target="../slideLayouts/slideLayout1215.xml"/><Relationship Id="rId7" Type="http://schemas.openxmlformats.org/officeDocument/2006/relationships/slideLayout" Target="../slideLayouts/slideLayout1219.xml"/><Relationship Id="rId12" Type="http://schemas.openxmlformats.org/officeDocument/2006/relationships/slideLayout" Target="../slideLayouts/slideLayout1224.xml"/><Relationship Id="rId17" Type="http://schemas.openxmlformats.org/officeDocument/2006/relationships/theme" Target="../theme/theme21.xml"/><Relationship Id="rId2" Type="http://schemas.openxmlformats.org/officeDocument/2006/relationships/slideLayout" Target="../slideLayouts/slideLayout1214.xml"/><Relationship Id="rId16" Type="http://schemas.openxmlformats.org/officeDocument/2006/relationships/slideLayout" Target="../slideLayouts/slideLayout1228.xml"/><Relationship Id="rId1" Type="http://schemas.openxmlformats.org/officeDocument/2006/relationships/slideLayout" Target="../slideLayouts/slideLayout1213.xml"/><Relationship Id="rId6" Type="http://schemas.openxmlformats.org/officeDocument/2006/relationships/slideLayout" Target="../slideLayouts/slideLayout1218.xml"/><Relationship Id="rId11" Type="http://schemas.openxmlformats.org/officeDocument/2006/relationships/slideLayout" Target="../slideLayouts/slideLayout1223.xml"/><Relationship Id="rId5" Type="http://schemas.openxmlformats.org/officeDocument/2006/relationships/slideLayout" Target="../slideLayouts/slideLayout1217.xml"/><Relationship Id="rId15" Type="http://schemas.openxmlformats.org/officeDocument/2006/relationships/slideLayout" Target="../slideLayouts/slideLayout1227.xml"/><Relationship Id="rId10" Type="http://schemas.openxmlformats.org/officeDocument/2006/relationships/slideLayout" Target="../slideLayouts/slideLayout1222.xml"/><Relationship Id="rId4" Type="http://schemas.openxmlformats.org/officeDocument/2006/relationships/slideLayout" Target="../slideLayouts/slideLayout1216.xml"/><Relationship Id="rId9" Type="http://schemas.openxmlformats.org/officeDocument/2006/relationships/slideLayout" Target="../slideLayouts/slideLayout1221.xml"/><Relationship Id="rId14" Type="http://schemas.openxmlformats.org/officeDocument/2006/relationships/slideLayout" Target="../slideLayouts/slideLayout1226.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72.xml"/><Relationship Id="rId13" Type="http://schemas.openxmlformats.org/officeDocument/2006/relationships/image" Target="../media/image52.jpeg"/><Relationship Id="rId3" Type="http://schemas.openxmlformats.org/officeDocument/2006/relationships/slideLayout" Target="../slideLayouts/slideLayout267.xml"/><Relationship Id="rId7" Type="http://schemas.openxmlformats.org/officeDocument/2006/relationships/slideLayout" Target="../slideLayouts/slideLayout271.xml"/><Relationship Id="rId12" Type="http://schemas.openxmlformats.org/officeDocument/2006/relationships/theme" Target="../theme/theme3.xml"/><Relationship Id="rId2" Type="http://schemas.openxmlformats.org/officeDocument/2006/relationships/slideLayout" Target="../slideLayouts/slideLayout266.xml"/><Relationship Id="rId1" Type="http://schemas.openxmlformats.org/officeDocument/2006/relationships/slideLayout" Target="../slideLayouts/slideLayout265.xml"/><Relationship Id="rId6" Type="http://schemas.openxmlformats.org/officeDocument/2006/relationships/slideLayout" Target="../slideLayouts/slideLayout270.xml"/><Relationship Id="rId11" Type="http://schemas.openxmlformats.org/officeDocument/2006/relationships/slideLayout" Target="../slideLayouts/slideLayout275.xml"/><Relationship Id="rId5" Type="http://schemas.openxmlformats.org/officeDocument/2006/relationships/slideLayout" Target="../slideLayouts/slideLayout269.xml"/><Relationship Id="rId10" Type="http://schemas.openxmlformats.org/officeDocument/2006/relationships/slideLayout" Target="../slideLayouts/slideLayout274.xml"/><Relationship Id="rId4" Type="http://schemas.openxmlformats.org/officeDocument/2006/relationships/slideLayout" Target="../slideLayouts/slideLayout268.xml"/><Relationship Id="rId9" Type="http://schemas.openxmlformats.org/officeDocument/2006/relationships/slideLayout" Target="../slideLayouts/slideLayout273.xml"/><Relationship Id="rId14" Type="http://schemas.openxmlformats.org/officeDocument/2006/relationships/image" Target="../media/image53.jpeg"/></Relationships>
</file>

<file path=ppt/slideMasters/_rels/slideMaster4.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theme" Target="../theme/theme4.xml"/><Relationship Id="rId1" Type="http://schemas.openxmlformats.org/officeDocument/2006/relationships/slideLayout" Target="../slideLayouts/slideLayout276.xml"/><Relationship Id="rId4" Type="http://schemas.openxmlformats.org/officeDocument/2006/relationships/image" Target="../media/image53.jpeg"/></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284.xml"/><Relationship Id="rId13" Type="http://schemas.openxmlformats.org/officeDocument/2006/relationships/image" Target="../media/image52.jpeg"/><Relationship Id="rId3" Type="http://schemas.openxmlformats.org/officeDocument/2006/relationships/slideLayout" Target="../slideLayouts/slideLayout279.xml"/><Relationship Id="rId7" Type="http://schemas.openxmlformats.org/officeDocument/2006/relationships/slideLayout" Target="../slideLayouts/slideLayout283.xml"/><Relationship Id="rId12" Type="http://schemas.openxmlformats.org/officeDocument/2006/relationships/theme" Target="../theme/theme5.xml"/><Relationship Id="rId2" Type="http://schemas.openxmlformats.org/officeDocument/2006/relationships/slideLayout" Target="../slideLayouts/slideLayout278.xml"/><Relationship Id="rId1" Type="http://schemas.openxmlformats.org/officeDocument/2006/relationships/slideLayout" Target="../slideLayouts/slideLayout277.xml"/><Relationship Id="rId6" Type="http://schemas.openxmlformats.org/officeDocument/2006/relationships/slideLayout" Target="../slideLayouts/slideLayout282.xml"/><Relationship Id="rId11" Type="http://schemas.openxmlformats.org/officeDocument/2006/relationships/slideLayout" Target="../slideLayouts/slideLayout287.xml"/><Relationship Id="rId5" Type="http://schemas.openxmlformats.org/officeDocument/2006/relationships/slideLayout" Target="../slideLayouts/slideLayout281.xml"/><Relationship Id="rId10" Type="http://schemas.openxmlformats.org/officeDocument/2006/relationships/slideLayout" Target="../slideLayouts/slideLayout286.xml"/><Relationship Id="rId4" Type="http://schemas.openxmlformats.org/officeDocument/2006/relationships/slideLayout" Target="../slideLayouts/slideLayout280.xml"/><Relationship Id="rId9" Type="http://schemas.openxmlformats.org/officeDocument/2006/relationships/slideLayout" Target="../slideLayouts/slideLayout285.xml"/><Relationship Id="rId14" Type="http://schemas.openxmlformats.org/officeDocument/2006/relationships/image" Target="../media/image53.jpeg"/></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295.xml"/><Relationship Id="rId13" Type="http://schemas.openxmlformats.org/officeDocument/2006/relationships/image" Target="../media/image52.jpeg"/><Relationship Id="rId3" Type="http://schemas.openxmlformats.org/officeDocument/2006/relationships/slideLayout" Target="../slideLayouts/slideLayout290.xml"/><Relationship Id="rId7" Type="http://schemas.openxmlformats.org/officeDocument/2006/relationships/slideLayout" Target="../slideLayouts/slideLayout294.xml"/><Relationship Id="rId12" Type="http://schemas.openxmlformats.org/officeDocument/2006/relationships/theme" Target="../theme/theme6.xml"/><Relationship Id="rId2" Type="http://schemas.openxmlformats.org/officeDocument/2006/relationships/slideLayout" Target="../slideLayouts/slideLayout289.xml"/><Relationship Id="rId1" Type="http://schemas.openxmlformats.org/officeDocument/2006/relationships/slideLayout" Target="../slideLayouts/slideLayout288.xml"/><Relationship Id="rId6" Type="http://schemas.openxmlformats.org/officeDocument/2006/relationships/slideLayout" Target="../slideLayouts/slideLayout293.xml"/><Relationship Id="rId11" Type="http://schemas.openxmlformats.org/officeDocument/2006/relationships/slideLayout" Target="../slideLayouts/slideLayout298.xml"/><Relationship Id="rId5" Type="http://schemas.openxmlformats.org/officeDocument/2006/relationships/slideLayout" Target="../slideLayouts/slideLayout292.xml"/><Relationship Id="rId10" Type="http://schemas.openxmlformats.org/officeDocument/2006/relationships/slideLayout" Target="../slideLayouts/slideLayout297.xml"/><Relationship Id="rId4" Type="http://schemas.openxmlformats.org/officeDocument/2006/relationships/slideLayout" Target="../slideLayouts/slideLayout291.xml"/><Relationship Id="rId9" Type="http://schemas.openxmlformats.org/officeDocument/2006/relationships/slideLayout" Target="../slideLayouts/slideLayout296.xml"/><Relationship Id="rId14" Type="http://schemas.openxmlformats.org/officeDocument/2006/relationships/image" Target="../media/image53.jpeg"/></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306.xml"/><Relationship Id="rId13" Type="http://schemas.openxmlformats.org/officeDocument/2006/relationships/image" Target="../media/image52.jpeg"/><Relationship Id="rId3" Type="http://schemas.openxmlformats.org/officeDocument/2006/relationships/slideLayout" Target="../slideLayouts/slideLayout301.xml"/><Relationship Id="rId7" Type="http://schemas.openxmlformats.org/officeDocument/2006/relationships/slideLayout" Target="../slideLayouts/slideLayout305.xml"/><Relationship Id="rId12" Type="http://schemas.openxmlformats.org/officeDocument/2006/relationships/theme" Target="../theme/theme7.xml"/><Relationship Id="rId2" Type="http://schemas.openxmlformats.org/officeDocument/2006/relationships/slideLayout" Target="../slideLayouts/slideLayout300.xml"/><Relationship Id="rId1" Type="http://schemas.openxmlformats.org/officeDocument/2006/relationships/slideLayout" Target="../slideLayouts/slideLayout299.xml"/><Relationship Id="rId6" Type="http://schemas.openxmlformats.org/officeDocument/2006/relationships/slideLayout" Target="../slideLayouts/slideLayout304.xml"/><Relationship Id="rId11" Type="http://schemas.openxmlformats.org/officeDocument/2006/relationships/slideLayout" Target="../slideLayouts/slideLayout309.xml"/><Relationship Id="rId5" Type="http://schemas.openxmlformats.org/officeDocument/2006/relationships/slideLayout" Target="../slideLayouts/slideLayout303.xml"/><Relationship Id="rId10" Type="http://schemas.openxmlformats.org/officeDocument/2006/relationships/slideLayout" Target="../slideLayouts/slideLayout308.xml"/><Relationship Id="rId4" Type="http://schemas.openxmlformats.org/officeDocument/2006/relationships/slideLayout" Target="../slideLayouts/slideLayout302.xml"/><Relationship Id="rId9" Type="http://schemas.openxmlformats.org/officeDocument/2006/relationships/slideLayout" Target="../slideLayouts/slideLayout307.xml"/><Relationship Id="rId14" Type="http://schemas.openxmlformats.org/officeDocument/2006/relationships/image" Target="../media/image53.jpeg"/></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317.xml"/><Relationship Id="rId13" Type="http://schemas.openxmlformats.org/officeDocument/2006/relationships/image" Target="../media/image52.jpeg"/><Relationship Id="rId3" Type="http://schemas.openxmlformats.org/officeDocument/2006/relationships/slideLayout" Target="../slideLayouts/slideLayout312.xml"/><Relationship Id="rId7" Type="http://schemas.openxmlformats.org/officeDocument/2006/relationships/slideLayout" Target="../slideLayouts/slideLayout316.xml"/><Relationship Id="rId12" Type="http://schemas.openxmlformats.org/officeDocument/2006/relationships/theme" Target="../theme/theme8.xml"/><Relationship Id="rId2" Type="http://schemas.openxmlformats.org/officeDocument/2006/relationships/slideLayout" Target="../slideLayouts/slideLayout311.xml"/><Relationship Id="rId1" Type="http://schemas.openxmlformats.org/officeDocument/2006/relationships/slideLayout" Target="../slideLayouts/slideLayout310.xml"/><Relationship Id="rId6" Type="http://schemas.openxmlformats.org/officeDocument/2006/relationships/slideLayout" Target="../slideLayouts/slideLayout315.xml"/><Relationship Id="rId11" Type="http://schemas.openxmlformats.org/officeDocument/2006/relationships/slideLayout" Target="../slideLayouts/slideLayout320.xml"/><Relationship Id="rId5" Type="http://schemas.openxmlformats.org/officeDocument/2006/relationships/slideLayout" Target="../slideLayouts/slideLayout314.xml"/><Relationship Id="rId10" Type="http://schemas.openxmlformats.org/officeDocument/2006/relationships/slideLayout" Target="../slideLayouts/slideLayout319.xml"/><Relationship Id="rId4" Type="http://schemas.openxmlformats.org/officeDocument/2006/relationships/slideLayout" Target="../slideLayouts/slideLayout313.xml"/><Relationship Id="rId9" Type="http://schemas.openxmlformats.org/officeDocument/2006/relationships/slideLayout" Target="../slideLayouts/slideLayout318.xml"/><Relationship Id="rId14" Type="http://schemas.openxmlformats.org/officeDocument/2006/relationships/image" Target="../media/image53.jpeg"/></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328.xml"/><Relationship Id="rId13" Type="http://schemas.openxmlformats.org/officeDocument/2006/relationships/image" Target="../media/image52.jpeg"/><Relationship Id="rId3" Type="http://schemas.openxmlformats.org/officeDocument/2006/relationships/slideLayout" Target="../slideLayouts/slideLayout323.xml"/><Relationship Id="rId7" Type="http://schemas.openxmlformats.org/officeDocument/2006/relationships/slideLayout" Target="../slideLayouts/slideLayout327.xml"/><Relationship Id="rId12" Type="http://schemas.openxmlformats.org/officeDocument/2006/relationships/theme" Target="../theme/theme9.xml"/><Relationship Id="rId2" Type="http://schemas.openxmlformats.org/officeDocument/2006/relationships/slideLayout" Target="../slideLayouts/slideLayout322.xml"/><Relationship Id="rId1" Type="http://schemas.openxmlformats.org/officeDocument/2006/relationships/slideLayout" Target="../slideLayouts/slideLayout321.xml"/><Relationship Id="rId6" Type="http://schemas.openxmlformats.org/officeDocument/2006/relationships/slideLayout" Target="../slideLayouts/slideLayout326.xml"/><Relationship Id="rId11" Type="http://schemas.openxmlformats.org/officeDocument/2006/relationships/slideLayout" Target="../slideLayouts/slideLayout331.xml"/><Relationship Id="rId5" Type="http://schemas.openxmlformats.org/officeDocument/2006/relationships/slideLayout" Target="../slideLayouts/slideLayout325.xml"/><Relationship Id="rId10" Type="http://schemas.openxmlformats.org/officeDocument/2006/relationships/slideLayout" Target="../slideLayouts/slideLayout330.xml"/><Relationship Id="rId4" Type="http://schemas.openxmlformats.org/officeDocument/2006/relationships/slideLayout" Target="../slideLayouts/slideLayout324.xml"/><Relationship Id="rId9" Type="http://schemas.openxmlformats.org/officeDocument/2006/relationships/slideLayout" Target="../slideLayouts/slideLayout329.xml"/><Relationship Id="rId14" Type="http://schemas.openxmlformats.org/officeDocument/2006/relationships/image" Target="../media/image53.jpeg"/></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F3C8E6B-4EF4-AB45-BB5A-B61F60A67808}"/>
              </a:ext>
            </a:extLst>
          </p:cNvPr>
          <p:cNvSpPr>
            <a:spLocks noGrp="1"/>
          </p:cNvSpPr>
          <p:nvPr>
            <p:ph type="title"/>
          </p:nvPr>
        </p:nvSpPr>
        <p:spPr>
          <a:xfrm>
            <a:off x="609600" y="365125"/>
            <a:ext cx="10972800" cy="1325563"/>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2233A315-3653-1248-BF74-8D225E1A012F}"/>
              </a:ext>
            </a:extLst>
          </p:cNvPr>
          <p:cNvSpPr>
            <a:spLocks noGrp="1"/>
          </p:cNvSpPr>
          <p:nvPr>
            <p:ph type="body" idx="1"/>
          </p:nvPr>
        </p:nvSpPr>
        <p:spPr>
          <a:xfrm>
            <a:off x="609600" y="1825625"/>
            <a:ext cx="10972800" cy="4351338"/>
          </a:xfrm>
          <a:prstGeom prst="rect">
            <a:avLst/>
          </a:prstGeom>
        </p:spPr>
        <p:txBody>
          <a:bodyPr vert="horz" lIns="91440" tIns="45720" rIns="91440" bIns="4572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89277CC0-3406-FE41-A537-FC7F5005FE7D}"/>
              </a:ext>
            </a:extLst>
          </p:cNvPr>
          <p:cNvSpPr>
            <a:spLocks noGrp="1"/>
          </p:cNvSpPr>
          <p:nvPr>
            <p:ph type="sldNum" sz="quarter" idx="4"/>
          </p:nvPr>
        </p:nvSpPr>
        <p:spPr>
          <a:xfrm>
            <a:off x="88392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9264081-CCE9-434F-BC99-2EAB68E1AC8B}" type="slidenum">
              <a:rPr lang="en-US" smtClean="0"/>
              <a:t>‹#›</a:t>
            </a:fld>
            <a:endParaRPr lang="en-US"/>
          </a:p>
        </p:txBody>
      </p:sp>
      <p:sp>
        <p:nvSpPr>
          <p:cNvPr id="9" name="Footer Placeholder 8">
            <a:extLst>
              <a:ext uri="{FF2B5EF4-FFF2-40B4-BE49-F238E27FC236}">
                <a16:creationId xmlns:a16="http://schemas.microsoft.com/office/drawing/2014/main" id="{F6F45CB4-03EB-854B-871B-8D89D60BBF01}"/>
              </a:ext>
            </a:extLst>
          </p:cNvPr>
          <p:cNvSpPr>
            <a:spLocks noGrp="1"/>
          </p:cNvSpPr>
          <p:nvPr>
            <p:ph type="ftr" sz="quarter" idx="3"/>
          </p:nvPr>
        </p:nvSpPr>
        <p:spPr>
          <a:xfrm>
            <a:off x="609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lgn="l"/>
            <a:r>
              <a:rPr lang="en-US"/>
              <a:t>Illinois Perinatal Quality Collaborative</a:t>
            </a:r>
          </a:p>
        </p:txBody>
      </p:sp>
    </p:spTree>
    <p:extLst>
      <p:ext uri="{BB962C8B-B14F-4D97-AF65-F5344CB8AC3E}">
        <p14:creationId xmlns:p14="http://schemas.microsoft.com/office/powerpoint/2010/main" val="3943894717"/>
      </p:ext>
    </p:extLst>
  </p:cSld>
  <p:clrMap bg1="lt1" tx1="dk1" bg2="lt2" tx2="dk2" accent1="accent1" accent2="accent2" accent3="accent3" accent4="accent4" accent5="accent5" accent6="accent6" hlink="hlink" folHlink="folHlink"/>
  <p:sldLayoutIdLst>
    <p:sldLayoutId id="2147485074" r:id="rId1"/>
    <p:sldLayoutId id="2147485075" r:id="rId2"/>
    <p:sldLayoutId id="2147485076" r:id="rId3"/>
    <p:sldLayoutId id="2147485077" r:id="rId4"/>
    <p:sldLayoutId id="2147485078" r:id="rId5"/>
    <p:sldLayoutId id="2147485079" r:id="rId6"/>
    <p:sldLayoutId id="2147485080" r:id="rId7"/>
    <p:sldLayoutId id="2147485081" r:id="rId8"/>
    <p:sldLayoutId id="2147485082" r:id="rId9"/>
    <p:sldLayoutId id="2147485083" r:id="rId10"/>
    <p:sldLayoutId id="2147484596" r:id="rId11"/>
    <p:sldLayoutId id="2147484835" r:id="rId12"/>
    <p:sldLayoutId id="2147484598" r:id="rId13"/>
    <p:sldLayoutId id="2147484626" r:id="rId14"/>
    <p:sldLayoutId id="2147484836" r:id="rId15"/>
    <p:sldLayoutId id="2147484837" r:id="rId16"/>
    <p:sldLayoutId id="2147484601" r:id="rId17"/>
    <p:sldLayoutId id="2147484602" r:id="rId18"/>
    <p:sldLayoutId id="2147484603" r:id="rId19"/>
    <p:sldLayoutId id="2147484604" r:id="rId20"/>
    <p:sldLayoutId id="2147484839" r:id="rId21"/>
    <p:sldLayoutId id="2147485847" r:id="rId22"/>
    <p:sldLayoutId id="2147485848" r:id="rId23"/>
    <p:sldLayoutId id="2147485849" r:id="rId24"/>
    <p:sldLayoutId id="2147485850" r:id="rId25"/>
    <p:sldLayoutId id="2147485851" r:id="rId26"/>
    <p:sldLayoutId id="2147485852" r:id="rId27"/>
    <p:sldLayoutId id="2147485853" r:id="rId28"/>
    <p:sldLayoutId id="2147485854" r:id="rId29"/>
    <p:sldLayoutId id="2147485855" r:id="rId30"/>
    <p:sldLayoutId id="2147485856" r:id="rId31"/>
    <p:sldLayoutId id="2147484384" r:id="rId32"/>
    <p:sldLayoutId id="2147485405" r:id="rId33"/>
    <p:sldLayoutId id="2147484559" r:id="rId34"/>
    <p:sldLayoutId id="2147484385" r:id="rId35"/>
    <p:sldLayoutId id="2147485406" r:id="rId36"/>
    <p:sldLayoutId id="2147484387" r:id="rId37"/>
    <p:sldLayoutId id="2147484388" r:id="rId38"/>
    <p:sldLayoutId id="2147484389" r:id="rId39"/>
    <p:sldLayoutId id="2147484390" r:id="rId40"/>
    <p:sldLayoutId id="2147484391" r:id="rId41"/>
    <p:sldLayoutId id="2147484392" r:id="rId42"/>
    <p:sldLayoutId id="2147484599" r:id="rId43"/>
    <p:sldLayoutId id="2147484624" r:id="rId44"/>
    <p:sldLayoutId id="2147484353" r:id="rId45"/>
    <p:sldLayoutId id="2147484627" r:id="rId46"/>
    <p:sldLayoutId id="2147485879" r:id="rId47"/>
    <p:sldLayoutId id="2147484838" r:id="rId48"/>
    <p:sldLayoutId id="2147485857" r:id="rId49"/>
    <p:sldLayoutId id="2147485858" r:id="rId50"/>
    <p:sldLayoutId id="2147485859" r:id="rId51"/>
    <p:sldLayoutId id="2147485860" r:id="rId52"/>
    <p:sldLayoutId id="2147485861" r:id="rId53"/>
    <p:sldLayoutId id="2147484634" r:id="rId54"/>
    <p:sldLayoutId id="2147484635" r:id="rId55"/>
    <p:sldLayoutId id="2147484238" r:id="rId56"/>
    <p:sldLayoutId id="2147484200" r:id="rId57"/>
    <p:sldLayoutId id="2147484840" r:id="rId58"/>
    <p:sldLayoutId id="2147484202" r:id="rId59"/>
    <p:sldLayoutId id="2147484203" r:id="rId60"/>
    <p:sldLayoutId id="2147484204" r:id="rId61"/>
    <p:sldLayoutId id="2147484205" r:id="rId62"/>
    <p:sldLayoutId id="2147484206" r:id="rId63"/>
    <p:sldLayoutId id="2147484237" r:id="rId64"/>
    <p:sldLayoutId id="2147484208" r:id="rId65"/>
    <p:sldLayoutId id="2147485064" r:id="rId66"/>
    <p:sldLayoutId id="2147485065" r:id="rId67"/>
    <p:sldLayoutId id="2147483741" r:id="rId68"/>
    <p:sldLayoutId id="2147485066" r:id="rId69"/>
    <p:sldLayoutId id="2147485067" r:id="rId70"/>
    <p:sldLayoutId id="2147485068" r:id="rId71"/>
    <p:sldLayoutId id="2147485069" r:id="rId72"/>
    <p:sldLayoutId id="2147485352" r:id="rId73"/>
    <p:sldLayoutId id="2147485070" r:id="rId74"/>
    <p:sldLayoutId id="2147486030" r:id="rId75"/>
    <p:sldLayoutId id="2147485071" r:id="rId76"/>
    <p:sldLayoutId id="2147485862" r:id="rId77"/>
    <p:sldLayoutId id="2147485863" r:id="rId78"/>
    <p:sldLayoutId id="2147485864" r:id="rId79"/>
    <p:sldLayoutId id="2147484841" r:id="rId80"/>
    <p:sldLayoutId id="2147484842" r:id="rId81"/>
    <p:sldLayoutId id="2147484362" r:id="rId82"/>
    <p:sldLayoutId id="2147484363" r:id="rId83"/>
    <p:sldLayoutId id="2147485866" r:id="rId84"/>
    <p:sldLayoutId id="2147484365" r:id="rId85"/>
    <p:sldLayoutId id="2147484366" r:id="rId86"/>
    <p:sldLayoutId id="2147484367" r:id="rId87"/>
    <p:sldLayoutId id="2147485881" r:id="rId88"/>
    <p:sldLayoutId id="2147484351" r:id="rId89"/>
    <p:sldLayoutId id="2147484350" r:id="rId90"/>
    <p:sldLayoutId id="2147484352" r:id="rId91"/>
    <p:sldLayoutId id="2147484829" r:id="rId92"/>
    <p:sldLayoutId id="2147484830" r:id="rId93"/>
    <p:sldLayoutId id="2147484831" r:id="rId94"/>
    <p:sldLayoutId id="2147484843" r:id="rId95"/>
    <p:sldLayoutId id="2147485262" r:id="rId96"/>
    <p:sldLayoutId id="2147484832" r:id="rId97"/>
    <p:sldLayoutId id="2147484355" r:id="rId98"/>
    <p:sldLayoutId id="2147485444" r:id="rId99"/>
    <p:sldLayoutId id="2147484356" r:id="rId100"/>
    <p:sldLayoutId id="2147483885" r:id="rId101"/>
    <p:sldLayoutId id="2147484357" r:id="rId102"/>
    <p:sldLayoutId id="2147484358" r:id="rId103"/>
    <p:sldLayoutId id="2147484359" r:id="rId104"/>
    <p:sldLayoutId id="2147484360" r:id="rId105"/>
    <p:sldLayoutId id="2147484361" r:id="rId106"/>
    <p:sldLayoutId id="2147484393" r:id="rId107"/>
    <p:sldLayoutId id="2147484394" r:id="rId108"/>
    <p:sldLayoutId id="2147484258" r:id="rId109"/>
    <p:sldLayoutId id="2147484254" r:id="rId110"/>
    <p:sldLayoutId id="2147485093" r:id="rId111"/>
    <p:sldLayoutId id="2147483681" r:id="rId112"/>
    <p:sldLayoutId id="2147485072" r:id="rId113"/>
    <p:sldLayoutId id="2147485355" r:id="rId114"/>
    <p:sldLayoutId id="2147484606" r:id="rId115"/>
    <p:sldLayoutId id="2147484845" r:id="rId116"/>
    <p:sldLayoutId id="2147484846" r:id="rId117"/>
    <p:sldLayoutId id="2147484566" r:id="rId118"/>
    <p:sldLayoutId id="2147485470" r:id="rId119"/>
    <p:sldLayoutId id="2147484231" r:id="rId120"/>
    <p:sldLayoutId id="2147484268" r:id="rId121"/>
    <p:sldLayoutId id="2147484235" r:id="rId122"/>
    <p:sldLayoutId id="2147484847" r:id="rId123"/>
    <p:sldLayoutId id="2147484245" r:id="rId124"/>
    <p:sldLayoutId id="2147484262" r:id="rId125"/>
    <p:sldLayoutId id="2147483719" r:id="rId126"/>
    <p:sldLayoutId id="2147485238" r:id="rId127"/>
    <p:sldLayoutId id="2147483721" r:id="rId128"/>
    <p:sldLayoutId id="2147484233" r:id="rId129"/>
    <p:sldLayoutId id="2147484821" r:id="rId130"/>
    <p:sldLayoutId id="2147483716" r:id="rId131"/>
    <p:sldLayoutId id="2147485239" r:id="rId132"/>
    <p:sldLayoutId id="2147484848" r:id="rId133"/>
    <p:sldLayoutId id="2147483717" r:id="rId134"/>
    <p:sldLayoutId id="2147483718" r:id="rId135"/>
    <p:sldLayoutId id="2147484400" r:id="rId136"/>
    <p:sldLayoutId id="2147484401" r:id="rId137"/>
    <p:sldLayoutId id="2147484402" r:id="rId138"/>
    <p:sldLayoutId id="2147484822" r:id="rId139"/>
    <p:sldLayoutId id="2147484849" r:id="rId140"/>
    <p:sldLayoutId id="2147484850" r:id="rId141"/>
    <p:sldLayoutId id="2147485243" r:id="rId142"/>
    <p:sldLayoutId id="2147484851" r:id="rId143"/>
    <p:sldLayoutId id="2147484335" r:id="rId144"/>
    <p:sldLayoutId id="2147484336" r:id="rId145"/>
    <p:sldLayoutId id="2147484337" r:id="rId146"/>
    <p:sldLayoutId id="2147484852" r:id="rId147"/>
    <p:sldLayoutId id="2147484853" r:id="rId148"/>
    <p:sldLayoutId id="2147484339" r:id="rId149"/>
    <p:sldLayoutId id="2147484340" r:id="rId150"/>
    <p:sldLayoutId id="2147484341" r:id="rId151"/>
    <p:sldLayoutId id="2147484342" r:id="rId152"/>
    <p:sldLayoutId id="2147484343" r:id="rId153"/>
    <p:sldLayoutId id="2147484344" r:id="rId154"/>
    <p:sldLayoutId id="2147485468" r:id="rId155"/>
    <p:sldLayoutId id="2147485865" r:id="rId156"/>
    <p:sldLayoutId id="2147484364" r:id="rId157"/>
    <p:sldLayoutId id="2147485358" r:id="rId158"/>
    <p:sldLayoutId id="2147485868" r:id="rId159"/>
    <p:sldLayoutId id="2147485869" r:id="rId160"/>
    <p:sldLayoutId id="2147485870" r:id="rId161"/>
    <p:sldLayoutId id="2147485385" r:id="rId162"/>
    <p:sldLayoutId id="2147485871" r:id="rId163"/>
    <p:sldLayoutId id="2147485469" r:id="rId164"/>
    <p:sldLayoutId id="2147484570" r:id="rId165"/>
    <p:sldLayoutId id="2147484222" r:id="rId166"/>
    <p:sldLayoutId id="2147484854" r:id="rId167"/>
    <p:sldLayoutId id="2147484855" r:id="rId168"/>
    <p:sldLayoutId id="2147484584" r:id="rId169"/>
    <p:sldLayoutId id="2147483868" r:id="rId170"/>
    <p:sldLayoutId id="2147484585" r:id="rId171"/>
    <p:sldLayoutId id="2147484586" r:id="rId172"/>
    <p:sldLayoutId id="2147484587" r:id="rId173"/>
    <p:sldLayoutId id="2147484588" r:id="rId174"/>
    <p:sldLayoutId id="2147484592" r:id="rId175"/>
    <p:sldLayoutId id="2147484593" r:id="rId176"/>
    <p:sldLayoutId id="2147484594" r:id="rId177"/>
    <p:sldLayoutId id="2147484595" r:id="rId178"/>
    <p:sldLayoutId id="2147485370" r:id="rId179"/>
    <p:sldLayoutId id="2147485872" r:id="rId180"/>
    <p:sldLayoutId id="2147483676" r:id="rId181"/>
    <p:sldLayoutId id="2147485367" r:id="rId182"/>
    <p:sldLayoutId id="2147485368" r:id="rId183"/>
    <p:sldLayoutId id="2147485369" r:id="rId184"/>
    <p:sldLayoutId id="2147485400" r:id="rId185"/>
    <p:sldLayoutId id="2147485401" r:id="rId186"/>
    <p:sldLayoutId id="2147485402" r:id="rId187"/>
    <p:sldLayoutId id="2147485403" r:id="rId188"/>
    <p:sldLayoutId id="2147484813" r:id="rId189"/>
    <p:sldLayoutId id="2147484386" r:id="rId190"/>
    <p:sldLayoutId id="2147484815" r:id="rId191"/>
    <p:sldLayoutId id="2147484816" r:id="rId192"/>
    <p:sldLayoutId id="2147484817" r:id="rId193"/>
    <p:sldLayoutId id="2147484329" r:id="rId194"/>
    <p:sldLayoutId id="2147484330" r:id="rId195"/>
    <p:sldLayoutId id="2147484331" r:id="rId196"/>
    <p:sldLayoutId id="2147484332" r:id="rId197"/>
    <p:sldLayoutId id="2147484485" r:id="rId198"/>
    <p:sldLayoutId id="2147484486" r:id="rId199"/>
    <p:sldLayoutId id="2147484609" r:id="rId200"/>
    <p:sldLayoutId id="2147484477" r:id="rId201"/>
    <p:sldLayoutId id="2147484478" r:id="rId202"/>
    <p:sldLayoutId id="2147484260" r:id="rId203"/>
    <p:sldLayoutId id="2147484856" r:id="rId204"/>
    <p:sldLayoutId id="2147484480" r:id="rId205"/>
    <p:sldLayoutId id="2147484267" r:id="rId206"/>
    <p:sldLayoutId id="2147484481" r:id="rId207"/>
    <p:sldLayoutId id="2147484482" r:id="rId208"/>
    <p:sldLayoutId id="2147484483" r:id="rId209"/>
    <p:sldLayoutId id="2147484484" r:id="rId210"/>
    <p:sldLayoutId id="2147485270" r:id="rId211"/>
    <p:sldLayoutId id="2147485271" r:id="rId212"/>
    <p:sldLayoutId id="2147485272" r:id="rId213"/>
    <p:sldLayoutId id="2147484857" r:id="rId214"/>
    <p:sldLayoutId id="2147485273" r:id="rId215"/>
    <p:sldLayoutId id="2147485274" r:id="rId216"/>
    <p:sldLayoutId id="2147485275" r:id="rId217"/>
    <p:sldLayoutId id="2147485276" r:id="rId218"/>
    <p:sldLayoutId id="2147485277" r:id="rId219"/>
    <p:sldLayoutId id="2147485278" r:id="rId220"/>
    <p:sldLayoutId id="2147483877" r:id="rId221"/>
    <p:sldLayoutId id="2147483878" r:id="rId222"/>
    <p:sldLayoutId id="2147484652" r:id="rId223"/>
    <p:sldLayoutId id="2147484653" r:id="rId224"/>
    <p:sldLayoutId id="2147485877" r:id="rId225"/>
    <p:sldLayoutId id="2147485878" r:id="rId226"/>
    <p:sldLayoutId id="2147484654" r:id="rId227"/>
    <p:sldLayoutId id="2147484655" r:id="rId228"/>
    <p:sldLayoutId id="2147484608" r:id="rId229"/>
    <p:sldLayoutId id="2147485213" r:id="rId230"/>
    <p:sldLayoutId id="2147485214" r:id="rId231"/>
    <p:sldLayoutId id="2147485179" r:id="rId232"/>
    <p:sldLayoutId id="2147485354" r:id="rId233"/>
    <p:sldLayoutId id="2147485215" r:id="rId234"/>
    <p:sldLayoutId id="2147485425" r:id="rId235"/>
    <p:sldLayoutId id="2147485903" r:id="rId236"/>
    <p:sldLayoutId id="2147485904" r:id="rId237"/>
    <p:sldLayoutId id="2147484354" r:id="rId238"/>
    <p:sldLayoutId id="2147484572" r:id="rId239"/>
    <p:sldLayoutId id="2147485391" r:id="rId240"/>
    <p:sldLayoutId id="2147485392" r:id="rId241"/>
    <p:sldLayoutId id="2147484376" r:id="rId242"/>
    <p:sldLayoutId id="2147485905" r:id="rId243"/>
    <p:sldLayoutId id="2147485906" r:id="rId244"/>
    <p:sldLayoutId id="2147485880" r:id="rId245"/>
    <p:sldLayoutId id="2147485393" r:id="rId246"/>
    <p:sldLayoutId id="2147485394" r:id="rId247"/>
    <p:sldLayoutId id="2147485395" r:id="rId248"/>
    <p:sldLayoutId id="2147484377" r:id="rId249"/>
    <p:sldLayoutId id="2147484378" r:id="rId250"/>
    <p:sldLayoutId id="2147484379" r:id="rId251"/>
    <p:sldLayoutId id="2147485396" r:id="rId252"/>
  </p:sldLayoutIdLst>
  <p:hf hdr="0" dt="0"/>
  <p:txStyles>
    <p:title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p:titleStyle>
    <p:bodyStyle>
      <a:lvl1pPr marL="228600" indent="-228600" algn="l" defTabSz="914400"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4" name="Date Placeholder 3"/>
          <p:cNvSpPr>
            <a:spLocks noGrp="1"/>
          </p:cNvSpPr>
          <p:nvPr>
            <p:ph type="dt" sz="half" idx="2"/>
          </p:nvPr>
        </p:nvSpPr>
        <p:spPr>
          <a:xfrm>
            <a:off x="609600" y="6356351"/>
            <a:ext cx="2844800" cy="366183"/>
          </a:xfrm>
          <a:prstGeom prst="rect">
            <a:avLst/>
          </a:prstGeom>
        </p:spPr>
        <p:txBody>
          <a:bodyPr vert="horz" lIns="91440" tIns="45720" rIns="91440" bIns="45720" rtlCol="0" anchor="ctr"/>
          <a:lstStyle>
            <a:lvl1pPr algn="l">
              <a:defRPr sz="1600">
                <a:solidFill>
                  <a:schemeClr val="tx1">
                    <a:tint val="75000"/>
                  </a:schemeClr>
                </a:solidFill>
              </a:defRPr>
            </a:lvl1pPr>
          </a:lstStyle>
          <a:p>
            <a:fld id="{29935575-F01E-4978-86AA-DFBB7878EE96}" type="datetime1">
              <a:rPr lang="en-US" smtClean="0"/>
              <a:t>7/18/23</a:t>
            </a:fld>
            <a:endParaRPr lang="en-US"/>
          </a:p>
        </p:txBody>
      </p:sp>
      <p:sp>
        <p:nvSpPr>
          <p:cNvPr id="5" name="Footer Placeholder 4"/>
          <p:cNvSpPr>
            <a:spLocks noGrp="1"/>
          </p:cNvSpPr>
          <p:nvPr>
            <p:ph type="ftr" sz="quarter" idx="3"/>
          </p:nvPr>
        </p:nvSpPr>
        <p:spPr>
          <a:xfrm>
            <a:off x="4165600" y="6356351"/>
            <a:ext cx="3860800" cy="366183"/>
          </a:xfrm>
          <a:prstGeom prst="rect">
            <a:avLst/>
          </a:prstGeom>
        </p:spPr>
        <p:txBody>
          <a:bodyPr vert="horz" lIns="91440" tIns="45720" rIns="91440" bIns="45720" rtlCol="0" anchor="ctr"/>
          <a:lstStyle>
            <a:lvl1pPr algn="ctr">
              <a:defRPr sz="1600">
                <a:solidFill>
                  <a:schemeClr val="tx1">
                    <a:tint val="75000"/>
                  </a:schemeClr>
                </a:solidFill>
              </a:defRPr>
            </a:lvl1pPr>
          </a:lstStyle>
          <a:p>
            <a:r>
              <a:rPr lang="en-US"/>
              <a:t>DRAFT FOR REVIEW PURPOSES ONLY</a:t>
            </a:r>
          </a:p>
        </p:txBody>
      </p:sp>
      <p:sp>
        <p:nvSpPr>
          <p:cNvPr id="6" name="Slide Number Placeholder 5"/>
          <p:cNvSpPr>
            <a:spLocks noGrp="1"/>
          </p:cNvSpPr>
          <p:nvPr>
            <p:ph type="sldNum" sz="quarter" idx="4"/>
          </p:nvPr>
        </p:nvSpPr>
        <p:spPr>
          <a:xfrm>
            <a:off x="8737600" y="6356351"/>
            <a:ext cx="2844800" cy="366183"/>
          </a:xfrm>
          <a:prstGeom prst="rect">
            <a:avLst/>
          </a:prstGeom>
        </p:spPr>
        <p:txBody>
          <a:bodyPr vert="horz" lIns="91440" tIns="45720" rIns="91440" bIns="45720" rtlCol="0" anchor="ctr"/>
          <a:lstStyle>
            <a:lvl1pPr algn="r">
              <a:defRPr sz="1600">
                <a:solidFill>
                  <a:schemeClr val="tx1">
                    <a:tint val="75000"/>
                  </a:schemeClr>
                </a:solidFill>
              </a:defRPr>
            </a:lvl1pPr>
          </a:lstStyle>
          <a:p>
            <a:fld id="{8BACAC6D-BD82-4571-9E34-C1EFF11A946D}" type="slidenum">
              <a:rPr lang="en-US" smtClean="0"/>
              <a:t>‹#›</a:t>
            </a:fld>
            <a:endParaRPr lang="en-US"/>
          </a:p>
        </p:txBody>
      </p:sp>
      <p:sp>
        <p:nvSpPr>
          <p:cNvPr id="7" name="Rectangle 6"/>
          <p:cNvSpPr/>
          <p:nvPr userDrawn="1"/>
        </p:nvSpPr>
        <p:spPr>
          <a:xfrm>
            <a:off x="0" y="4953000"/>
            <a:ext cx="12192000" cy="1981200"/>
          </a:xfrm>
          <a:prstGeom prst="rect">
            <a:avLst/>
          </a:prstGeom>
          <a:solidFill>
            <a:srgbClr val="002D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8" name="Rectangle 7"/>
          <p:cNvSpPr/>
          <p:nvPr userDrawn="1"/>
        </p:nvSpPr>
        <p:spPr>
          <a:xfrm>
            <a:off x="0" y="4953000"/>
            <a:ext cx="12192000" cy="101600"/>
          </a:xfrm>
          <a:prstGeom prst="rect">
            <a:avLst/>
          </a:prstGeom>
          <a:solidFill>
            <a:srgbClr val="55327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0" name="Date Placeholder 1"/>
          <p:cNvSpPr txBox="1">
            <a:spLocks/>
          </p:cNvSpPr>
          <p:nvPr userDrawn="1"/>
        </p:nvSpPr>
        <p:spPr>
          <a:xfrm>
            <a:off x="609600" y="5257800"/>
            <a:ext cx="2844800" cy="365125"/>
          </a:xfrm>
          <a:prstGeom prst="rect">
            <a:avLst/>
          </a:prstGeom>
        </p:spPr>
        <p:txBody>
          <a:bodyPr/>
          <a:lstStyle>
            <a:defPPr>
              <a:defRPr lang="en-US"/>
            </a:defPPr>
            <a:lvl1pPr marL="0" algn="l" defTabSz="914400" rtl="0" eaLnBrk="1" latinLnBrk="0" hangingPunct="1">
              <a:defRPr sz="1800" b="1" kern="120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67">
              <a:solidFill>
                <a:schemeClr val="bg1"/>
              </a:solidFill>
            </a:endParaRPr>
          </a:p>
        </p:txBody>
      </p:sp>
      <p:pic>
        <p:nvPicPr>
          <p:cNvPr id="2" name="Picture 1"/>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711200" y="482600"/>
            <a:ext cx="4262269" cy="1085088"/>
          </a:xfrm>
          <a:prstGeom prst="rect">
            <a:avLst/>
          </a:prstGeom>
        </p:spPr>
      </p:pic>
      <p:pic>
        <p:nvPicPr>
          <p:cNvPr id="9" name="Picture 8" descr="A picture containing drawing&#10;&#10;Description automatically generated">
            <a:extLst>
              <a:ext uri="{FF2B5EF4-FFF2-40B4-BE49-F238E27FC236}">
                <a16:creationId xmlns:a16="http://schemas.microsoft.com/office/drawing/2014/main" id="{8485A8FB-E1AF-4596-AF39-6BC7AEF6EE1E}"/>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8839201" y="482600"/>
            <a:ext cx="2378913" cy="1085088"/>
          </a:xfrm>
          <a:prstGeom prst="rect">
            <a:avLst/>
          </a:prstGeom>
        </p:spPr>
      </p:pic>
    </p:spTree>
    <p:extLst>
      <p:ext uri="{BB962C8B-B14F-4D97-AF65-F5344CB8AC3E}">
        <p14:creationId xmlns:p14="http://schemas.microsoft.com/office/powerpoint/2010/main" val="4023744030"/>
      </p:ext>
    </p:extLst>
  </p:cSld>
  <p:clrMap bg1="lt1" tx1="dk1" bg2="lt2" tx2="dk2" accent1="accent1" accent2="accent2" accent3="accent3" accent4="accent4" accent5="accent5" accent6="accent6" hlink="hlink" folHlink="folHlink"/>
  <p:sldLayoutIdLst>
    <p:sldLayoutId id="2147485226" r:id="rId1"/>
  </p:sldLayoutIdLst>
  <p:hf sldNum="0" hdr="0" ftr="0" dt="0"/>
  <p:txStyles>
    <p:titleStyle>
      <a:lvl1pPr algn="ctr" defTabSz="1219170" rtl="0" eaLnBrk="1" latinLnBrk="0" hangingPunct="1">
        <a:spcBef>
          <a:spcPct val="0"/>
        </a:spcBef>
        <a:buNone/>
        <a:defRPr sz="5867" kern="1200">
          <a:solidFill>
            <a:schemeClr val="tx1"/>
          </a:solidFill>
          <a:latin typeface="+mj-lt"/>
          <a:ea typeface="+mj-ea"/>
          <a:cs typeface="+mj-cs"/>
        </a:defRPr>
      </a:lvl1pPr>
    </p:titleStyle>
    <p:bodyStyle>
      <a:lvl1pPr marL="457189" indent="-457189" algn="l" defTabSz="1219170" rtl="0" eaLnBrk="1" latinLnBrk="0" hangingPunct="1">
        <a:spcBef>
          <a:spcPct val="20000"/>
        </a:spcBef>
        <a:buFont typeface="Arial" panose="020B0604020202020204" pitchFamily="34" charset="0"/>
        <a:buChar char="•"/>
        <a:defRPr sz="4267" kern="1200">
          <a:solidFill>
            <a:schemeClr val="tx1"/>
          </a:solidFill>
          <a:latin typeface="+mn-lt"/>
          <a:ea typeface="+mn-ea"/>
          <a:cs typeface="+mn-cs"/>
        </a:defRPr>
      </a:lvl1pPr>
      <a:lvl2pPr marL="990575" indent="-380990" algn="l" defTabSz="1219170" rtl="0" eaLnBrk="1" latinLnBrk="0" hangingPunct="1">
        <a:spcBef>
          <a:spcPct val="20000"/>
        </a:spcBef>
        <a:buFont typeface="Arial" panose="020B0604020202020204" pitchFamily="34" charset="0"/>
        <a:buChar char="–"/>
        <a:defRPr sz="3733" kern="1200">
          <a:solidFill>
            <a:schemeClr val="tx1"/>
          </a:solidFill>
          <a:latin typeface="+mn-lt"/>
          <a:ea typeface="+mn-ea"/>
          <a:cs typeface="+mn-cs"/>
        </a:defRPr>
      </a:lvl2pPr>
      <a:lvl3pPr marL="1523962" indent="-304792" algn="l" defTabSz="121917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547"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4pPr>
      <a:lvl5pPr marL="274313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5pPr>
      <a:lvl6pPr marL="335271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F3C8E6B-4EF4-AB45-BB5A-B61F60A67808}"/>
              </a:ext>
            </a:extLst>
          </p:cNvPr>
          <p:cNvSpPr>
            <a:spLocks noGrp="1"/>
          </p:cNvSpPr>
          <p:nvPr>
            <p:ph type="title"/>
          </p:nvPr>
        </p:nvSpPr>
        <p:spPr>
          <a:xfrm>
            <a:off x="609600" y="365125"/>
            <a:ext cx="10972800" cy="1325563"/>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2233A315-3653-1248-BF74-8D225E1A012F}"/>
              </a:ext>
            </a:extLst>
          </p:cNvPr>
          <p:cNvSpPr>
            <a:spLocks noGrp="1"/>
          </p:cNvSpPr>
          <p:nvPr>
            <p:ph type="body" idx="1"/>
          </p:nvPr>
        </p:nvSpPr>
        <p:spPr>
          <a:xfrm>
            <a:off x="609600" y="1825625"/>
            <a:ext cx="10972800" cy="4351338"/>
          </a:xfrm>
          <a:prstGeom prst="rect">
            <a:avLst/>
          </a:prstGeom>
        </p:spPr>
        <p:txBody>
          <a:bodyPr vert="horz" lIns="91440" tIns="45720" rIns="91440" bIns="4572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89277CC0-3406-FE41-A537-FC7F5005FE7D}"/>
              </a:ext>
            </a:extLst>
          </p:cNvPr>
          <p:cNvSpPr>
            <a:spLocks noGrp="1"/>
          </p:cNvSpPr>
          <p:nvPr>
            <p:ph type="sldNum" sz="quarter" idx="4"/>
          </p:nvPr>
        </p:nvSpPr>
        <p:spPr>
          <a:xfrm>
            <a:off x="88392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9264081-CCE9-434F-BC99-2EAB68E1AC8B}" type="slidenum">
              <a:rPr lang="en-US" smtClean="0"/>
              <a:t>‹#›</a:t>
            </a:fld>
            <a:endParaRPr lang="en-US"/>
          </a:p>
        </p:txBody>
      </p:sp>
      <p:sp>
        <p:nvSpPr>
          <p:cNvPr id="9" name="Footer Placeholder 8">
            <a:extLst>
              <a:ext uri="{FF2B5EF4-FFF2-40B4-BE49-F238E27FC236}">
                <a16:creationId xmlns:a16="http://schemas.microsoft.com/office/drawing/2014/main" id="{F6F45CB4-03EB-854B-871B-8D89D60BBF01}"/>
              </a:ext>
            </a:extLst>
          </p:cNvPr>
          <p:cNvSpPr>
            <a:spLocks noGrp="1"/>
          </p:cNvSpPr>
          <p:nvPr>
            <p:ph type="ftr" sz="quarter" idx="3"/>
          </p:nvPr>
        </p:nvSpPr>
        <p:spPr>
          <a:xfrm>
            <a:off x="609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lgn="l"/>
            <a:r>
              <a:rPr lang="en-US"/>
              <a:t>Illinois Perinatal Quality Collaborative</a:t>
            </a:r>
          </a:p>
        </p:txBody>
      </p:sp>
    </p:spTree>
    <p:extLst>
      <p:ext uri="{BB962C8B-B14F-4D97-AF65-F5344CB8AC3E}">
        <p14:creationId xmlns:p14="http://schemas.microsoft.com/office/powerpoint/2010/main" val="1463512966"/>
      </p:ext>
    </p:extLst>
  </p:cSld>
  <p:clrMap bg1="lt1" tx1="dk1" bg2="lt2" tx2="dk2" accent1="accent1" accent2="accent2" accent3="accent3" accent4="accent4" accent5="accent5" accent6="accent6" hlink="hlink" folHlink="folHlink"/>
  <p:sldLayoutIdLst>
    <p:sldLayoutId id="2147484639" r:id="rId1"/>
    <p:sldLayoutId id="2147484640" r:id="rId2"/>
    <p:sldLayoutId id="2147484641" r:id="rId3"/>
    <p:sldLayoutId id="2147484642" r:id="rId4"/>
    <p:sldLayoutId id="2147484643" r:id="rId5"/>
    <p:sldLayoutId id="2147484644" r:id="rId6"/>
    <p:sldLayoutId id="2147484645" r:id="rId7"/>
    <p:sldLayoutId id="2147484646" r:id="rId8"/>
    <p:sldLayoutId id="2147484647" r:id="rId9"/>
    <p:sldLayoutId id="2147484648" r:id="rId10"/>
    <p:sldLayoutId id="2147484649" r:id="rId11"/>
    <p:sldLayoutId id="2147484650" r:id="rId12"/>
    <p:sldLayoutId id="2147484651" r:id="rId13"/>
    <p:sldLayoutId id="2147485335" r:id="rId14"/>
    <p:sldLayoutId id="2147485336" r:id="rId15"/>
    <p:sldLayoutId id="2147485337" r:id="rId16"/>
    <p:sldLayoutId id="2147485338" r:id="rId17"/>
    <p:sldLayoutId id="2147484656" r:id="rId18"/>
    <p:sldLayoutId id="2147484657" r:id="rId19"/>
    <p:sldLayoutId id="2147484658" r:id="rId20"/>
    <p:sldLayoutId id="2147484659" r:id="rId21"/>
    <p:sldLayoutId id="2147484660" r:id="rId22"/>
    <p:sldLayoutId id="2147484661" r:id="rId23"/>
    <p:sldLayoutId id="2147484662" r:id="rId24"/>
    <p:sldLayoutId id="2147484663" r:id="rId25"/>
    <p:sldLayoutId id="2147484664" r:id="rId26"/>
    <p:sldLayoutId id="2147484665" r:id="rId27"/>
    <p:sldLayoutId id="2147484666" r:id="rId28"/>
    <p:sldLayoutId id="2147484667" r:id="rId29"/>
    <p:sldLayoutId id="2147484668" r:id="rId30"/>
    <p:sldLayoutId id="2147484669" r:id="rId31"/>
    <p:sldLayoutId id="2147484670" r:id="rId32"/>
    <p:sldLayoutId id="2147484671" r:id="rId33"/>
    <p:sldLayoutId id="2147484672" r:id="rId34"/>
    <p:sldLayoutId id="2147484673" r:id="rId35"/>
    <p:sldLayoutId id="2147484674" r:id="rId36"/>
    <p:sldLayoutId id="2147484675" r:id="rId37"/>
    <p:sldLayoutId id="2147484676" r:id="rId38"/>
    <p:sldLayoutId id="2147484677" r:id="rId39"/>
    <p:sldLayoutId id="2147484678" r:id="rId40"/>
    <p:sldLayoutId id="2147484679" r:id="rId41"/>
    <p:sldLayoutId id="2147484680" r:id="rId42"/>
    <p:sldLayoutId id="2147484684" r:id="rId43"/>
    <p:sldLayoutId id="2147484692" r:id="rId44"/>
    <p:sldLayoutId id="2147484693" r:id="rId45"/>
    <p:sldLayoutId id="2147484694" r:id="rId46"/>
    <p:sldLayoutId id="2147484695" r:id="rId47"/>
    <p:sldLayoutId id="2147484696" r:id="rId48"/>
    <p:sldLayoutId id="2147484697" r:id="rId49"/>
    <p:sldLayoutId id="2147484698" r:id="rId50"/>
    <p:sldLayoutId id="2147484699" r:id="rId51"/>
    <p:sldLayoutId id="2147484700" r:id="rId52"/>
    <p:sldLayoutId id="2147484701" r:id="rId53"/>
    <p:sldLayoutId id="2147484711" r:id="rId54"/>
    <p:sldLayoutId id="2147484712" r:id="rId55"/>
    <p:sldLayoutId id="2147484713" r:id="rId56"/>
    <p:sldLayoutId id="2147484714" r:id="rId57"/>
    <p:sldLayoutId id="2147484715" r:id="rId58"/>
    <p:sldLayoutId id="2147484716" r:id="rId59"/>
    <p:sldLayoutId id="2147484717" r:id="rId60"/>
    <p:sldLayoutId id="2147484718" r:id="rId61"/>
    <p:sldLayoutId id="2147484719" r:id="rId62"/>
    <p:sldLayoutId id="2147484720" r:id="rId63"/>
    <p:sldLayoutId id="2147484721" r:id="rId64"/>
    <p:sldLayoutId id="2147484722" r:id="rId65"/>
    <p:sldLayoutId id="2147484723" r:id="rId66"/>
    <p:sldLayoutId id="2147484724" r:id="rId67"/>
    <p:sldLayoutId id="2147484725" r:id="rId68"/>
    <p:sldLayoutId id="2147484726" r:id="rId69"/>
    <p:sldLayoutId id="2147484727" r:id="rId70"/>
    <p:sldLayoutId id="2147484728" r:id="rId71"/>
    <p:sldLayoutId id="2147484729" r:id="rId72"/>
    <p:sldLayoutId id="2147484730" r:id="rId73"/>
    <p:sldLayoutId id="2147484731" r:id="rId74"/>
    <p:sldLayoutId id="2147484732" r:id="rId75"/>
    <p:sldLayoutId id="2147484733" r:id="rId76"/>
    <p:sldLayoutId id="2147484734" r:id="rId77"/>
    <p:sldLayoutId id="2147484736" r:id="rId78"/>
    <p:sldLayoutId id="2147484737" r:id="rId79"/>
    <p:sldLayoutId id="2147484738" r:id="rId80"/>
    <p:sldLayoutId id="2147484739" r:id="rId81"/>
    <p:sldLayoutId id="2147484740" r:id="rId82"/>
    <p:sldLayoutId id="2147484741" r:id="rId83"/>
    <p:sldLayoutId id="2147484742" r:id="rId84"/>
    <p:sldLayoutId id="2147484743" r:id="rId85"/>
    <p:sldLayoutId id="2147484744" r:id="rId86"/>
    <p:sldLayoutId id="2147484745" r:id="rId87"/>
    <p:sldLayoutId id="2147484746" r:id="rId88"/>
    <p:sldLayoutId id="2147484747" r:id="rId89"/>
    <p:sldLayoutId id="2147484748" r:id="rId90"/>
    <p:sldLayoutId id="2147484749" r:id="rId91"/>
    <p:sldLayoutId id="2147484750" r:id="rId92"/>
    <p:sldLayoutId id="2147484751" r:id="rId93"/>
    <p:sldLayoutId id="2147484752" r:id="rId94"/>
    <p:sldLayoutId id="2147484753" r:id="rId95"/>
    <p:sldLayoutId id="2147484754" r:id="rId96"/>
    <p:sldLayoutId id="2147484755" r:id="rId97"/>
    <p:sldLayoutId id="2147484756" r:id="rId98"/>
    <p:sldLayoutId id="2147484757" r:id="rId99"/>
    <p:sldLayoutId id="2147484758" r:id="rId100"/>
    <p:sldLayoutId id="2147484759" r:id="rId101"/>
    <p:sldLayoutId id="2147484760" r:id="rId102"/>
    <p:sldLayoutId id="2147484761" r:id="rId103"/>
    <p:sldLayoutId id="2147484762" r:id="rId104"/>
    <p:sldLayoutId id="2147484763" r:id="rId105"/>
    <p:sldLayoutId id="2147484764" r:id="rId106"/>
    <p:sldLayoutId id="2147484765" r:id="rId107"/>
    <p:sldLayoutId id="2147484766" r:id="rId108"/>
    <p:sldLayoutId id="2147484767" r:id="rId109"/>
    <p:sldLayoutId id="2147484768" r:id="rId110"/>
    <p:sldLayoutId id="2147484769" r:id="rId111"/>
    <p:sldLayoutId id="2147484770" r:id="rId112"/>
    <p:sldLayoutId id="2147484771" r:id="rId113"/>
    <p:sldLayoutId id="2147484772" r:id="rId114"/>
    <p:sldLayoutId id="2147484773" r:id="rId115"/>
    <p:sldLayoutId id="2147484774" r:id="rId116"/>
    <p:sldLayoutId id="2147484775" r:id="rId117"/>
    <p:sldLayoutId id="2147484776" r:id="rId118"/>
    <p:sldLayoutId id="2147484777" r:id="rId119"/>
    <p:sldLayoutId id="2147484778" r:id="rId120"/>
    <p:sldLayoutId id="2147484779" r:id="rId121"/>
    <p:sldLayoutId id="2147484780" r:id="rId122"/>
    <p:sldLayoutId id="2147484785" r:id="rId123"/>
    <p:sldLayoutId id="2147484786" r:id="rId124"/>
    <p:sldLayoutId id="2147484787" r:id="rId125"/>
    <p:sldLayoutId id="2147484789" r:id="rId126"/>
    <p:sldLayoutId id="2147484790" r:id="rId127"/>
    <p:sldLayoutId id="2147484791" r:id="rId128"/>
    <p:sldLayoutId id="2147484792" r:id="rId129"/>
    <p:sldLayoutId id="2147484793" r:id="rId130"/>
    <p:sldLayoutId id="2147484794" r:id="rId131"/>
    <p:sldLayoutId id="2147484795" r:id="rId132"/>
    <p:sldLayoutId id="2147484796" r:id="rId133"/>
    <p:sldLayoutId id="2147484798" r:id="rId134"/>
    <p:sldLayoutId id="2147484799" r:id="rId135"/>
    <p:sldLayoutId id="2147484800" r:id="rId136"/>
    <p:sldLayoutId id="2147484801" r:id="rId137"/>
    <p:sldLayoutId id="2147484802" r:id="rId138"/>
    <p:sldLayoutId id="2147484803" r:id="rId139"/>
    <p:sldLayoutId id="2147484804" r:id="rId140"/>
    <p:sldLayoutId id="2147484805" r:id="rId141"/>
    <p:sldLayoutId id="2147484806" r:id="rId142"/>
    <p:sldLayoutId id="2147484807" r:id="rId143"/>
    <p:sldLayoutId id="2147484808" r:id="rId144"/>
    <p:sldLayoutId id="2147484809" r:id="rId145"/>
    <p:sldLayoutId id="2147484810" r:id="rId146"/>
  </p:sldLayoutIdLst>
  <p:hf hdr="0" dt="0"/>
  <p:txStyles>
    <p:title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p:titleStyle>
    <p:bodyStyle>
      <a:lvl1pPr marL="228600" indent="-228600" algn="l" defTabSz="914400"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accent6">
            <a:lumMod val="20000"/>
            <a:lumOff val="80000"/>
          </a:schemeClr>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57A4A891-92BD-8240-B8C1-F6C8AB9E427B}"/>
              </a:ext>
            </a:extLst>
          </p:cNvPr>
          <p:cNvSpPr>
            <a:spLocks noGrp="1"/>
          </p:cNvSpPr>
          <p:nvPr>
            <p:ph type="title"/>
          </p:nvPr>
        </p:nvSpPr>
        <p:spPr>
          <a:xfrm>
            <a:off x="1517060" y="456085"/>
            <a:ext cx="9356368" cy="390523"/>
          </a:xfrm>
          <a:prstGeom prst="rect">
            <a:avLst/>
          </a:prstGeom>
        </p:spPr>
        <p:txBody>
          <a:bodyPr vert="horz" lIns="0" tIns="45720" rIns="0" bIns="45720" rtlCol="0" anchor="t" anchorCtr="0">
            <a:noAutofit/>
          </a:bodyPr>
          <a:lstStyle/>
          <a:p>
            <a:endParaRPr lang="en-US"/>
          </a:p>
        </p:txBody>
      </p:sp>
      <p:sp>
        <p:nvSpPr>
          <p:cNvPr id="3" name="Text Placeholder 2">
            <a:extLst>
              <a:ext uri="{FF2B5EF4-FFF2-40B4-BE49-F238E27FC236}">
                <a16:creationId xmlns:a16="http://schemas.microsoft.com/office/drawing/2014/main" id="{F1545E5F-B0CD-8940-8C99-2737B49D59C3}"/>
              </a:ext>
            </a:extLst>
          </p:cNvPr>
          <p:cNvSpPr>
            <a:spLocks noGrp="1"/>
          </p:cNvSpPr>
          <p:nvPr>
            <p:ph type="body" idx="1"/>
          </p:nvPr>
        </p:nvSpPr>
        <p:spPr>
          <a:xfrm>
            <a:off x="1535553" y="1379105"/>
            <a:ext cx="9337875" cy="4866717"/>
          </a:xfrm>
          <a:prstGeom prst="rect">
            <a:avLst/>
          </a:prstGeom>
        </p:spPr>
        <p:txBody>
          <a:bodyPr vert="horz" lIns="0" tIns="0" rIns="91440" bIns="0" rtlCol="0">
            <a:normAutofit/>
          </a:bodyPr>
          <a:lstStyle/>
          <a:p>
            <a:pPr lvl="0"/>
            <a:r>
              <a:rPr lang="en-US"/>
              <a:t>Click to edit master text and other stuff that goes here </a:t>
            </a:r>
          </a:p>
          <a:p>
            <a:pPr lvl="1"/>
            <a:r>
              <a:rPr lang="en-US"/>
              <a:t>Second level and some more stuff that goes on until we reach a second line</a:t>
            </a:r>
          </a:p>
          <a:p>
            <a:pPr lvl="2"/>
            <a:r>
              <a:rPr lang="en-US"/>
              <a:t>Third level and some more stuff that goes on until we reach a second line</a:t>
            </a:r>
          </a:p>
          <a:p>
            <a:pPr lvl="3"/>
            <a:r>
              <a:rPr lang="en-US"/>
              <a:t>Fourth level</a:t>
            </a:r>
          </a:p>
          <a:p>
            <a:pPr lvl="4"/>
            <a:endParaRPr lang="en-US"/>
          </a:p>
        </p:txBody>
      </p:sp>
      <p:sp>
        <p:nvSpPr>
          <p:cNvPr id="5" name="Footer Placeholder 4">
            <a:extLst>
              <a:ext uri="{FF2B5EF4-FFF2-40B4-BE49-F238E27FC236}">
                <a16:creationId xmlns:a16="http://schemas.microsoft.com/office/drawing/2014/main" id="{7C794D1C-9BB7-6947-B0BC-FCC1B9E9A669}"/>
              </a:ext>
            </a:extLst>
          </p:cNvPr>
          <p:cNvSpPr>
            <a:spLocks noGrp="1"/>
          </p:cNvSpPr>
          <p:nvPr>
            <p:ph type="ftr" sz="quarter" idx="3"/>
          </p:nvPr>
        </p:nvSpPr>
        <p:spPr>
          <a:xfrm>
            <a:off x="3517439" y="6356368"/>
            <a:ext cx="5392388" cy="365125"/>
          </a:xfrm>
          <a:prstGeom prst="rect">
            <a:avLst/>
          </a:prstGeom>
        </p:spPr>
        <p:txBody>
          <a:bodyPr vert="horz" lIns="91440" tIns="45720" rIns="91440" bIns="45720" rtlCol="0" anchor="ctr"/>
          <a:lstStyle>
            <a:lvl1pPr algn="l">
              <a:defRPr sz="1100" b="0" i="0">
                <a:solidFill>
                  <a:schemeClr val="tx1">
                    <a:tint val="75000"/>
                  </a:schemeClr>
                </a:solidFill>
                <a:latin typeface="Metropolis" pitchFamily="2" charset="77"/>
              </a:defRPr>
            </a:lvl1pPr>
          </a:lstStyle>
          <a:p>
            <a:endParaRPr lang="en-US"/>
          </a:p>
        </p:txBody>
      </p:sp>
      <p:sp>
        <p:nvSpPr>
          <p:cNvPr id="6" name="Slide Number Placeholder 5">
            <a:extLst>
              <a:ext uri="{FF2B5EF4-FFF2-40B4-BE49-F238E27FC236}">
                <a16:creationId xmlns:a16="http://schemas.microsoft.com/office/drawing/2014/main" id="{13475685-D08C-EF45-9ED7-3B8353EB6AB4}"/>
              </a:ext>
            </a:extLst>
          </p:cNvPr>
          <p:cNvSpPr>
            <a:spLocks noGrp="1"/>
          </p:cNvSpPr>
          <p:nvPr>
            <p:ph type="sldNum" sz="quarter" idx="4"/>
          </p:nvPr>
        </p:nvSpPr>
        <p:spPr>
          <a:xfrm>
            <a:off x="9172863" y="6356368"/>
            <a:ext cx="2743200" cy="365125"/>
          </a:xfrm>
          <a:prstGeom prst="rect">
            <a:avLst/>
          </a:prstGeom>
        </p:spPr>
        <p:txBody>
          <a:bodyPr vert="horz" lIns="91440" tIns="45720" rIns="91440" bIns="45720" rtlCol="0" anchor="ctr"/>
          <a:lstStyle>
            <a:lvl1pPr algn="r">
              <a:defRPr sz="1100" b="0" i="0">
                <a:solidFill>
                  <a:schemeClr val="accent5"/>
                </a:solidFill>
                <a:latin typeface="Metropolis" pitchFamily="2" charset="77"/>
              </a:defRPr>
            </a:lvl1pPr>
          </a:lstStyle>
          <a:p>
            <a:fld id="{96ACBB43-5C7B-084B-877B-5EF90931306D}" type="slidenum">
              <a:rPr lang="en-US" smtClean="0"/>
              <a:pPr/>
              <a:t>‹#›</a:t>
            </a:fld>
            <a:endParaRPr lang="en-US"/>
          </a:p>
        </p:txBody>
      </p:sp>
    </p:spTree>
    <p:extLst>
      <p:ext uri="{BB962C8B-B14F-4D97-AF65-F5344CB8AC3E}">
        <p14:creationId xmlns:p14="http://schemas.microsoft.com/office/powerpoint/2010/main" val="1105731913"/>
      </p:ext>
    </p:extLst>
  </p:cSld>
  <p:clrMap bg1="lt1" tx1="dk1" bg2="lt2" tx2="dk2" accent1="accent1" accent2="accent2" accent3="accent3" accent4="accent4" accent5="accent5" accent6="accent6" hlink="hlink" folHlink="folHlink"/>
  <p:sldLayoutIdLst>
    <p:sldLayoutId id="2147483707" r:id="rId1"/>
    <p:sldLayoutId id="2147483708" r:id="rId2"/>
    <p:sldLayoutId id="2147483709" r:id="rId3"/>
    <p:sldLayoutId id="2147483710" r:id="rId4"/>
    <p:sldLayoutId id="2147483711" r:id="rId5"/>
    <p:sldLayoutId id="2147483712" r:id="rId6"/>
    <p:sldLayoutId id="2147483713" r:id="rId7"/>
    <p:sldLayoutId id="2147485240" r:id="rId8"/>
  </p:sldLayoutIdLst>
  <p:hf hdr="0" ftr="0" dt="0"/>
  <p:txStyles>
    <p:titleStyle>
      <a:lvl1pPr algn="l" defTabSz="914400" rtl="0" eaLnBrk="1" latinLnBrk="0" hangingPunct="1">
        <a:lnSpc>
          <a:spcPct val="90000"/>
        </a:lnSpc>
        <a:spcBef>
          <a:spcPct val="0"/>
        </a:spcBef>
        <a:buNone/>
        <a:defRPr sz="2000" b="1" i="0" kern="1200" spc="200" baseline="0">
          <a:solidFill>
            <a:schemeClr val="bg1">
              <a:lumMod val="65000"/>
            </a:schemeClr>
          </a:solidFill>
          <a:latin typeface="+mn-lt"/>
          <a:ea typeface="+mj-ea"/>
          <a:cs typeface="+mj-cs"/>
        </a:defRPr>
      </a:lvl1pPr>
    </p:titleStyle>
    <p:bodyStyle>
      <a:lvl1pPr marL="571500" indent="-571500" algn="l" defTabSz="914400" rtl="0" eaLnBrk="1" fontAlgn="ctr" latinLnBrk="0" hangingPunct="1">
        <a:lnSpc>
          <a:spcPct val="112000"/>
        </a:lnSpc>
        <a:spcBef>
          <a:spcPts val="0"/>
        </a:spcBef>
        <a:spcAft>
          <a:spcPts val="600"/>
        </a:spcAft>
        <a:buClr>
          <a:schemeClr val="accent1"/>
        </a:buClr>
        <a:buSzPct val="120000"/>
        <a:buFont typeface="System Font Regular"/>
        <a:buChar char="○"/>
        <a:defRPr sz="2800" b="1" i="0" kern="1200">
          <a:solidFill>
            <a:schemeClr val="tx1">
              <a:lumMod val="90000"/>
              <a:lumOff val="10000"/>
            </a:schemeClr>
          </a:solidFill>
          <a:latin typeface="Metropolis Light" pitchFamily="2" charset="77"/>
          <a:ea typeface="+mn-ea"/>
          <a:cs typeface="+mn-cs"/>
        </a:defRPr>
      </a:lvl1pPr>
      <a:lvl2pPr marL="974725" indent="-406400" algn="l" defTabSz="914400" rtl="0" eaLnBrk="1" latinLnBrk="0" hangingPunct="1">
        <a:lnSpc>
          <a:spcPct val="112000"/>
        </a:lnSpc>
        <a:spcBef>
          <a:spcPts val="500"/>
        </a:spcBef>
        <a:buClr>
          <a:schemeClr val="accent1"/>
        </a:buClr>
        <a:buSzPct val="120000"/>
        <a:buFont typeface="Arial" panose="020B0604020202020204" pitchFamily="34" charset="0"/>
        <a:buChar char="•"/>
        <a:defRPr sz="2700" b="0" i="0" kern="1200">
          <a:solidFill>
            <a:schemeClr val="tx1">
              <a:lumMod val="90000"/>
              <a:lumOff val="10000"/>
            </a:schemeClr>
          </a:solidFill>
          <a:latin typeface="Metropolis Light" pitchFamily="2" charset="77"/>
          <a:ea typeface="+mn-ea"/>
          <a:cs typeface="+mn-cs"/>
        </a:defRPr>
      </a:lvl2pPr>
      <a:lvl3pPr marL="1371600" indent="-365125" algn="l" defTabSz="914400" rtl="0" eaLnBrk="1" latinLnBrk="0" hangingPunct="1">
        <a:lnSpc>
          <a:spcPct val="112000"/>
        </a:lnSpc>
        <a:spcBef>
          <a:spcPts val="500"/>
        </a:spcBef>
        <a:buClr>
          <a:schemeClr val="accent1"/>
        </a:buClr>
        <a:buSzPct val="120000"/>
        <a:buFont typeface="Arial" panose="020B0604020202020204" pitchFamily="34" charset="0"/>
        <a:buChar char="•"/>
        <a:defRPr sz="2200" b="0" i="0" kern="1200">
          <a:solidFill>
            <a:schemeClr val="tx1">
              <a:lumMod val="90000"/>
              <a:lumOff val="10000"/>
            </a:schemeClr>
          </a:solidFill>
          <a:latin typeface="Metropolis Light" pitchFamily="2" charset="77"/>
          <a:ea typeface="+mn-ea"/>
          <a:cs typeface="+mn-cs"/>
        </a:defRPr>
      </a:lvl3pPr>
      <a:lvl4pPr marL="1768475" indent="-342900" algn="l" defTabSz="914400" rtl="0" eaLnBrk="1" latinLnBrk="0" hangingPunct="1">
        <a:lnSpc>
          <a:spcPct val="112000"/>
        </a:lnSpc>
        <a:spcBef>
          <a:spcPts val="500"/>
        </a:spcBef>
        <a:buClr>
          <a:schemeClr val="accent1"/>
        </a:buClr>
        <a:buSzPct val="120000"/>
        <a:buFont typeface="Arial" panose="020B0604020202020204" pitchFamily="34" charset="0"/>
        <a:buChar char="•"/>
        <a:defRPr sz="1800" b="0" i="0" kern="1200">
          <a:solidFill>
            <a:schemeClr val="tx1">
              <a:lumMod val="90000"/>
              <a:lumOff val="10000"/>
            </a:schemeClr>
          </a:solidFill>
          <a:latin typeface="Metropolis Light" pitchFamily="2" charset="77"/>
          <a:ea typeface="+mn-ea"/>
          <a:cs typeface="+mn-cs"/>
        </a:defRPr>
      </a:lvl4pPr>
      <a:lvl5pPr marL="964692" indent="0" algn="l" defTabSz="914400" rtl="0" eaLnBrk="1" latinLnBrk="0" hangingPunct="1">
        <a:lnSpc>
          <a:spcPct val="112000"/>
        </a:lnSpc>
        <a:spcBef>
          <a:spcPts val="500"/>
        </a:spcBef>
        <a:buClr>
          <a:schemeClr val="accent1"/>
        </a:buClr>
        <a:buSzPct val="120000"/>
        <a:buFont typeface="Arial" panose="020B0604020202020204" pitchFamily="34" charset="0"/>
        <a:buNone/>
        <a:defRPr sz="1800" b="0" i="0" kern="1200">
          <a:solidFill>
            <a:schemeClr val="tx1">
              <a:lumMod val="90000"/>
              <a:lumOff val="10000"/>
            </a:schemeClr>
          </a:solidFill>
          <a:latin typeface="Metropolis Light" pitchFamily="2" charset="77"/>
          <a:ea typeface="+mn-ea"/>
          <a:cs typeface="+mn-cs"/>
        </a:defRPr>
      </a:lvl5pPr>
      <a:lvl6pPr marL="1440180" indent="-292608" algn="l" defTabSz="914400" rtl="0" eaLnBrk="1" latinLnBrk="0" hangingPunct="1">
        <a:lnSpc>
          <a:spcPct val="90000"/>
        </a:lnSpc>
        <a:spcBef>
          <a:spcPts val="600"/>
        </a:spcBef>
        <a:buClr>
          <a:schemeClr val="accent1"/>
        </a:buClr>
        <a:buSzPct val="120000"/>
        <a:buFont typeface="Arial" panose="020B0604020202020204" pitchFamily="34" charset="0"/>
        <a:buChar char="•"/>
        <a:defRPr sz="1800" b="0" i="0" kern="1200">
          <a:solidFill>
            <a:schemeClr val="tx1">
              <a:lumMod val="90000"/>
              <a:lumOff val="10000"/>
            </a:schemeClr>
          </a:solidFill>
          <a:latin typeface="Metropolis Light" pitchFamily="2" charset="77"/>
          <a:ea typeface="+mn-ea"/>
          <a:cs typeface="+mn-cs"/>
        </a:defRPr>
      </a:lvl6pPr>
      <a:lvl7pPr marL="1623060" indent="-292608" algn="l" defTabSz="914400" rtl="0" eaLnBrk="1" latinLnBrk="0" hangingPunct="1">
        <a:lnSpc>
          <a:spcPct val="90000"/>
        </a:lnSpc>
        <a:spcBef>
          <a:spcPts val="500"/>
        </a:spcBef>
        <a:buClr>
          <a:schemeClr val="accent1"/>
        </a:buClr>
        <a:buSzPct val="120000"/>
        <a:buFont typeface="Arial" panose="020B0604020202020204" pitchFamily="34" charset="0"/>
        <a:buChar char="•"/>
        <a:defRPr sz="1800" b="0" i="0" kern="1200">
          <a:solidFill>
            <a:schemeClr val="tx1">
              <a:lumMod val="90000"/>
              <a:lumOff val="10000"/>
            </a:schemeClr>
          </a:solidFill>
          <a:latin typeface="Metropolis Light" pitchFamily="2" charset="77"/>
          <a:ea typeface="+mn-ea"/>
          <a:cs typeface="+mn-cs"/>
        </a:defRPr>
      </a:lvl7pPr>
      <a:lvl8pPr marL="1897380" indent="-292608" algn="l" defTabSz="914400" rtl="0" eaLnBrk="1" latinLnBrk="0" hangingPunct="1">
        <a:lnSpc>
          <a:spcPct val="90000"/>
        </a:lnSpc>
        <a:spcBef>
          <a:spcPts val="500"/>
        </a:spcBef>
        <a:buClr>
          <a:schemeClr val="accent1"/>
        </a:buClr>
        <a:buSzPct val="120000"/>
        <a:buFont typeface="Arial" panose="020B0604020202020204" pitchFamily="34" charset="0"/>
        <a:buChar char="•"/>
        <a:defRPr sz="1800" b="0" i="0" kern="1200">
          <a:solidFill>
            <a:schemeClr val="tx1">
              <a:lumMod val="90000"/>
              <a:lumOff val="10000"/>
            </a:schemeClr>
          </a:solidFill>
          <a:latin typeface="Metropolis Light" pitchFamily="2" charset="77"/>
          <a:ea typeface="+mn-ea"/>
          <a:cs typeface="+mn-cs"/>
        </a:defRPr>
      </a:lvl8pPr>
      <a:lvl9pPr marL="2171700" indent="-292608" algn="l" defTabSz="914400" rtl="0" eaLnBrk="1" latinLnBrk="0" hangingPunct="1">
        <a:lnSpc>
          <a:spcPct val="90000"/>
        </a:lnSpc>
        <a:spcBef>
          <a:spcPts val="500"/>
        </a:spcBef>
        <a:buClr>
          <a:schemeClr val="accent1"/>
        </a:buClr>
        <a:buSzPct val="120000"/>
        <a:buFont typeface="Arial" panose="020B0604020202020204" pitchFamily="34" charset="0"/>
        <a:buChar char="•"/>
        <a:defRPr sz="1800" b="0" i="0" kern="1200">
          <a:solidFill>
            <a:schemeClr val="tx1">
              <a:lumMod val="90000"/>
              <a:lumOff val="10000"/>
            </a:schemeClr>
          </a:solidFill>
          <a:latin typeface="Metropolis Light" pitchFamily="2" charset="77"/>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4" name="Date Placeholder 3"/>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0199D4A-F6A9-EC46-A2DF-BB7FBC55CD1D}" type="datetimeFigureOut">
              <a:rPr lang="en-US" smtClean="0"/>
              <a:t>7/18/23</a:t>
            </a:fld>
            <a:endParaRPr lang="en-US"/>
          </a:p>
        </p:txBody>
      </p:sp>
      <p:sp>
        <p:nvSpPr>
          <p:cNvPr id="5" name="Footer Placeholder 4"/>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F20485A7-D857-9442-BA4B-B3E6D7DD0F39}" type="slidenum">
              <a:rPr lang="en-US" smtClean="0"/>
              <a:t>‹#›</a:t>
            </a:fld>
            <a:endParaRPr lang="en-US"/>
          </a:p>
        </p:txBody>
      </p:sp>
    </p:spTree>
    <p:extLst>
      <p:ext uri="{BB962C8B-B14F-4D97-AF65-F5344CB8AC3E}">
        <p14:creationId xmlns:p14="http://schemas.microsoft.com/office/powerpoint/2010/main" val="1692465955"/>
      </p:ext>
    </p:extLst>
  </p:cSld>
  <p:clrMap bg1="lt1" tx1="dk1" bg2="lt2" tx2="dk2" accent1="accent1" accent2="accent2" accent3="accent3" accent4="accent4" accent5="accent5" accent6="accent6" hlink="hlink" folHlink="folHlink"/>
  <p:sldLayoutIdLst>
    <p:sldLayoutId id="2147485269" r:id="rId1"/>
    <p:sldLayoutId id="2147483757" r:id="rId2"/>
    <p:sldLayoutId id="2147483758" r:id="rId3"/>
    <p:sldLayoutId id="2147483759" r:id="rId4"/>
    <p:sldLayoutId id="2147483760" r:id="rId5"/>
    <p:sldLayoutId id="2147483761" r:id="rId6"/>
    <p:sldLayoutId id="2147483762" r:id="rId7"/>
    <p:sldLayoutId id="2147483763" r:id="rId8"/>
    <p:sldLayoutId id="2147483764" r:id="rId9"/>
    <p:sldLayoutId id="2147483765" r:id="rId10"/>
    <p:sldLayoutId id="2147483766" r:id="rId11"/>
    <p:sldLayoutId id="2147483767" r:id="rId12"/>
    <p:sldLayoutId id="2147483770" r:id="rId13"/>
    <p:sldLayoutId id="2147483773" r:id="rId14"/>
    <p:sldLayoutId id="2147483774" r:id="rId15"/>
    <p:sldLayoutId id="2147483777" r:id="rId16"/>
    <p:sldLayoutId id="2147483778" r:id="rId17"/>
    <p:sldLayoutId id="2147483781" r:id="rId18"/>
  </p:sldLayoutIdLs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F3C8E6B-4EF4-AB45-BB5A-B61F60A67808}"/>
              </a:ext>
            </a:extLst>
          </p:cNvPr>
          <p:cNvSpPr>
            <a:spLocks noGrp="1"/>
          </p:cNvSpPr>
          <p:nvPr>
            <p:ph type="title"/>
          </p:nvPr>
        </p:nvSpPr>
        <p:spPr>
          <a:xfrm>
            <a:off x="609600" y="365125"/>
            <a:ext cx="10972800" cy="1325563"/>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2233A315-3653-1248-BF74-8D225E1A012F}"/>
              </a:ext>
            </a:extLst>
          </p:cNvPr>
          <p:cNvSpPr>
            <a:spLocks noGrp="1"/>
          </p:cNvSpPr>
          <p:nvPr>
            <p:ph type="body" idx="1"/>
          </p:nvPr>
        </p:nvSpPr>
        <p:spPr>
          <a:xfrm>
            <a:off x="609600" y="1825625"/>
            <a:ext cx="10972800" cy="4351338"/>
          </a:xfrm>
          <a:prstGeom prst="rect">
            <a:avLst/>
          </a:prstGeom>
        </p:spPr>
        <p:txBody>
          <a:bodyPr vert="horz" lIns="91440" tIns="45720" rIns="91440" bIns="4572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89277CC0-3406-FE41-A537-FC7F5005FE7D}"/>
              </a:ext>
            </a:extLst>
          </p:cNvPr>
          <p:cNvSpPr>
            <a:spLocks noGrp="1"/>
          </p:cNvSpPr>
          <p:nvPr>
            <p:ph type="sldNum" sz="quarter" idx="4"/>
          </p:nvPr>
        </p:nvSpPr>
        <p:spPr>
          <a:xfrm>
            <a:off x="88392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9264081-CCE9-434F-BC99-2EAB68E1AC8B}" type="slidenum">
              <a:rPr lang="en-US" smtClean="0"/>
              <a:t>‹#›</a:t>
            </a:fld>
            <a:endParaRPr lang="en-US"/>
          </a:p>
        </p:txBody>
      </p:sp>
      <p:sp>
        <p:nvSpPr>
          <p:cNvPr id="9" name="Footer Placeholder 8">
            <a:extLst>
              <a:ext uri="{FF2B5EF4-FFF2-40B4-BE49-F238E27FC236}">
                <a16:creationId xmlns:a16="http://schemas.microsoft.com/office/drawing/2014/main" id="{F6F45CB4-03EB-854B-871B-8D89D60BBF01}"/>
              </a:ext>
            </a:extLst>
          </p:cNvPr>
          <p:cNvSpPr>
            <a:spLocks noGrp="1"/>
          </p:cNvSpPr>
          <p:nvPr>
            <p:ph type="ftr" sz="quarter" idx="3"/>
          </p:nvPr>
        </p:nvSpPr>
        <p:spPr>
          <a:xfrm>
            <a:off x="609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lgn="l"/>
            <a:r>
              <a:rPr lang="en-US"/>
              <a:t>Illinois Perinatal Quality Collaborative</a:t>
            </a:r>
          </a:p>
        </p:txBody>
      </p:sp>
    </p:spTree>
    <p:extLst>
      <p:ext uri="{BB962C8B-B14F-4D97-AF65-F5344CB8AC3E}">
        <p14:creationId xmlns:p14="http://schemas.microsoft.com/office/powerpoint/2010/main" val="1782151988"/>
      </p:ext>
    </p:extLst>
  </p:cSld>
  <p:clrMap bg1="lt1" tx1="dk1" bg2="lt2" tx2="dk2" accent1="accent1" accent2="accent2" accent3="accent3" accent4="accent4" accent5="accent5" accent6="accent6" hlink="hlink" folHlink="folHlink"/>
  <p:sldLayoutIdLst>
    <p:sldLayoutId id="2147484859" r:id="rId1"/>
    <p:sldLayoutId id="2147484860" r:id="rId2"/>
    <p:sldLayoutId id="2147484861" r:id="rId3"/>
    <p:sldLayoutId id="2147484862" r:id="rId4"/>
    <p:sldLayoutId id="2147484863" r:id="rId5"/>
    <p:sldLayoutId id="2147484864" r:id="rId6"/>
    <p:sldLayoutId id="2147484865" r:id="rId7"/>
    <p:sldLayoutId id="2147484866" r:id="rId8"/>
    <p:sldLayoutId id="2147484867" r:id="rId9"/>
    <p:sldLayoutId id="2147484868" r:id="rId10"/>
    <p:sldLayoutId id="2147484869" r:id="rId11"/>
    <p:sldLayoutId id="2147484878" r:id="rId12"/>
    <p:sldLayoutId id="2147484879" r:id="rId13"/>
    <p:sldLayoutId id="2147484880" r:id="rId14"/>
    <p:sldLayoutId id="2147484881" r:id="rId15"/>
    <p:sldLayoutId id="2147484882" r:id="rId16"/>
    <p:sldLayoutId id="2147484883" r:id="rId17"/>
    <p:sldLayoutId id="2147484884" r:id="rId18"/>
    <p:sldLayoutId id="2147484885" r:id="rId19"/>
    <p:sldLayoutId id="2147484886" r:id="rId20"/>
    <p:sldLayoutId id="2147484887" r:id="rId21"/>
    <p:sldLayoutId id="2147484888" r:id="rId22"/>
    <p:sldLayoutId id="2147484889" r:id="rId23"/>
    <p:sldLayoutId id="2147484890" r:id="rId24"/>
    <p:sldLayoutId id="2147484891" r:id="rId25"/>
    <p:sldLayoutId id="2147484892" r:id="rId26"/>
    <p:sldLayoutId id="2147484893" r:id="rId27"/>
    <p:sldLayoutId id="2147484894" r:id="rId28"/>
    <p:sldLayoutId id="2147484895" r:id="rId29"/>
    <p:sldLayoutId id="2147484896" r:id="rId30"/>
    <p:sldLayoutId id="2147484897" r:id="rId31"/>
    <p:sldLayoutId id="2147484898" r:id="rId32"/>
    <p:sldLayoutId id="2147484899" r:id="rId33"/>
    <p:sldLayoutId id="2147484900" r:id="rId34"/>
    <p:sldLayoutId id="2147484901" r:id="rId35"/>
    <p:sldLayoutId id="2147484902" r:id="rId36"/>
    <p:sldLayoutId id="2147484903" r:id="rId37"/>
    <p:sldLayoutId id="2147484904" r:id="rId38"/>
    <p:sldLayoutId id="2147484905" r:id="rId39"/>
    <p:sldLayoutId id="2147484906" r:id="rId40"/>
    <p:sldLayoutId id="2147484907" r:id="rId41"/>
    <p:sldLayoutId id="2147484908" r:id="rId42"/>
    <p:sldLayoutId id="2147484909" r:id="rId43"/>
    <p:sldLayoutId id="2147484910" r:id="rId44"/>
    <p:sldLayoutId id="2147484911" r:id="rId45"/>
    <p:sldLayoutId id="2147484912" r:id="rId46"/>
    <p:sldLayoutId id="2147484913" r:id="rId47"/>
    <p:sldLayoutId id="2147484914" r:id="rId48"/>
    <p:sldLayoutId id="2147484915" r:id="rId49"/>
    <p:sldLayoutId id="2147484916" r:id="rId50"/>
    <p:sldLayoutId id="2147484917" r:id="rId51"/>
    <p:sldLayoutId id="2147484918" r:id="rId52"/>
    <p:sldLayoutId id="2147484919" r:id="rId53"/>
    <p:sldLayoutId id="2147484930" r:id="rId54"/>
    <p:sldLayoutId id="2147484931" r:id="rId55"/>
    <p:sldLayoutId id="2147484932" r:id="rId56"/>
    <p:sldLayoutId id="2147484933" r:id="rId57"/>
    <p:sldLayoutId id="2147484934" r:id="rId58"/>
    <p:sldLayoutId id="2147484935" r:id="rId59"/>
    <p:sldLayoutId id="2147484936" r:id="rId60"/>
    <p:sldLayoutId id="2147484937" r:id="rId61"/>
    <p:sldLayoutId id="2147484938" r:id="rId62"/>
    <p:sldLayoutId id="2147484939" r:id="rId63"/>
    <p:sldLayoutId id="2147484940" r:id="rId64"/>
    <p:sldLayoutId id="2147484941" r:id="rId65"/>
    <p:sldLayoutId id="2147484942" r:id="rId66"/>
    <p:sldLayoutId id="2147484943" r:id="rId67"/>
    <p:sldLayoutId id="2147484944" r:id="rId68"/>
    <p:sldLayoutId id="2147484945" r:id="rId69"/>
    <p:sldLayoutId id="2147484946" r:id="rId70"/>
    <p:sldLayoutId id="2147484947" r:id="rId71"/>
    <p:sldLayoutId id="2147484948" r:id="rId72"/>
    <p:sldLayoutId id="2147484949" r:id="rId73"/>
    <p:sldLayoutId id="2147484950" r:id="rId74"/>
    <p:sldLayoutId id="2147484951" r:id="rId75"/>
    <p:sldLayoutId id="2147484952" r:id="rId76"/>
    <p:sldLayoutId id="2147484953" r:id="rId77"/>
    <p:sldLayoutId id="2147484954" r:id="rId78"/>
    <p:sldLayoutId id="2147484955" r:id="rId79"/>
    <p:sldLayoutId id="2147484956" r:id="rId80"/>
    <p:sldLayoutId id="2147484958" r:id="rId81"/>
    <p:sldLayoutId id="2147484959" r:id="rId82"/>
    <p:sldLayoutId id="2147484960" r:id="rId83"/>
    <p:sldLayoutId id="2147484961" r:id="rId84"/>
    <p:sldLayoutId id="2147484962" r:id="rId85"/>
    <p:sldLayoutId id="2147484963" r:id="rId86"/>
    <p:sldLayoutId id="2147484964" r:id="rId87"/>
    <p:sldLayoutId id="2147484965" r:id="rId88"/>
    <p:sldLayoutId id="2147484967" r:id="rId89"/>
    <p:sldLayoutId id="2147484968" r:id="rId90"/>
    <p:sldLayoutId id="2147484969" r:id="rId91"/>
    <p:sldLayoutId id="2147484970" r:id="rId92"/>
    <p:sldLayoutId id="2147484971" r:id="rId93"/>
    <p:sldLayoutId id="2147484972" r:id="rId94"/>
    <p:sldLayoutId id="2147484973" r:id="rId95"/>
    <p:sldLayoutId id="2147484974" r:id="rId96"/>
    <p:sldLayoutId id="2147484975" r:id="rId97"/>
    <p:sldLayoutId id="2147484976" r:id="rId98"/>
    <p:sldLayoutId id="2147484977" r:id="rId99"/>
    <p:sldLayoutId id="2147484978" r:id="rId100"/>
    <p:sldLayoutId id="2147484979" r:id="rId101"/>
    <p:sldLayoutId id="2147484980" r:id="rId102"/>
    <p:sldLayoutId id="2147484981" r:id="rId103"/>
    <p:sldLayoutId id="2147484982" r:id="rId104"/>
    <p:sldLayoutId id="2147484983" r:id="rId105"/>
    <p:sldLayoutId id="2147484984" r:id="rId106"/>
    <p:sldLayoutId id="2147484985" r:id="rId107"/>
    <p:sldLayoutId id="2147484986" r:id="rId108"/>
    <p:sldLayoutId id="2147484987" r:id="rId109"/>
    <p:sldLayoutId id="2147484988" r:id="rId110"/>
    <p:sldLayoutId id="2147484989" r:id="rId111"/>
    <p:sldLayoutId id="2147484990" r:id="rId112"/>
    <p:sldLayoutId id="2147484991" r:id="rId113"/>
    <p:sldLayoutId id="2147484992" r:id="rId114"/>
    <p:sldLayoutId id="2147484993" r:id="rId115"/>
    <p:sldLayoutId id="2147484994" r:id="rId116"/>
    <p:sldLayoutId id="2147484995" r:id="rId117"/>
    <p:sldLayoutId id="2147484996" r:id="rId118"/>
    <p:sldLayoutId id="2147484997" r:id="rId119"/>
    <p:sldLayoutId id="2147484998" r:id="rId120"/>
    <p:sldLayoutId id="2147484999" r:id="rId121"/>
    <p:sldLayoutId id="2147485000" r:id="rId122"/>
    <p:sldLayoutId id="2147485001" r:id="rId123"/>
    <p:sldLayoutId id="2147485002" r:id="rId124"/>
    <p:sldLayoutId id="2147485003" r:id="rId125"/>
    <p:sldLayoutId id="2147485004" r:id="rId126"/>
    <p:sldLayoutId id="2147485005" r:id="rId127"/>
    <p:sldLayoutId id="2147485006" r:id="rId128"/>
    <p:sldLayoutId id="2147485007" r:id="rId129"/>
    <p:sldLayoutId id="2147485008" r:id="rId130"/>
    <p:sldLayoutId id="2147485009" r:id="rId131"/>
    <p:sldLayoutId id="2147485010" r:id="rId132"/>
    <p:sldLayoutId id="2147485011" r:id="rId133"/>
    <p:sldLayoutId id="2147485012" r:id="rId134"/>
    <p:sldLayoutId id="2147485013" r:id="rId135"/>
    <p:sldLayoutId id="2147485014" r:id="rId136"/>
    <p:sldLayoutId id="2147485015" r:id="rId137"/>
    <p:sldLayoutId id="2147485016" r:id="rId138"/>
    <p:sldLayoutId id="2147485017" r:id="rId139"/>
    <p:sldLayoutId id="2147485018" r:id="rId140"/>
    <p:sldLayoutId id="2147485019" r:id="rId141"/>
    <p:sldLayoutId id="2147485020" r:id="rId142"/>
    <p:sldLayoutId id="2147485021" r:id="rId143"/>
    <p:sldLayoutId id="2147485022" r:id="rId144"/>
    <p:sldLayoutId id="2147485023" r:id="rId145"/>
    <p:sldLayoutId id="2147485024" r:id="rId146"/>
    <p:sldLayoutId id="2147485029" r:id="rId147"/>
    <p:sldLayoutId id="2147485030" r:id="rId148"/>
    <p:sldLayoutId id="2147485031" r:id="rId149"/>
  </p:sldLayoutIdLst>
  <p:hf hdr="0" dt="0"/>
  <p:txStyles>
    <p:title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p:titleStyle>
    <p:bodyStyle>
      <a:lvl1pPr marL="228600" indent="-228600" algn="l" defTabSz="914400"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F3C8E6B-4EF4-AB45-BB5A-B61F60A67808}"/>
              </a:ext>
            </a:extLst>
          </p:cNvPr>
          <p:cNvSpPr>
            <a:spLocks noGrp="1"/>
          </p:cNvSpPr>
          <p:nvPr>
            <p:ph type="title"/>
          </p:nvPr>
        </p:nvSpPr>
        <p:spPr>
          <a:xfrm>
            <a:off x="609600" y="365125"/>
            <a:ext cx="10972800" cy="1325563"/>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2233A315-3653-1248-BF74-8D225E1A012F}"/>
              </a:ext>
            </a:extLst>
          </p:cNvPr>
          <p:cNvSpPr>
            <a:spLocks noGrp="1"/>
          </p:cNvSpPr>
          <p:nvPr>
            <p:ph type="body" idx="1"/>
          </p:nvPr>
        </p:nvSpPr>
        <p:spPr>
          <a:xfrm>
            <a:off x="609600" y="1825625"/>
            <a:ext cx="10972800" cy="4351338"/>
          </a:xfrm>
          <a:prstGeom prst="rect">
            <a:avLst/>
          </a:prstGeom>
        </p:spPr>
        <p:txBody>
          <a:bodyPr vert="horz" lIns="91440" tIns="45720" rIns="91440" bIns="4572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89277CC0-3406-FE41-A537-FC7F5005FE7D}"/>
              </a:ext>
            </a:extLst>
          </p:cNvPr>
          <p:cNvSpPr>
            <a:spLocks noGrp="1"/>
          </p:cNvSpPr>
          <p:nvPr>
            <p:ph type="sldNum" sz="quarter" idx="4"/>
          </p:nvPr>
        </p:nvSpPr>
        <p:spPr>
          <a:xfrm>
            <a:off x="88392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9264081-CCE9-434F-BC99-2EAB68E1AC8B}" type="slidenum">
              <a:rPr lang="en-US" smtClean="0"/>
              <a:t>‹#›</a:t>
            </a:fld>
            <a:endParaRPr lang="en-US"/>
          </a:p>
        </p:txBody>
      </p:sp>
      <p:sp>
        <p:nvSpPr>
          <p:cNvPr id="9" name="Footer Placeholder 8">
            <a:extLst>
              <a:ext uri="{FF2B5EF4-FFF2-40B4-BE49-F238E27FC236}">
                <a16:creationId xmlns:a16="http://schemas.microsoft.com/office/drawing/2014/main" id="{F6F45CB4-03EB-854B-871B-8D89D60BBF01}"/>
              </a:ext>
            </a:extLst>
          </p:cNvPr>
          <p:cNvSpPr>
            <a:spLocks noGrp="1"/>
          </p:cNvSpPr>
          <p:nvPr>
            <p:ph type="ftr" sz="quarter" idx="3"/>
          </p:nvPr>
        </p:nvSpPr>
        <p:spPr>
          <a:xfrm>
            <a:off x="609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lgn="l"/>
            <a:r>
              <a:rPr lang="en-US"/>
              <a:t>Illinois Perinatal Quality Collaborative</a:t>
            </a:r>
          </a:p>
        </p:txBody>
      </p:sp>
    </p:spTree>
    <p:extLst>
      <p:ext uri="{BB962C8B-B14F-4D97-AF65-F5344CB8AC3E}">
        <p14:creationId xmlns:p14="http://schemas.microsoft.com/office/powerpoint/2010/main" val="2624117089"/>
      </p:ext>
    </p:extLst>
  </p:cSld>
  <p:clrMap bg1="lt1" tx1="dk1" bg2="lt2" tx2="dk2" accent1="accent1" accent2="accent2" accent3="accent3" accent4="accent4" accent5="accent5" accent6="accent6" hlink="hlink" folHlink="folHlink"/>
  <p:sldLayoutIdLst>
    <p:sldLayoutId id="2147485035" r:id="rId1"/>
    <p:sldLayoutId id="2147485036" r:id="rId2"/>
    <p:sldLayoutId id="2147485037" r:id="rId3"/>
    <p:sldLayoutId id="2147485038" r:id="rId4"/>
    <p:sldLayoutId id="2147485039" r:id="rId5"/>
    <p:sldLayoutId id="2147485040" r:id="rId6"/>
    <p:sldLayoutId id="2147485041" r:id="rId7"/>
    <p:sldLayoutId id="2147485042" r:id="rId8"/>
    <p:sldLayoutId id="2147485043" r:id="rId9"/>
    <p:sldLayoutId id="2147485044" r:id="rId10"/>
    <p:sldLayoutId id="2147485045" r:id="rId11"/>
    <p:sldLayoutId id="2147485054" r:id="rId12"/>
    <p:sldLayoutId id="2147485055" r:id="rId13"/>
    <p:sldLayoutId id="2147485056" r:id="rId14"/>
    <p:sldLayoutId id="2147485057" r:id="rId15"/>
    <p:sldLayoutId id="2147485058" r:id="rId16"/>
    <p:sldLayoutId id="2147485059" r:id="rId17"/>
    <p:sldLayoutId id="2147485060" r:id="rId18"/>
    <p:sldLayoutId id="2147485061" r:id="rId19"/>
    <p:sldLayoutId id="2147485062" r:id="rId20"/>
    <p:sldLayoutId id="2147485063" r:id="rId21"/>
    <p:sldLayoutId id="2147485321" r:id="rId22"/>
    <p:sldLayoutId id="2147485322" r:id="rId23"/>
    <p:sldLayoutId id="2147485324" r:id="rId24"/>
    <p:sldLayoutId id="2147485325" r:id="rId25"/>
    <p:sldLayoutId id="2147485326" r:id="rId26"/>
    <p:sldLayoutId id="2147485327" r:id="rId27"/>
    <p:sldLayoutId id="2147485328" r:id="rId28"/>
    <p:sldLayoutId id="2147485330" r:id="rId29"/>
    <p:sldLayoutId id="2147485333" r:id="rId30"/>
    <p:sldLayoutId id="2147485073" r:id="rId31"/>
    <p:sldLayoutId id="2147485311" r:id="rId32"/>
    <p:sldLayoutId id="2147485312" r:id="rId33"/>
    <p:sldLayoutId id="2147485313" r:id="rId34"/>
    <p:sldLayoutId id="2147485314" r:id="rId35"/>
    <p:sldLayoutId id="2147485315" r:id="rId36"/>
    <p:sldLayoutId id="2147485316" r:id="rId37"/>
    <p:sldLayoutId id="2147485317" r:id="rId38"/>
    <p:sldLayoutId id="2147485318" r:id="rId39"/>
    <p:sldLayoutId id="2147485319" r:id="rId40"/>
    <p:sldLayoutId id="2147485320" r:id="rId41"/>
    <p:sldLayoutId id="2147485084" r:id="rId42"/>
    <p:sldLayoutId id="2147485085" r:id="rId43"/>
    <p:sldLayoutId id="2147485086" r:id="rId44"/>
    <p:sldLayoutId id="2147485087" r:id="rId45"/>
    <p:sldLayoutId id="2147485088" r:id="rId46"/>
    <p:sldLayoutId id="2147485089" r:id="rId47"/>
    <p:sldLayoutId id="2147485090" r:id="rId48"/>
    <p:sldLayoutId id="2147485091" r:id="rId49"/>
    <p:sldLayoutId id="2147485092" r:id="rId50"/>
    <p:sldLayoutId id="2147485331" r:id="rId51"/>
    <p:sldLayoutId id="2147485094" r:id="rId52"/>
    <p:sldLayoutId id="2147485095" r:id="rId53"/>
    <p:sldLayoutId id="2147485106" r:id="rId54"/>
    <p:sldLayoutId id="2147485107" r:id="rId55"/>
    <p:sldLayoutId id="2147485108" r:id="rId56"/>
    <p:sldLayoutId id="2147485109" r:id="rId57"/>
    <p:sldLayoutId id="2147485110" r:id="rId58"/>
    <p:sldLayoutId id="2147485111" r:id="rId59"/>
    <p:sldLayoutId id="2147485112" r:id="rId60"/>
    <p:sldLayoutId id="2147485113" r:id="rId61"/>
    <p:sldLayoutId id="2147485114" r:id="rId62"/>
    <p:sldLayoutId id="2147485115" r:id="rId63"/>
    <p:sldLayoutId id="2147485116" r:id="rId64"/>
    <p:sldLayoutId id="2147485117" r:id="rId65"/>
    <p:sldLayoutId id="2147485118" r:id="rId66"/>
    <p:sldLayoutId id="2147485119" r:id="rId67"/>
    <p:sldLayoutId id="2147485120" r:id="rId68"/>
    <p:sldLayoutId id="2147485121" r:id="rId69"/>
    <p:sldLayoutId id="2147485122" r:id="rId70"/>
    <p:sldLayoutId id="2147485123" r:id="rId71"/>
    <p:sldLayoutId id="2147485124" r:id="rId72"/>
    <p:sldLayoutId id="2147485125" r:id="rId73"/>
    <p:sldLayoutId id="2147485126" r:id="rId74"/>
    <p:sldLayoutId id="2147485127" r:id="rId75"/>
    <p:sldLayoutId id="2147485128" r:id="rId76"/>
    <p:sldLayoutId id="2147485129" r:id="rId77"/>
    <p:sldLayoutId id="2147485130" r:id="rId78"/>
    <p:sldLayoutId id="2147485131" r:id="rId79"/>
    <p:sldLayoutId id="2147485132" r:id="rId80"/>
    <p:sldLayoutId id="2147485134" r:id="rId81"/>
    <p:sldLayoutId id="2147485135" r:id="rId82"/>
    <p:sldLayoutId id="2147485136" r:id="rId83"/>
    <p:sldLayoutId id="2147485137" r:id="rId84"/>
    <p:sldLayoutId id="2147485138" r:id="rId85"/>
    <p:sldLayoutId id="2147485139" r:id="rId86"/>
    <p:sldLayoutId id="2147485140" r:id="rId87"/>
    <p:sldLayoutId id="2147485141" r:id="rId88"/>
    <p:sldLayoutId id="2147485143" r:id="rId89"/>
    <p:sldLayoutId id="2147485144" r:id="rId90"/>
    <p:sldLayoutId id="2147485145" r:id="rId91"/>
    <p:sldLayoutId id="2147485146" r:id="rId92"/>
    <p:sldLayoutId id="2147485147" r:id="rId93"/>
    <p:sldLayoutId id="2147485148" r:id="rId94"/>
    <p:sldLayoutId id="2147485149" r:id="rId95"/>
    <p:sldLayoutId id="2147485150" r:id="rId96"/>
    <p:sldLayoutId id="2147485151" r:id="rId97"/>
    <p:sldLayoutId id="2147485152" r:id="rId98"/>
    <p:sldLayoutId id="2147485153" r:id="rId99"/>
    <p:sldLayoutId id="2147485154" r:id="rId100"/>
    <p:sldLayoutId id="2147485155" r:id="rId101"/>
    <p:sldLayoutId id="2147485156" r:id="rId102"/>
    <p:sldLayoutId id="2147485157" r:id="rId103"/>
    <p:sldLayoutId id="2147485158" r:id="rId104"/>
    <p:sldLayoutId id="2147485159" r:id="rId105"/>
    <p:sldLayoutId id="2147485160" r:id="rId106"/>
    <p:sldLayoutId id="2147485161" r:id="rId107"/>
    <p:sldLayoutId id="2147485162" r:id="rId108"/>
    <p:sldLayoutId id="2147485163" r:id="rId109"/>
    <p:sldLayoutId id="2147485164" r:id="rId110"/>
    <p:sldLayoutId id="2147485165" r:id="rId111"/>
    <p:sldLayoutId id="2147485166" r:id="rId112"/>
    <p:sldLayoutId id="2147485167" r:id="rId113"/>
    <p:sldLayoutId id="2147485168" r:id="rId114"/>
    <p:sldLayoutId id="2147485169" r:id="rId115"/>
    <p:sldLayoutId id="2147485170" r:id="rId116"/>
    <p:sldLayoutId id="2147485171" r:id="rId117"/>
    <p:sldLayoutId id="2147485172" r:id="rId118"/>
    <p:sldLayoutId id="2147485173" r:id="rId119"/>
    <p:sldLayoutId id="2147485174" r:id="rId120"/>
    <p:sldLayoutId id="2147485175" r:id="rId121"/>
    <p:sldLayoutId id="2147485176" r:id="rId122"/>
    <p:sldLayoutId id="2147485177" r:id="rId123"/>
    <p:sldLayoutId id="2147485178" r:id="rId124"/>
    <p:sldLayoutId id="2147485353" r:id="rId125"/>
    <p:sldLayoutId id="2147485180" r:id="rId126"/>
    <p:sldLayoutId id="2147485181" r:id="rId127"/>
    <p:sldLayoutId id="2147485182" r:id="rId128"/>
    <p:sldLayoutId id="2147485183" r:id="rId129"/>
    <p:sldLayoutId id="2147485184" r:id="rId130"/>
    <p:sldLayoutId id="2147485185" r:id="rId131"/>
    <p:sldLayoutId id="2147485186" r:id="rId132"/>
    <p:sldLayoutId id="2147485187" r:id="rId133"/>
    <p:sldLayoutId id="2147485188" r:id="rId134"/>
    <p:sldLayoutId id="2147485189" r:id="rId135"/>
    <p:sldLayoutId id="2147485190" r:id="rId136"/>
    <p:sldLayoutId id="2147485191" r:id="rId137"/>
    <p:sldLayoutId id="2147485192" r:id="rId138"/>
    <p:sldLayoutId id="2147485193" r:id="rId139"/>
    <p:sldLayoutId id="2147485194" r:id="rId140"/>
    <p:sldLayoutId id="2147485195" r:id="rId141"/>
    <p:sldLayoutId id="2147485196" r:id="rId142"/>
    <p:sldLayoutId id="2147485197" r:id="rId143"/>
    <p:sldLayoutId id="2147485198" r:id="rId144"/>
    <p:sldLayoutId id="2147485199" r:id="rId145"/>
    <p:sldLayoutId id="2147485200" r:id="rId146"/>
    <p:sldLayoutId id="2147485205" r:id="rId147"/>
    <p:sldLayoutId id="2147485206" r:id="rId148"/>
    <p:sldLayoutId id="2147485207" r:id="rId149"/>
  </p:sldLayoutIdLst>
  <p:hf hdr="0" dt="0"/>
  <p:txStyles>
    <p:title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p:titleStyle>
    <p:bodyStyle>
      <a:lvl1pPr marL="228600" indent="-228600" algn="l" defTabSz="914400"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chemeClr val="accent1"/>
              </a:buClr>
              <a:buSzPts val="3600"/>
              <a:buFont typeface="Calibri"/>
              <a:buNone/>
              <a:defRPr sz="3600" b="1" i="0" u="none" strike="noStrike" cap="none">
                <a:solidFill>
                  <a:schemeClr val="accent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1" name="Google Shape;11;p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marR="0" lvl="0" indent="-381000" algn="l" rtl="0">
              <a:lnSpc>
                <a:spcPct val="100000"/>
              </a:lnSpc>
              <a:spcBef>
                <a:spcPts val="1000"/>
              </a:spcBef>
              <a:spcAft>
                <a:spcPts val="0"/>
              </a:spcAft>
              <a:buClr>
                <a:schemeClr val="accent2"/>
              </a:buClr>
              <a:buSzPts val="2400"/>
              <a:buFont typeface="Arial"/>
              <a:buChar char="•"/>
              <a:defRPr sz="2400" b="0" i="0" u="none" strike="noStrike" cap="none">
                <a:solidFill>
                  <a:schemeClr val="dk1"/>
                </a:solidFill>
                <a:latin typeface="Calibri"/>
                <a:ea typeface="Calibri"/>
                <a:cs typeface="Calibri"/>
                <a:sym typeface="Calibri"/>
              </a:defRPr>
            </a:lvl1pPr>
            <a:lvl2pPr marL="914400" marR="0" lvl="1" indent="-355600" algn="l" rtl="0">
              <a:lnSpc>
                <a:spcPct val="100000"/>
              </a:lnSpc>
              <a:spcBef>
                <a:spcPts val="1000"/>
              </a:spcBef>
              <a:spcAft>
                <a:spcPts val="0"/>
              </a:spcAft>
              <a:buClr>
                <a:schemeClr val="accent1"/>
              </a:buClr>
              <a:buSzPts val="2000"/>
              <a:buFont typeface="Arial"/>
              <a:buChar char="•"/>
              <a:defRPr sz="2000" b="0" i="0" u="none" strike="noStrike" cap="none">
                <a:solidFill>
                  <a:schemeClr val="dk1"/>
                </a:solidFill>
                <a:latin typeface="Calibri"/>
                <a:ea typeface="Calibri"/>
                <a:cs typeface="Calibri"/>
                <a:sym typeface="Calibri"/>
              </a:defRPr>
            </a:lvl2pPr>
            <a:lvl3pPr marL="1371600" marR="0" lvl="2" indent="-342900" algn="l" rtl="0">
              <a:lnSpc>
                <a:spcPct val="100000"/>
              </a:lnSpc>
              <a:spcBef>
                <a:spcPts val="1000"/>
              </a:spcBef>
              <a:spcAft>
                <a:spcPts val="0"/>
              </a:spcAft>
              <a:buClr>
                <a:schemeClr val="accent2"/>
              </a:buClr>
              <a:buSzPts val="1800"/>
              <a:buFont typeface="Arial"/>
              <a:buChar char="•"/>
              <a:defRPr sz="1800" b="0" i="0" u="none" strike="noStrike" cap="none">
                <a:solidFill>
                  <a:schemeClr val="dk1"/>
                </a:solidFill>
                <a:latin typeface="Calibri"/>
                <a:ea typeface="Calibri"/>
                <a:cs typeface="Calibri"/>
                <a:sym typeface="Calibri"/>
              </a:defRPr>
            </a:lvl3pPr>
            <a:lvl4pPr marL="1828800" marR="0" lvl="3"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4pPr>
            <a:lvl5pPr marL="2286000" marR="0" lvl="4"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10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2" name="Google Shape;12;p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spcBef>
                <a:spcPts val="0"/>
              </a:spcBef>
              <a:buNone/>
              <a:defRPr sz="1200" b="0" i="0" u="none" strike="noStrike" cap="none">
                <a:solidFill>
                  <a:srgbClr val="919497"/>
                </a:solidFill>
                <a:latin typeface="Calibri"/>
                <a:ea typeface="Calibri"/>
                <a:cs typeface="Calibri"/>
                <a:sym typeface="Calibri"/>
              </a:defRPr>
            </a:lvl1pPr>
            <a:lvl2pPr marL="0" marR="0" lvl="1" indent="0" algn="r" rtl="0">
              <a:spcBef>
                <a:spcPts val="0"/>
              </a:spcBef>
              <a:buNone/>
              <a:defRPr sz="1200" b="0" i="0" u="none" strike="noStrike" cap="none">
                <a:solidFill>
                  <a:srgbClr val="919497"/>
                </a:solidFill>
                <a:latin typeface="Calibri"/>
                <a:ea typeface="Calibri"/>
                <a:cs typeface="Calibri"/>
                <a:sym typeface="Calibri"/>
              </a:defRPr>
            </a:lvl2pPr>
            <a:lvl3pPr marL="0" marR="0" lvl="2" indent="0" algn="r" rtl="0">
              <a:spcBef>
                <a:spcPts val="0"/>
              </a:spcBef>
              <a:buNone/>
              <a:defRPr sz="1200" b="0" i="0" u="none" strike="noStrike" cap="none">
                <a:solidFill>
                  <a:srgbClr val="919497"/>
                </a:solidFill>
                <a:latin typeface="Calibri"/>
                <a:ea typeface="Calibri"/>
                <a:cs typeface="Calibri"/>
                <a:sym typeface="Calibri"/>
              </a:defRPr>
            </a:lvl3pPr>
            <a:lvl4pPr marL="0" marR="0" lvl="3" indent="0" algn="r" rtl="0">
              <a:spcBef>
                <a:spcPts val="0"/>
              </a:spcBef>
              <a:buNone/>
              <a:defRPr sz="1200" b="0" i="0" u="none" strike="noStrike" cap="none">
                <a:solidFill>
                  <a:srgbClr val="919497"/>
                </a:solidFill>
                <a:latin typeface="Calibri"/>
                <a:ea typeface="Calibri"/>
                <a:cs typeface="Calibri"/>
                <a:sym typeface="Calibri"/>
              </a:defRPr>
            </a:lvl4pPr>
            <a:lvl5pPr marL="0" marR="0" lvl="4" indent="0" algn="r" rtl="0">
              <a:spcBef>
                <a:spcPts val="0"/>
              </a:spcBef>
              <a:buNone/>
              <a:defRPr sz="1200" b="0" i="0" u="none" strike="noStrike" cap="none">
                <a:solidFill>
                  <a:srgbClr val="919497"/>
                </a:solidFill>
                <a:latin typeface="Calibri"/>
                <a:ea typeface="Calibri"/>
                <a:cs typeface="Calibri"/>
                <a:sym typeface="Calibri"/>
              </a:defRPr>
            </a:lvl5pPr>
            <a:lvl6pPr marL="0" marR="0" lvl="5" indent="0" algn="r" rtl="0">
              <a:spcBef>
                <a:spcPts val="0"/>
              </a:spcBef>
              <a:buNone/>
              <a:defRPr sz="1200" b="0" i="0" u="none" strike="noStrike" cap="none">
                <a:solidFill>
                  <a:srgbClr val="919497"/>
                </a:solidFill>
                <a:latin typeface="Calibri"/>
                <a:ea typeface="Calibri"/>
                <a:cs typeface="Calibri"/>
                <a:sym typeface="Calibri"/>
              </a:defRPr>
            </a:lvl6pPr>
            <a:lvl7pPr marL="0" marR="0" lvl="6" indent="0" algn="r" rtl="0">
              <a:spcBef>
                <a:spcPts val="0"/>
              </a:spcBef>
              <a:buNone/>
              <a:defRPr sz="1200" b="0" i="0" u="none" strike="noStrike" cap="none">
                <a:solidFill>
                  <a:srgbClr val="919497"/>
                </a:solidFill>
                <a:latin typeface="Calibri"/>
                <a:ea typeface="Calibri"/>
                <a:cs typeface="Calibri"/>
                <a:sym typeface="Calibri"/>
              </a:defRPr>
            </a:lvl7pPr>
            <a:lvl8pPr marL="0" marR="0" lvl="7" indent="0" algn="r" rtl="0">
              <a:spcBef>
                <a:spcPts val="0"/>
              </a:spcBef>
              <a:buNone/>
              <a:defRPr sz="1200" b="0" i="0" u="none" strike="noStrike" cap="none">
                <a:solidFill>
                  <a:srgbClr val="919497"/>
                </a:solidFill>
                <a:latin typeface="Calibri"/>
                <a:ea typeface="Calibri"/>
                <a:cs typeface="Calibri"/>
                <a:sym typeface="Calibri"/>
              </a:defRPr>
            </a:lvl8pPr>
            <a:lvl9pPr marL="0" marR="0" lvl="8" indent="0" algn="r" rtl="0">
              <a:spcBef>
                <a:spcPts val="0"/>
              </a:spcBef>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 name="Google Shape;13;p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marR="0" lvl="0" algn="ctr" rtl="0">
              <a:spcBef>
                <a:spcPts val="0"/>
              </a:spcBef>
              <a:spcAft>
                <a:spcPts val="0"/>
              </a:spcAft>
              <a:buSzPts val="1400"/>
              <a:buNone/>
              <a:defRPr sz="1200" b="0" i="0" u="none" strike="noStrike" cap="none">
                <a:solidFill>
                  <a:srgbClr val="919497"/>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5473" r:id="rId2"/>
    <p:sldLayoutId id="2147486000" r:id="rId3"/>
    <p:sldLayoutId id="2147483649" r:id="rId4"/>
    <p:sldLayoutId id="2147483650" r:id="rId5"/>
    <p:sldLayoutId id="2147483651" r:id="rId6"/>
    <p:sldLayoutId id="2147483652" r:id="rId7"/>
    <p:sldLayoutId id="2147483653" r:id="rId8"/>
    <p:sldLayoutId id="2147483654" r:id="rId9"/>
    <p:sldLayoutId id="2147483655" r:id="rId10"/>
    <p:sldLayoutId id="2147483656" r:id="rId11"/>
    <p:sldLayoutId id="2147483657" r:id="rId12"/>
    <p:sldLayoutId id="2147483658" r:id="rId13"/>
    <p:sldLayoutId id="2147483659" r:id="rId14"/>
    <p:sldLayoutId id="2147485474" r:id="rId15"/>
    <p:sldLayoutId id="2147486001" r:id="rId16"/>
    <p:sldLayoutId id="2147483660" r:id="rId17"/>
    <p:sldLayoutId id="2147483661" r:id="rId18"/>
    <p:sldLayoutId id="2147483662" r:id="rId19"/>
    <p:sldLayoutId id="2147483663" r:id="rId20"/>
    <p:sldLayoutId id="2147485359" r:id="rId21"/>
    <p:sldLayoutId id="2147485360" r:id="rId22"/>
    <p:sldLayoutId id="2147483666" r:id="rId23"/>
    <p:sldLayoutId id="2147485361" r:id="rId24"/>
    <p:sldLayoutId id="2147485362" r:id="rId25"/>
    <p:sldLayoutId id="2147485363" r:id="rId26"/>
    <p:sldLayoutId id="2147485364" r:id="rId27"/>
    <p:sldLayoutId id="2147485365" r:id="rId28"/>
    <p:sldLayoutId id="2147485366" r:id="rId29"/>
    <p:sldLayoutId id="2147485874" r:id="rId30"/>
    <p:sldLayoutId id="2147485475" r:id="rId31"/>
    <p:sldLayoutId id="2147485996" r:id="rId32"/>
    <p:sldLayoutId id="2147485477" r:id="rId33"/>
    <p:sldLayoutId id="2147485478" r:id="rId34"/>
    <p:sldLayoutId id="2147485479" r:id="rId35"/>
    <p:sldLayoutId id="2147485480" r:id="rId36"/>
    <p:sldLayoutId id="2147485481" r:id="rId37"/>
    <p:sldLayoutId id="2147485482" r:id="rId38"/>
    <p:sldLayoutId id="2147485483" r:id="rId39"/>
    <p:sldLayoutId id="2147485484" r:id="rId40"/>
    <p:sldLayoutId id="2147485485" r:id="rId41"/>
    <p:sldLayoutId id="2147486002" r:id="rId42"/>
    <p:sldLayoutId id="2147485466" r:id="rId43"/>
    <p:sldLayoutId id="2147483665" r:id="rId44"/>
    <p:sldLayoutId id="2147486004" r:id="rId45"/>
    <p:sldLayoutId id="2147483667" r:id="rId46"/>
    <p:sldLayoutId id="2147483668" r:id="rId47"/>
    <p:sldLayoutId id="2147483669" r:id="rId48"/>
    <p:sldLayoutId id="2147483670" r:id="rId49"/>
    <p:sldLayoutId id="2147483671" r:id="rId50"/>
    <p:sldLayoutId id="2147483672" r:id="rId51"/>
    <p:sldLayoutId id="2147483673" r:id="rId52"/>
    <p:sldLayoutId id="2147485875" r:id="rId53"/>
    <p:sldLayoutId id="2147485876" r:id="rId54"/>
    <p:sldLayoutId id="2147485334" r:id="rId55"/>
    <p:sldLayoutId id="2147485371" r:id="rId56"/>
    <p:sldLayoutId id="2147485486" r:id="rId57"/>
    <p:sldLayoutId id="2147485992" r:id="rId58"/>
    <p:sldLayoutId id="2147485372" r:id="rId59"/>
    <p:sldLayoutId id="2147485373" r:id="rId60"/>
    <p:sldLayoutId id="2147483680" r:id="rId61"/>
    <p:sldLayoutId id="2147485332" r:id="rId62"/>
    <p:sldLayoutId id="2147483682" r:id="rId63"/>
    <p:sldLayoutId id="2147483683" r:id="rId64"/>
    <p:sldLayoutId id="2147485487" r:id="rId65"/>
    <p:sldLayoutId id="2147485488" r:id="rId66"/>
    <p:sldLayoutId id="2147486012" r:id="rId67"/>
    <p:sldLayoutId id="2147486013" r:id="rId68"/>
    <p:sldLayoutId id="2147483684" r:id="rId69"/>
    <p:sldLayoutId id="2147483685" r:id="rId70"/>
    <p:sldLayoutId id="2147483686" r:id="rId71"/>
    <p:sldLayoutId id="2147483687" r:id="rId72"/>
    <p:sldLayoutId id="2147485489" r:id="rId73"/>
    <p:sldLayoutId id="2147486014" r:id="rId74"/>
    <p:sldLayoutId id="2147483688" r:id="rId75"/>
    <p:sldLayoutId id="2147483689" r:id="rId76"/>
    <p:sldLayoutId id="2147483690" r:id="rId77"/>
    <p:sldLayoutId id="2147483691" r:id="rId78"/>
    <p:sldLayoutId id="2147483692" r:id="rId79"/>
    <p:sldLayoutId id="2147483693" r:id="rId80"/>
    <p:sldLayoutId id="2147483694" r:id="rId81"/>
    <p:sldLayoutId id="2147483695" r:id="rId82"/>
    <p:sldLayoutId id="2147483696" r:id="rId83"/>
    <p:sldLayoutId id="2147483697" r:id="rId84"/>
    <p:sldLayoutId id="2147483698" r:id="rId85"/>
    <p:sldLayoutId id="2147483699" r:id="rId86"/>
    <p:sldLayoutId id="2147483700" r:id="rId87"/>
    <p:sldLayoutId id="2147485490" r:id="rId88"/>
    <p:sldLayoutId id="2147485491" r:id="rId89"/>
    <p:sldLayoutId id="2147485492" r:id="rId90"/>
    <p:sldLayoutId id="2147485493" r:id="rId91"/>
    <p:sldLayoutId id="2147485494" r:id="rId92"/>
    <p:sldLayoutId id="2147485495" r:id="rId93"/>
    <p:sldLayoutId id="2147485496" r:id="rId94"/>
    <p:sldLayoutId id="2147485497" r:id="rId95"/>
    <p:sldLayoutId id="2147485498" r:id="rId96"/>
    <p:sldLayoutId id="2147485499" r:id="rId97"/>
    <p:sldLayoutId id="2147486015" r:id="rId98"/>
    <p:sldLayoutId id="2147486016" r:id="rId99"/>
    <p:sldLayoutId id="2147486017" r:id="rId100"/>
    <p:sldLayoutId id="2147486018" r:id="rId101"/>
    <p:sldLayoutId id="2147486019" r:id="rId102"/>
    <p:sldLayoutId id="2147486020" r:id="rId103"/>
    <p:sldLayoutId id="2147486021" r:id="rId104"/>
    <p:sldLayoutId id="2147486022" r:id="rId105"/>
    <p:sldLayoutId id="2147486023" r:id="rId106"/>
    <p:sldLayoutId id="2147486024" r:id="rId107"/>
    <p:sldLayoutId id="2147484046" r:id="rId108"/>
    <p:sldLayoutId id="2147484047" r:id="rId109"/>
    <p:sldLayoutId id="2147483703" r:id="rId110"/>
    <p:sldLayoutId id="2147484048" r:id="rId111"/>
    <p:sldLayoutId id="2147484049" r:id="rId112"/>
    <p:sldLayoutId id="2147484050" r:id="rId113"/>
    <p:sldLayoutId id="2147484051" r:id="rId114"/>
    <p:sldLayoutId id="2147485501" r:id="rId115"/>
    <p:sldLayoutId id="2147486025" r:id="rId116"/>
    <p:sldLayoutId id="2147484052" r:id="rId117"/>
    <p:sldLayoutId id="2147484053" r:id="rId118"/>
    <p:sldLayoutId id="2147484054" r:id="rId119"/>
    <p:sldLayoutId id="2147484055" r:id="rId120"/>
    <p:sldLayoutId id="2147484056" r:id="rId121"/>
    <p:sldLayoutId id="2147485502" r:id="rId122"/>
    <p:sldLayoutId id="2147486026" r:id="rId123"/>
    <p:sldLayoutId id="2147484057" r:id="rId124"/>
    <p:sldLayoutId id="2147484058" r:id="rId125"/>
    <p:sldLayoutId id="2147484059" r:id="rId126"/>
    <p:sldLayoutId id="2147484060" r:id="rId127"/>
    <p:sldLayoutId id="2147484061" r:id="rId128"/>
    <p:sldLayoutId id="2147485503" r:id="rId129"/>
    <p:sldLayoutId id="2147485504" r:id="rId130"/>
    <p:sldLayoutId id="2147486027" r:id="rId131"/>
    <p:sldLayoutId id="2147486028" r:id="rId132"/>
    <p:sldLayoutId id="2147484062" r:id="rId133"/>
    <p:sldLayoutId id="2147484063" r:id="rId134"/>
    <p:sldLayoutId id="2147483720" r:id="rId135"/>
    <p:sldLayoutId id="2147484064" r:id="rId136"/>
    <p:sldLayoutId id="2147484065" r:id="rId137"/>
    <p:sldLayoutId id="2147483723" r:id="rId138"/>
    <p:sldLayoutId id="2147483724" r:id="rId139"/>
    <p:sldLayoutId id="2147483725" r:id="rId140"/>
    <p:sldLayoutId id="2147483726" r:id="rId141"/>
    <p:sldLayoutId id="2147485505" r:id="rId142"/>
    <p:sldLayoutId id="2147486029" r:id="rId143"/>
    <p:sldLayoutId id="2147483727" r:id="rId144"/>
    <p:sldLayoutId id="2147483728" r:id="rId145"/>
    <p:sldLayoutId id="2147483729" r:id="rId146"/>
    <p:sldLayoutId id="2147483730" r:id="rId147"/>
    <p:sldLayoutId id="2147483731" r:id="rId148"/>
    <p:sldLayoutId id="2147483732" r:id="rId149"/>
    <p:sldLayoutId id="2147483733" r:id="rId150"/>
    <p:sldLayoutId id="2147483734" r:id="rId151"/>
    <p:sldLayoutId id="2147483735" r:id="rId152"/>
    <p:sldLayoutId id="2147485329" r:id="rId153"/>
    <p:sldLayoutId id="2147483737" r:id="rId154"/>
    <p:sldLayoutId id="2147485507" r:id="rId155"/>
    <p:sldLayoutId id="2147483736" r:id="rId156"/>
    <p:sldLayoutId id="2147485509" r:id="rId157"/>
    <p:sldLayoutId id="2147486031" r:id="rId158"/>
    <p:sldLayoutId id="2147486032" r:id="rId159"/>
    <p:sldLayoutId id="2147486033" r:id="rId160"/>
    <p:sldLayoutId id="2147483738" r:id="rId161"/>
    <p:sldLayoutId id="2147483739" r:id="rId162"/>
    <p:sldLayoutId id="2147485510" r:id="rId163"/>
    <p:sldLayoutId id="2147486034" r:id="rId164"/>
    <p:sldLayoutId id="2147483740" r:id="rId165"/>
    <p:sldLayoutId id="2147485323" r:id="rId166"/>
    <p:sldLayoutId id="2147483742" r:id="rId167"/>
    <p:sldLayoutId id="2147483743" r:id="rId168"/>
    <p:sldLayoutId id="2147485511" r:id="rId169"/>
    <p:sldLayoutId id="2147486035" r:id="rId170"/>
    <p:sldLayoutId id="2147483744" r:id="rId171"/>
    <p:sldLayoutId id="2147483745" r:id="rId172"/>
    <p:sldLayoutId id="2147483746" r:id="rId173"/>
    <p:sldLayoutId id="2147483747" r:id="rId174"/>
    <p:sldLayoutId id="2147483748" r:id="rId175"/>
    <p:sldLayoutId id="2147483749" r:id="rId176"/>
    <p:sldLayoutId id="2147483750" r:id="rId177"/>
    <p:sldLayoutId id="2147483751" r:id="rId178"/>
    <p:sldLayoutId id="2147483752" r:id="rId179"/>
    <p:sldLayoutId id="2147483753" r:id="rId180"/>
    <p:sldLayoutId id="2147483754" r:id="rId181"/>
    <p:sldLayoutId id="2147483755" r:id="rId182"/>
    <p:sldLayoutId id="2147483756" r:id="rId183"/>
    <p:sldLayoutId id="2147485250" r:id="rId184"/>
    <p:sldLayoutId id="2147485251" r:id="rId185"/>
    <p:sldLayoutId id="2147485252" r:id="rId186"/>
    <p:sldLayoutId id="2147485253" r:id="rId187"/>
    <p:sldLayoutId id="2147485512" r:id="rId188"/>
    <p:sldLayoutId id="2147485513" r:id="rId189"/>
    <p:sldLayoutId id="2147485514" r:id="rId190"/>
    <p:sldLayoutId id="2147485515" r:id="rId191"/>
    <p:sldLayoutId id="2147485516" r:id="rId192"/>
    <p:sldLayoutId id="2147485517" r:id="rId193"/>
    <p:sldLayoutId id="2147485518" r:id="rId194"/>
    <p:sldLayoutId id="2147486036" r:id="rId195"/>
    <p:sldLayoutId id="2147486037" r:id="rId196"/>
    <p:sldLayoutId id="2147486038" r:id="rId197"/>
    <p:sldLayoutId id="2147486039" r:id="rId198"/>
    <p:sldLayoutId id="2147486040" r:id="rId199"/>
    <p:sldLayoutId id="2147486041" r:id="rId200"/>
    <p:sldLayoutId id="2147486042" r:id="rId201"/>
    <p:sldLayoutId id="2147486043" r:id="rId202"/>
    <p:sldLayoutId id="2147486044" r:id="rId203"/>
    <p:sldLayoutId id="2147486045" r:id="rId204"/>
    <p:sldLayoutId id="2147486046" r:id="rId205"/>
    <p:sldLayoutId id="2147486047" r:id="rId206"/>
    <p:sldLayoutId id="2147486048" r:id="rId207"/>
    <p:sldLayoutId id="2147486049" r:id="rId208"/>
    <p:sldLayoutId id="2147486050" r:id="rId209"/>
    <p:sldLayoutId id="2147485254" r:id="rId210"/>
    <p:sldLayoutId id="2147485255" r:id="rId211"/>
    <p:sldLayoutId id="2147485256" r:id="rId212"/>
    <p:sldLayoutId id="2147485257" r:id="rId213"/>
    <p:sldLayoutId id="2147485258" r:id="rId214"/>
    <p:sldLayoutId id="2147485259" r:id="rId215"/>
    <p:sldLayoutId id="2147485260" r:id="rId216"/>
    <p:sldLayoutId id="2147483768" r:id="rId217"/>
    <p:sldLayoutId id="2147483769" r:id="rId218"/>
    <p:sldLayoutId id="2147485261" r:id="rId219"/>
    <p:sldLayoutId id="2147483771" r:id="rId220"/>
    <p:sldLayoutId id="2147483772" r:id="rId221"/>
    <p:sldLayoutId id="2147485264" r:id="rId222"/>
    <p:sldLayoutId id="2147485265" r:id="rId223"/>
    <p:sldLayoutId id="2147483775" r:id="rId224"/>
    <p:sldLayoutId id="2147483776" r:id="rId225"/>
    <p:sldLayoutId id="2147485266" r:id="rId226"/>
    <p:sldLayoutId id="2147485267" r:id="rId227"/>
    <p:sldLayoutId id="2147483779" r:id="rId228"/>
    <p:sldLayoutId id="2147483780" r:id="rId229"/>
    <p:sldLayoutId id="2147485268" r:id="rId230"/>
    <p:sldLayoutId id="2147483782" r:id="rId231"/>
    <p:sldLayoutId id="2147483783" r:id="rId232"/>
    <p:sldLayoutId id="2147483784" r:id="rId233"/>
    <p:sldLayoutId id="2147483785" r:id="rId234"/>
    <p:sldLayoutId id="2147483786" r:id="rId235"/>
    <p:sldLayoutId id="2147485519" r:id="rId236"/>
    <p:sldLayoutId id="2147485520" r:id="rId237"/>
    <p:sldLayoutId id="2147486054" r:id="rId238"/>
    <p:sldLayoutId id="2147486055" r:id="rId239"/>
    <p:sldLayoutId id="2147485523" r:id="rId240"/>
    <p:sldLayoutId id="2147485524" r:id="rId241"/>
    <p:sldLayoutId id="2147486056" r:id="rId242"/>
    <p:sldLayoutId id="2147485525" r:id="rId243"/>
    <p:sldLayoutId id="2147485526" r:id="rId244"/>
    <p:sldLayoutId id="2147486057" r:id="rId245"/>
    <p:sldLayoutId id="2147486058" r:id="rId246"/>
    <p:sldLayoutId id="2147486059" r:id="rId247"/>
    <p:sldLayoutId id="2147486060" r:id="rId248"/>
    <p:sldLayoutId id="2147486061" r:id="rId249"/>
    <p:sldLayoutId id="2147486062" r:id="rId250"/>
    <p:sldLayoutId id="2147486063" r:id="rId251"/>
    <p:sldLayoutId id="2147486064" r:id="rId252"/>
    <p:sldLayoutId id="2147486065" r:id="rId253"/>
    <p:sldLayoutId id="2147483787" r:id="rId254"/>
    <p:sldLayoutId id="2147483788" r:id="rId255"/>
    <p:sldLayoutId id="2147483789" r:id="rId256"/>
    <p:sldLayoutId id="2147483790" r:id="rId257"/>
    <p:sldLayoutId id="2147485530" r:id="rId258"/>
    <p:sldLayoutId id="2147485998" r:id="rId259"/>
    <p:sldLayoutId id="2147483791" r:id="rId260"/>
    <p:sldLayoutId id="2147483792" r:id="rId261"/>
    <p:sldLayoutId id="2147483793" r:id="rId262"/>
    <p:sldLayoutId id="2147483794" r:id="rId263"/>
    <p:sldLayoutId id="2147483795" r:id="rId264"/>
    <p:sldLayoutId id="2147483796" r:id="rId265"/>
    <p:sldLayoutId id="2147483797" r:id="rId266"/>
    <p:sldLayoutId id="2147483798" r:id="rId267"/>
    <p:sldLayoutId id="2147483799" r:id="rId268"/>
    <p:sldLayoutId id="2147485988" r:id="rId269"/>
    <p:sldLayoutId id="2147485435" r:id="rId270"/>
    <p:sldLayoutId id="2147483800" r:id="rId271"/>
    <p:sldLayoutId id="2147483801" r:id="rId272"/>
    <p:sldLayoutId id="2147483802" r:id="rId273"/>
    <p:sldLayoutId id="2147483803" r:id="rId274"/>
    <p:sldLayoutId id="2147483804" r:id="rId275"/>
    <p:sldLayoutId id="2147483805" r:id="rId276"/>
    <p:sldLayoutId id="2147483806" r:id="rId277"/>
    <p:sldLayoutId id="2147485532" r:id="rId278"/>
    <p:sldLayoutId id="2147486066" r:id="rId279"/>
    <p:sldLayoutId id="2147483807" r:id="rId280"/>
    <p:sldLayoutId id="2147483808" r:id="rId281"/>
    <p:sldLayoutId id="2147483809" r:id="rId282"/>
    <p:sldLayoutId id="2147483810" r:id="rId283"/>
    <p:sldLayoutId id="2147483811" r:id="rId284"/>
    <p:sldLayoutId id="2147483812" r:id="rId285"/>
    <p:sldLayoutId id="2147483813" r:id="rId286"/>
    <p:sldLayoutId id="2147483814" r:id="rId287"/>
    <p:sldLayoutId id="2147485533" r:id="rId288"/>
    <p:sldLayoutId id="2147485534" r:id="rId289"/>
    <p:sldLayoutId id="2147485535" r:id="rId290"/>
    <p:sldLayoutId id="2147486067" r:id="rId291"/>
    <p:sldLayoutId id="2147486068" r:id="rId292"/>
    <p:sldLayoutId id="2147483815" r:id="rId293"/>
    <p:sldLayoutId id="2147483816" r:id="rId294"/>
    <p:sldLayoutId id="2147483817" r:id="rId295"/>
    <p:sldLayoutId id="2147483818" r:id="rId296"/>
    <p:sldLayoutId id="2147483819" r:id="rId297"/>
    <p:sldLayoutId id="2147483820" r:id="rId298"/>
    <p:sldLayoutId id="2147483821" r:id="rId299"/>
    <p:sldLayoutId id="2147483822" r:id="rId300"/>
    <p:sldLayoutId id="2147485539" r:id="rId301"/>
    <p:sldLayoutId id="2147485540" r:id="rId302"/>
    <p:sldLayoutId id="2147485541" r:id="rId303"/>
    <p:sldLayoutId id="2147485542" r:id="rId304"/>
    <p:sldLayoutId id="2147485543" r:id="rId305"/>
    <p:sldLayoutId id="2147486069" r:id="rId306"/>
    <p:sldLayoutId id="2147486070" r:id="rId307"/>
    <p:sldLayoutId id="2147486071" r:id="rId308"/>
    <p:sldLayoutId id="2147486072" r:id="rId309"/>
    <p:sldLayoutId id="2147486073" r:id="rId310"/>
    <p:sldLayoutId id="2147483823" r:id="rId311"/>
    <p:sldLayoutId id="2147483824" r:id="rId312"/>
    <p:sldLayoutId id="2147483825" r:id="rId313"/>
    <p:sldLayoutId id="2147483826" r:id="rId314"/>
    <p:sldLayoutId id="2147483827" r:id="rId315"/>
    <p:sldLayoutId id="2147483828" r:id="rId316"/>
    <p:sldLayoutId id="2147483829" r:id="rId317"/>
    <p:sldLayoutId id="2147483830" r:id="rId318"/>
    <p:sldLayoutId id="2147483831" r:id="rId319"/>
    <p:sldLayoutId id="2147483832" r:id="rId320"/>
    <p:sldLayoutId id="2147483833" r:id="rId321"/>
    <p:sldLayoutId id="2147483834" r:id="rId322"/>
    <p:sldLayoutId id="2147483835" r:id="rId323"/>
    <p:sldLayoutId id="2147483836" r:id="rId324"/>
    <p:sldLayoutId id="2147483837" r:id="rId325"/>
    <p:sldLayoutId id="2147483838" r:id="rId326"/>
    <p:sldLayoutId id="2147483839" r:id="rId327"/>
    <p:sldLayoutId id="2147483840" r:id="rId328"/>
    <p:sldLayoutId id="2147483841" r:id="rId329"/>
    <p:sldLayoutId id="2147483842" r:id="rId330"/>
    <p:sldLayoutId id="2147485544" r:id="rId331"/>
    <p:sldLayoutId id="2147485545" r:id="rId332"/>
    <p:sldLayoutId id="2147485546" r:id="rId333"/>
    <p:sldLayoutId id="2147485547" r:id="rId334"/>
    <p:sldLayoutId id="2147485548" r:id="rId335"/>
    <p:sldLayoutId id="2147485549" r:id="rId336"/>
    <p:sldLayoutId id="2147485550" r:id="rId337"/>
    <p:sldLayoutId id="2147485552" r:id="rId338"/>
    <p:sldLayoutId id="2147485553" r:id="rId339"/>
    <p:sldLayoutId id="2147485554" r:id="rId340"/>
    <p:sldLayoutId id="2147485555" r:id="rId341"/>
    <p:sldLayoutId id="2147485556" r:id="rId342"/>
    <p:sldLayoutId id="2147485557" r:id="rId343"/>
    <p:sldLayoutId id="2147485558" r:id="rId344"/>
    <p:sldLayoutId id="2147485559" r:id="rId345"/>
    <p:sldLayoutId id="2147485560" r:id="rId346"/>
    <p:sldLayoutId id="2147485561" r:id="rId347"/>
    <p:sldLayoutId id="2147485562" r:id="rId348"/>
    <p:sldLayoutId id="2147486074" r:id="rId349"/>
    <p:sldLayoutId id="2147486075" r:id="rId350"/>
    <p:sldLayoutId id="2147486076" r:id="rId351"/>
    <p:sldLayoutId id="2147486077" r:id="rId352"/>
    <p:sldLayoutId id="2147486078" r:id="rId353"/>
    <p:sldLayoutId id="2147486079" r:id="rId354"/>
    <p:sldLayoutId id="2147486080" r:id="rId355"/>
    <p:sldLayoutId id="2147486081" r:id="rId356"/>
    <p:sldLayoutId id="2147486082" r:id="rId357"/>
    <p:sldLayoutId id="2147486083" r:id="rId358"/>
    <p:sldLayoutId id="2147486084" r:id="rId359"/>
    <p:sldLayoutId id="2147486085" r:id="rId360"/>
    <p:sldLayoutId id="2147486086" r:id="rId361"/>
    <p:sldLayoutId id="2147486087" r:id="rId362"/>
    <p:sldLayoutId id="2147486088" r:id="rId363"/>
    <p:sldLayoutId id="2147486089" r:id="rId364"/>
    <p:sldLayoutId id="2147486090" r:id="rId365"/>
    <p:sldLayoutId id="2147486091" r:id="rId366"/>
    <p:sldLayoutId id="2147483843" r:id="rId367"/>
    <p:sldLayoutId id="2147483844" r:id="rId368"/>
    <p:sldLayoutId id="2147485563" r:id="rId369"/>
    <p:sldLayoutId id="2147486092" r:id="rId370"/>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rmAutofit/>
          </a:bodyPr>
          <a:lstStyle>
            <a:lvl1pPr lvl="0">
              <a:spcBef>
                <a:spcPts val="0"/>
              </a:spcBef>
              <a:spcAft>
                <a:spcPts val="0"/>
              </a:spcAft>
              <a:buClr>
                <a:schemeClr val="dk1"/>
              </a:buClr>
              <a:buSzPts val="2800"/>
              <a:buNone/>
              <a:defRPr sz="2800">
                <a:solidFill>
                  <a:schemeClr val="dk1"/>
                </a:solidFill>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rmAutofit/>
          </a:bodyPr>
          <a:lstStyle>
            <a:lvl1pPr marL="457200" lvl="0" indent="-342900">
              <a:lnSpc>
                <a:spcPct val="115000"/>
              </a:lnSpc>
              <a:spcBef>
                <a:spcPts val="0"/>
              </a:spcBef>
              <a:spcAft>
                <a:spcPts val="0"/>
              </a:spcAft>
              <a:buClr>
                <a:schemeClr val="dk2"/>
              </a:buClr>
              <a:buSzPts val="1800"/>
              <a:buChar char="●"/>
              <a:defRPr sz="1800">
                <a:solidFill>
                  <a:schemeClr val="dk2"/>
                </a:solidFill>
              </a:defRPr>
            </a:lvl1pPr>
            <a:lvl2pPr marL="914400" lvl="1" indent="-317500">
              <a:lnSpc>
                <a:spcPct val="115000"/>
              </a:lnSpc>
              <a:spcBef>
                <a:spcPts val="0"/>
              </a:spcBef>
              <a:spcAft>
                <a:spcPts val="0"/>
              </a:spcAft>
              <a:buClr>
                <a:schemeClr val="dk2"/>
              </a:buClr>
              <a:buSzPts val="1400"/>
              <a:buChar char="○"/>
              <a:defRPr>
                <a:solidFill>
                  <a:schemeClr val="dk2"/>
                </a:solidFill>
              </a:defRPr>
            </a:lvl2pPr>
            <a:lvl3pPr marL="1371600" lvl="2" indent="-317500">
              <a:lnSpc>
                <a:spcPct val="115000"/>
              </a:lnSpc>
              <a:spcBef>
                <a:spcPts val="0"/>
              </a:spcBef>
              <a:spcAft>
                <a:spcPts val="0"/>
              </a:spcAft>
              <a:buClr>
                <a:schemeClr val="dk2"/>
              </a:buClr>
              <a:buSzPts val="1400"/>
              <a:buChar char="■"/>
              <a:defRPr>
                <a:solidFill>
                  <a:schemeClr val="dk2"/>
                </a:solidFill>
              </a:defRPr>
            </a:lvl3pPr>
            <a:lvl4pPr marL="1828800" lvl="3" indent="-317500">
              <a:lnSpc>
                <a:spcPct val="115000"/>
              </a:lnSpc>
              <a:spcBef>
                <a:spcPts val="0"/>
              </a:spcBef>
              <a:spcAft>
                <a:spcPts val="0"/>
              </a:spcAft>
              <a:buClr>
                <a:schemeClr val="dk2"/>
              </a:buClr>
              <a:buSzPts val="1400"/>
              <a:buChar char="●"/>
              <a:defRPr>
                <a:solidFill>
                  <a:schemeClr val="dk2"/>
                </a:solidFill>
              </a:defRPr>
            </a:lvl4pPr>
            <a:lvl5pPr marL="2286000" lvl="4" indent="-317500">
              <a:lnSpc>
                <a:spcPct val="115000"/>
              </a:lnSpc>
              <a:spcBef>
                <a:spcPts val="0"/>
              </a:spcBef>
              <a:spcAft>
                <a:spcPts val="0"/>
              </a:spcAft>
              <a:buClr>
                <a:schemeClr val="dk2"/>
              </a:buClr>
              <a:buSzPts val="1400"/>
              <a:buChar char="○"/>
              <a:defRPr>
                <a:solidFill>
                  <a:schemeClr val="dk2"/>
                </a:solidFill>
              </a:defRPr>
            </a:lvl5pPr>
            <a:lvl6pPr marL="2743200" lvl="5" indent="-317500">
              <a:lnSpc>
                <a:spcPct val="115000"/>
              </a:lnSpc>
              <a:spcBef>
                <a:spcPts val="0"/>
              </a:spcBef>
              <a:spcAft>
                <a:spcPts val="0"/>
              </a:spcAft>
              <a:buClr>
                <a:schemeClr val="dk2"/>
              </a:buClr>
              <a:buSzPts val="1400"/>
              <a:buChar char="■"/>
              <a:defRPr>
                <a:solidFill>
                  <a:schemeClr val="dk2"/>
                </a:solidFill>
              </a:defRPr>
            </a:lvl6pPr>
            <a:lvl7pPr marL="3200400" lvl="6" indent="-317500">
              <a:lnSpc>
                <a:spcPct val="115000"/>
              </a:lnSpc>
              <a:spcBef>
                <a:spcPts val="0"/>
              </a:spcBef>
              <a:spcAft>
                <a:spcPts val="0"/>
              </a:spcAft>
              <a:buClr>
                <a:schemeClr val="dk2"/>
              </a:buClr>
              <a:buSzPts val="1400"/>
              <a:buChar char="●"/>
              <a:defRPr>
                <a:solidFill>
                  <a:schemeClr val="dk2"/>
                </a:solidFill>
              </a:defRPr>
            </a:lvl7pPr>
            <a:lvl8pPr marL="3657600" lvl="7" indent="-317500">
              <a:lnSpc>
                <a:spcPct val="115000"/>
              </a:lnSpc>
              <a:spcBef>
                <a:spcPts val="0"/>
              </a:spcBef>
              <a:spcAft>
                <a:spcPts val="0"/>
              </a:spcAft>
              <a:buClr>
                <a:schemeClr val="dk2"/>
              </a:buClr>
              <a:buSzPts val="1400"/>
              <a:buChar char="○"/>
              <a:defRPr>
                <a:solidFill>
                  <a:schemeClr val="dk2"/>
                </a:solidFill>
              </a:defRPr>
            </a:lvl8pPr>
            <a:lvl9pPr marL="4114800" lvl="8" indent="-317500">
              <a:lnSpc>
                <a:spcPct val="115000"/>
              </a:lnSpc>
              <a:spcBef>
                <a:spcPts val="0"/>
              </a:spcBef>
              <a:spcAft>
                <a:spcPts val="0"/>
              </a:spcAft>
              <a:buClr>
                <a:schemeClr val="dk2"/>
              </a:buClr>
              <a:buSzPts val="1400"/>
              <a:buChar char="■"/>
              <a:defRPr>
                <a:solidFill>
                  <a:schemeClr val="dk2"/>
                </a:solidFill>
              </a:defRPr>
            </a:lvl9pPr>
          </a:lstStyle>
          <a:p>
            <a:endParaRPr/>
          </a:p>
        </p:txBody>
      </p:sp>
      <p:sp>
        <p:nvSpPr>
          <p:cNvPr id="8" name="Google Shape;8;p1"/>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rmAutofit/>
          </a:bodyPr>
          <a:lstStyle>
            <a:lvl1pPr lvl="0" algn="r">
              <a:buNone/>
              <a:defRPr sz="1333">
                <a:solidFill>
                  <a:schemeClr val="dk2"/>
                </a:solidFill>
              </a:defRPr>
            </a:lvl1pPr>
            <a:lvl2pPr lvl="1" algn="r">
              <a:buNone/>
              <a:defRPr sz="1333">
                <a:solidFill>
                  <a:schemeClr val="dk2"/>
                </a:solidFill>
              </a:defRPr>
            </a:lvl2pPr>
            <a:lvl3pPr lvl="2" algn="r">
              <a:buNone/>
              <a:defRPr sz="1333">
                <a:solidFill>
                  <a:schemeClr val="dk2"/>
                </a:solidFill>
              </a:defRPr>
            </a:lvl3pPr>
            <a:lvl4pPr lvl="3" algn="r">
              <a:buNone/>
              <a:defRPr sz="1333">
                <a:solidFill>
                  <a:schemeClr val="dk2"/>
                </a:solidFill>
              </a:defRPr>
            </a:lvl4pPr>
            <a:lvl5pPr lvl="4" algn="r">
              <a:buNone/>
              <a:defRPr sz="1333">
                <a:solidFill>
                  <a:schemeClr val="dk2"/>
                </a:solidFill>
              </a:defRPr>
            </a:lvl5pPr>
            <a:lvl6pPr lvl="5" algn="r">
              <a:buNone/>
              <a:defRPr sz="1333">
                <a:solidFill>
                  <a:schemeClr val="dk2"/>
                </a:solidFill>
              </a:defRPr>
            </a:lvl6pPr>
            <a:lvl7pPr lvl="6" algn="r">
              <a:buNone/>
              <a:defRPr sz="1333">
                <a:solidFill>
                  <a:schemeClr val="dk2"/>
                </a:solidFill>
              </a:defRPr>
            </a:lvl7pPr>
            <a:lvl8pPr lvl="7" algn="r">
              <a:buNone/>
              <a:defRPr sz="1333">
                <a:solidFill>
                  <a:schemeClr val="dk2"/>
                </a:solidFill>
              </a:defRPr>
            </a:lvl8pPr>
            <a:lvl9pPr lvl="8" algn="r">
              <a:buNone/>
              <a:defRPr sz="1333">
                <a:solidFill>
                  <a:schemeClr val="dk2"/>
                </a:solidFill>
              </a:defRPr>
            </a:lvl9pPr>
          </a:lstStyle>
          <a:p>
            <a:pPr marL="0" lvl="0" indent="0" algn="r" rtl="0">
              <a:spcBef>
                <a:spcPts val="0"/>
              </a:spcBef>
              <a:spcAft>
                <a:spcPts val="0"/>
              </a:spcAft>
              <a:buNone/>
            </a:pPr>
            <a:fld id="{00000000-1234-1234-1234-123412341234}" type="slidenum">
              <a:rPr lang="en"/>
              <a:pPr marL="0" lvl="0" indent="0" algn="r" rtl="0">
                <a:spcBef>
                  <a:spcPts val="0"/>
                </a:spcBef>
                <a:spcAft>
                  <a:spcPts val="0"/>
                </a:spcAft>
                <a:buNone/>
              </a:pPr>
              <a:t>‹#›</a:t>
            </a:fld>
            <a:endParaRPr/>
          </a:p>
        </p:txBody>
      </p:sp>
    </p:spTree>
  </p:cSld>
  <p:clrMap bg1="lt1" tx1="dk1" bg2="dk2" tx2="lt2" accent1="accent1" accent2="accent2" accent3="accent3" accent4="accent4" accent5="accent5" accent6="accent6" hlink="hlink" folHlink="folHlink"/>
  <p:sldLayoutIdLst>
    <p:sldLayoutId id="2147485340" r:id="rId1"/>
    <p:sldLayoutId id="2147485341" r:id="rId2"/>
    <p:sldLayoutId id="2147485342" r:id="rId3"/>
    <p:sldLayoutId id="2147485343" r:id="rId4"/>
    <p:sldLayoutId id="2147485344" r:id="rId5"/>
    <p:sldLayoutId id="2147485345" r:id="rId6"/>
    <p:sldLayoutId id="2147485346" r:id="rId7"/>
    <p:sldLayoutId id="2147485347" r:id="rId8"/>
    <p:sldLayoutId id="2147485348" r:id="rId9"/>
    <p:sldLayoutId id="2147485349" r:id="rId10"/>
    <p:sldLayoutId id="2147485350" r:id="rId11"/>
    <p:sldLayoutId id="2147485351" r:id="rId1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Slide Title"/>
          <p:cNvSpPr txBox="1">
            <a:spLocks noGrp="1"/>
          </p:cNvSpPr>
          <p:nvPr>
            <p:ph type="title" hasCustomPrompt="1"/>
          </p:nvPr>
        </p:nvSpPr>
        <p:spPr>
          <a:xfrm>
            <a:off x="603250" y="539750"/>
            <a:ext cx="10985500" cy="71658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ormAutofit/>
          </a:bodyPr>
          <a:lstStyle/>
          <a:p>
            <a:r>
              <a:t>Slide Title</a:t>
            </a:r>
          </a:p>
        </p:txBody>
      </p:sp>
      <p:sp>
        <p:nvSpPr>
          <p:cNvPr id="3" name="Body Level One…"/>
          <p:cNvSpPr txBox="1">
            <a:spLocks noGrp="1"/>
          </p:cNvSpPr>
          <p:nvPr>
            <p:ph type="body" idx="1" hasCustomPrompt="1"/>
          </p:nvPr>
        </p:nvSpPr>
        <p:spPr>
          <a:xfrm>
            <a:off x="603250" y="2124252"/>
            <a:ext cx="10985500" cy="412800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ormAutofit/>
          </a:bodyPr>
          <a:lstStyle/>
          <a:p>
            <a:r>
              <a:t>Slide bullet text</a:t>
            </a:r>
          </a:p>
          <a:p>
            <a:pPr lvl="1"/>
            <a:endParaRPr/>
          </a:p>
          <a:p>
            <a:pPr lvl="2"/>
            <a:endParaRPr/>
          </a:p>
          <a:p>
            <a:pPr lvl="3"/>
            <a:endParaRPr/>
          </a:p>
          <a:p>
            <a:pPr lvl="4"/>
            <a:endParaRPr/>
          </a:p>
        </p:txBody>
      </p:sp>
      <p:sp>
        <p:nvSpPr>
          <p:cNvPr id="4" name="Slide Number"/>
          <p:cNvSpPr txBox="1">
            <a:spLocks noGrp="1"/>
          </p:cNvSpPr>
          <p:nvPr>
            <p:ph type="sldNum" sz="quarter" idx="2"/>
          </p:nvPr>
        </p:nvSpPr>
        <p:spPr>
          <a:xfrm>
            <a:off x="5971049" y="6486708"/>
            <a:ext cx="243656" cy="241092"/>
          </a:xfrm>
          <a:prstGeom prst="rect">
            <a:avLst/>
          </a:prstGeom>
          <a:ln w="12700">
            <a:miter lim="400000"/>
          </a:ln>
        </p:spPr>
        <p:txBody>
          <a:bodyPr wrap="none" lIns="50800" tIns="50800" rIns="50800" bIns="50800" anchor="b">
            <a:spAutoFit/>
          </a:bodyPr>
          <a:lstStyle>
            <a:lvl1pPr algn="ctr" defTabSz="292100">
              <a:lnSpc>
                <a:spcPct val="100000"/>
              </a:lnSpc>
              <a:spcBef>
                <a:spcPts val="0"/>
              </a:spcBef>
              <a:defRPr sz="900">
                <a:solidFill>
                  <a:srgbClr val="000000"/>
                </a:solidFill>
                <a:latin typeface="+mn-lt"/>
                <a:ea typeface="+mn-ea"/>
                <a:cs typeface="+mn-cs"/>
                <a:sym typeface="Helvetica Neue"/>
              </a:defRPr>
            </a:lvl1pPr>
          </a:lstStyle>
          <a:p>
            <a:fld id="{86CB4B4D-7CA3-9044-876B-883B54F8677D}" type="slidenum">
              <a:t>‹#›</a:t>
            </a:fld>
            <a:endParaRPr/>
          </a:p>
        </p:txBody>
      </p:sp>
    </p:spTree>
  </p:cSld>
  <p:clrMap bg1="lt1" tx1="dk1" bg2="lt2" tx2="dk2" accent1="accent1" accent2="accent2" accent3="accent3" accent4="accent4" accent5="accent5" accent6="accent6" hlink="hlink" folHlink="folHlink"/>
  <p:sldLayoutIdLst>
    <p:sldLayoutId id="2147485357" r:id="rId1"/>
    <p:sldLayoutId id="2147485867" r:id="rId2"/>
    <p:sldLayoutId id="2147483664" r:id="rId3"/>
    <p:sldLayoutId id="2147486003" r:id="rId4"/>
  </p:sldLayoutIdLst>
  <p:transition spd="med"/>
  <p:txStyles>
    <p:titleStyle>
      <a:lvl1pPr marL="0" marR="0" indent="0" algn="l" defTabSz="1219169" rtl="0" latinLnBrk="0">
        <a:lnSpc>
          <a:spcPct val="80000"/>
        </a:lnSpc>
        <a:spcBef>
          <a:spcPts val="0"/>
        </a:spcBef>
        <a:spcAft>
          <a:spcPts val="0"/>
        </a:spcAft>
        <a:buClrTx/>
        <a:buSzTx/>
        <a:buFontTx/>
        <a:buNone/>
        <a:tabLst/>
        <a:defRPr sz="4250" b="1" i="0" u="none" strike="noStrike" cap="none" spc="-85" baseline="0">
          <a:solidFill>
            <a:srgbClr val="000000"/>
          </a:solidFill>
          <a:uFillTx/>
          <a:latin typeface="+mn-lt"/>
          <a:ea typeface="+mn-ea"/>
          <a:cs typeface="+mn-cs"/>
          <a:sym typeface="Helvetica Neue"/>
        </a:defRPr>
      </a:lvl1pPr>
      <a:lvl2pPr marL="0" marR="0" indent="0" algn="l" defTabSz="1219169" rtl="0" latinLnBrk="0">
        <a:lnSpc>
          <a:spcPct val="80000"/>
        </a:lnSpc>
        <a:spcBef>
          <a:spcPts val="0"/>
        </a:spcBef>
        <a:spcAft>
          <a:spcPts val="0"/>
        </a:spcAft>
        <a:buClrTx/>
        <a:buSzTx/>
        <a:buFontTx/>
        <a:buNone/>
        <a:tabLst/>
        <a:defRPr sz="4250" b="1" i="0" u="none" strike="noStrike" cap="none" spc="-85" baseline="0">
          <a:solidFill>
            <a:srgbClr val="000000"/>
          </a:solidFill>
          <a:uFillTx/>
          <a:latin typeface="+mn-lt"/>
          <a:ea typeface="+mn-ea"/>
          <a:cs typeface="+mn-cs"/>
          <a:sym typeface="Helvetica Neue"/>
        </a:defRPr>
      </a:lvl2pPr>
      <a:lvl3pPr marL="0" marR="0" indent="0" algn="l" defTabSz="1219169" rtl="0" latinLnBrk="0">
        <a:lnSpc>
          <a:spcPct val="80000"/>
        </a:lnSpc>
        <a:spcBef>
          <a:spcPts val="0"/>
        </a:spcBef>
        <a:spcAft>
          <a:spcPts val="0"/>
        </a:spcAft>
        <a:buClrTx/>
        <a:buSzTx/>
        <a:buFontTx/>
        <a:buNone/>
        <a:tabLst/>
        <a:defRPr sz="4250" b="1" i="0" u="none" strike="noStrike" cap="none" spc="-85" baseline="0">
          <a:solidFill>
            <a:srgbClr val="000000"/>
          </a:solidFill>
          <a:uFillTx/>
          <a:latin typeface="+mn-lt"/>
          <a:ea typeface="+mn-ea"/>
          <a:cs typeface="+mn-cs"/>
          <a:sym typeface="Helvetica Neue"/>
        </a:defRPr>
      </a:lvl3pPr>
      <a:lvl4pPr marL="0" marR="0" indent="0" algn="l" defTabSz="1219169" rtl="0" latinLnBrk="0">
        <a:lnSpc>
          <a:spcPct val="80000"/>
        </a:lnSpc>
        <a:spcBef>
          <a:spcPts val="0"/>
        </a:spcBef>
        <a:spcAft>
          <a:spcPts val="0"/>
        </a:spcAft>
        <a:buClrTx/>
        <a:buSzTx/>
        <a:buFontTx/>
        <a:buNone/>
        <a:tabLst/>
        <a:defRPr sz="4250" b="1" i="0" u="none" strike="noStrike" cap="none" spc="-85" baseline="0">
          <a:solidFill>
            <a:srgbClr val="000000"/>
          </a:solidFill>
          <a:uFillTx/>
          <a:latin typeface="+mn-lt"/>
          <a:ea typeface="+mn-ea"/>
          <a:cs typeface="+mn-cs"/>
          <a:sym typeface="Helvetica Neue"/>
        </a:defRPr>
      </a:lvl4pPr>
      <a:lvl5pPr marL="0" marR="0" indent="0" algn="l" defTabSz="1219169" rtl="0" latinLnBrk="0">
        <a:lnSpc>
          <a:spcPct val="80000"/>
        </a:lnSpc>
        <a:spcBef>
          <a:spcPts val="0"/>
        </a:spcBef>
        <a:spcAft>
          <a:spcPts val="0"/>
        </a:spcAft>
        <a:buClrTx/>
        <a:buSzTx/>
        <a:buFontTx/>
        <a:buNone/>
        <a:tabLst/>
        <a:defRPr sz="4250" b="1" i="0" u="none" strike="noStrike" cap="none" spc="-85" baseline="0">
          <a:solidFill>
            <a:srgbClr val="000000"/>
          </a:solidFill>
          <a:uFillTx/>
          <a:latin typeface="+mn-lt"/>
          <a:ea typeface="+mn-ea"/>
          <a:cs typeface="+mn-cs"/>
          <a:sym typeface="Helvetica Neue"/>
        </a:defRPr>
      </a:lvl5pPr>
      <a:lvl6pPr marL="0" marR="0" indent="0" algn="l" defTabSz="1219169" rtl="0" latinLnBrk="0">
        <a:lnSpc>
          <a:spcPct val="80000"/>
        </a:lnSpc>
        <a:spcBef>
          <a:spcPts val="0"/>
        </a:spcBef>
        <a:spcAft>
          <a:spcPts val="0"/>
        </a:spcAft>
        <a:buClrTx/>
        <a:buSzTx/>
        <a:buFontTx/>
        <a:buNone/>
        <a:tabLst/>
        <a:defRPr sz="4250" b="1" i="0" u="none" strike="noStrike" cap="none" spc="-85" baseline="0">
          <a:solidFill>
            <a:srgbClr val="000000"/>
          </a:solidFill>
          <a:uFillTx/>
          <a:latin typeface="+mn-lt"/>
          <a:ea typeface="+mn-ea"/>
          <a:cs typeface="+mn-cs"/>
          <a:sym typeface="Helvetica Neue"/>
        </a:defRPr>
      </a:lvl6pPr>
      <a:lvl7pPr marL="0" marR="0" indent="0" algn="l" defTabSz="1219169" rtl="0" latinLnBrk="0">
        <a:lnSpc>
          <a:spcPct val="80000"/>
        </a:lnSpc>
        <a:spcBef>
          <a:spcPts val="0"/>
        </a:spcBef>
        <a:spcAft>
          <a:spcPts val="0"/>
        </a:spcAft>
        <a:buClrTx/>
        <a:buSzTx/>
        <a:buFontTx/>
        <a:buNone/>
        <a:tabLst/>
        <a:defRPr sz="4250" b="1" i="0" u="none" strike="noStrike" cap="none" spc="-85" baseline="0">
          <a:solidFill>
            <a:srgbClr val="000000"/>
          </a:solidFill>
          <a:uFillTx/>
          <a:latin typeface="+mn-lt"/>
          <a:ea typeface="+mn-ea"/>
          <a:cs typeface="+mn-cs"/>
          <a:sym typeface="Helvetica Neue"/>
        </a:defRPr>
      </a:lvl7pPr>
      <a:lvl8pPr marL="0" marR="0" indent="0" algn="l" defTabSz="1219169" rtl="0" latinLnBrk="0">
        <a:lnSpc>
          <a:spcPct val="80000"/>
        </a:lnSpc>
        <a:spcBef>
          <a:spcPts val="0"/>
        </a:spcBef>
        <a:spcAft>
          <a:spcPts val="0"/>
        </a:spcAft>
        <a:buClrTx/>
        <a:buSzTx/>
        <a:buFontTx/>
        <a:buNone/>
        <a:tabLst/>
        <a:defRPr sz="4250" b="1" i="0" u="none" strike="noStrike" cap="none" spc="-85" baseline="0">
          <a:solidFill>
            <a:srgbClr val="000000"/>
          </a:solidFill>
          <a:uFillTx/>
          <a:latin typeface="+mn-lt"/>
          <a:ea typeface="+mn-ea"/>
          <a:cs typeface="+mn-cs"/>
          <a:sym typeface="Helvetica Neue"/>
        </a:defRPr>
      </a:lvl8pPr>
      <a:lvl9pPr marL="0" marR="0" indent="0" algn="l" defTabSz="1219169" rtl="0" latinLnBrk="0">
        <a:lnSpc>
          <a:spcPct val="80000"/>
        </a:lnSpc>
        <a:spcBef>
          <a:spcPts val="0"/>
        </a:spcBef>
        <a:spcAft>
          <a:spcPts val="0"/>
        </a:spcAft>
        <a:buClrTx/>
        <a:buSzTx/>
        <a:buFontTx/>
        <a:buNone/>
        <a:tabLst/>
        <a:defRPr sz="4250" b="1" i="0" u="none" strike="noStrike" cap="none" spc="-85" baseline="0">
          <a:solidFill>
            <a:srgbClr val="000000"/>
          </a:solidFill>
          <a:uFillTx/>
          <a:latin typeface="+mn-lt"/>
          <a:ea typeface="+mn-ea"/>
          <a:cs typeface="+mn-cs"/>
          <a:sym typeface="Helvetica Neue"/>
        </a:defRPr>
      </a:lvl9pPr>
    </p:titleStyle>
    <p:bodyStyle>
      <a:lvl1pPr marL="349250" marR="0" indent="-349250" algn="l" defTabSz="1219169" rtl="0" latinLnBrk="0">
        <a:lnSpc>
          <a:spcPct val="140000"/>
        </a:lnSpc>
        <a:spcBef>
          <a:spcPts val="2250"/>
        </a:spcBef>
        <a:spcAft>
          <a:spcPts val="0"/>
        </a:spcAft>
        <a:buClrTx/>
        <a:buSzPct val="123000"/>
        <a:buFontTx/>
        <a:buChar char="•"/>
        <a:tabLst/>
        <a:defRPr sz="2750" b="0" i="0" u="none" strike="noStrike" cap="none" spc="0" baseline="0">
          <a:solidFill>
            <a:srgbClr val="404040"/>
          </a:solidFill>
          <a:uFillTx/>
          <a:latin typeface="SlateStd-Light"/>
          <a:ea typeface="SlateStd-Light"/>
          <a:cs typeface="SlateStd-Light"/>
          <a:sym typeface="SlateStd-Light"/>
        </a:defRPr>
      </a:lvl1pPr>
      <a:lvl2pPr marL="654050" marR="0" indent="-349250" algn="l" defTabSz="1219169" rtl="0" latinLnBrk="0">
        <a:lnSpc>
          <a:spcPct val="140000"/>
        </a:lnSpc>
        <a:spcBef>
          <a:spcPts val="2250"/>
        </a:spcBef>
        <a:spcAft>
          <a:spcPts val="0"/>
        </a:spcAft>
        <a:buClrTx/>
        <a:buSzPct val="123000"/>
        <a:buFontTx/>
        <a:buChar char="•"/>
        <a:tabLst/>
        <a:defRPr sz="2750" b="0" i="0" u="none" strike="noStrike" cap="none" spc="0" baseline="0">
          <a:solidFill>
            <a:srgbClr val="404040"/>
          </a:solidFill>
          <a:uFillTx/>
          <a:latin typeface="SlateStd-Light"/>
          <a:ea typeface="SlateStd-Light"/>
          <a:cs typeface="SlateStd-Light"/>
          <a:sym typeface="SlateStd-Light"/>
        </a:defRPr>
      </a:lvl2pPr>
      <a:lvl3pPr marL="958850" marR="0" indent="-349250" algn="l" defTabSz="1219169" rtl="0" latinLnBrk="0">
        <a:lnSpc>
          <a:spcPct val="140000"/>
        </a:lnSpc>
        <a:spcBef>
          <a:spcPts val="2250"/>
        </a:spcBef>
        <a:spcAft>
          <a:spcPts val="0"/>
        </a:spcAft>
        <a:buClrTx/>
        <a:buSzPct val="123000"/>
        <a:buFontTx/>
        <a:buChar char="•"/>
        <a:tabLst/>
        <a:defRPr sz="2750" b="0" i="0" u="none" strike="noStrike" cap="none" spc="0" baseline="0">
          <a:solidFill>
            <a:srgbClr val="404040"/>
          </a:solidFill>
          <a:uFillTx/>
          <a:latin typeface="SlateStd-Light"/>
          <a:ea typeface="SlateStd-Light"/>
          <a:cs typeface="SlateStd-Light"/>
          <a:sym typeface="SlateStd-Light"/>
        </a:defRPr>
      </a:lvl3pPr>
      <a:lvl4pPr marL="1263650" marR="0" indent="-349250" algn="l" defTabSz="1219169" rtl="0" latinLnBrk="0">
        <a:lnSpc>
          <a:spcPct val="140000"/>
        </a:lnSpc>
        <a:spcBef>
          <a:spcPts val="2250"/>
        </a:spcBef>
        <a:spcAft>
          <a:spcPts val="0"/>
        </a:spcAft>
        <a:buClrTx/>
        <a:buSzPct val="123000"/>
        <a:buFontTx/>
        <a:buChar char="•"/>
        <a:tabLst/>
        <a:defRPr sz="2750" b="0" i="0" u="none" strike="noStrike" cap="none" spc="0" baseline="0">
          <a:solidFill>
            <a:srgbClr val="404040"/>
          </a:solidFill>
          <a:uFillTx/>
          <a:latin typeface="SlateStd-Light"/>
          <a:ea typeface="SlateStd-Light"/>
          <a:cs typeface="SlateStd-Light"/>
          <a:sym typeface="SlateStd-Light"/>
        </a:defRPr>
      </a:lvl4pPr>
      <a:lvl5pPr marL="1568450" marR="0" indent="-349250" algn="l" defTabSz="1219169" rtl="0" latinLnBrk="0">
        <a:lnSpc>
          <a:spcPct val="140000"/>
        </a:lnSpc>
        <a:spcBef>
          <a:spcPts val="2250"/>
        </a:spcBef>
        <a:spcAft>
          <a:spcPts val="0"/>
        </a:spcAft>
        <a:buClrTx/>
        <a:buSzPct val="123000"/>
        <a:buFontTx/>
        <a:buChar char="•"/>
        <a:tabLst/>
        <a:defRPr sz="2750" b="0" i="0" u="none" strike="noStrike" cap="none" spc="0" baseline="0">
          <a:solidFill>
            <a:srgbClr val="404040"/>
          </a:solidFill>
          <a:uFillTx/>
          <a:latin typeface="SlateStd-Light"/>
          <a:ea typeface="SlateStd-Light"/>
          <a:cs typeface="SlateStd-Light"/>
          <a:sym typeface="SlateStd-Light"/>
        </a:defRPr>
      </a:lvl5pPr>
      <a:lvl6pPr marL="1873250" marR="0" indent="-349250" algn="l" defTabSz="1219169" rtl="0" latinLnBrk="0">
        <a:lnSpc>
          <a:spcPct val="140000"/>
        </a:lnSpc>
        <a:spcBef>
          <a:spcPts val="2250"/>
        </a:spcBef>
        <a:spcAft>
          <a:spcPts val="0"/>
        </a:spcAft>
        <a:buClrTx/>
        <a:buSzPct val="123000"/>
        <a:buFontTx/>
        <a:buChar char="•"/>
        <a:tabLst/>
        <a:defRPr sz="2750" b="0" i="0" u="none" strike="noStrike" cap="none" spc="0" baseline="0">
          <a:solidFill>
            <a:srgbClr val="404040"/>
          </a:solidFill>
          <a:uFillTx/>
          <a:latin typeface="SlateStd-Light"/>
          <a:ea typeface="SlateStd-Light"/>
          <a:cs typeface="SlateStd-Light"/>
          <a:sym typeface="SlateStd-Light"/>
        </a:defRPr>
      </a:lvl6pPr>
      <a:lvl7pPr marL="2178050" marR="0" indent="-349250" algn="l" defTabSz="1219169" rtl="0" latinLnBrk="0">
        <a:lnSpc>
          <a:spcPct val="140000"/>
        </a:lnSpc>
        <a:spcBef>
          <a:spcPts val="2250"/>
        </a:spcBef>
        <a:spcAft>
          <a:spcPts val="0"/>
        </a:spcAft>
        <a:buClrTx/>
        <a:buSzPct val="123000"/>
        <a:buFontTx/>
        <a:buChar char="•"/>
        <a:tabLst/>
        <a:defRPr sz="2750" b="0" i="0" u="none" strike="noStrike" cap="none" spc="0" baseline="0">
          <a:solidFill>
            <a:srgbClr val="404040"/>
          </a:solidFill>
          <a:uFillTx/>
          <a:latin typeface="SlateStd-Light"/>
          <a:ea typeface="SlateStd-Light"/>
          <a:cs typeface="SlateStd-Light"/>
          <a:sym typeface="SlateStd-Light"/>
        </a:defRPr>
      </a:lvl7pPr>
      <a:lvl8pPr marL="2482850" marR="0" indent="-349250" algn="l" defTabSz="1219169" rtl="0" latinLnBrk="0">
        <a:lnSpc>
          <a:spcPct val="140000"/>
        </a:lnSpc>
        <a:spcBef>
          <a:spcPts val="2250"/>
        </a:spcBef>
        <a:spcAft>
          <a:spcPts val="0"/>
        </a:spcAft>
        <a:buClrTx/>
        <a:buSzPct val="123000"/>
        <a:buFontTx/>
        <a:buChar char="•"/>
        <a:tabLst/>
        <a:defRPr sz="2750" b="0" i="0" u="none" strike="noStrike" cap="none" spc="0" baseline="0">
          <a:solidFill>
            <a:srgbClr val="404040"/>
          </a:solidFill>
          <a:uFillTx/>
          <a:latin typeface="SlateStd-Light"/>
          <a:ea typeface="SlateStd-Light"/>
          <a:cs typeface="SlateStd-Light"/>
          <a:sym typeface="SlateStd-Light"/>
        </a:defRPr>
      </a:lvl8pPr>
      <a:lvl9pPr marL="2787650" marR="0" indent="-349250" algn="l" defTabSz="1219169" rtl="0" latinLnBrk="0">
        <a:lnSpc>
          <a:spcPct val="140000"/>
        </a:lnSpc>
        <a:spcBef>
          <a:spcPts val="2250"/>
        </a:spcBef>
        <a:spcAft>
          <a:spcPts val="0"/>
        </a:spcAft>
        <a:buClrTx/>
        <a:buSzPct val="123000"/>
        <a:buFontTx/>
        <a:buChar char="•"/>
        <a:tabLst/>
        <a:defRPr sz="2750" b="0" i="0" u="none" strike="noStrike" cap="none" spc="0" baseline="0">
          <a:solidFill>
            <a:srgbClr val="404040"/>
          </a:solidFill>
          <a:uFillTx/>
          <a:latin typeface="SlateStd-Light"/>
          <a:ea typeface="SlateStd-Light"/>
          <a:cs typeface="SlateStd-Light"/>
          <a:sym typeface="SlateStd-Light"/>
        </a:defRPr>
      </a:lvl9pPr>
    </p:bodyStyle>
    <p:otherStyle>
      <a:lvl1pPr marL="0" marR="0" indent="0" algn="ctr" defTabSz="292100" rtl="0" latinLnBrk="0">
        <a:lnSpc>
          <a:spcPct val="100000"/>
        </a:lnSpc>
        <a:spcBef>
          <a:spcPts val="0"/>
        </a:spcBef>
        <a:spcAft>
          <a:spcPts val="0"/>
        </a:spcAft>
        <a:buClrTx/>
        <a:buSzTx/>
        <a:buFontTx/>
        <a:buNone/>
        <a:tabLst/>
        <a:defRPr sz="900" b="0" i="0" u="none" strike="noStrike" cap="none" spc="0" baseline="0">
          <a:solidFill>
            <a:schemeClr val="tx1"/>
          </a:solidFill>
          <a:uFillTx/>
          <a:latin typeface="+mn-lt"/>
          <a:ea typeface="+mn-ea"/>
          <a:cs typeface="+mn-cs"/>
          <a:sym typeface="Helvetica Neue"/>
        </a:defRPr>
      </a:lvl1pPr>
      <a:lvl2pPr marL="0" marR="0" indent="0" algn="ctr" defTabSz="292100" rtl="0" latinLnBrk="0">
        <a:lnSpc>
          <a:spcPct val="100000"/>
        </a:lnSpc>
        <a:spcBef>
          <a:spcPts val="0"/>
        </a:spcBef>
        <a:spcAft>
          <a:spcPts val="0"/>
        </a:spcAft>
        <a:buClrTx/>
        <a:buSzTx/>
        <a:buFontTx/>
        <a:buNone/>
        <a:tabLst/>
        <a:defRPr sz="900" b="0" i="0" u="none" strike="noStrike" cap="none" spc="0" baseline="0">
          <a:solidFill>
            <a:schemeClr val="tx1"/>
          </a:solidFill>
          <a:uFillTx/>
          <a:latin typeface="+mn-lt"/>
          <a:ea typeface="+mn-ea"/>
          <a:cs typeface="+mn-cs"/>
          <a:sym typeface="Helvetica Neue"/>
        </a:defRPr>
      </a:lvl2pPr>
      <a:lvl3pPr marL="0" marR="0" indent="0" algn="ctr" defTabSz="292100" rtl="0" latinLnBrk="0">
        <a:lnSpc>
          <a:spcPct val="100000"/>
        </a:lnSpc>
        <a:spcBef>
          <a:spcPts val="0"/>
        </a:spcBef>
        <a:spcAft>
          <a:spcPts val="0"/>
        </a:spcAft>
        <a:buClrTx/>
        <a:buSzTx/>
        <a:buFontTx/>
        <a:buNone/>
        <a:tabLst/>
        <a:defRPr sz="900" b="0" i="0" u="none" strike="noStrike" cap="none" spc="0" baseline="0">
          <a:solidFill>
            <a:schemeClr val="tx1"/>
          </a:solidFill>
          <a:uFillTx/>
          <a:latin typeface="+mn-lt"/>
          <a:ea typeface="+mn-ea"/>
          <a:cs typeface="+mn-cs"/>
          <a:sym typeface="Helvetica Neue"/>
        </a:defRPr>
      </a:lvl3pPr>
      <a:lvl4pPr marL="0" marR="0" indent="0" algn="ctr" defTabSz="292100" rtl="0" latinLnBrk="0">
        <a:lnSpc>
          <a:spcPct val="100000"/>
        </a:lnSpc>
        <a:spcBef>
          <a:spcPts val="0"/>
        </a:spcBef>
        <a:spcAft>
          <a:spcPts val="0"/>
        </a:spcAft>
        <a:buClrTx/>
        <a:buSzTx/>
        <a:buFontTx/>
        <a:buNone/>
        <a:tabLst/>
        <a:defRPr sz="900" b="0" i="0" u="none" strike="noStrike" cap="none" spc="0" baseline="0">
          <a:solidFill>
            <a:schemeClr val="tx1"/>
          </a:solidFill>
          <a:uFillTx/>
          <a:latin typeface="+mn-lt"/>
          <a:ea typeface="+mn-ea"/>
          <a:cs typeface="+mn-cs"/>
          <a:sym typeface="Helvetica Neue"/>
        </a:defRPr>
      </a:lvl4pPr>
      <a:lvl5pPr marL="0" marR="0" indent="0" algn="ctr" defTabSz="292100" rtl="0" latinLnBrk="0">
        <a:lnSpc>
          <a:spcPct val="100000"/>
        </a:lnSpc>
        <a:spcBef>
          <a:spcPts val="0"/>
        </a:spcBef>
        <a:spcAft>
          <a:spcPts val="0"/>
        </a:spcAft>
        <a:buClrTx/>
        <a:buSzTx/>
        <a:buFontTx/>
        <a:buNone/>
        <a:tabLst/>
        <a:defRPr sz="900" b="0" i="0" u="none" strike="noStrike" cap="none" spc="0" baseline="0">
          <a:solidFill>
            <a:schemeClr val="tx1"/>
          </a:solidFill>
          <a:uFillTx/>
          <a:latin typeface="+mn-lt"/>
          <a:ea typeface="+mn-ea"/>
          <a:cs typeface="+mn-cs"/>
          <a:sym typeface="Helvetica Neue"/>
        </a:defRPr>
      </a:lvl5pPr>
      <a:lvl6pPr marL="0" marR="0" indent="0" algn="ctr" defTabSz="292100" rtl="0" latinLnBrk="0">
        <a:lnSpc>
          <a:spcPct val="100000"/>
        </a:lnSpc>
        <a:spcBef>
          <a:spcPts val="0"/>
        </a:spcBef>
        <a:spcAft>
          <a:spcPts val="0"/>
        </a:spcAft>
        <a:buClrTx/>
        <a:buSzTx/>
        <a:buFontTx/>
        <a:buNone/>
        <a:tabLst/>
        <a:defRPr sz="900" b="0" i="0" u="none" strike="noStrike" cap="none" spc="0" baseline="0">
          <a:solidFill>
            <a:schemeClr val="tx1"/>
          </a:solidFill>
          <a:uFillTx/>
          <a:latin typeface="+mn-lt"/>
          <a:ea typeface="+mn-ea"/>
          <a:cs typeface="+mn-cs"/>
          <a:sym typeface="Helvetica Neue"/>
        </a:defRPr>
      </a:lvl6pPr>
      <a:lvl7pPr marL="0" marR="0" indent="0" algn="ctr" defTabSz="292100" rtl="0" latinLnBrk="0">
        <a:lnSpc>
          <a:spcPct val="100000"/>
        </a:lnSpc>
        <a:spcBef>
          <a:spcPts val="0"/>
        </a:spcBef>
        <a:spcAft>
          <a:spcPts val="0"/>
        </a:spcAft>
        <a:buClrTx/>
        <a:buSzTx/>
        <a:buFontTx/>
        <a:buNone/>
        <a:tabLst/>
        <a:defRPr sz="900" b="0" i="0" u="none" strike="noStrike" cap="none" spc="0" baseline="0">
          <a:solidFill>
            <a:schemeClr val="tx1"/>
          </a:solidFill>
          <a:uFillTx/>
          <a:latin typeface="+mn-lt"/>
          <a:ea typeface="+mn-ea"/>
          <a:cs typeface="+mn-cs"/>
          <a:sym typeface="Helvetica Neue"/>
        </a:defRPr>
      </a:lvl7pPr>
      <a:lvl8pPr marL="0" marR="0" indent="0" algn="ctr" defTabSz="292100" rtl="0" latinLnBrk="0">
        <a:lnSpc>
          <a:spcPct val="100000"/>
        </a:lnSpc>
        <a:spcBef>
          <a:spcPts val="0"/>
        </a:spcBef>
        <a:spcAft>
          <a:spcPts val="0"/>
        </a:spcAft>
        <a:buClrTx/>
        <a:buSzTx/>
        <a:buFontTx/>
        <a:buNone/>
        <a:tabLst/>
        <a:defRPr sz="900" b="0" i="0" u="none" strike="noStrike" cap="none" spc="0" baseline="0">
          <a:solidFill>
            <a:schemeClr val="tx1"/>
          </a:solidFill>
          <a:uFillTx/>
          <a:latin typeface="+mn-lt"/>
          <a:ea typeface="+mn-ea"/>
          <a:cs typeface="+mn-cs"/>
          <a:sym typeface="Helvetica Neue"/>
        </a:defRPr>
      </a:lvl8pPr>
      <a:lvl9pPr marL="0" marR="0" indent="0" algn="ctr" defTabSz="292100" rtl="0" latinLnBrk="0">
        <a:lnSpc>
          <a:spcPct val="100000"/>
        </a:lnSpc>
        <a:spcBef>
          <a:spcPts val="0"/>
        </a:spcBef>
        <a:spcAft>
          <a:spcPts val="0"/>
        </a:spcAft>
        <a:buClrTx/>
        <a:buSzTx/>
        <a:buFontTx/>
        <a:buNone/>
        <a:tabLst/>
        <a:defRPr sz="900" b="0" i="0" u="none" strike="noStrike" cap="none" spc="0" baseline="0">
          <a:solidFill>
            <a:schemeClr val="tx1"/>
          </a:solidFill>
          <a:uFillTx/>
          <a:latin typeface="+mn-lt"/>
          <a:ea typeface="+mn-ea"/>
          <a:cs typeface="+mn-cs"/>
          <a:sym typeface="Helvetica Neue"/>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F3C8E6B-4EF4-AB45-BB5A-B61F60A67808}"/>
              </a:ext>
            </a:extLst>
          </p:cNvPr>
          <p:cNvSpPr>
            <a:spLocks noGrp="1"/>
          </p:cNvSpPr>
          <p:nvPr>
            <p:ph type="title"/>
          </p:nvPr>
        </p:nvSpPr>
        <p:spPr>
          <a:xfrm>
            <a:off x="609600" y="365128"/>
            <a:ext cx="109728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2233A315-3653-1248-BF74-8D225E1A012F}"/>
              </a:ext>
            </a:extLst>
          </p:cNvPr>
          <p:cNvSpPr>
            <a:spLocks noGrp="1"/>
          </p:cNvSpPr>
          <p:nvPr>
            <p:ph type="body" idx="1"/>
          </p:nvPr>
        </p:nvSpPr>
        <p:spPr>
          <a:xfrm>
            <a:off x="609600" y="1825625"/>
            <a:ext cx="109728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89277CC0-3406-FE41-A537-FC7F5005FE7D}"/>
              </a:ext>
            </a:extLst>
          </p:cNvPr>
          <p:cNvSpPr>
            <a:spLocks noGrp="1"/>
          </p:cNvSpPr>
          <p:nvPr>
            <p:ph type="sldNum" sz="quarter" idx="4"/>
          </p:nvPr>
        </p:nvSpPr>
        <p:spPr>
          <a:xfrm>
            <a:off x="8839200" y="6356353"/>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9264081-CCE9-434F-BC99-2EAB68E1AC8B}" type="slidenum">
              <a:rPr lang="en-US" smtClean="0"/>
              <a:t>‹#›</a:t>
            </a:fld>
            <a:endParaRPr lang="en-US"/>
          </a:p>
        </p:txBody>
      </p:sp>
      <p:sp>
        <p:nvSpPr>
          <p:cNvPr id="9" name="Footer Placeholder 8">
            <a:extLst>
              <a:ext uri="{FF2B5EF4-FFF2-40B4-BE49-F238E27FC236}">
                <a16:creationId xmlns:a16="http://schemas.microsoft.com/office/drawing/2014/main" id="{F6F45CB4-03EB-854B-871B-8D89D60BBF01}"/>
              </a:ext>
            </a:extLst>
          </p:cNvPr>
          <p:cNvSpPr>
            <a:spLocks noGrp="1"/>
          </p:cNvSpPr>
          <p:nvPr>
            <p:ph type="ftr" sz="quarter" idx="3"/>
          </p:nvPr>
        </p:nvSpPr>
        <p:spPr>
          <a:xfrm>
            <a:off x="609600" y="6356353"/>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lgn="l"/>
            <a:r>
              <a:rPr lang="en-US"/>
              <a:t>Illinois Perinatal Quality Collaborative</a:t>
            </a:r>
          </a:p>
        </p:txBody>
      </p:sp>
    </p:spTree>
    <p:extLst>
      <p:ext uri="{BB962C8B-B14F-4D97-AF65-F5344CB8AC3E}">
        <p14:creationId xmlns:p14="http://schemas.microsoft.com/office/powerpoint/2010/main" val="2248343711"/>
      </p:ext>
    </p:extLst>
  </p:cSld>
  <p:clrMap bg1="lt1" tx1="dk1" bg2="lt2" tx2="dk2" accent1="accent1" accent2="accent2" accent3="accent3" accent4="accent4" accent5="accent5" accent6="accent6" hlink="hlink" folHlink="folHlink"/>
  <p:sldLayoutIdLst>
    <p:sldLayoutId id="2147486006" r:id="rId1"/>
    <p:sldLayoutId id="2147486007" r:id="rId2"/>
    <p:sldLayoutId id="2147486008" r:id="rId3"/>
    <p:sldLayoutId id="2147486009" r:id="rId4"/>
    <p:sldLayoutId id="2147486010" r:id="rId5"/>
    <p:sldLayoutId id="2147486011" r:id="rId6"/>
    <p:sldLayoutId id="2147483674" r:id="rId7"/>
    <p:sldLayoutId id="2147483675" r:id="rId8"/>
    <p:sldLayoutId id="2147485873" r:id="rId9"/>
    <p:sldLayoutId id="2147483677" r:id="rId10"/>
    <p:sldLayoutId id="2147483678" r:id="rId11"/>
    <p:sldLayoutId id="2147483679" r:id="rId12"/>
    <p:sldLayoutId id="2147483705" r:id="rId13"/>
  </p:sldLayoutIdLst>
  <p:hf hdr="0" dt="0"/>
  <p:txStyles>
    <p:titleStyle>
      <a:lvl1pPr algn="l" defTabSz="914400" rtl="0" eaLnBrk="1" latinLnBrk="0" hangingPunct="1">
        <a:lnSpc>
          <a:spcPct val="90000"/>
        </a:lnSpc>
        <a:spcBef>
          <a:spcPct val="0"/>
        </a:spcBef>
        <a:buNone/>
        <a:defRPr sz="3600" b="0" i="0" kern="1200">
          <a:solidFill>
            <a:schemeClr val="tx1"/>
          </a:solidFill>
          <a:latin typeface="+mj-lt"/>
          <a:ea typeface="Lato Medium" panose="020F0502020204030203" pitchFamily="34" charset="0"/>
          <a:cs typeface="Lato Medium" panose="020F0502020204030203" pitchFamily="34" charset="0"/>
        </a:defRPr>
      </a:lvl1pPr>
    </p:titleStyle>
    <p:bodyStyle>
      <a:lvl1pPr marL="228600" indent="-228600" algn="l" defTabSz="914400" rtl="0" eaLnBrk="1" latinLnBrk="0" hangingPunct="1">
        <a:lnSpc>
          <a:spcPct val="90000"/>
        </a:lnSpc>
        <a:spcBef>
          <a:spcPts val="1000"/>
        </a:spcBef>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90000"/>
        </a:lnSpc>
        <a:spcBef>
          <a:spcPts val="500"/>
        </a:spcBef>
        <a:buClr>
          <a:schemeClr val="accent2"/>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90000"/>
        </a:lnSpc>
        <a:spcBef>
          <a:spcPts val="500"/>
        </a:spcBef>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90000"/>
        </a:lnSpc>
        <a:spcBef>
          <a:spcPts val="500"/>
        </a:spcBef>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90000"/>
        </a:lnSpc>
        <a:spcBef>
          <a:spcPts val="500"/>
        </a:spcBef>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5167"/>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0" y="1600201"/>
            <a:ext cx="10972800" cy="452543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09600" y="6356351"/>
            <a:ext cx="2844800" cy="366183"/>
          </a:xfrm>
          <a:prstGeom prst="rect">
            <a:avLst/>
          </a:prstGeom>
        </p:spPr>
        <p:txBody>
          <a:bodyPr vert="horz" lIns="91440" tIns="45720" rIns="91440" bIns="45720" rtlCol="0" anchor="ctr"/>
          <a:lstStyle>
            <a:lvl1pPr algn="l">
              <a:defRPr sz="1600">
                <a:solidFill>
                  <a:schemeClr val="tx1">
                    <a:tint val="75000"/>
                  </a:schemeClr>
                </a:solidFill>
              </a:defRPr>
            </a:lvl1pPr>
          </a:lstStyle>
          <a:p>
            <a:r>
              <a:rPr lang="en-US"/>
              <a:t>June 22, 2021</a:t>
            </a:r>
          </a:p>
        </p:txBody>
      </p:sp>
      <p:sp>
        <p:nvSpPr>
          <p:cNvPr id="5" name="Footer Placeholder 4"/>
          <p:cNvSpPr>
            <a:spLocks noGrp="1"/>
          </p:cNvSpPr>
          <p:nvPr>
            <p:ph type="ftr" sz="quarter" idx="3"/>
          </p:nvPr>
        </p:nvSpPr>
        <p:spPr>
          <a:xfrm>
            <a:off x="4165600" y="6356351"/>
            <a:ext cx="3860800" cy="366183"/>
          </a:xfrm>
          <a:prstGeom prst="rect">
            <a:avLst/>
          </a:prstGeom>
        </p:spPr>
        <p:txBody>
          <a:bodyPr vert="horz" lIns="91440" tIns="45720" rIns="91440" bIns="45720" rtlCol="0" anchor="ctr"/>
          <a:lstStyle>
            <a:lvl1pPr algn="ctr">
              <a:defRPr sz="1600">
                <a:solidFill>
                  <a:schemeClr val="tx1">
                    <a:tint val="75000"/>
                  </a:schemeClr>
                </a:solidFill>
              </a:defRPr>
            </a:lvl1pPr>
          </a:lstStyle>
          <a:p>
            <a:r>
              <a:rPr lang="en-US"/>
              <a:t>DRAFT FOR REVIEW PURPOSES ONLY</a:t>
            </a:r>
          </a:p>
        </p:txBody>
      </p:sp>
      <p:sp>
        <p:nvSpPr>
          <p:cNvPr id="6" name="Slide Number Placeholder 5"/>
          <p:cNvSpPr>
            <a:spLocks noGrp="1"/>
          </p:cNvSpPr>
          <p:nvPr>
            <p:ph type="sldNum" sz="quarter" idx="4"/>
          </p:nvPr>
        </p:nvSpPr>
        <p:spPr>
          <a:xfrm>
            <a:off x="8737600" y="6356351"/>
            <a:ext cx="2844800" cy="366183"/>
          </a:xfrm>
          <a:prstGeom prst="rect">
            <a:avLst/>
          </a:prstGeom>
        </p:spPr>
        <p:txBody>
          <a:bodyPr vert="horz" lIns="91440" tIns="45720" rIns="91440" bIns="45720" rtlCol="0" anchor="ctr"/>
          <a:lstStyle>
            <a:lvl1pPr algn="r">
              <a:defRPr sz="1600">
                <a:solidFill>
                  <a:schemeClr val="tx1">
                    <a:tint val="75000"/>
                  </a:schemeClr>
                </a:solidFill>
              </a:defRPr>
            </a:lvl1pPr>
          </a:lstStyle>
          <a:p>
            <a:fld id="{A7754AA7-8025-408E-B296-E2B43FE08638}" type="slidenum">
              <a:rPr lang="en-US" smtClean="0"/>
              <a:t>‹#›</a:t>
            </a:fld>
            <a:endParaRPr lang="en-US"/>
          </a:p>
        </p:txBody>
      </p:sp>
      <p:sp>
        <p:nvSpPr>
          <p:cNvPr id="7" name="Rectangle 6"/>
          <p:cNvSpPr/>
          <p:nvPr userDrawn="1"/>
        </p:nvSpPr>
        <p:spPr>
          <a:xfrm>
            <a:off x="0" y="83126"/>
            <a:ext cx="12192000" cy="399473"/>
          </a:xfrm>
          <a:prstGeom prst="rect">
            <a:avLst/>
          </a:prstGeom>
          <a:solidFill>
            <a:srgbClr val="002D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Slide Number Placeholder 3"/>
          <p:cNvSpPr txBox="1">
            <a:spLocks/>
          </p:cNvSpPr>
          <p:nvPr userDrawn="1"/>
        </p:nvSpPr>
        <p:spPr>
          <a:xfrm>
            <a:off x="11074400" y="117474"/>
            <a:ext cx="914400" cy="365125"/>
          </a:xfrm>
          <a:prstGeom prst="rect">
            <a:avLst/>
          </a:prstGeom>
        </p:spPr>
        <p:txBody>
          <a:bodyPr/>
          <a:lstStyle>
            <a:defPPr>
              <a:defRPr lang="en-US"/>
            </a:defPPr>
            <a:lvl1pPr marL="0" algn="l" defTabSz="914400" rtl="0" eaLnBrk="1" latinLnBrk="0" hangingPunct="1">
              <a:defRPr sz="1800" b="1" kern="120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DF52EC2-2C0B-4C03-9888-0B25156ED88D}" type="slidenum">
              <a:rPr lang="en-US" sz="1600" smtClean="0"/>
              <a:pPr/>
              <a:t>‹#›</a:t>
            </a:fld>
            <a:endParaRPr lang="en-US" sz="1600"/>
          </a:p>
        </p:txBody>
      </p:sp>
      <p:sp>
        <p:nvSpPr>
          <p:cNvPr id="10" name="Rectangle 9"/>
          <p:cNvSpPr/>
          <p:nvPr userDrawn="1"/>
        </p:nvSpPr>
        <p:spPr>
          <a:xfrm>
            <a:off x="0" y="-25400"/>
            <a:ext cx="12192000" cy="108525"/>
          </a:xfrm>
          <a:prstGeom prst="rect">
            <a:avLst/>
          </a:prstGeom>
          <a:solidFill>
            <a:srgbClr val="55327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8" name="Picture 7"/>
          <p:cNvPicPr>
            <a:picLocks noChangeAspect="1"/>
          </p:cNvPicPr>
          <p:nvPr userDrawn="1"/>
        </p:nvPicPr>
        <p:blipFill>
          <a:blip r:embed="rId14" cstate="email">
            <a:extLst>
              <a:ext uri="{28A0092B-C50C-407E-A947-70E740481C1C}">
                <a14:useLocalDpi xmlns:a14="http://schemas.microsoft.com/office/drawing/2010/main"/>
              </a:ext>
            </a:extLst>
          </a:blip>
          <a:stretch>
            <a:fillRect/>
          </a:stretch>
        </p:blipFill>
        <p:spPr>
          <a:xfrm>
            <a:off x="8940800" y="5969000"/>
            <a:ext cx="2011408" cy="512064"/>
          </a:xfrm>
          <a:prstGeom prst="rect">
            <a:avLst/>
          </a:prstGeom>
        </p:spPr>
      </p:pic>
      <p:pic>
        <p:nvPicPr>
          <p:cNvPr id="11" name="Picture 10" descr="A picture containing drawing&#10;&#10;Description automatically generated">
            <a:extLst>
              <a:ext uri="{FF2B5EF4-FFF2-40B4-BE49-F238E27FC236}">
                <a16:creationId xmlns:a16="http://schemas.microsoft.com/office/drawing/2014/main" id="{ACBD6BCB-CE90-4123-9393-90F8F75DC51A}"/>
              </a:ext>
            </a:extLst>
          </p:cNvPr>
          <p:cNvPicPr>
            <a:picLocks noChangeAspect="1"/>
          </p:cNvPicPr>
          <p:nvPr userDrawn="1"/>
        </p:nvPicPr>
        <p:blipFill>
          <a:blip r:embed="rId15" cstate="email">
            <a:extLst>
              <a:ext uri="{28A0092B-C50C-407E-A947-70E740481C1C}">
                <a14:useLocalDpi xmlns:a14="http://schemas.microsoft.com/office/drawing/2010/main"/>
              </a:ext>
            </a:extLst>
          </a:blip>
          <a:stretch>
            <a:fillRect/>
          </a:stretch>
        </p:blipFill>
        <p:spPr>
          <a:xfrm>
            <a:off x="11069368" y="5969000"/>
            <a:ext cx="1122633" cy="512064"/>
          </a:xfrm>
          <a:prstGeom prst="rect">
            <a:avLst/>
          </a:prstGeom>
        </p:spPr>
      </p:pic>
    </p:spTree>
    <p:extLst>
      <p:ext uri="{BB962C8B-B14F-4D97-AF65-F5344CB8AC3E}">
        <p14:creationId xmlns:p14="http://schemas.microsoft.com/office/powerpoint/2010/main" val="2844031056"/>
      </p:ext>
    </p:extLst>
  </p:cSld>
  <p:clrMap bg1="lt1" tx1="dk1" bg2="lt2" tx2="dk2" accent1="accent1" accent2="accent2" accent3="accent3" accent4="accent4" accent5="accent5" accent6="accent6" hlink="hlink" folHlink="folHlink"/>
  <p:sldLayoutIdLst>
    <p:sldLayoutId id="2147485280" r:id="rId1"/>
    <p:sldLayoutId id="2147485281" r:id="rId2"/>
    <p:sldLayoutId id="2147485282" r:id="rId3"/>
    <p:sldLayoutId id="2147485283" r:id="rId4"/>
    <p:sldLayoutId id="2147485284" r:id="rId5"/>
    <p:sldLayoutId id="2147485285" r:id="rId6"/>
    <p:sldLayoutId id="2147485286" r:id="rId7"/>
    <p:sldLayoutId id="2147485287" r:id="rId8"/>
    <p:sldLayoutId id="2147485288" r:id="rId9"/>
    <p:sldLayoutId id="2147485289" r:id="rId10"/>
    <p:sldLayoutId id="2147484622" r:id="rId11"/>
    <p:sldLayoutId id="2147484623" r:id="rId12"/>
  </p:sldLayoutIdLst>
  <p:hf sldNum="0" hdr="0" ftr="0" dt="0"/>
  <p:txStyles>
    <p:titleStyle>
      <a:lvl1pPr algn="ctr" defTabSz="1219170" rtl="0" eaLnBrk="1" latinLnBrk="0" hangingPunct="1">
        <a:spcBef>
          <a:spcPct val="0"/>
        </a:spcBef>
        <a:buNone/>
        <a:defRPr sz="5867" kern="1200">
          <a:solidFill>
            <a:schemeClr val="tx1"/>
          </a:solidFill>
          <a:latin typeface="Arial" panose="020B0604020202020204" pitchFamily="34" charset="0"/>
          <a:ea typeface="+mj-ea"/>
          <a:cs typeface="Arial" panose="020B0604020202020204" pitchFamily="34" charset="0"/>
        </a:defRPr>
      </a:lvl1pPr>
    </p:titleStyle>
    <p:bodyStyle>
      <a:lvl1pPr marL="457189" indent="-457189" algn="l" defTabSz="1219170" rtl="0" eaLnBrk="1" latinLnBrk="0" hangingPunct="1">
        <a:spcBef>
          <a:spcPct val="20000"/>
        </a:spcBef>
        <a:buFont typeface="Arial" panose="020B0604020202020204" pitchFamily="34" charset="0"/>
        <a:buChar char="•"/>
        <a:defRPr sz="4267" kern="1200">
          <a:solidFill>
            <a:schemeClr val="tx1"/>
          </a:solidFill>
          <a:latin typeface="Arial" panose="020B0604020202020204" pitchFamily="34" charset="0"/>
          <a:ea typeface="+mn-ea"/>
          <a:cs typeface="Arial" panose="020B0604020202020204" pitchFamily="34" charset="0"/>
        </a:defRPr>
      </a:lvl1pPr>
      <a:lvl2pPr marL="990575" indent="-380990" algn="l" defTabSz="1219170" rtl="0" eaLnBrk="1" latinLnBrk="0" hangingPunct="1">
        <a:spcBef>
          <a:spcPct val="20000"/>
        </a:spcBef>
        <a:buFont typeface="Arial" panose="020B0604020202020204" pitchFamily="34" charset="0"/>
        <a:buChar char="–"/>
        <a:defRPr sz="3733" kern="1200">
          <a:solidFill>
            <a:schemeClr val="tx1"/>
          </a:solidFill>
          <a:latin typeface="Arial" panose="020B0604020202020204" pitchFamily="34" charset="0"/>
          <a:ea typeface="+mn-ea"/>
          <a:cs typeface="Arial" panose="020B0604020202020204" pitchFamily="34" charset="0"/>
        </a:defRPr>
      </a:lvl2pPr>
      <a:lvl3pPr marL="1523962" indent="-304792" algn="l" defTabSz="1219170" rtl="0" eaLnBrk="1" latinLnBrk="0" hangingPunct="1">
        <a:spcBef>
          <a:spcPct val="20000"/>
        </a:spcBef>
        <a:buFont typeface="Arial" panose="020B0604020202020204" pitchFamily="34" charset="0"/>
        <a:buChar char="•"/>
        <a:defRPr sz="3200" kern="1200">
          <a:solidFill>
            <a:schemeClr val="tx1"/>
          </a:solidFill>
          <a:latin typeface="Arial" panose="020B0604020202020204" pitchFamily="34" charset="0"/>
          <a:ea typeface="+mn-ea"/>
          <a:cs typeface="Arial" panose="020B0604020202020204" pitchFamily="34" charset="0"/>
        </a:defRPr>
      </a:lvl3pPr>
      <a:lvl4pPr marL="2133547" indent="-304792" algn="l" defTabSz="1219170" rtl="0" eaLnBrk="1" latinLnBrk="0" hangingPunct="1">
        <a:spcBef>
          <a:spcPct val="20000"/>
        </a:spcBef>
        <a:buFont typeface="Arial" panose="020B0604020202020204" pitchFamily="34" charset="0"/>
        <a:buChar char="–"/>
        <a:defRPr sz="2667" kern="1200">
          <a:solidFill>
            <a:schemeClr val="tx1"/>
          </a:solidFill>
          <a:latin typeface="Arial" panose="020B0604020202020204" pitchFamily="34" charset="0"/>
          <a:ea typeface="+mn-ea"/>
          <a:cs typeface="Arial" panose="020B0604020202020204" pitchFamily="34" charset="0"/>
        </a:defRPr>
      </a:lvl4pPr>
      <a:lvl5pPr marL="2743131" indent="-304792" algn="l" defTabSz="1219170" rtl="0" eaLnBrk="1" latinLnBrk="0" hangingPunct="1">
        <a:spcBef>
          <a:spcPct val="20000"/>
        </a:spcBef>
        <a:buFont typeface="Arial" panose="020B0604020202020204" pitchFamily="34" charset="0"/>
        <a:buChar char="»"/>
        <a:defRPr sz="2667" kern="1200">
          <a:solidFill>
            <a:schemeClr val="tx1"/>
          </a:solidFill>
          <a:latin typeface="Arial" panose="020B0604020202020204" pitchFamily="34" charset="0"/>
          <a:ea typeface="+mn-ea"/>
          <a:cs typeface="Arial" panose="020B0604020202020204" pitchFamily="34" charset="0"/>
        </a:defRPr>
      </a:lvl5pPr>
      <a:lvl6pPr marL="335271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FF72D13B-FFCB-4650-AD3C-CB503735257E}"/>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D0CA9470-DF15-46A1-BF0E-8A5367A4B0F3}"/>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263047CB-E94D-482F-BACA-681E96C0EC2F}"/>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600">
                <a:solidFill>
                  <a:schemeClr val="tx1">
                    <a:tint val="75000"/>
                  </a:schemeClr>
                </a:solidFill>
              </a:defRPr>
            </a:lvl1pPr>
          </a:lstStyle>
          <a:p>
            <a:fld id="{72345051-2045-45DA-935E-2E3CA1A69ADC}" type="datetimeFigureOut">
              <a:rPr lang="en-US" smtClean="0"/>
              <a:t>7/18/23</a:t>
            </a:fld>
            <a:endParaRPr lang="en-US" dirty="0"/>
          </a:p>
        </p:txBody>
      </p:sp>
      <p:sp>
        <p:nvSpPr>
          <p:cNvPr id="5" name="Footer Placeholder 4">
            <a:extLst>
              <a:ext uri="{FF2B5EF4-FFF2-40B4-BE49-F238E27FC236}">
                <a16:creationId xmlns:a16="http://schemas.microsoft.com/office/drawing/2014/main" id="{2CFDA4B5-E797-42FC-8B7A-2294DF24A3D9}"/>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600">
                <a:solidFill>
                  <a:schemeClr val="tx1">
                    <a:tint val="75000"/>
                  </a:schemeClr>
                </a:solidFill>
              </a:defRPr>
            </a:lvl1pPr>
          </a:lstStyle>
          <a:p>
            <a:endParaRPr lang="en-US" dirty="0"/>
          </a:p>
        </p:txBody>
      </p:sp>
      <p:sp>
        <p:nvSpPr>
          <p:cNvPr id="6" name="Slide Number Placeholder 5">
            <a:extLst>
              <a:ext uri="{FF2B5EF4-FFF2-40B4-BE49-F238E27FC236}">
                <a16:creationId xmlns:a16="http://schemas.microsoft.com/office/drawing/2014/main" id="{678ED201-6D0E-422C-B4EC-566A3DC2980E}"/>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600">
                <a:solidFill>
                  <a:schemeClr val="tx1">
                    <a:tint val="75000"/>
                  </a:schemeClr>
                </a:solidFill>
              </a:defRPr>
            </a:lvl1pPr>
          </a:lstStyle>
          <a:p>
            <a:fld id="{A7CD31F4-64FA-4BA0-9498-67783267A8C8}" type="slidenum">
              <a:rPr lang="en-US" smtClean="0"/>
              <a:t>‹#›</a:t>
            </a:fld>
            <a:endParaRPr lang="en-US" dirty="0"/>
          </a:p>
        </p:txBody>
      </p:sp>
    </p:spTree>
    <p:extLst>
      <p:ext uri="{BB962C8B-B14F-4D97-AF65-F5344CB8AC3E}">
        <p14:creationId xmlns:p14="http://schemas.microsoft.com/office/powerpoint/2010/main" val="2034663414"/>
      </p:ext>
    </p:extLst>
  </p:cSld>
  <p:clrMap bg1="lt1" tx1="dk1" bg2="lt2" tx2="dk2" accent1="accent1" accent2="accent2" accent3="accent3" accent4="accent4" accent5="accent5" accent6="accent6" hlink="hlink" folHlink="folHlink"/>
  <p:sldLayoutIdLst>
    <p:sldLayoutId id="2147486094" r:id="rId1"/>
    <p:sldLayoutId id="2147486095" r:id="rId2"/>
    <p:sldLayoutId id="2147486096" r:id="rId3"/>
    <p:sldLayoutId id="2147486097" r:id="rId4"/>
    <p:sldLayoutId id="2147486098" r:id="rId5"/>
    <p:sldLayoutId id="2147486099" r:id="rId6"/>
    <p:sldLayoutId id="2147486100" r:id="rId7"/>
    <p:sldLayoutId id="2147486101" r:id="rId8"/>
    <p:sldLayoutId id="2147486102" r:id="rId9"/>
    <p:sldLayoutId id="2147486103" r:id="rId10"/>
    <p:sldLayoutId id="2147486104" r:id="rId11"/>
  </p:sldLayoutIdLst>
  <p:txStyles>
    <p:titleStyle>
      <a:lvl1pPr algn="l" defTabSz="914400" rtl="0" eaLnBrk="1" latinLnBrk="0" hangingPunct="1">
        <a:lnSpc>
          <a:spcPct val="100000"/>
        </a:lnSpc>
        <a:spcBef>
          <a:spcPct val="0"/>
        </a:spcBef>
        <a:buNone/>
        <a:defRPr sz="4800" kern="1200">
          <a:solidFill>
            <a:schemeClr val="tx1"/>
          </a:solidFill>
          <a:latin typeface="+mj-lt"/>
          <a:ea typeface="+mj-ea"/>
          <a:cs typeface="+mj-cs"/>
        </a:defRPr>
      </a:lvl1pPr>
    </p:titleStyle>
    <p:bodyStyle>
      <a:lvl1pPr marL="228600" indent="-228600" algn="l" defTabSz="914400" rtl="0" eaLnBrk="1" latinLnBrk="0" hangingPunct="1">
        <a:lnSpc>
          <a:spcPct val="11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11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11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11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11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6DF863EC-D297-4738-AE8D-C49960DB2B85}"/>
              </a:ext>
            </a:extLst>
          </p:cNvPr>
          <p:cNvSpPr>
            <a:spLocks noGrp="1"/>
          </p:cNvSpPr>
          <p:nvPr>
            <p:ph type="title"/>
          </p:nvPr>
        </p:nvSpPr>
        <p:spPr>
          <a:xfrm>
            <a:off x="838200" y="365129"/>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4E6D2CEE-19EC-49D3-9CD4-AA91436FC991}"/>
              </a:ext>
            </a:extLst>
          </p:cNvPr>
          <p:cNvSpPr>
            <a:spLocks noGrp="1"/>
          </p:cNvSpPr>
          <p:nvPr>
            <p:ph type="body" idx="1"/>
          </p:nvPr>
        </p:nvSpPr>
        <p:spPr>
          <a:xfrm>
            <a:off x="838200" y="1825629"/>
            <a:ext cx="10515600" cy="4016375"/>
          </a:xfrm>
          <a:prstGeom prst="rect">
            <a:avLst/>
          </a:prstGeom>
        </p:spPr>
        <p:txBody>
          <a:bodyPr vert="horz" lIns="91440" tIns="45720" rIns="91440" bIns="45720" rtlCol="0">
            <a:normAutofit/>
          </a:bodyPr>
          <a:lstStyle/>
          <a:p>
            <a:pPr marL="0" lvl="0" indent="0" algn="l" defTabSz="685749" rtl="0" eaLnBrk="1" latinLnBrk="0" hangingPunct="1">
              <a:lnSpc>
                <a:spcPct val="90000"/>
              </a:lnSpc>
              <a:spcBef>
                <a:spcPts val="900"/>
              </a:spcBef>
              <a:buFont typeface="Arial" panose="020B0604020202020204" pitchFamily="34" charset="0"/>
              <a:buNone/>
            </a:pPr>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7F07C2F3-FDC2-4C81-A78E-CD648D4C5358}"/>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900">
                <a:solidFill>
                  <a:schemeClr val="tx2"/>
                </a:solidFill>
              </a:defRPr>
            </a:lvl1pPr>
          </a:lstStyle>
          <a:p>
            <a:fld id="{9D85EF1F-7307-41BC-8C08-94B176AED8EE}" type="slidenum">
              <a:rPr lang="en-US" smtClean="0">
                <a:solidFill>
                  <a:srgbClr val="59CBE8"/>
                </a:solidFill>
              </a:rPr>
              <a:pPr/>
              <a:t>‹#›</a:t>
            </a:fld>
            <a:endParaRPr lang="en-US" dirty="0">
              <a:solidFill>
                <a:srgbClr val="59CBE8"/>
              </a:solidFill>
            </a:endParaRPr>
          </a:p>
        </p:txBody>
      </p:sp>
    </p:spTree>
    <p:extLst>
      <p:ext uri="{BB962C8B-B14F-4D97-AF65-F5344CB8AC3E}">
        <p14:creationId xmlns:p14="http://schemas.microsoft.com/office/powerpoint/2010/main" val="2495722241"/>
      </p:ext>
    </p:extLst>
  </p:cSld>
  <p:clrMap bg1="lt1" tx1="dk1" bg2="lt2" tx2="dk2" accent1="accent1" accent2="accent2" accent3="accent3" accent4="accent4" accent5="accent5" accent6="accent6" hlink="hlink" folHlink="folHlink"/>
  <p:sldLayoutIdLst>
    <p:sldLayoutId id="2147486106" r:id="rId1"/>
    <p:sldLayoutId id="2147486107" r:id="rId2"/>
    <p:sldLayoutId id="2147486108" r:id="rId3"/>
    <p:sldLayoutId id="2147486109" r:id="rId4"/>
    <p:sldLayoutId id="2147486110" r:id="rId5"/>
    <p:sldLayoutId id="2147486111" r:id="rId6"/>
    <p:sldLayoutId id="2147486112" r:id="rId7"/>
    <p:sldLayoutId id="2147486113" r:id="rId8"/>
    <p:sldLayoutId id="2147486114" r:id="rId9"/>
    <p:sldLayoutId id="2147486115" r:id="rId10"/>
    <p:sldLayoutId id="2147486116" r:id="rId11"/>
    <p:sldLayoutId id="2147486117" r:id="rId12"/>
    <p:sldLayoutId id="2147486118" r:id="rId13"/>
    <p:sldLayoutId id="2147486119" r:id="rId14"/>
    <p:sldLayoutId id="2147486120" r:id="rId15"/>
    <p:sldLayoutId id="2147486121" r:id="rId16"/>
  </p:sldLayoutIdLst>
  <p:hf hdr="0" ftr="0" dt="0"/>
  <p:txStyles>
    <p:titleStyle>
      <a:lvl1pPr algn="l" defTabSz="685749" rtl="0" eaLnBrk="1" latinLnBrk="0" hangingPunct="1">
        <a:lnSpc>
          <a:spcPct val="90000"/>
        </a:lnSpc>
        <a:spcBef>
          <a:spcPct val="0"/>
        </a:spcBef>
        <a:buNone/>
        <a:defRPr sz="3600" kern="1200">
          <a:solidFill>
            <a:schemeClr val="tx2"/>
          </a:solidFill>
          <a:latin typeface="+mj-lt"/>
          <a:ea typeface="+mj-ea"/>
          <a:cs typeface="+mj-cs"/>
        </a:defRPr>
      </a:lvl1pPr>
    </p:titleStyle>
    <p:bodyStyle>
      <a:lvl1pPr marL="0" indent="0" algn="l" defTabSz="685749" rtl="0" eaLnBrk="1" latinLnBrk="0" hangingPunct="1">
        <a:lnSpc>
          <a:spcPct val="90000"/>
        </a:lnSpc>
        <a:spcBef>
          <a:spcPts val="900"/>
        </a:spcBef>
        <a:spcAft>
          <a:spcPts val="450"/>
        </a:spcAft>
        <a:buFont typeface="Arial" panose="020B0604020202020204" pitchFamily="34" charset="0"/>
        <a:buNone/>
        <a:defRPr lang="en-US" sz="1800" kern="1200" dirty="0">
          <a:solidFill>
            <a:schemeClr val="bg2"/>
          </a:solidFill>
          <a:latin typeface="+mn-lt"/>
          <a:ea typeface="+mn-ea"/>
          <a:cs typeface="+mn-cs"/>
        </a:defRPr>
      </a:lvl1pPr>
      <a:lvl2pPr marL="171438" indent="-171438" algn="l" defTabSz="685749" rtl="0" eaLnBrk="1" latinLnBrk="0" hangingPunct="1">
        <a:lnSpc>
          <a:spcPct val="90000"/>
        </a:lnSpc>
        <a:spcBef>
          <a:spcPts val="900"/>
        </a:spcBef>
        <a:spcAft>
          <a:spcPts val="450"/>
        </a:spcAft>
        <a:buFont typeface="Arial" panose="020B0604020202020204" pitchFamily="34" charset="0"/>
        <a:buChar char="•"/>
        <a:defRPr sz="1350" b="1" kern="1200">
          <a:solidFill>
            <a:schemeClr val="accent2"/>
          </a:solidFill>
          <a:latin typeface="+mn-lt"/>
          <a:ea typeface="+mn-ea"/>
          <a:cs typeface="+mn-cs"/>
        </a:defRPr>
      </a:lvl2pPr>
      <a:lvl3pPr marL="600030" indent="-209535" algn="l" defTabSz="685749" rtl="0" eaLnBrk="1" latinLnBrk="0" hangingPunct="1">
        <a:lnSpc>
          <a:spcPct val="90000"/>
        </a:lnSpc>
        <a:spcBef>
          <a:spcPts val="900"/>
        </a:spcBef>
        <a:spcAft>
          <a:spcPts val="450"/>
        </a:spcAft>
        <a:buFont typeface="Arial" panose="020B0604020202020204" pitchFamily="34" charset="0"/>
        <a:buChar char="•"/>
        <a:defRPr sz="1200" b="1" kern="1200">
          <a:solidFill>
            <a:schemeClr val="accent2"/>
          </a:solidFill>
          <a:latin typeface="+mn-lt"/>
          <a:ea typeface="+mn-ea"/>
          <a:cs typeface="+mn-cs"/>
        </a:defRPr>
      </a:lvl3pPr>
      <a:lvl4pPr marL="1200060" indent="-171438" algn="l" defTabSz="685749" rtl="0" eaLnBrk="1" latinLnBrk="0" hangingPunct="1">
        <a:lnSpc>
          <a:spcPct val="90000"/>
        </a:lnSpc>
        <a:spcBef>
          <a:spcPts val="900"/>
        </a:spcBef>
        <a:spcAft>
          <a:spcPts val="450"/>
        </a:spcAft>
        <a:buFont typeface="Arial" panose="020B0604020202020204" pitchFamily="34" charset="0"/>
        <a:buChar char="•"/>
        <a:defRPr sz="1050" b="1" kern="1200">
          <a:solidFill>
            <a:schemeClr val="accent2"/>
          </a:solidFill>
          <a:latin typeface="+mn-lt"/>
          <a:ea typeface="+mn-ea"/>
          <a:cs typeface="+mn-cs"/>
        </a:defRPr>
      </a:lvl4pPr>
      <a:lvl5pPr marL="1542935" indent="-171438" algn="l" defTabSz="685749" rtl="0" eaLnBrk="1" latinLnBrk="0" hangingPunct="1">
        <a:lnSpc>
          <a:spcPct val="90000"/>
        </a:lnSpc>
        <a:spcBef>
          <a:spcPts val="900"/>
        </a:spcBef>
        <a:spcAft>
          <a:spcPts val="450"/>
        </a:spcAft>
        <a:buFont typeface="Arial" panose="020B0604020202020204" pitchFamily="34" charset="0"/>
        <a:buChar char="•"/>
        <a:defRPr sz="1050" b="1" kern="1200">
          <a:solidFill>
            <a:schemeClr val="accent2"/>
          </a:solidFill>
          <a:latin typeface="+mn-lt"/>
          <a:ea typeface="+mn-ea"/>
          <a:cs typeface="+mn-cs"/>
        </a:defRPr>
      </a:lvl5pPr>
      <a:lvl6pPr marL="1885809" indent="-171438" algn="l" defTabSz="685749"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684" indent="-171438" algn="l" defTabSz="685749"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558" indent="-171438" algn="l" defTabSz="685749"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433" indent="-171438" algn="l" defTabSz="685749"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749" rtl="0" eaLnBrk="1" latinLnBrk="0" hangingPunct="1">
        <a:defRPr sz="1350" kern="1200">
          <a:solidFill>
            <a:schemeClr val="tx1"/>
          </a:solidFill>
          <a:latin typeface="+mn-lt"/>
          <a:ea typeface="+mn-ea"/>
          <a:cs typeface="+mn-cs"/>
        </a:defRPr>
      </a:lvl1pPr>
      <a:lvl2pPr marL="342875" algn="l" defTabSz="685749" rtl="0" eaLnBrk="1" latinLnBrk="0" hangingPunct="1">
        <a:defRPr sz="1350" kern="1200">
          <a:solidFill>
            <a:schemeClr val="tx1"/>
          </a:solidFill>
          <a:latin typeface="+mn-lt"/>
          <a:ea typeface="+mn-ea"/>
          <a:cs typeface="+mn-cs"/>
        </a:defRPr>
      </a:lvl2pPr>
      <a:lvl3pPr marL="685749" algn="l" defTabSz="685749" rtl="0" eaLnBrk="1" latinLnBrk="0" hangingPunct="1">
        <a:defRPr sz="1350" kern="1200">
          <a:solidFill>
            <a:schemeClr val="tx1"/>
          </a:solidFill>
          <a:latin typeface="+mn-lt"/>
          <a:ea typeface="+mn-ea"/>
          <a:cs typeface="+mn-cs"/>
        </a:defRPr>
      </a:lvl3pPr>
      <a:lvl4pPr marL="1028624" algn="l" defTabSz="685749" rtl="0" eaLnBrk="1" latinLnBrk="0" hangingPunct="1">
        <a:defRPr sz="1350" kern="1200">
          <a:solidFill>
            <a:schemeClr val="tx1"/>
          </a:solidFill>
          <a:latin typeface="+mn-lt"/>
          <a:ea typeface="+mn-ea"/>
          <a:cs typeface="+mn-cs"/>
        </a:defRPr>
      </a:lvl4pPr>
      <a:lvl5pPr marL="1371498" algn="l" defTabSz="685749" rtl="0" eaLnBrk="1" latinLnBrk="0" hangingPunct="1">
        <a:defRPr sz="1350" kern="1200">
          <a:solidFill>
            <a:schemeClr val="tx1"/>
          </a:solidFill>
          <a:latin typeface="+mn-lt"/>
          <a:ea typeface="+mn-ea"/>
          <a:cs typeface="+mn-cs"/>
        </a:defRPr>
      </a:lvl5pPr>
      <a:lvl6pPr marL="1714373" algn="l" defTabSz="685749" rtl="0" eaLnBrk="1" latinLnBrk="0" hangingPunct="1">
        <a:defRPr sz="1350" kern="1200">
          <a:solidFill>
            <a:schemeClr val="tx1"/>
          </a:solidFill>
          <a:latin typeface="+mn-lt"/>
          <a:ea typeface="+mn-ea"/>
          <a:cs typeface="+mn-cs"/>
        </a:defRPr>
      </a:lvl6pPr>
      <a:lvl7pPr marL="2057246" algn="l" defTabSz="685749" rtl="0" eaLnBrk="1" latinLnBrk="0" hangingPunct="1">
        <a:defRPr sz="1350" kern="1200">
          <a:solidFill>
            <a:schemeClr val="tx1"/>
          </a:solidFill>
          <a:latin typeface="+mn-lt"/>
          <a:ea typeface="+mn-ea"/>
          <a:cs typeface="+mn-cs"/>
        </a:defRPr>
      </a:lvl7pPr>
      <a:lvl8pPr marL="2400120" algn="l" defTabSz="685749" rtl="0" eaLnBrk="1" latinLnBrk="0" hangingPunct="1">
        <a:defRPr sz="1350" kern="1200">
          <a:solidFill>
            <a:schemeClr val="tx1"/>
          </a:solidFill>
          <a:latin typeface="+mn-lt"/>
          <a:ea typeface="+mn-ea"/>
          <a:cs typeface="+mn-cs"/>
        </a:defRPr>
      </a:lvl8pPr>
      <a:lvl9pPr marL="2742995" algn="l" defTabSz="685749" rtl="0" eaLnBrk="1" latinLnBrk="0" hangingPunct="1">
        <a:defRPr sz="135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5167"/>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0" y="1600201"/>
            <a:ext cx="10972800" cy="452543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09600" y="6356351"/>
            <a:ext cx="2844800" cy="366183"/>
          </a:xfrm>
          <a:prstGeom prst="rect">
            <a:avLst/>
          </a:prstGeom>
        </p:spPr>
        <p:txBody>
          <a:bodyPr vert="horz" lIns="91440" tIns="45720" rIns="91440" bIns="45720" rtlCol="0" anchor="ctr"/>
          <a:lstStyle>
            <a:lvl1pPr algn="l">
              <a:defRPr sz="1600">
                <a:solidFill>
                  <a:schemeClr val="tx1">
                    <a:tint val="75000"/>
                  </a:schemeClr>
                </a:solidFill>
              </a:defRPr>
            </a:lvl1pPr>
          </a:lstStyle>
          <a:p>
            <a:fld id="{83CABE15-44AF-4AC9-972E-389AF041679F}" type="datetime1">
              <a:rPr lang="en-US" smtClean="0"/>
              <a:t>7/18/23</a:t>
            </a:fld>
            <a:endParaRPr lang="en-US"/>
          </a:p>
        </p:txBody>
      </p:sp>
      <p:sp>
        <p:nvSpPr>
          <p:cNvPr id="5" name="Footer Placeholder 4"/>
          <p:cNvSpPr>
            <a:spLocks noGrp="1"/>
          </p:cNvSpPr>
          <p:nvPr>
            <p:ph type="ftr" sz="quarter" idx="3"/>
          </p:nvPr>
        </p:nvSpPr>
        <p:spPr>
          <a:xfrm>
            <a:off x="4165600" y="6356351"/>
            <a:ext cx="3860800" cy="366183"/>
          </a:xfrm>
          <a:prstGeom prst="rect">
            <a:avLst/>
          </a:prstGeom>
        </p:spPr>
        <p:txBody>
          <a:bodyPr vert="horz" lIns="91440" tIns="45720" rIns="91440" bIns="45720" rtlCol="0" anchor="ctr"/>
          <a:lstStyle>
            <a:lvl1pPr algn="ctr">
              <a:defRPr sz="1600">
                <a:solidFill>
                  <a:schemeClr val="tx1">
                    <a:tint val="75000"/>
                  </a:schemeClr>
                </a:solidFill>
              </a:defRPr>
            </a:lvl1pPr>
          </a:lstStyle>
          <a:p>
            <a:r>
              <a:rPr lang="en-US"/>
              <a:t>DRAFT FOR REVIEW PURPOSES ONLY</a:t>
            </a:r>
          </a:p>
        </p:txBody>
      </p:sp>
      <p:sp>
        <p:nvSpPr>
          <p:cNvPr id="6" name="Slide Number Placeholder 5"/>
          <p:cNvSpPr>
            <a:spLocks noGrp="1"/>
          </p:cNvSpPr>
          <p:nvPr>
            <p:ph type="sldNum" sz="quarter" idx="4"/>
          </p:nvPr>
        </p:nvSpPr>
        <p:spPr>
          <a:xfrm>
            <a:off x="8737600" y="6356351"/>
            <a:ext cx="2844800" cy="366183"/>
          </a:xfrm>
          <a:prstGeom prst="rect">
            <a:avLst/>
          </a:prstGeom>
        </p:spPr>
        <p:txBody>
          <a:bodyPr vert="horz" lIns="91440" tIns="45720" rIns="91440" bIns="45720" rtlCol="0" anchor="ctr"/>
          <a:lstStyle>
            <a:lvl1pPr algn="r">
              <a:defRPr sz="1600">
                <a:solidFill>
                  <a:schemeClr val="tx1">
                    <a:tint val="75000"/>
                  </a:schemeClr>
                </a:solidFill>
              </a:defRPr>
            </a:lvl1pPr>
          </a:lstStyle>
          <a:p>
            <a:fld id="{A7754AA7-8025-408E-B296-E2B43FE08638}" type="slidenum">
              <a:rPr lang="en-US" smtClean="0"/>
              <a:t>‹#›</a:t>
            </a:fld>
            <a:endParaRPr lang="en-US"/>
          </a:p>
        </p:txBody>
      </p:sp>
      <p:sp>
        <p:nvSpPr>
          <p:cNvPr id="7" name="Rectangle 6"/>
          <p:cNvSpPr/>
          <p:nvPr userDrawn="1"/>
        </p:nvSpPr>
        <p:spPr>
          <a:xfrm>
            <a:off x="0" y="83126"/>
            <a:ext cx="12192000" cy="399473"/>
          </a:xfrm>
          <a:prstGeom prst="rect">
            <a:avLst/>
          </a:prstGeom>
          <a:solidFill>
            <a:srgbClr val="002D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9" name="Slide Number Placeholder 3"/>
          <p:cNvSpPr txBox="1">
            <a:spLocks/>
          </p:cNvSpPr>
          <p:nvPr userDrawn="1"/>
        </p:nvSpPr>
        <p:spPr>
          <a:xfrm>
            <a:off x="11074400" y="117474"/>
            <a:ext cx="914400" cy="365125"/>
          </a:xfrm>
          <a:prstGeom prst="rect">
            <a:avLst/>
          </a:prstGeom>
        </p:spPr>
        <p:txBody>
          <a:bodyPr/>
          <a:lstStyle>
            <a:defPPr>
              <a:defRPr lang="en-US"/>
            </a:defPPr>
            <a:lvl1pPr marL="0" algn="l" defTabSz="914400" rtl="0" eaLnBrk="1" latinLnBrk="0" hangingPunct="1">
              <a:defRPr sz="1800" b="1" kern="120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DF52EC2-2C0B-4C03-9888-0B25156ED88D}" type="slidenum">
              <a:rPr lang="en-US" sz="1600" smtClean="0"/>
              <a:pPr/>
              <a:t>‹#›</a:t>
            </a:fld>
            <a:endParaRPr lang="en-US" sz="1600"/>
          </a:p>
        </p:txBody>
      </p:sp>
      <p:sp>
        <p:nvSpPr>
          <p:cNvPr id="10" name="Rectangle 9"/>
          <p:cNvSpPr/>
          <p:nvPr userDrawn="1"/>
        </p:nvSpPr>
        <p:spPr>
          <a:xfrm>
            <a:off x="0" y="-25400"/>
            <a:ext cx="12192000" cy="108525"/>
          </a:xfrm>
          <a:prstGeom prst="rect">
            <a:avLst/>
          </a:prstGeom>
          <a:solidFill>
            <a:srgbClr val="55327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pic>
        <p:nvPicPr>
          <p:cNvPr id="8" name="Picture 7"/>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8940800" y="5969000"/>
            <a:ext cx="2011408" cy="512064"/>
          </a:xfrm>
          <a:prstGeom prst="rect">
            <a:avLst/>
          </a:prstGeom>
        </p:spPr>
      </p:pic>
      <p:pic>
        <p:nvPicPr>
          <p:cNvPr id="11" name="Picture 10" descr="A picture containing drawing&#10;&#10;Description automatically generated">
            <a:extLst>
              <a:ext uri="{FF2B5EF4-FFF2-40B4-BE49-F238E27FC236}">
                <a16:creationId xmlns:a16="http://schemas.microsoft.com/office/drawing/2014/main" id="{ACBD6BCB-CE90-4123-9393-90F8F75DC51A}"/>
              </a:ext>
            </a:extLst>
          </p:cNvPr>
          <p:cNvPicPr>
            <a:picLocks noChangeAspect="1"/>
          </p:cNvPicPr>
          <p:nvPr userDrawn="1"/>
        </p:nvPicPr>
        <p:blipFill>
          <a:blip r:embed="rId14" cstate="email">
            <a:extLst>
              <a:ext uri="{28A0092B-C50C-407E-A947-70E740481C1C}">
                <a14:useLocalDpi xmlns:a14="http://schemas.microsoft.com/office/drawing/2010/main"/>
              </a:ext>
            </a:extLst>
          </a:blip>
          <a:stretch>
            <a:fillRect/>
          </a:stretch>
        </p:blipFill>
        <p:spPr>
          <a:xfrm>
            <a:off x="11069368" y="5969000"/>
            <a:ext cx="1122633" cy="512064"/>
          </a:xfrm>
          <a:prstGeom prst="rect">
            <a:avLst/>
          </a:prstGeom>
        </p:spPr>
      </p:pic>
    </p:spTree>
    <p:extLst>
      <p:ext uri="{BB962C8B-B14F-4D97-AF65-F5344CB8AC3E}">
        <p14:creationId xmlns:p14="http://schemas.microsoft.com/office/powerpoint/2010/main" val="3043379205"/>
      </p:ext>
    </p:extLst>
  </p:cSld>
  <p:clrMap bg1="lt1" tx1="dk1" bg2="lt2" tx2="dk2" accent1="accent1" accent2="accent2" accent3="accent3" accent4="accent4" accent5="accent5" accent6="accent6" hlink="hlink" folHlink="folHlink"/>
  <p:sldLayoutIdLst>
    <p:sldLayoutId id="2147484820" r:id="rId1"/>
    <p:sldLayoutId id="2147485216" r:id="rId2"/>
    <p:sldLayoutId id="2147485217" r:id="rId3"/>
    <p:sldLayoutId id="2147485218" r:id="rId4"/>
    <p:sldLayoutId id="2147485219" r:id="rId5"/>
    <p:sldLayoutId id="2147485220" r:id="rId6"/>
    <p:sldLayoutId id="2147485221" r:id="rId7"/>
    <p:sldLayoutId id="2147485222" r:id="rId8"/>
    <p:sldLayoutId id="2147485223" r:id="rId9"/>
    <p:sldLayoutId id="2147485224" r:id="rId10"/>
    <p:sldLayoutId id="2147485225" r:id="rId11"/>
  </p:sldLayoutIdLst>
  <p:hf sldNum="0" hdr="0" ftr="0" dt="0"/>
  <p:txStyles>
    <p:titleStyle>
      <a:lvl1pPr algn="ctr" defTabSz="1219170" rtl="0" eaLnBrk="1" latinLnBrk="0" hangingPunct="1">
        <a:spcBef>
          <a:spcPct val="0"/>
        </a:spcBef>
        <a:buNone/>
        <a:defRPr sz="5867" kern="1200">
          <a:solidFill>
            <a:schemeClr val="tx1"/>
          </a:solidFill>
          <a:latin typeface="Arial" panose="020B0604020202020204" pitchFamily="34" charset="0"/>
          <a:ea typeface="+mj-ea"/>
          <a:cs typeface="Arial" panose="020B0604020202020204" pitchFamily="34" charset="0"/>
        </a:defRPr>
      </a:lvl1pPr>
    </p:titleStyle>
    <p:bodyStyle>
      <a:lvl1pPr marL="457189" indent="-457189" algn="l" defTabSz="1219170" rtl="0" eaLnBrk="1" latinLnBrk="0" hangingPunct="1">
        <a:spcBef>
          <a:spcPct val="20000"/>
        </a:spcBef>
        <a:buFont typeface="Arial" panose="020B0604020202020204" pitchFamily="34" charset="0"/>
        <a:buChar char="•"/>
        <a:defRPr sz="4267" kern="1200">
          <a:solidFill>
            <a:schemeClr val="tx1"/>
          </a:solidFill>
          <a:latin typeface="Arial" panose="020B0604020202020204" pitchFamily="34" charset="0"/>
          <a:ea typeface="+mn-ea"/>
          <a:cs typeface="Arial" panose="020B0604020202020204" pitchFamily="34" charset="0"/>
        </a:defRPr>
      </a:lvl1pPr>
      <a:lvl2pPr marL="990575" indent="-380990" algn="l" defTabSz="1219170" rtl="0" eaLnBrk="1" latinLnBrk="0" hangingPunct="1">
        <a:spcBef>
          <a:spcPct val="20000"/>
        </a:spcBef>
        <a:buFont typeface="Arial" panose="020B0604020202020204" pitchFamily="34" charset="0"/>
        <a:buChar char="–"/>
        <a:defRPr sz="3733" kern="1200">
          <a:solidFill>
            <a:schemeClr val="tx1"/>
          </a:solidFill>
          <a:latin typeface="Arial" panose="020B0604020202020204" pitchFamily="34" charset="0"/>
          <a:ea typeface="+mn-ea"/>
          <a:cs typeface="Arial" panose="020B0604020202020204" pitchFamily="34" charset="0"/>
        </a:defRPr>
      </a:lvl2pPr>
      <a:lvl3pPr marL="1523962" indent="-304792" algn="l" defTabSz="1219170" rtl="0" eaLnBrk="1" latinLnBrk="0" hangingPunct="1">
        <a:spcBef>
          <a:spcPct val="20000"/>
        </a:spcBef>
        <a:buFont typeface="Arial" panose="020B0604020202020204" pitchFamily="34" charset="0"/>
        <a:buChar char="•"/>
        <a:defRPr sz="3200" kern="1200">
          <a:solidFill>
            <a:schemeClr val="tx1"/>
          </a:solidFill>
          <a:latin typeface="Arial" panose="020B0604020202020204" pitchFamily="34" charset="0"/>
          <a:ea typeface="+mn-ea"/>
          <a:cs typeface="Arial" panose="020B0604020202020204" pitchFamily="34" charset="0"/>
        </a:defRPr>
      </a:lvl3pPr>
      <a:lvl4pPr marL="2133547" indent="-304792" algn="l" defTabSz="1219170" rtl="0" eaLnBrk="1" latinLnBrk="0" hangingPunct="1">
        <a:spcBef>
          <a:spcPct val="20000"/>
        </a:spcBef>
        <a:buFont typeface="Arial" panose="020B0604020202020204" pitchFamily="34" charset="0"/>
        <a:buChar char="–"/>
        <a:defRPr sz="2667" kern="1200">
          <a:solidFill>
            <a:schemeClr val="tx1"/>
          </a:solidFill>
          <a:latin typeface="Arial" panose="020B0604020202020204" pitchFamily="34" charset="0"/>
          <a:ea typeface="+mn-ea"/>
          <a:cs typeface="Arial" panose="020B0604020202020204" pitchFamily="34" charset="0"/>
        </a:defRPr>
      </a:lvl4pPr>
      <a:lvl5pPr marL="2743131" indent="-304792" algn="l" defTabSz="1219170" rtl="0" eaLnBrk="1" latinLnBrk="0" hangingPunct="1">
        <a:spcBef>
          <a:spcPct val="20000"/>
        </a:spcBef>
        <a:buFont typeface="Arial" panose="020B0604020202020204" pitchFamily="34" charset="0"/>
        <a:buChar char="»"/>
        <a:defRPr sz="2667" kern="1200">
          <a:solidFill>
            <a:schemeClr val="tx1"/>
          </a:solidFill>
          <a:latin typeface="Arial" panose="020B0604020202020204" pitchFamily="34" charset="0"/>
          <a:ea typeface="+mn-ea"/>
          <a:cs typeface="Arial" panose="020B0604020202020204" pitchFamily="34" charset="0"/>
        </a:defRPr>
      </a:lvl5pPr>
      <a:lvl6pPr marL="335271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0" name="Rectangle 9"/>
          <p:cNvSpPr/>
          <p:nvPr userDrawn="1"/>
        </p:nvSpPr>
        <p:spPr>
          <a:xfrm>
            <a:off x="0" y="2108200"/>
            <a:ext cx="7112000" cy="3657600"/>
          </a:xfrm>
          <a:prstGeom prst="rect">
            <a:avLst/>
          </a:prstGeom>
          <a:solidFill>
            <a:srgbClr val="002D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 name="Rectangle 10"/>
          <p:cNvSpPr/>
          <p:nvPr userDrawn="1"/>
        </p:nvSpPr>
        <p:spPr>
          <a:xfrm>
            <a:off x="0" y="2053939"/>
            <a:ext cx="7112000" cy="108525"/>
          </a:xfrm>
          <a:prstGeom prst="rect">
            <a:avLst/>
          </a:prstGeom>
          <a:solidFill>
            <a:srgbClr val="55327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3" name="Slide Number Placeholder 3"/>
          <p:cNvSpPr txBox="1">
            <a:spLocks/>
          </p:cNvSpPr>
          <p:nvPr userDrawn="1"/>
        </p:nvSpPr>
        <p:spPr>
          <a:xfrm>
            <a:off x="11074400" y="117475"/>
            <a:ext cx="914400" cy="365125"/>
          </a:xfrm>
          <a:prstGeom prst="rect">
            <a:avLst/>
          </a:prstGeom>
        </p:spPr>
        <p:txBody>
          <a:bodyPr/>
          <a:lstStyle>
            <a:defPPr>
              <a:defRPr lang="en-US"/>
            </a:defPPr>
            <a:lvl1pPr marL="0" algn="l" defTabSz="914400" rtl="0" eaLnBrk="1" latinLnBrk="0" hangingPunct="1">
              <a:defRPr sz="1800" b="1" kern="120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DF52EC2-2C0B-4C03-9888-0B25156ED88D}" type="slidenum">
              <a:rPr lang="en-US" sz="1600" smtClean="0">
                <a:solidFill>
                  <a:srgbClr val="002D73"/>
                </a:solidFill>
              </a:rPr>
              <a:pPr/>
              <a:t>‹#›</a:t>
            </a:fld>
            <a:endParaRPr lang="en-US" sz="1600">
              <a:solidFill>
                <a:srgbClr val="002D73"/>
              </a:solidFill>
            </a:endParaRPr>
          </a:p>
        </p:txBody>
      </p:sp>
      <p:pic>
        <p:nvPicPr>
          <p:cNvPr id="2" name="Picture 1"/>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8737600" y="6070600"/>
            <a:ext cx="2011408" cy="512064"/>
          </a:xfrm>
          <a:prstGeom prst="rect">
            <a:avLst/>
          </a:prstGeom>
        </p:spPr>
      </p:pic>
      <p:pic>
        <p:nvPicPr>
          <p:cNvPr id="6" name="Picture 5" descr="A picture containing drawing&#10;&#10;Description automatically generated">
            <a:extLst>
              <a:ext uri="{FF2B5EF4-FFF2-40B4-BE49-F238E27FC236}">
                <a16:creationId xmlns:a16="http://schemas.microsoft.com/office/drawing/2014/main" id="{E9E2B910-904B-4A74-B5B9-F94C78A10F93}"/>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10866169" y="6070600"/>
            <a:ext cx="1122633" cy="512064"/>
          </a:xfrm>
          <a:prstGeom prst="rect">
            <a:avLst/>
          </a:prstGeom>
        </p:spPr>
      </p:pic>
    </p:spTree>
    <p:extLst>
      <p:ext uri="{BB962C8B-B14F-4D97-AF65-F5344CB8AC3E}">
        <p14:creationId xmlns:p14="http://schemas.microsoft.com/office/powerpoint/2010/main" val="1824967908"/>
      </p:ext>
    </p:extLst>
  </p:cSld>
  <p:clrMap bg1="lt1" tx1="dk1" bg2="lt2" tx2="dk2" accent1="accent1" accent2="accent2" accent3="accent3" accent4="accent4" accent5="accent5" accent6="accent6" hlink="hlink" folHlink="folHlink"/>
  <p:sldLayoutIdLst>
    <p:sldLayoutId id="2147483964" r:id="rId1"/>
  </p:sldLayoutIdLst>
  <p:hf sldNum="0" hdr="0" ftr="0" dt="0"/>
  <p:txStyles>
    <p:titleStyle>
      <a:lvl1pPr algn="ctr" defTabSz="1219140" rtl="0" eaLnBrk="1" latinLnBrk="0" hangingPunct="1">
        <a:spcBef>
          <a:spcPct val="0"/>
        </a:spcBef>
        <a:buNone/>
        <a:defRPr sz="5867" kern="1200">
          <a:solidFill>
            <a:schemeClr val="tx1"/>
          </a:solidFill>
          <a:latin typeface="+mj-lt"/>
          <a:ea typeface="+mj-ea"/>
          <a:cs typeface="+mj-cs"/>
        </a:defRPr>
      </a:lvl1pPr>
    </p:titleStyle>
    <p:bodyStyle>
      <a:lvl1pPr marL="457178" indent="-457178" algn="l" defTabSz="1219140" rtl="0" eaLnBrk="1" latinLnBrk="0" hangingPunct="1">
        <a:spcBef>
          <a:spcPct val="20000"/>
        </a:spcBef>
        <a:buFont typeface="Arial" panose="020B0604020202020204" pitchFamily="34" charset="0"/>
        <a:buChar char="•"/>
        <a:defRPr sz="4267" kern="1200">
          <a:solidFill>
            <a:schemeClr val="tx1"/>
          </a:solidFill>
          <a:latin typeface="+mn-lt"/>
          <a:ea typeface="+mn-ea"/>
          <a:cs typeface="+mn-cs"/>
        </a:defRPr>
      </a:lvl1pPr>
      <a:lvl2pPr marL="990550" indent="-380981" algn="l" defTabSz="1219140" rtl="0" eaLnBrk="1" latinLnBrk="0" hangingPunct="1">
        <a:spcBef>
          <a:spcPct val="20000"/>
        </a:spcBef>
        <a:buFont typeface="Arial" panose="020B0604020202020204" pitchFamily="34" charset="0"/>
        <a:buChar char="–"/>
        <a:defRPr sz="3733" kern="1200">
          <a:solidFill>
            <a:schemeClr val="tx1"/>
          </a:solidFill>
          <a:latin typeface="+mn-lt"/>
          <a:ea typeface="+mn-ea"/>
          <a:cs typeface="+mn-cs"/>
        </a:defRPr>
      </a:lvl2pPr>
      <a:lvl3pPr marL="1523925" indent="-304784" algn="l" defTabSz="121914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493" indent="-304784" algn="l" defTabSz="121914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4pPr>
      <a:lvl5pPr marL="2743062" indent="-304784" algn="l" defTabSz="121914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5pPr>
      <a:lvl6pPr marL="3352632" indent="-304784" algn="l" defTabSz="121914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202" indent="-304784" algn="l" defTabSz="121914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772" indent="-304784" algn="l" defTabSz="121914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341" indent="-304784" algn="l" defTabSz="121914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p:bodyStyle>
    <p:otherStyle>
      <a:defPPr>
        <a:defRPr lang="en-US"/>
      </a:defPPr>
      <a:lvl1pPr marL="0" algn="l" defTabSz="1219140" rtl="0" eaLnBrk="1" latinLnBrk="0" hangingPunct="1">
        <a:defRPr sz="2400" kern="1200">
          <a:solidFill>
            <a:schemeClr val="tx1"/>
          </a:solidFill>
          <a:latin typeface="+mn-lt"/>
          <a:ea typeface="+mn-ea"/>
          <a:cs typeface="+mn-cs"/>
        </a:defRPr>
      </a:lvl1pPr>
      <a:lvl2pPr marL="609570" algn="l" defTabSz="1219140" rtl="0" eaLnBrk="1" latinLnBrk="0" hangingPunct="1">
        <a:defRPr sz="2400" kern="1200">
          <a:solidFill>
            <a:schemeClr val="tx1"/>
          </a:solidFill>
          <a:latin typeface="+mn-lt"/>
          <a:ea typeface="+mn-ea"/>
          <a:cs typeface="+mn-cs"/>
        </a:defRPr>
      </a:lvl2pPr>
      <a:lvl3pPr marL="1219140" algn="l" defTabSz="1219140" rtl="0" eaLnBrk="1" latinLnBrk="0" hangingPunct="1">
        <a:defRPr sz="2400" kern="1200">
          <a:solidFill>
            <a:schemeClr val="tx1"/>
          </a:solidFill>
          <a:latin typeface="+mn-lt"/>
          <a:ea typeface="+mn-ea"/>
          <a:cs typeface="+mn-cs"/>
        </a:defRPr>
      </a:lvl3pPr>
      <a:lvl4pPr marL="1828709" algn="l" defTabSz="1219140" rtl="0" eaLnBrk="1" latinLnBrk="0" hangingPunct="1">
        <a:defRPr sz="2400" kern="1200">
          <a:solidFill>
            <a:schemeClr val="tx1"/>
          </a:solidFill>
          <a:latin typeface="+mn-lt"/>
          <a:ea typeface="+mn-ea"/>
          <a:cs typeface="+mn-cs"/>
        </a:defRPr>
      </a:lvl4pPr>
      <a:lvl5pPr marL="2438278" algn="l" defTabSz="1219140" rtl="0" eaLnBrk="1" latinLnBrk="0" hangingPunct="1">
        <a:defRPr sz="2400" kern="1200">
          <a:solidFill>
            <a:schemeClr val="tx1"/>
          </a:solidFill>
          <a:latin typeface="+mn-lt"/>
          <a:ea typeface="+mn-ea"/>
          <a:cs typeface="+mn-cs"/>
        </a:defRPr>
      </a:lvl5pPr>
      <a:lvl6pPr marL="3047848" algn="l" defTabSz="1219140" rtl="0" eaLnBrk="1" latinLnBrk="0" hangingPunct="1">
        <a:defRPr sz="2400" kern="1200">
          <a:solidFill>
            <a:schemeClr val="tx1"/>
          </a:solidFill>
          <a:latin typeface="+mn-lt"/>
          <a:ea typeface="+mn-ea"/>
          <a:cs typeface="+mn-cs"/>
        </a:defRPr>
      </a:lvl6pPr>
      <a:lvl7pPr marL="3657418" algn="l" defTabSz="1219140" rtl="0" eaLnBrk="1" latinLnBrk="0" hangingPunct="1">
        <a:defRPr sz="2400" kern="1200">
          <a:solidFill>
            <a:schemeClr val="tx1"/>
          </a:solidFill>
          <a:latin typeface="+mn-lt"/>
          <a:ea typeface="+mn-ea"/>
          <a:cs typeface="+mn-cs"/>
        </a:defRPr>
      </a:lvl7pPr>
      <a:lvl8pPr marL="4266987" algn="l" defTabSz="1219140" rtl="0" eaLnBrk="1" latinLnBrk="0" hangingPunct="1">
        <a:defRPr sz="2400" kern="1200">
          <a:solidFill>
            <a:schemeClr val="tx1"/>
          </a:solidFill>
          <a:latin typeface="+mn-lt"/>
          <a:ea typeface="+mn-ea"/>
          <a:cs typeface="+mn-cs"/>
        </a:defRPr>
      </a:lvl8pPr>
      <a:lvl9pPr marL="4876557" algn="l" defTabSz="1219140" rtl="0" eaLnBrk="1" latinLnBrk="0" hangingPunct="1">
        <a:defRPr sz="24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5167"/>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0" y="1600210"/>
            <a:ext cx="10972800" cy="452543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09600" y="6356361"/>
            <a:ext cx="2844800" cy="366183"/>
          </a:xfrm>
          <a:prstGeom prst="rect">
            <a:avLst/>
          </a:prstGeom>
        </p:spPr>
        <p:txBody>
          <a:bodyPr vert="horz" lIns="91440" tIns="45720" rIns="91440" bIns="45720" rtlCol="0" anchor="ctr"/>
          <a:lstStyle>
            <a:lvl1pPr algn="l">
              <a:defRPr sz="1600">
                <a:solidFill>
                  <a:schemeClr val="tx1">
                    <a:tint val="75000"/>
                  </a:schemeClr>
                </a:solidFill>
              </a:defRPr>
            </a:lvl1pPr>
          </a:lstStyle>
          <a:p>
            <a:endParaRPr lang="en-US"/>
          </a:p>
        </p:txBody>
      </p:sp>
      <p:sp>
        <p:nvSpPr>
          <p:cNvPr id="5" name="Footer Placeholder 4"/>
          <p:cNvSpPr>
            <a:spLocks noGrp="1"/>
          </p:cNvSpPr>
          <p:nvPr>
            <p:ph type="ftr" sz="quarter" idx="3"/>
          </p:nvPr>
        </p:nvSpPr>
        <p:spPr>
          <a:xfrm>
            <a:off x="4165600" y="6356361"/>
            <a:ext cx="3860800" cy="366183"/>
          </a:xfrm>
          <a:prstGeom prst="rect">
            <a:avLst/>
          </a:prstGeom>
        </p:spPr>
        <p:txBody>
          <a:bodyPr vert="horz" lIns="91440" tIns="45720" rIns="91440" bIns="45720" rtlCol="0" anchor="ctr"/>
          <a:lstStyle>
            <a:lvl1pPr algn="ctr">
              <a:defRPr sz="16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737600" y="6356361"/>
            <a:ext cx="2844800" cy="366183"/>
          </a:xfrm>
          <a:prstGeom prst="rect">
            <a:avLst/>
          </a:prstGeom>
        </p:spPr>
        <p:txBody>
          <a:bodyPr vert="horz" lIns="91440" tIns="45720" rIns="91440" bIns="45720" rtlCol="0" anchor="ctr"/>
          <a:lstStyle>
            <a:lvl1pPr algn="r">
              <a:defRPr sz="1600">
                <a:solidFill>
                  <a:schemeClr val="tx1">
                    <a:tint val="75000"/>
                  </a:schemeClr>
                </a:solidFill>
              </a:defRPr>
            </a:lvl1pPr>
          </a:lstStyle>
          <a:p>
            <a:fld id="{A7754AA7-8025-408E-B296-E2B43FE08638}" type="slidenum">
              <a:rPr lang="en-US" smtClean="0"/>
              <a:t>‹#›</a:t>
            </a:fld>
            <a:endParaRPr lang="en-US"/>
          </a:p>
        </p:txBody>
      </p:sp>
      <p:sp>
        <p:nvSpPr>
          <p:cNvPr id="7" name="Rectangle 6"/>
          <p:cNvSpPr/>
          <p:nvPr userDrawn="1"/>
        </p:nvSpPr>
        <p:spPr>
          <a:xfrm>
            <a:off x="0" y="83136"/>
            <a:ext cx="12192000" cy="399473"/>
          </a:xfrm>
          <a:prstGeom prst="rect">
            <a:avLst/>
          </a:prstGeom>
          <a:solidFill>
            <a:srgbClr val="002D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Slide Number Placeholder 3"/>
          <p:cNvSpPr txBox="1">
            <a:spLocks/>
          </p:cNvSpPr>
          <p:nvPr userDrawn="1"/>
        </p:nvSpPr>
        <p:spPr>
          <a:xfrm>
            <a:off x="11074400" y="117475"/>
            <a:ext cx="914400" cy="365125"/>
          </a:xfrm>
          <a:prstGeom prst="rect">
            <a:avLst/>
          </a:prstGeom>
        </p:spPr>
        <p:txBody>
          <a:bodyPr/>
          <a:lstStyle>
            <a:defPPr>
              <a:defRPr lang="en-US"/>
            </a:defPPr>
            <a:lvl1pPr marL="0" algn="l" defTabSz="914400" rtl="0" eaLnBrk="1" latinLnBrk="0" hangingPunct="1">
              <a:defRPr sz="1800" b="1" kern="120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DF52EC2-2C0B-4C03-9888-0B25156ED88D}" type="slidenum">
              <a:rPr lang="en-US" sz="1600" smtClean="0"/>
              <a:pPr/>
              <a:t>‹#›</a:t>
            </a:fld>
            <a:endParaRPr lang="en-US" sz="1600"/>
          </a:p>
        </p:txBody>
      </p:sp>
      <p:sp>
        <p:nvSpPr>
          <p:cNvPr id="10" name="Rectangle 9"/>
          <p:cNvSpPr/>
          <p:nvPr userDrawn="1"/>
        </p:nvSpPr>
        <p:spPr>
          <a:xfrm>
            <a:off x="0" y="-25400"/>
            <a:ext cx="12192000" cy="108525"/>
          </a:xfrm>
          <a:prstGeom prst="rect">
            <a:avLst/>
          </a:prstGeom>
          <a:solidFill>
            <a:srgbClr val="55327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8" name="Picture 7"/>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8940804" y="5969000"/>
            <a:ext cx="2011408" cy="512064"/>
          </a:xfrm>
          <a:prstGeom prst="rect">
            <a:avLst/>
          </a:prstGeom>
        </p:spPr>
      </p:pic>
      <p:pic>
        <p:nvPicPr>
          <p:cNvPr id="11" name="Picture 10" descr="A picture containing drawing&#10;&#10;Description automatically generated">
            <a:extLst>
              <a:ext uri="{FF2B5EF4-FFF2-40B4-BE49-F238E27FC236}">
                <a16:creationId xmlns:a16="http://schemas.microsoft.com/office/drawing/2014/main" id="{ACBD6BCB-CE90-4123-9393-90F8F75DC51A}"/>
              </a:ext>
            </a:extLst>
          </p:cNvPr>
          <p:cNvPicPr>
            <a:picLocks noChangeAspect="1"/>
          </p:cNvPicPr>
          <p:nvPr userDrawn="1"/>
        </p:nvPicPr>
        <p:blipFill>
          <a:blip r:embed="rId14" cstate="email">
            <a:extLst>
              <a:ext uri="{28A0092B-C50C-407E-A947-70E740481C1C}">
                <a14:useLocalDpi xmlns:a14="http://schemas.microsoft.com/office/drawing/2010/main"/>
              </a:ext>
            </a:extLst>
          </a:blip>
          <a:stretch>
            <a:fillRect/>
          </a:stretch>
        </p:blipFill>
        <p:spPr>
          <a:xfrm>
            <a:off x="11069374" y="5969000"/>
            <a:ext cx="1122633" cy="512064"/>
          </a:xfrm>
          <a:prstGeom prst="rect">
            <a:avLst/>
          </a:prstGeom>
        </p:spPr>
      </p:pic>
    </p:spTree>
    <p:extLst>
      <p:ext uri="{BB962C8B-B14F-4D97-AF65-F5344CB8AC3E}">
        <p14:creationId xmlns:p14="http://schemas.microsoft.com/office/powerpoint/2010/main" val="885389425"/>
      </p:ext>
    </p:extLst>
  </p:cSld>
  <p:clrMap bg1="lt1" tx1="dk1" bg2="lt2" tx2="dk2" accent1="accent1" accent2="accent2" accent3="accent3" accent4="accent4" accent5="accent5" accent6="accent6" hlink="hlink" folHlink="folHlink"/>
  <p:sldLayoutIdLst>
    <p:sldLayoutId id="2147483934" r:id="rId1"/>
    <p:sldLayoutId id="2147483935" r:id="rId2"/>
    <p:sldLayoutId id="2147483936" r:id="rId3"/>
    <p:sldLayoutId id="2147483937" r:id="rId4"/>
    <p:sldLayoutId id="2147483938" r:id="rId5"/>
    <p:sldLayoutId id="2147483939" r:id="rId6"/>
    <p:sldLayoutId id="2147483940" r:id="rId7"/>
    <p:sldLayoutId id="2147483941" r:id="rId8"/>
    <p:sldLayoutId id="2147483942" r:id="rId9"/>
    <p:sldLayoutId id="2147483943" r:id="rId10"/>
    <p:sldLayoutId id="2147483944" r:id="rId11"/>
  </p:sldLayoutIdLst>
  <p:hf sldNum="0" hdr="0" ftr="0" dt="0"/>
  <p:txStyles>
    <p:titleStyle>
      <a:lvl1pPr algn="ctr" defTabSz="1219078" rtl="0" eaLnBrk="1" latinLnBrk="0" hangingPunct="1">
        <a:spcBef>
          <a:spcPct val="0"/>
        </a:spcBef>
        <a:buNone/>
        <a:defRPr sz="5867" kern="1200">
          <a:solidFill>
            <a:schemeClr val="tx1"/>
          </a:solidFill>
          <a:latin typeface="Arial" panose="020B0604020202020204" pitchFamily="34" charset="0"/>
          <a:ea typeface="+mj-ea"/>
          <a:cs typeface="Arial" panose="020B0604020202020204" pitchFamily="34" charset="0"/>
        </a:defRPr>
      </a:lvl1pPr>
    </p:titleStyle>
    <p:bodyStyle>
      <a:lvl1pPr marL="457154" indent="-457154" algn="l" defTabSz="1219078" rtl="0" eaLnBrk="1" latinLnBrk="0" hangingPunct="1">
        <a:spcBef>
          <a:spcPct val="20000"/>
        </a:spcBef>
        <a:buFont typeface="Arial" panose="020B0604020202020204" pitchFamily="34" charset="0"/>
        <a:buChar char="•"/>
        <a:defRPr sz="4267" kern="1200">
          <a:solidFill>
            <a:schemeClr val="tx1"/>
          </a:solidFill>
          <a:latin typeface="Arial" panose="020B0604020202020204" pitchFamily="34" charset="0"/>
          <a:ea typeface="+mn-ea"/>
          <a:cs typeface="Arial" panose="020B0604020202020204" pitchFamily="34" charset="0"/>
        </a:defRPr>
      </a:lvl1pPr>
      <a:lvl2pPr marL="990502" indent="-380964" algn="l" defTabSz="1219078" rtl="0" eaLnBrk="1" latinLnBrk="0" hangingPunct="1">
        <a:spcBef>
          <a:spcPct val="20000"/>
        </a:spcBef>
        <a:buFont typeface="Arial" panose="020B0604020202020204" pitchFamily="34" charset="0"/>
        <a:buChar char="–"/>
        <a:defRPr sz="3733" kern="1200">
          <a:solidFill>
            <a:schemeClr val="tx1"/>
          </a:solidFill>
          <a:latin typeface="Arial" panose="020B0604020202020204" pitchFamily="34" charset="0"/>
          <a:ea typeface="+mn-ea"/>
          <a:cs typeface="Arial" panose="020B0604020202020204" pitchFamily="34" charset="0"/>
        </a:defRPr>
      </a:lvl2pPr>
      <a:lvl3pPr marL="1523847" indent="-304771" algn="l" defTabSz="1219078" rtl="0" eaLnBrk="1" latinLnBrk="0" hangingPunct="1">
        <a:spcBef>
          <a:spcPct val="20000"/>
        </a:spcBef>
        <a:buFont typeface="Arial" panose="020B0604020202020204" pitchFamily="34" charset="0"/>
        <a:buChar char="•"/>
        <a:defRPr sz="3200" kern="1200">
          <a:solidFill>
            <a:schemeClr val="tx1"/>
          </a:solidFill>
          <a:latin typeface="Arial" panose="020B0604020202020204" pitchFamily="34" charset="0"/>
          <a:ea typeface="+mn-ea"/>
          <a:cs typeface="Arial" panose="020B0604020202020204" pitchFamily="34" charset="0"/>
        </a:defRPr>
      </a:lvl3pPr>
      <a:lvl4pPr marL="2133387" indent="-304771" algn="l" defTabSz="1219078" rtl="0" eaLnBrk="1" latinLnBrk="0" hangingPunct="1">
        <a:spcBef>
          <a:spcPct val="20000"/>
        </a:spcBef>
        <a:buFont typeface="Arial" panose="020B0604020202020204" pitchFamily="34" charset="0"/>
        <a:buChar char="–"/>
        <a:defRPr sz="2667" kern="1200">
          <a:solidFill>
            <a:schemeClr val="tx1"/>
          </a:solidFill>
          <a:latin typeface="Arial" panose="020B0604020202020204" pitchFamily="34" charset="0"/>
          <a:ea typeface="+mn-ea"/>
          <a:cs typeface="Arial" panose="020B0604020202020204" pitchFamily="34" charset="0"/>
        </a:defRPr>
      </a:lvl4pPr>
      <a:lvl5pPr marL="2742926" indent="-304771" algn="l" defTabSz="1219078" rtl="0" eaLnBrk="1" latinLnBrk="0" hangingPunct="1">
        <a:spcBef>
          <a:spcPct val="20000"/>
        </a:spcBef>
        <a:buFont typeface="Arial" panose="020B0604020202020204" pitchFamily="34" charset="0"/>
        <a:buChar char="»"/>
        <a:defRPr sz="2667" kern="1200">
          <a:solidFill>
            <a:schemeClr val="tx1"/>
          </a:solidFill>
          <a:latin typeface="Arial" panose="020B0604020202020204" pitchFamily="34" charset="0"/>
          <a:ea typeface="+mn-ea"/>
          <a:cs typeface="Arial" panose="020B0604020202020204" pitchFamily="34" charset="0"/>
        </a:defRPr>
      </a:lvl5pPr>
      <a:lvl6pPr marL="3352464" indent="-304771" algn="l" defTabSz="1219078"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005" indent="-304771" algn="l" defTabSz="1219078"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544" indent="-304771" algn="l" defTabSz="1219078"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082" indent="-304771" algn="l" defTabSz="1219078"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p:bodyStyle>
    <p:otherStyle>
      <a:defPPr>
        <a:defRPr lang="en-US"/>
      </a:defPPr>
      <a:lvl1pPr marL="0" algn="l" defTabSz="1219078" rtl="0" eaLnBrk="1" latinLnBrk="0" hangingPunct="1">
        <a:defRPr sz="2400" kern="1200">
          <a:solidFill>
            <a:schemeClr val="tx1"/>
          </a:solidFill>
          <a:latin typeface="+mn-lt"/>
          <a:ea typeface="+mn-ea"/>
          <a:cs typeface="+mn-cs"/>
        </a:defRPr>
      </a:lvl1pPr>
      <a:lvl2pPr marL="609539" algn="l" defTabSz="1219078" rtl="0" eaLnBrk="1" latinLnBrk="0" hangingPunct="1">
        <a:defRPr sz="2400" kern="1200">
          <a:solidFill>
            <a:schemeClr val="tx1"/>
          </a:solidFill>
          <a:latin typeface="+mn-lt"/>
          <a:ea typeface="+mn-ea"/>
          <a:cs typeface="+mn-cs"/>
        </a:defRPr>
      </a:lvl2pPr>
      <a:lvl3pPr marL="1219078" algn="l" defTabSz="1219078" rtl="0" eaLnBrk="1" latinLnBrk="0" hangingPunct="1">
        <a:defRPr sz="2400" kern="1200">
          <a:solidFill>
            <a:schemeClr val="tx1"/>
          </a:solidFill>
          <a:latin typeface="+mn-lt"/>
          <a:ea typeface="+mn-ea"/>
          <a:cs typeface="+mn-cs"/>
        </a:defRPr>
      </a:lvl3pPr>
      <a:lvl4pPr marL="1828618" algn="l" defTabSz="1219078" rtl="0" eaLnBrk="1" latinLnBrk="0" hangingPunct="1">
        <a:defRPr sz="2400" kern="1200">
          <a:solidFill>
            <a:schemeClr val="tx1"/>
          </a:solidFill>
          <a:latin typeface="+mn-lt"/>
          <a:ea typeface="+mn-ea"/>
          <a:cs typeface="+mn-cs"/>
        </a:defRPr>
      </a:lvl4pPr>
      <a:lvl5pPr marL="2438158" algn="l" defTabSz="1219078" rtl="0" eaLnBrk="1" latinLnBrk="0" hangingPunct="1">
        <a:defRPr sz="2400" kern="1200">
          <a:solidFill>
            <a:schemeClr val="tx1"/>
          </a:solidFill>
          <a:latin typeface="+mn-lt"/>
          <a:ea typeface="+mn-ea"/>
          <a:cs typeface="+mn-cs"/>
        </a:defRPr>
      </a:lvl5pPr>
      <a:lvl6pPr marL="3047696" algn="l" defTabSz="1219078" rtl="0" eaLnBrk="1" latinLnBrk="0" hangingPunct="1">
        <a:defRPr sz="2400" kern="1200">
          <a:solidFill>
            <a:schemeClr val="tx1"/>
          </a:solidFill>
          <a:latin typeface="+mn-lt"/>
          <a:ea typeface="+mn-ea"/>
          <a:cs typeface="+mn-cs"/>
        </a:defRPr>
      </a:lvl6pPr>
      <a:lvl7pPr marL="3657234" algn="l" defTabSz="1219078" rtl="0" eaLnBrk="1" latinLnBrk="0" hangingPunct="1">
        <a:defRPr sz="2400" kern="1200">
          <a:solidFill>
            <a:schemeClr val="tx1"/>
          </a:solidFill>
          <a:latin typeface="+mn-lt"/>
          <a:ea typeface="+mn-ea"/>
          <a:cs typeface="+mn-cs"/>
        </a:defRPr>
      </a:lvl7pPr>
      <a:lvl8pPr marL="4266773" algn="l" defTabSz="1219078" rtl="0" eaLnBrk="1" latinLnBrk="0" hangingPunct="1">
        <a:defRPr sz="2400" kern="1200">
          <a:solidFill>
            <a:schemeClr val="tx1"/>
          </a:solidFill>
          <a:latin typeface="+mn-lt"/>
          <a:ea typeface="+mn-ea"/>
          <a:cs typeface="+mn-cs"/>
        </a:defRPr>
      </a:lvl8pPr>
      <a:lvl9pPr marL="4876313" algn="l" defTabSz="1219078" rtl="0" eaLnBrk="1" latinLnBrk="0" hangingPunct="1">
        <a:defRPr sz="24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5167"/>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0" y="1600201"/>
            <a:ext cx="10972800" cy="452543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09600" y="6356351"/>
            <a:ext cx="2844800" cy="366183"/>
          </a:xfrm>
          <a:prstGeom prst="rect">
            <a:avLst/>
          </a:prstGeom>
        </p:spPr>
        <p:txBody>
          <a:bodyPr vert="horz" lIns="91440" tIns="45720" rIns="91440" bIns="45720" rtlCol="0" anchor="ctr"/>
          <a:lstStyle>
            <a:lvl1pPr algn="l">
              <a:defRPr sz="1600">
                <a:solidFill>
                  <a:schemeClr val="tx1">
                    <a:tint val="75000"/>
                  </a:schemeClr>
                </a:solidFill>
              </a:defRPr>
            </a:lvl1pPr>
          </a:lstStyle>
          <a:p>
            <a:endParaRPr lang="en-US"/>
          </a:p>
        </p:txBody>
      </p:sp>
      <p:sp>
        <p:nvSpPr>
          <p:cNvPr id="5" name="Footer Placeholder 4"/>
          <p:cNvSpPr>
            <a:spLocks noGrp="1"/>
          </p:cNvSpPr>
          <p:nvPr>
            <p:ph type="ftr" sz="quarter" idx="3"/>
          </p:nvPr>
        </p:nvSpPr>
        <p:spPr>
          <a:xfrm>
            <a:off x="4165600" y="6356351"/>
            <a:ext cx="3860800" cy="366183"/>
          </a:xfrm>
          <a:prstGeom prst="rect">
            <a:avLst/>
          </a:prstGeom>
        </p:spPr>
        <p:txBody>
          <a:bodyPr vert="horz" lIns="91440" tIns="45720" rIns="91440" bIns="45720" rtlCol="0" anchor="ctr"/>
          <a:lstStyle>
            <a:lvl1pPr algn="ctr">
              <a:defRPr sz="1600">
                <a:solidFill>
                  <a:schemeClr val="tx1">
                    <a:tint val="75000"/>
                  </a:schemeClr>
                </a:solidFill>
              </a:defRPr>
            </a:lvl1pPr>
          </a:lstStyle>
          <a:p>
            <a:r>
              <a:rPr lang="en-US"/>
              <a:t>CONFIDENTIAL: NYSBEIP EXPERT PANEL ONLY</a:t>
            </a:r>
          </a:p>
        </p:txBody>
      </p:sp>
      <p:sp>
        <p:nvSpPr>
          <p:cNvPr id="6" name="Slide Number Placeholder 5"/>
          <p:cNvSpPr>
            <a:spLocks noGrp="1"/>
          </p:cNvSpPr>
          <p:nvPr>
            <p:ph type="sldNum" sz="quarter" idx="4"/>
          </p:nvPr>
        </p:nvSpPr>
        <p:spPr>
          <a:xfrm>
            <a:off x="8737600" y="6356351"/>
            <a:ext cx="2844800" cy="366183"/>
          </a:xfrm>
          <a:prstGeom prst="rect">
            <a:avLst/>
          </a:prstGeom>
        </p:spPr>
        <p:txBody>
          <a:bodyPr vert="horz" lIns="91440" tIns="45720" rIns="91440" bIns="45720" rtlCol="0" anchor="ctr"/>
          <a:lstStyle>
            <a:lvl1pPr algn="r">
              <a:defRPr sz="1600">
                <a:solidFill>
                  <a:schemeClr val="tx1">
                    <a:tint val="75000"/>
                  </a:schemeClr>
                </a:solidFill>
              </a:defRPr>
            </a:lvl1pPr>
          </a:lstStyle>
          <a:p>
            <a:fld id="{A7754AA7-8025-408E-B296-E2B43FE08638}" type="slidenum">
              <a:rPr lang="en-US" smtClean="0"/>
              <a:t>‹#›</a:t>
            </a:fld>
            <a:endParaRPr lang="en-US"/>
          </a:p>
        </p:txBody>
      </p:sp>
      <p:sp>
        <p:nvSpPr>
          <p:cNvPr id="7" name="Rectangle 6"/>
          <p:cNvSpPr/>
          <p:nvPr userDrawn="1"/>
        </p:nvSpPr>
        <p:spPr>
          <a:xfrm>
            <a:off x="0" y="83126"/>
            <a:ext cx="12192000" cy="399473"/>
          </a:xfrm>
          <a:prstGeom prst="rect">
            <a:avLst/>
          </a:prstGeom>
          <a:solidFill>
            <a:srgbClr val="002D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9" name="Slide Number Placeholder 3"/>
          <p:cNvSpPr txBox="1">
            <a:spLocks/>
          </p:cNvSpPr>
          <p:nvPr userDrawn="1"/>
        </p:nvSpPr>
        <p:spPr>
          <a:xfrm>
            <a:off x="11074400" y="117474"/>
            <a:ext cx="914400" cy="365125"/>
          </a:xfrm>
          <a:prstGeom prst="rect">
            <a:avLst/>
          </a:prstGeom>
        </p:spPr>
        <p:txBody>
          <a:bodyPr/>
          <a:lstStyle>
            <a:defPPr>
              <a:defRPr lang="en-US"/>
            </a:defPPr>
            <a:lvl1pPr marL="0" algn="l" defTabSz="914400" rtl="0" eaLnBrk="1" latinLnBrk="0" hangingPunct="1">
              <a:defRPr sz="1800" b="1" kern="120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DF52EC2-2C0B-4C03-9888-0B25156ED88D}" type="slidenum">
              <a:rPr lang="en-US" sz="1600" smtClean="0"/>
              <a:pPr/>
              <a:t>‹#›</a:t>
            </a:fld>
            <a:endParaRPr lang="en-US" sz="1600"/>
          </a:p>
        </p:txBody>
      </p:sp>
      <p:sp>
        <p:nvSpPr>
          <p:cNvPr id="10" name="Rectangle 9"/>
          <p:cNvSpPr/>
          <p:nvPr userDrawn="1"/>
        </p:nvSpPr>
        <p:spPr>
          <a:xfrm>
            <a:off x="0" y="-25400"/>
            <a:ext cx="12192000" cy="108525"/>
          </a:xfrm>
          <a:prstGeom prst="rect">
            <a:avLst/>
          </a:prstGeom>
          <a:solidFill>
            <a:srgbClr val="55327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pic>
        <p:nvPicPr>
          <p:cNvPr id="11" name="Picture 10">
            <a:extLst>
              <a:ext uri="{FF2B5EF4-FFF2-40B4-BE49-F238E27FC236}">
                <a16:creationId xmlns:a16="http://schemas.microsoft.com/office/drawing/2014/main" id="{6F032D57-A2E1-45E1-A59E-37FAEBA832EA}"/>
              </a:ext>
            </a:extLst>
          </p:cNvPr>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8432800" y="6004047"/>
            <a:ext cx="2011408" cy="512064"/>
          </a:xfrm>
          <a:prstGeom prst="rect">
            <a:avLst/>
          </a:prstGeom>
        </p:spPr>
      </p:pic>
      <p:pic>
        <p:nvPicPr>
          <p:cNvPr id="12" name="Picture 11" descr="A picture containing drawing&#10;&#10;Description automatically generated">
            <a:extLst>
              <a:ext uri="{FF2B5EF4-FFF2-40B4-BE49-F238E27FC236}">
                <a16:creationId xmlns:a16="http://schemas.microsoft.com/office/drawing/2014/main" id="{B44AC7DB-05B3-472F-93EF-44EC73CBD7C9}"/>
              </a:ext>
            </a:extLst>
          </p:cNvPr>
          <p:cNvPicPr>
            <a:picLocks noChangeAspect="1"/>
          </p:cNvPicPr>
          <p:nvPr userDrawn="1"/>
        </p:nvPicPr>
        <p:blipFill>
          <a:blip r:embed="rId14" cstate="email">
            <a:extLst>
              <a:ext uri="{28A0092B-C50C-407E-A947-70E740481C1C}">
                <a14:useLocalDpi xmlns:a14="http://schemas.microsoft.com/office/drawing/2010/main"/>
              </a:ext>
            </a:extLst>
          </a:blip>
          <a:stretch>
            <a:fillRect/>
          </a:stretch>
        </p:blipFill>
        <p:spPr>
          <a:xfrm>
            <a:off x="10561368" y="6004047"/>
            <a:ext cx="1122633" cy="512064"/>
          </a:xfrm>
          <a:prstGeom prst="rect">
            <a:avLst/>
          </a:prstGeom>
        </p:spPr>
      </p:pic>
    </p:spTree>
    <p:extLst>
      <p:ext uri="{BB962C8B-B14F-4D97-AF65-F5344CB8AC3E}">
        <p14:creationId xmlns:p14="http://schemas.microsoft.com/office/powerpoint/2010/main" val="2045635491"/>
      </p:ext>
    </p:extLst>
  </p:cSld>
  <p:clrMap bg1="lt1" tx1="dk1" bg2="lt2" tx2="dk2" accent1="accent1" accent2="accent2" accent3="accent3" accent4="accent4" accent5="accent5" accent6="accent6" hlink="hlink" folHlink="folHlink"/>
  <p:sldLayoutIdLst>
    <p:sldLayoutId id="2147485291" r:id="rId1"/>
    <p:sldLayoutId id="2147485292" r:id="rId2"/>
    <p:sldLayoutId id="2147485293" r:id="rId3"/>
    <p:sldLayoutId id="2147485294" r:id="rId4"/>
    <p:sldLayoutId id="2147485295" r:id="rId5"/>
    <p:sldLayoutId id="2147485296" r:id="rId6"/>
    <p:sldLayoutId id="2147485297" r:id="rId7"/>
    <p:sldLayoutId id="2147485298" r:id="rId8"/>
    <p:sldLayoutId id="2147485299" r:id="rId9"/>
    <p:sldLayoutId id="2147485300" r:id="rId10"/>
    <p:sldLayoutId id="2147485301" r:id="rId11"/>
  </p:sldLayoutIdLst>
  <p:hf sldNum="0" hdr="0" ftr="0" dt="0"/>
  <p:txStyles>
    <p:titleStyle>
      <a:lvl1pPr algn="ctr" defTabSz="1219170" rtl="0" eaLnBrk="1" latinLnBrk="0" hangingPunct="1">
        <a:spcBef>
          <a:spcPct val="0"/>
        </a:spcBef>
        <a:buNone/>
        <a:defRPr sz="5867" kern="1200">
          <a:solidFill>
            <a:schemeClr val="tx1"/>
          </a:solidFill>
          <a:latin typeface="Arial" panose="020B0604020202020204" pitchFamily="34" charset="0"/>
          <a:ea typeface="+mj-ea"/>
          <a:cs typeface="Arial" panose="020B0604020202020204" pitchFamily="34" charset="0"/>
        </a:defRPr>
      </a:lvl1pPr>
    </p:titleStyle>
    <p:bodyStyle>
      <a:lvl1pPr marL="457189" indent="-457189" algn="l" defTabSz="1219170" rtl="0" eaLnBrk="1" latinLnBrk="0" hangingPunct="1">
        <a:spcBef>
          <a:spcPct val="20000"/>
        </a:spcBef>
        <a:buFont typeface="Arial" panose="020B0604020202020204" pitchFamily="34" charset="0"/>
        <a:buChar char="•"/>
        <a:defRPr sz="4267" kern="1200">
          <a:solidFill>
            <a:schemeClr val="tx1"/>
          </a:solidFill>
          <a:latin typeface="Arial" panose="020B0604020202020204" pitchFamily="34" charset="0"/>
          <a:ea typeface="+mn-ea"/>
          <a:cs typeface="Arial" panose="020B0604020202020204" pitchFamily="34" charset="0"/>
        </a:defRPr>
      </a:lvl1pPr>
      <a:lvl2pPr marL="990575" indent="-380990" algn="l" defTabSz="1219170" rtl="0" eaLnBrk="1" latinLnBrk="0" hangingPunct="1">
        <a:spcBef>
          <a:spcPct val="20000"/>
        </a:spcBef>
        <a:buFont typeface="Arial" panose="020B0604020202020204" pitchFamily="34" charset="0"/>
        <a:buChar char="–"/>
        <a:defRPr sz="3733" kern="1200">
          <a:solidFill>
            <a:schemeClr val="tx1"/>
          </a:solidFill>
          <a:latin typeface="Arial" panose="020B0604020202020204" pitchFamily="34" charset="0"/>
          <a:ea typeface="+mn-ea"/>
          <a:cs typeface="Arial" panose="020B0604020202020204" pitchFamily="34" charset="0"/>
        </a:defRPr>
      </a:lvl2pPr>
      <a:lvl3pPr marL="1523962" indent="-304792" algn="l" defTabSz="1219170" rtl="0" eaLnBrk="1" latinLnBrk="0" hangingPunct="1">
        <a:spcBef>
          <a:spcPct val="20000"/>
        </a:spcBef>
        <a:buFont typeface="Arial" panose="020B0604020202020204" pitchFamily="34" charset="0"/>
        <a:buChar char="•"/>
        <a:defRPr sz="3200" kern="1200">
          <a:solidFill>
            <a:schemeClr val="tx1"/>
          </a:solidFill>
          <a:latin typeface="Arial" panose="020B0604020202020204" pitchFamily="34" charset="0"/>
          <a:ea typeface="+mn-ea"/>
          <a:cs typeface="Arial" panose="020B0604020202020204" pitchFamily="34" charset="0"/>
        </a:defRPr>
      </a:lvl3pPr>
      <a:lvl4pPr marL="2133547" indent="-304792" algn="l" defTabSz="1219170" rtl="0" eaLnBrk="1" latinLnBrk="0" hangingPunct="1">
        <a:spcBef>
          <a:spcPct val="20000"/>
        </a:spcBef>
        <a:buFont typeface="Arial" panose="020B0604020202020204" pitchFamily="34" charset="0"/>
        <a:buChar char="–"/>
        <a:defRPr sz="2667" kern="1200">
          <a:solidFill>
            <a:schemeClr val="tx1"/>
          </a:solidFill>
          <a:latin typeface="Arial" panose="020B0604020202020204" pitchFamily="34" charset="0"/>
          <a:ea typeface="+mn-ea"/>
          <a:cs typeface="Arial" panose="020B0604020202020204" pitchFamily="34" charset="0"/>
        </a:defRPr>
      </a:lvl4pPr>
      <a:lvl5pPr marL="2743131" indent="-304792" algn="l" defTabSz="1219170" rtl="0" eaLnBrk="1" latinLnBrk="0" hangingPunct="1">
        <a:spcBef>
          <a:spcPct val="20000"/>
        </a:spcBef>
        <a:buFont typeface="Arial" panose="020B0604020202020204" pitchFamily="34" charset="0"/>
        <a:buChar char="»"/>
        <a:defRPr sz="2667" kern="1200">
          <a:solidFill>
            <a:schemeClr val="tx1"/>
          </a:solidFill>
          <a:latin typeface="Arial" panose="020B0604020202020204" pitchFamily="34" charset="0"/>
          <a:ea typeface="+mn-ea"/>
          <a:cs typeface="Arial" panose="020B0604020202020204" pitchFamily="34" charset="0"/>
        </a:defRPr>
      </a:lvl5pPr>
      <a:lvl6pPr marL="335271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5167"/>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0" y="1600202"/>
            <a:ext cx="10972800" cy="452543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09600" y="6356353"/>
            <a:ext cx="2844800" cy="366183"/>
          </a:xfrm>
          <a:prstGeom prst="rect">
            <a:avLst/>
          </a:prstGeom>
        </p:spPr>
        <p:txBody>
          <a:bodyPr vert="horz" lIns="91440" tIns="45720" rIns="91440" bIns="45720" rtlCol="0" anchor="ctr"/>
          <a:lstStyle>
            <a:lvl1pPr algn="l">
              <a:defRPr sz="1600">
                <a:solidFill>
                  <a:schemeClr val="tx1">
                    <a:tint val="75000"/>
                  </a:schemeClr>
                </a:solidFill>
              </a:defRPr>
            </a:lvl1pPr>
          </a:lstStyle>
          <a:p>
            <a:fld id="{7386BDC2-3C97-42B9-9AF0-122889C3C263}" type="datetime1">
              <a:rPr lang="en-US" smtClean="0"/>
              <a:t>7/18/23</a:t>
            </a:fld>
            <a:endParaRPr lang="en-US"/>
          </a:p>
        </p:txBody>
      </p:sp>
      <p:sp>
        <p:nvSpPr>
          <p:cNvPr id="5" name="Footer Placeholder 4"/>
          <p:cNvSpPr>
            <a:spLocks noGrp="1"/>
          </p:cNvSpPr>
          <p:nvPr>
            <p:ph type="ftr" sz="quarter" idx="3"/>
          </p:nvPr>
        </p:nvSpPr>
        <p:spPr>
          <a:xfrm>
            <a:off x="4165600" y="6356353"/>
            <a:ext cx="3860800" cy="366183"/>
          </a:xfrm>
          <a:prstGeom prst="rect">
            <a:avLst/>
          </a:prstGeom>
        </p:spPr>
        <p:txBody>
          <a:bodyPr vert="horz" lIns="91440" tIns="45720" rIns="91440" bIns="45720" rtlCol="0" anchor="ctr"/>
          <a:lstStyle>
            <a:lvl1pPr algn="ctr">
              <a:defRPr sz="1600">
                <a:solidFill>
                  <a:schemeClr val="tx1">
                    <a:tint val="75000"/>
                  </a:schemeClr>
                </a:solidFill>
              </a:defRPr>
            </a:lvl1pPr>
          </a:lstStyle>
          <a:p>
            <a:r>
              <a:rPr lang="en-US"/>
              <a:t>DRAFT FOR REVIEW PURPOSES ONLY</a:t>
            </a:r>
          </a:p>
        </p:txBody>
      </p:sp>
      <p:sp>
        <p:nvSpPr>
          <p:cNvPr id="6" name="Slide Number Placeholder 5"/>
          <p:cNvSpPr>
            <a:spLocks noGrp="1"/>
          </p:cNvSpPr>
          <p:nvPr>
            <p:ph type="sldNum" sz="quarter" idx="4"/>
          </p:nvPr>
        </p:nvSpPr>
        <p:spPr>
          <a:xfrm>
            <a:off x="8737600" y="6356353"/>
            <a:ext cx="2844800" cy="366183"/>
          </a:xfrm>
          <a:prstGeom prst="rect">
            <a:avLst/>
          </a:prstGeom>
        </p:spPr>
        <p:txBody>
          <a:bodyPr vert="horz" lIns="91440" tIns="45720" rIns="91440" bIns="45720" rtlCol="0" anchor="ctr"/>
          <a:lstStyle>
            <a:lvl1pPr algn="r">
              <a:defRPr sz="1600">
                <a:solidFill>
                  <a:schemeClr val="tx1">
                    <a:tint val="75000"/>
                  </a:schemeClr>
                </a:solidFill>
              </a:defRPr>
            </a:lvl1pPr>
          </a:lstStyle>
          <a:p>
            <a:fld id="{A7754AA7-8025-408E-B296-E2B43FE08638}" type="slidenum">
              <a:rPr lang="en-US" smtClean="0"/>
              <a:t>‹#›</a:t>
            </a:fld>
            <a:endParaRPr lang="en-US"/>
          </a:p>
        </p:txBody>
      </p:sp>
      <p:sp>
        <p:nvSpPr>
          <p:cNvPr id="7" name="Rectangle 6"/>
          <p:cNvSpPr/>
          <p:nvPr userDrawn="1"/>
        </p:nvSpPr>
        <p:spPr>
          <a:xfrm>
            <a:off x="0" y="83128"/>
            <a:ext cx="12192000" cy="399473"/>
          </a:xfrm>
          <a:prstGeom prst="rect">
            <a:avLst/>
          </a:prstGeom>
          <a:solidFill>
            <a:srgbClr val="002D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Slide Number Placeholder 3"/>
          <p:cNvSpPr txBox="1">
            <a:spLocks/>
          </p:cNvSpPr>
          <p:nvPr userDrawn="1"/>
        </p:nvSpPr>
        <p:spPr>
          <a:xfrm>
            <a:off x="11074400" y="117475"/>
            <a:ext cx="914400" cy="365125"/>
          </a:xfrm>
          <a:prstGeom prst="rect">
            <a:avLst/>
          </a:prstGeom>
        </p:spPr>
        <p:txBody>
          <a:bodyPr/>
          <a:lstStyle>
            <a:defPPr>
              <a:defRPr lang="en-US"/>
            </a:defPPr>
            <a:lvl1pPr marL="0" algn="l" defTabSz="914400" rtl="0" eaLnBrk="1" latinLnBrk="0" hangingPunct="1">
              <a:defRPr sz="1800" b="1" kern="120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DF52EC2-2C0B-4C03-9888-0B25156ED88D}" type="slidenum">
              <a:rPr lang="en-US" sz="1600" smtClean="0"/>
              <a:pPr/>
              <a:t>‹#›</a:t>
            </a:fld>
            <a:endParaRPr lang="en-US" sz="1600"/>
          </a:p>
        </p:txBody>
      </p:sp>
      <p:sp>
        <p:nvSpPr>
          <p:cNvPr id="10" name="Rectangle 9"/>
          <p:cNvSpPr/>
          <p:nvPr userDrawn="1"/>
        </p:nvSpPr>
        <p:spPr>
          <a:xfrm>
            <a:off x="0" y="-25400"/>
            <a:ext cx="12192000" cy="108525"/>
          </a:xfrm>
          <a:prstGeom prst="rect">
            <a:avLst/>
          </a:prstGeom>
          <a:solidFill>
            <a:srgbClr val="55327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8" name="Picture 7"/>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8940800" y="5969000"/>
            <a:ext cx="2011408" cy="512064"/>
          </a:xfrm>
          <a:prstGeom prst="rect">
            <a:avLst/>
          </a:prstGeom>
        </p:spPr>
      </p:pic>
      <p:pic>
        <p:nvPicPr>
          <p:cNvPr id="11" name="Picture 10" descr="A picture containing drawing&#10;&#10;Description automatically generated">
            <a:extLst>
              <a:ext uri="{FF2B5EF4-FFF2-40B4-BE49-F238E27FC236}">
                <a16:creationId xmlns:a16="http://schemas.microsoft.com/office/drawing/2014/main" id="{ACBD6BCB-CE90-4123-9393-90F8F75DC51A}"/>
              </a:ext>
            </a:extLst>
          </p:cNvPr>
          <p:cNvPicPr>
            <a:picLocks noChangeAspect="1"/>
          </p:cNvPicPr>
          <p:nvPr userDrawn="1"/>
        </p:nvPicPr>
        <p:blipFill>
          <a:blip r:embed="rId14" cstate="email">
            <a:extLst>
              <a:ext uri="{28A0092B-C50C-407E-A947-70E740481C1C}">
                <a14:useLocalDpi xmlns:a14="http://schemas.microsoft.com/office/drawing/2010/main"/>
              </a:ext>
            </a:extLst>
          </a:blip>
          <a:stretch>
            <a:fillRect/>
          </a:stretch>
        </p:blipFill>
        <p:spPr>
          <a:xfrm>
            <a:off x="11069369" y="5969000"/>
            <a:ext cx="1122633" cy="512064"/>
          </a:xfrm>
          <a:prstGeom prst="rect">
            <a:avLst/>
          </a:prstGeom>
        </p:spPr>
      </p:pic>
    </p:spTree>
    <p:extLst>
      <p:ext uri="{BB962C8B-B14F-4D97-AF65-F5344CB8AC3E}">
        <p14:creationId xmlns:p14="http://schemas.microsoft.com/office/powerpoint/2010/main" val="3251692763"/>
      </p:ext>
    </p:extLst>
  </p:cSld>
  <p:clrMap bg1="lt1" tx1="dk1" bg2="lt2" tx2="dk2" accent1="accent1" accent2="accent2" accent3="accent3" accent4="accent4" accent5="accent5" accent6="accent6" hlink="hlink" folHlink="folHlink"/>
  <p:sldLayoutIdLst>
    <p:sldLayoutId id="2147484010" r:id="rId1"/>
    <p:sldLayoutId id="2147484011" r:id="rId2"/>
    <p:sldLayoutId id="2147484012" r:id="rId3"/>
    <p:sldLayoutId id="2147484013" r:id="rId4"/>
    <p:sldLayoutId id="2147484014" r:id="rId5"/>
    <p:sldLayoutId id="2147484015" r:id="rId6"/>
    <p:sldLayoutId id="2147484016" r:id="rId7"/>
    <p:sldLayoutId id="2147484017" r:id="rId8"/>
    <p:sldLayoutId id="2147484018" r:id="rId9"/>
    <p:sldLayoutId id="2147484019" r:id="rId10"/>
    <p:sldLayoutId id="2147484020" r:id="rId11"/>
  </p:sldLayoutIdLst>
  <p:hf sldNum="0" hdr="0" ftr="0" dt="0"/>
  <p:txStyles>
    <p:titleStyle>
      <a:lvl1pPr algn="ctr" defTabSz="1219140" rtl="0" eaLnBrk="1" latinLnBrk="0" hangingPunct="1">
        <a:spcBef>
          <a:spcPct val="0"/>
        </a:spcBef>
        <a:buNone/>
        <a:defRPr sz="5867" kern="1200">
          <a:solidFill>
            <a:schemeClr val="tx1"/>
          </a:solidFill>
          <a:latin typeface="Arial" panose="020B0604020202020204" pitchFamily="34" charset="0"/>
          <a:ea typeface="+mj-ea"/>
          <a:cs typeface="Arial" panose="020B0604020202020204" pitchFamily="34" charset="0"/>
        </a:defRPr>
      </a:lvl1pPr>
    </p:titleStyle>
    <p:bodyStyle>
      <a:lvl1pPr marL="457178" indent="-457178" algn="l" defTabSz="1219140" rtl="0" eaLnBrk="1" latinLnBrk="0" hangingPunct="1">
        <a:spcBef>
          <a:spcPct val="20000"/>
        </a:spcBef>
        <a:buFont typeface="Arial" panose="020B0604020202020204" pitchFamily="34" charset="0"/>
        <a:buChar char="•"/>
        <a:defRPr sz="4267" kern="1200">
          <a:solidFill>
            <a:schemeClr val="tx1"/>
          </a:solidFill>
          <a:latin typeface="Arial" panose="020B0604020202020204" pitchFamily="34" charset="0"/>
          <a:ea typeface="+mn-ea"/>
          <a:cs typeface="Arial" panose="020B0604020202020204" pitchFamily="34" charset="0"/>
        </a:defRPr>
      </a:lvl1pPr>
      <a:lvl2pPr marL="990550" indent="-380981" algn="l" defTabSz="1219140" rtl="0" eaLnBrk="1" latinLnBrk="0" hangingPunct="1">
        <a:spcBef>
          <a:spcPct val="20000"/>
        </a:spcBef>
        <a:buFont typeface="Arial" panose="020B0604020202020204" pitchFamily="34" charset="0"/>
        <a:buChar char="–"/>
        <a:defRPr sz="3733" kern="1200">
          <a:solidFill>
            <a:schemeClr val="tx1"/>
          </a:solidFill>
          <a:latin typeface="Arial" panose="020B0604020202020204" pitchFamily="34" charset="0"/>
          <a:ea typeface="+mn-ea"/>
          <a:cs typeface="Arial" panose="020B0604020202020204" pitchFamily="34" charset="0"/>
        </a:defRPr>
      </a:lvl2pPr>
      <a:lvl3pPr marL="1523925" indent="-304784" algn="l" defTabSz="1219140" rtl="0" eaLnBrk="1" latinLnBrk="0" hangingPunct="1">
        <a:spcBef>
          <a:spcPct val="20000"/>
        </a:spcBef>
        <a:buFont typeface="Arial" panose="020B0604020202020204" pitchFamily="34" charset="0"/>
        <a:buChar char="•"/>
        <a:defRPr sz="3200" kern="1200">
          <a:solidFill>
            <a:schemeClr val="tx1"/>
          </a:solidFill>
          <a:latin typeface="Arial" panose="020B0604020202020204" pitchFamily="34" charset="0"/>
          <a:ea typeface="+mn-ea"/>
          <a:cs typeface="Arial" panose="020B0604020202020204" pitchFamily="34" charset="0"/>
        </a:defRPr>
      </a:lvl3pPr>
      <a:lvl4pPr marL="2133493" indent="-304784" algn="l" defTabSz="1219140" rtl="0" eaLnBrk="1" latinLnBrk="0" hangingPunct="1">
        <a:spcBef>
          <a:spcPct val="20000"/>
        </a:spcBef>
        <a:buFont typeface="Arial" panose="020B0604020202020204" pitchFamily="34" charset="0"/>
        <a:buChar char="–"/>
        <a:defRPr sz="2667" kern="1200">
          <a:solidFill>
            <a:schemeClr val="tx1"/>
          </a:solidFill>
          <a:latin typeface="Arial" panose="020B0604020202020204" pitchFamily="34" charset="0"/>
          <a:ea typeface="+mn-ea"/>
          <a:cs typeface="Arial" panose="020B0604020202020204" pitchFamily="34" charset="0"/>
        </a:defRPr>
      </a:lvl4pPr>
      <a:lvl5pPr marL="2743062" indent="-304784" algn="l" defTabSz="1219140" rtl="0" eaLnBrk="1" latinLnBrk="0" hangingPunct="1">
        <a:spcBef>
          <a:spcPct val="20000"/>
        </a:spcBef>
        <a:buFont typeface="Arial" panose="020B0604020202020204" pitchFamily="34" charset="0"/>
        <a:buChar char="»"/>
        <a:defRPr sz="2667" kern="1200">
          <a:solidFill>
            <a:schemeClr val="tx1"/>
          </a:solidFill>
          <a:latin typeface="Arial" panose="020B0604020202020204" pitchFamily="34" charset="0"/>
          <a:ea typeface="+mn-ea"/>
          <a:cs typeface="Arial" panose="020B0604020202020204" pitchFamily="34" charset="0"/>
        </a:defRPr>
      </a:lvl5pPr>
      <a:lvl6pPr marL="3352632" indent="-304784" algn="l" defTabSz="121914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202" indent="-304784" algn="l" defTabSz="121914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772" indent="-304784" algn="l" defTabSz="121914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341" indent="-304784" algn="l" defTabSz="121914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p:bodyStyle>
    <p:otherStyle>
      <a:defPPr>
        <a:defRPr lang="en-US"/>
      </a:defPPr>
      <a:lvl1pPr marL="0" algn="l" defTabSz="1219140" rtl="0" eaLnBrk="1" latinLnBrk="0" hangingPunct="1">
        <a:defRPr sz="2400" kern="1200">
          <a:solidFill>
            <a:schemeClr val="tx1"/>
          </a:solidFill>
          <a:latin typeface="+mn-lt"/>
          <a:ea typeface="+mn-ea"/>
          <a:cs typeface="+mn-cs"/>
        </a:defRPr>
      </a:lvl1pPr>
      <a:lvl2pPr marL="609570" algn="l" defTabSz="1219140" rtl="0" eaLnBrk="1" latinLnBrk="0" hangingPunct="1">
        <a:defRPr sz="2400" kern="1200">
          <a:solidFill>
            <a:schemeClr val="tx1"/>
          </a:solidFill>
          <a:latin typeface="+mn-lt"/>
          <a:ea typeface="+mn-ea"/>
          <a:cs typeface="+mn-cs"/>
        </a:defRPr>
      </a:lvl2pPr>
      <a:lvl3pPr marL="1219140" algn="l" defTabSz="1219140" rtl="0" eaLnBrk="1" latinLnBrk="0" hangingPunct="1">
        <a:defRPr sz="2400" kern="1200">
          <a:solidFill>
            <a:schemeClr val="tx1"/>
          </a:solidFill>
          <a:latin typeface="+mn-lt"/>
          <a:ea typeface="+mn-ea"/>
          <a:cs typeface="+mn-cs"/>
        </a:defRPr>
      </a:lvl3pPr>
      <a:lvl4pPr marL="1828709" algn="l" defTabSz="1219140" rtl="0" eaLnBrk="1" latinLnBrk="0" hangingPunct="1">
        <a:defRPr sz="2400" kern="1200">
          <a:solidFill>
            <a:schemeClr val="tx1"/>
          </a:solidFill>
          <a:latin typeface="+mn-lt"/>
          <a:ea typeface="+mn-ea"/>
          <a:cs typeface="+mn-cs"/>
        </a:defRPr>
      </a:lvl4pPr>
      <a:lvl5pPr marL="2438278" algn="l" defTabSz="1219140" rtl="0" eaLnBrk="1" latinLnBrk="0" hangingPunct="1">
        <a:defRPr sz="2400" kern="1200">
          <a:solidFill>
            <a:schemeClr val="tx1"/>
          </a:solidFill>
          <a:latin typeface="+mn-lt"/>
          <a:ea typeface="+mn-ea"/>
          <a:cs typeface="+mn-cs"/>
        </a:defRPr>
      </a:lvl5pPr>
      <a:lvl6pPr marL="3047848" algn="l" defTabSz="1219140" rtl="0" eaLnBrk="1" latinLnBrk="0" hangingPunct="1">
        <a:defRPr sz="2400" kern="1200">
          <a:solidFill>
            <a:schemeClr val="tx1"/>
          </a:solidFill>
          <a:latin typeface="+mn-lt"/>
          <a:ea typeface="+mn-ea"/>
          <a:cs typeface="+mn-cs"/>
        </a:defRPr>
      </a:lvl6pPr>
      <a:lvl7pPr marL="3657418" algn="l" defTabSz="1219140" rtl="0" eaLnBrk="1" latinLnBrk="0" hangingPunct="1">
        <a:defRPr sz="2400" kern="1200">
          <a:solidFill>
            <a:schemeClr val="tx1"/>
          </a:solidFill>
          <a:latin typeface="+mn-lt"/>
          <a:ea typeface="+mn-ea"/>
          <a:cs typeface="+mn-cs"/>
        </a:defRPr>
      </a:lvl7pPr>
      <a:lvl8pPr marL="4266987" algn="l" defTabSz="1219140" rtl="0" eaLnBrk="1" latinLnBrk="0" hangingPunct="1">
        <a:defRPr sz="2400" kern="1200">
          <a:solidFill>
            <a:schemeClr val="tx1"/>
          </a:solidFill>
          <a:latin typeface="+mn-lt"/>
          <a:ea typeface="+mn-ea"/>
          <a:cs typeface="+mn-cs"/>
        </a:defRPr>
      </a:lvl8pPr>
      <a:lvl9pPr marL="4876557" algn="l" defTabSz="1219140" rtl="0" eaLnBrk="1" latinLnBrk="0" hangingPunct="1">
        <a:defRPr sz="24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5167"/>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0" y="1600204"/>
            <a:ext cx="10972800" cy="452543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09600" y="6356354"/>
            <a:ext cx="2844800" cy="366183"/>
          </a:xfrm>
          <a:prstGeom prst="rect">
            <a:avLst/>
          </a:prstGeom>
        </p:spPr>
        <p:txBody>
          <a:bodyPr vert="horz" lIns="91440" tIns="45720" rIns="91440" bIns="45720" rtlCol="0" anchor="ctr"/>
          <a:lstStyle>
            <a:lvl1pPr algn="l">
              <a:defRPr sz="1200">
                <a:solidFill>
                  <a:schemeClr val="tx1">
                    <a:tint val="75000"/>
                  </a:schemeClr>
                </a:solidFill>
              </a:defRPr>
            </a:lvl1pPr>
          </a:lstStyle>
          <a:p>
            <a:fld id="{83CABE15-44AF-4AC9-972E-389AF041679F}" type="datetime1">
              <a:rPr lang="en-US" smtClean="0"/>
              <a:t>7/18/23</a:t>
            </a:fld>
            <a:endParaRPr lang="en-US"/>
          </a:p>
        </p:txBody>
      </p:sp>
      <p:sp>
        <p:nvSpPr>
          <p:cNvPr id="5" name="Footer Placeholder 4"/>
          <p:cNvSpPr>
            <a:spLocks noGrp="1"/>
          </p:cNvSpPr>
          <p:nvPr>
            <p:ph type="ftr" sz="quarter" idx="3"/>
          </p:nvPr>
        </p:nvSpPr>
        <p:spPr>
          <a:xfrm>
            <a:off x="4165600" y="6356354"/>
            <a:ext cx="3860800" cy="366183"/>
          </a:xfrm>
          <a:prstGeom prst="rect">
            <a:avLst/>
          </a:prstGeom>
        </p:spPr>
        <p:txBody>
          <a:bodyPr vert="horz" lIns="91440" tIns="45720" rIns="91440" bIns="45720" rtlCol="0" anchor="ctr"/>
          <a:lstStyle>
            <a:lvl1pPr algn="ctr">
              <a:defRPr sz="1200">
                <a:solidFill>
                  <a:schemeClr val="tx1">
                    <a:tint val="75000"/>
                  </a:schemeClr>
                </a:solidFill>
              </a:defRPr>
            </a:lvl1pPr>
          </a:lstStyle>
          <a:p>
            <a:r>
              <a:rPr lang="en-US"/>
              <a:t>DRAFT FOR REVIEW PURPOSES ONLY</a:t>
            </a:r>
          </a:p>
        </p:txBody>
      </p:sp>
      <p:sp>
        <p:nvSpPr>
          <p:cNvPr id="6" name="Slide Number Placeholder 5"/>
          <p:cNvSpPr>
            <a:spLocks noGrp="1"/>
          </p:cNvSpPr>
          <p:nvPr>
            <p:ph type="sldNum" sz="quarter" idx="4"/>
          </p:nvPr>
        </p:nvSpPr>
        <p:spPr>
          <a:xfrm>
            <a:off x="8737600" y="6356354"/>
            <a:ext cx="2844800" cy="366183"/>
          </a:xfrm>
          <a:prstGeom prst="rect">
            <a:avLst/>
          </a:prstGeom>
        </p:spPr>
        <p:txBody>
          <a:bodyPr vert="horz" lIns="91440" tIns="45720" rIns="91440" bIns="45720" rtlCol="0" anchor="ctr"/>
          <a:lstStyle>
            <a:lvl1pPr algn="r">
              <a:defRPr sz="1200">
                <a:solidFill>
                  <a:schemeClr val="tx1">
                    <a:tint val="75000"/>
                  </a:schemeClr>
                </a:solidFill>
              </a:defRPr>
            </a:lvl1pPr>
          </a:lstStyle>
          <a:p>
            <a:fld id="{A7754AA7-8025-408E-B296-E2B43FE08638}" type="slidenum">
              <a:rPr lang="en-US" smtClean="0"/>
              <a:t>‹#›</a:t>
            </a:fld>
            <a:endParaRPr lang="en-US"/>
          </a:p>
        </p:txBody>
      </p:sp>
      <p:sp>
        <p:nvSpPr>
          <p:cNvPr id="7" name="Rectangle 6"/>
          <p:cNvSpPr/>
          <p:nvPr userDrawn="1"/>
        </p:nvSpPr>
        <p:spPr>
          <a:xfrm>
            <a:off x="0" y="83129"/>
            <a:ext cx="12192000" cy="399473"/>
          </a:xfrm>
          <a:prstGeom prst="rect">
            <a:avLst/>
          </a:prstGeom>
          <a:solidFill>
            <a:srgbClr val="002D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9" name="Slide Number Placeholder 3"/>
          <p:cNvSpPr txBox="1">
            <a:spLocks/>
          </p:cNvSpPr>
          <p:nvPr userDrawn="1"/>
        </p:nvSpPr>
        <p:spPr>
          <a:xfrm>
            <a:off x="11074400" y="117476"/>
            <a:ext cx="914400" cy="365125"/>
          </a:xfrm>
          <a:prstGeom prst="rect">
            <a:avLst/>
          </a:prstGeom>
        </p:spPr>
        <p:txBody>
          <a:bodyPr/>
          <a:lstStyle>
            <a:defPPr>
              <a:defRPr lang="en-US"/>
            </a:defPPr>
            <a:lvl1pPr marL="0" algn="l" defTabSz="914400" rtl="0" eaLnBrk="1" latinLnBrk="0" hangingPunct="1">
              <a:defRPr sz="1800" b="1" kern="120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DF52EC2-2C0B-4C03-9888-0B25156ED88D}" type="slidenum">
              <a:rPr lang="en-US" sz="1200" smtClean="0"/>
              <a:pPr/>
              <a:t>‹#›</a:t>
            </a:fld>
            <a:endParaRPr lang="en-US" sz="1200"/>
          </a:p>
        </p:txBody>
      </p:sp>
      <p:sp>
        <p:nvSpPr>
          <p:cNvPr id="10" name="Rectangle 9"/>
          <p:cNvSpPr/>
          <p:nvPr userDrawn="1"/>
        </p:nvSpPr>
        <p:spPr>
          <a:xfrm>
            <a:off x="0" y="-25398"/>
            <a:ext cx="12192000" cy="108525"/>
          </a:xfrm>
          <a:prstGeom prst="rect">
            <a:avLst/>
          </a:prstGeom>
          <a:solidFill>
            <a:srgbClr val="55327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pic>
        <p:nvPicPr>
          <p:cNvPr id="8" name="Picture 7"/>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8940800" y="5969000"/>
            <a:ext cx="2011408" cy="512064"/>
          </a:xfrm>
          <a:prstGeom prst="rect">
            <a:avLst/>
          </a:prstGeom>
        </p:spPr>
      </p:pic>
      <p:pic>
        <p:nvPicPr>
          <p:cNvPr id="11" name="Picture 10" descr="A picture containing drawing&#10;&#10;Description automatically generated">
            <a:extLst>
              <a:ext uri="{FF2B5EF4-FFF2-40B4-BE49-F238E27FC236}">
                <a16:creationId xmlns:a16="http://schemas.microsoft.com/office/drawing/2014/main" id="{ACBD6BCB-CE90-4123-9393-90F8F75DC51A}"/>
              </a:ext>
            </a:extLst>
          </p:cNvPr>
          <p:cNvPicPr>
            <a:picLocks noChangeAspect="1"/>
          </p:cNvPicPr>
          <p:nvPr userDrawn="1"/>
        </p:nvPicPr>
        <p:blipFill>
          <a:blip r:embed="rId14" cstate="email">
            <a:extLst>
              <a:ext uri="{28A0092B-C50C-407E-A947-70E740481C1C}">
                <a14:useLocalDpi xmlns:a14="http://schemas.microsoft.com/office/drawing/2010/main"/>
              </a:ext>
            </a:extLst>
          </a:blip>
          <a:stretch>
            <a:fillRect/>
          </a:stretch>
        </p:blipFill>
        <p:spPr>
          <a:xfrm>
            <a:off x="11069370" y="5969000"/>
            <a:ext cx="1122633" cy="512064"/>
          </a:xfrm>
          <a:prstGeom prst="rect">
            <a:avLst/>
          </a:prstGeom>
        </p:spPr>
      </p:pic>
    </p:spTree>
    <p:extLst>
      <p:ext uri="{BB962C8B-B14F-4D97-AF65-F5344CB8AC3E}">
        <p14:creationId xmlns:p14="http://schemas.microsoft.com/office/powerpoint/2010/main" val="2958507916"/>
      </p:ext>
    </p:extLst>
  </p:cSld>
  <p:clrMap bg1="lt1" tx1="dk1" bg2="lt2" tx2="dk2" accent1="accent1" accent2="accent2" accent3="accent3" accent4="accent4" accent5="accent5" accent6="accent6" hlink="hlink" folHlink="folHlink"/>
  <p:sldLayoutIdLst>
    <p:sldLayoutId id="2147485302" r:id="rId1"/>
    <p:sldLayoutId id="2147484814" r:id="rId2"/>
    <p:sldLayoutId id="2147485303" r:id="rId3"/>
    <p:sldLayoutId id="2147485304" r:id="rId4"/>
    <p:sldLayoutId id="2147485305" r:id="rId5"/>
    <p:sldLayoutId id="2147485306" r:id="rId6"/>
    <p:sldLayoutId id="2147485307" r:id="rId7"/>
    <p:sldLayoutId id="2147485308" r:id="rId8"/>
    <p:sldLayoutId id="2147485309" r:id="rId9"/>
    <p:sldLayoutId id="2147485310" r:id="rId10"/>
    <p:sldLayoutId id="2147483845" r:id="rId11"/>
  </p:sldLayoutIdLst>
  <p:hf sldNum="0" hdr="0" ftr="0" dt="0"/>
  <p:txStyles>
    <p:titleStyle>
      <a:lvl1pPr algn="ctr" defTabSz="914377" rtl="0" eaLnBrk="1" latinLnBrk="0" hangingPunct="1">
        <a:spcBef>
          <a:spcPct val="0"/>
        </a:spcBef>
        <a:buNone/>
        <a:defRPr sz="4400" kern="1200">
          <a:solidFill>
            <a:schemeClr val="tx1"/>
          </a:solidFill>
          <a:latin typeface="Arial" panose="020B0604020202020204" pitchFamily="34" charset="0"/>
          <a:ea typeface="+mj-ea"/>
          <a:cs typeface="Arial" panose="020B0604020202020204" pitchFamily="34" charset="0"/>
        </a:defRPr>
      </a:lvl1pPr>
    </p:titleStyle>
    <p:bodyStyle>
      <a:lvl1pPr marL="342891" indent="-342891" algn="l" defTabSz="914377" rtl="0" eaLnBrk="1" latinLnBrk="0" hangingPunct="1">
        <a:spcBef>
          <a:spcPct val="20000"/>
        </a:spcBef>
        <a:buFont typeface="Arial" panose="020B0604020202020204" pitchFamily="34" charset="0"/>
        <a:buChar char="•"/>
        <a:defRPr sz="3200" kern="1200">
          <a:solidFill>
            <a:schemeClr val="tx1"/>
          </a:solidFill>
          <a:latin typeface="Arial" panose="020B0604020202020204" pitchFamily="34" charset="0"/>
          <a:ea typeface="+mn-ea"/>
          <a:cs typeface="Arial" panose="020B0604020202020204" pitchFamily="34" charset="0"/>
        </a:defRPr>
      </a:lvl1pPr>
      <a:lvl2pPr marL="742932" indent="-285744" algn="l" defTabSz="914377" rtl="0" eaLnBrk="1" latinLnBrk="0" hangingPunct="1">
        <a:spcBef>
          <a:spcPct val="20000"/>
        </a:spcBef>
        <a:buFont typeface="Arial" panose="020B0604020202020204" pitchFamily="34" charset="0"/>
        <a:buChar char="–"/>
        <a:defRPr sz="2800" kern="1200">
          <a:solidFill>
            <a:schemeClr val="tx1"/>
          </a:solidFill>
          <a:latin typeface="Arial" panose="020B0604020202020204" pitchFamily="34" charset="0"/>
          <a:ea typeface="+mn-ea"/>
          <a:cs typeface="Arial" panose="020B0604020202020204" pitchFamily="34" charset="0"/>
        </a:defRPr>
      </a:lvl2pPr>
      <a:lvl3pPr marL="1142971" indent="-228594" algn="l" defTabSz="914377" rtl="0" eaLnBrk="1" latinLnBrk="0" hangingPunct="1">
        <a:spcBef>
          <a:spcPct val="20000"/>
        </a:spcBef>
        <a:buFont typeface="Arial" panose="020B0604020202020204" pitchFamily="34" charset="0"/>
        <a:buChar char="•"/>
        <a:defRPr sz="2400" kern="1200">
          <a:solidFill>
            <a:schemeClr val="tx1"/>
          </a:solidFill>
          <a:latin typeface="Arial" panose="020B0604020202020204" pitchFamily="34" charset="0"/>
          <a:ea typeface="+mn-ea"/>
          <a:cs typeface="Arial" panose="020B0604020202020204" pitchFamily="34" charset="0"/>
        </a:defRPr>
      </a:lvl3pPr>
      <a:lvl4pPr marL="1600160" indent="-228594" algn="l" defTabSz="914377" rtl="0" eaLnBrk="1" latinLnBrk="0" hangingPunct="1">
        <a:spcBef>
          <a:spcPct val="20000"/>
        </a:spcBef>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4pPr>
      <a:lvl5pPr marL="2057349" indent="-228594" algn="l" defTabSz="914377" rtl="0" eaLnBrk="1" latinLnBrk="0" hangingPunct="1">
        <a:spcBef>
          <a:spcPct val="20000"/>
        </a:spcBef>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5pPr>
      <a:lvl6pPr marL="2514537" indent="-228594" algn="l" defTabSz="91437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726" indent="-228594" algn="l" defTabSz="91437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8914" indent="-228594" algn="l" defTabSz="91437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103" indent="-228594" algn="l" defTabSz="91437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5167"/>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0" y="1600201"/>
            <a:ext cx="10972800" cy="452543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09600" y="6356351"/>
            <a:ext cx="2844800" cy="366183"/>
          </a:xfrm>
          <a:prstGeom prst="rect">
            <a:avLst/>
          </a:prstGeom>
        </p:spPr>
        <p:txBody>
          <a:bodyPr vert="horz" lIns="91440" tIns="45720" rIns="91440" bIns="45720" rtlCol="0" anchor="ctr"/>
          <a:lstStyle>
            <a:lvl1pPr algn="l">
              <a:defRPr sz="1600">
                <a:solidFill>
                  <a:schemeClr val="tx1">
                    <a:tint val="75000"/>
                  </a:schemeClr>
                </a:solidFill>
              </a:defRPr>
            </a:lvl1pPr>
          </a:lstStyle>
          <a:p>
            <a:endParaRPr lang="en-US"/>
          </a:p>
        </p:txBody>
      </p:sp>
      <p:sp>
        <p:nvSpPr>
          <p:cNvPr id="5" name="Footer Placeholder 4"/>
          <p:cNvSpPr>
            <a:spLocks noGrp="1"/>
          </p:cNvSpPr>
          <p:nvPr>
            <p:ph type="ftr" sz="quarter" idx="3"/>
          </p:nvPr>
        </p:nvSpPr>
        <p:spPr>
          <a:xfrm>
            <a:off x="4165600" y="6356351"/>
            <a:ext cx="3860800" cy="366183"/>
          </a:xfrm>
          <a:prstGeom prst="rect">
            <a:avLst/>
          </a:prstGeom>
        </p:spPr>
        <p:txBody>
          <a:bodyPr vert="horz" lIns="91440" tIns="45720" rIns="91440" bIns="45720" rtlCol="0" anchor="ctr"/>
          <a:lstStyle>
            <a:lvl1pPr algn="ctr">
              <a:defRPr sz="16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737600" y="6356351"/>
            <a:ext cx="2844800" cy="366183"/>
          </a:xfrm>
          <a:prstGeom prst="rect">
            <a:avLst/>
          </a:prstGeom>
        </p:spPr>
        <p:txBody>
          <a:bodyPr vert="horz" lIns="91440" tIns="45720" rIns="91440" bIns="45720" rtlCol="0" anchor="ctr"/>
          <a:lstStyle>
            <a:lvl1pPr algn="r">
              <a:defRPr sz="1600">
                <a:solidFill>
                  <a:schemeClr val="tx1">
                    <a:tint val="75000"/>
                  </a:schemeClr>
                </a:solidFill>
              </a:defRPr>
            </a:lvl1pPr>
          </a:lstStyle>
          <a:p>
            <a:fld id="{A7754AA7-8025-408E-B296-E2B43FE08638}" type="slidenum">
              <a:rPr lang="en-US" smtClean="0"/>
              <a:t>‹#›</a:t>
            </a:fld>
            <a:endParaRPr lang="en-US"/>
          </a:p>
        </p:txBody>
      </p:sp>
      <p:sp>
        <p:nvSpPr>
          <p:cNvPr id="7" name="Rectangle 6"/>
          <p:cNvSpPr/>
          <p:nvPr userDrawn="1"/>
        </p:nvSpPr>
        <p:spPr>
          <a:xfrm>
            <a:off x="0" y="83126"/>
            <a:ext cx="12192000" cy="399473"/>
          </a:xfrm>
          <a:prstGeom prst="rect">
            <a:avLst/>
          </a:prstGeom>
          <a:solidFill>
            <a:srgbClr val="002D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9" name="Slide Number Placeholder 3"/>
          <p:cNvSpPr txBox="1">
            <a:spLocks/>
          </p:cNvSpPr>
          <p:nvPr userDrawn="1"/>
        </p:nvSpPr>
        <p:spPr>
          <a:xfrm>
            <a:off x="11074400" y="117474"/>
            <a:ext cx="914400" cy="365125"/>
          </a:xfrm>
          <a:prstGeom prst="rect">
            <a:avLst/>
          </a:prstGeom>
        </p:spPr>
        <p:txBody>
          <a:bodyPr/>
          <a:lstStyle>
            <a:defPPr>
              <a:defRPr lang="en-US"/>
            </a:defPPr>
            <a:lvl1pPr marL="0" algn="l" defTabSz="914400" rtl="0" eaLnBrk="1" latinLnBrk="0" hangingPunct="1">
              <a:defRPr sz="1800" b="1" kern="120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DF52EC2-2C0B-4C03-9888-0B25156ED88D}" type="slidenum">
              <a:rPr lang="en-US" sz="1600" smtClean="0"/>
              <a:pPr/>
              <a:t>‹#›</a:t>
            </a:fld>
            <a:endParaRPr lang="en-US" sz="1600"/>
          </a:p>
        </p:txBody>
      </p:sp>
      <p:sp>
        <p:nvSpPr>
          <p:cNvPr id="10" name="Rectangle 9"/>
          <p:cNvSpPr/>
          <p:nvPr userDrawn="1"/>
        </p:nvSpPr>
        <p:spPr>
          <a:xfrm>
            <a:off x="0" y="-25400"/>
            <a:ext cx="12192000" cy="108525"/>
          </a:xfrm>
          <a:prstGeom prst="rect">
            <a:avLst/>
          </a:prstGeom>
          <a:solidFill>
            <a:srgbClr val="55327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pic>
        <p:nvPicPr>
          <p:cNvPr id="8" name="Picture 7"/>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8940800" y="5969000"/>
            <a:ext cx="2011408" cy="512064"/>
          </a:xfrm>
          <a:prstGeom prst="rect">
            <a:avLst/>
          </a:prstGeom>
        </p:spPr>
      </p:pic>
      <p:pic>
        <p:nvPicPr>
          <p:cNvPr id="11" name="Picture 10" descr="A picture containing drawing&#10;&#10;Description automatically generated">
            <a:extLst>
              <a:ext uri="{FF2B5EF4-FFF2-40B4-BE49-F238E27FC236}">
                <a16:creationId xmlns:a16="http://schemas.microsoft.com/office/drawing/2014/main" id="{ACBD6BCB-CE90-4123-9393-90F8F75DC51A}"/>
              </a:ext>
            </a:extLst>
          </p:cNvPr>
          <p:cNvPicPr>
            <a:picLocks noChangeAspect="1"/>
          </p:cNvPicPr>
          <p:nvPr userDrawn="1"/>
        </p:nvPicPr>
        <p:blipFill>
          <a:blip r:embed="rId14" cstate="email">
            <a:extLst>
              <a:ext uri="{28A0092B-C50C-407E-A947-70E740481C1C}">
                <a14:useLocalDpi xmlns:a14="http://schemas.microsoft.com/office/drawing/2010/main"/>
              </a:ext>
            </a:extLst>
          </a:blip>
          <a:stretch>
            <a:fillRect/>
          </a:stretch>
        </p:blipFill>
        <p:spPr>
          <a:xfrm>
            <a:off x="11069368" y="5969000"/>
            <a:ext cx="1122633" cy="512064"/>
          </a:xfrm>
          <a:prstGeom prst="rect">
            <a:avLst/>
          </a:prstGeom>
        </p:spPr>
      </p:pic>
    </p:spTree>
    <p:extLst>
      <p:ext uri="{BB962C8B-B14F-4D97-AF65-F5344CB8AC3E}">
        <p14:creationId xmlns:p14="http://schemas.microsoft.com/office/powerpoint/2010/main" val="3841174878"/>
      </p:ext>
    </p:extLst>
  </p:cSld>
  <p:clrMap bg1="lt1" tx1="dk1" bg2="lt2" tx2="dk2" accent1="accent1" accent2="accent2" accent3="accent3" accent4="accent4" accent5="accent5" accent6="accent6" hlink="hlink" folHlink="folHlink"/>
  <p:sldLayoutIdLst>
    <p:sldLayoutId id="2147483847" r:id="rId1"/>
    <p:sldLayoutId id="2147483848" r:id="rId2"/>
    <p:sldLayoutId id="2147483849" r:id="rId3"/>
    <p:sldLayoutId id="2147483850" r:id="rId4"/>
    <p:sldLayoutId id="2147483851" r:id="rId5"/>
    <p:sldLayoutId id="2147483852" r:id="rId6"/>
    <p:sldLayoutId id="2147483853" r:id="rId7"/>
    <p:sldLayoutId id="2147483854" r:id="rId8"/>
    <p:sldLayoutId id="2147483855" r:id="rId9"/>
    <p:sldLayoutId id="2147483856" r:id="rId10"/>
    <p:sldLayoutId id="2147483857" r:id="rId11"/>
  </p:sldLayoutIdLst>
  <p:hf sldNum="0" hdr="0" ftr="0" dt="0"/>
  <p:txStyles>
    <p:titleStyle>
      <a:lvl1pPr algn="ctr" defTabSz="1219170" rtl="0" eaLnBrk="1" latinLnBrk="0" hangingPunct="1">
        <a:spcBef>
          <a:spcPct val="0"/>
        </a:spcBef>
        <a:buNone/>
        <a:defRPr sz="5867" kern="1200">
          <a:solidFill>
            <a:schemeClr val="tx1"/>
          </a:solidFill>
          <a:latin typeface="Arial" panose="020B0604020202020204" pitchFamily="34" charset="0"/>
          <a:ea typeface="+mj-ea"/>
          <a:cs typeface="Arial" panose="020B0604020202020204" pitchFamily="34" charset="0"/>
        </a:defRPr>
      </a:lvl1pPr>
    </p:titleStyle>
    <p:bodyStyle>
      <a:lvl1pPr marL="457189" indent="-457189" algn="l" defTabSz="1219170" rtl="0" eaLnBrk="1" latinLnBrk="0" hangingPunct="1">
        <a:spcBef>
          <a:spcPct val="20000"/>
        </a:spcBef>
        <a:buFont typeface="Arial" panose="020B0604020202020204" pitchFamily="34" charset="0"/>
        <a:buChar char="•"/>
        <a:defRPr sz="4267" kern="1200">
          <a:solidFill>
            <a:schemeClr val="tx1"/>
          </a:solidFill>
          <a:latin typeface="Arial" panose="020B0604020202020204" pitchFamily="34" charset="0"/>
          <a:ea typeface="+mn-ea"/>
          <a:cs typeface="Arial" panose="020B0604020202020204" pitchFamily="34" charset="0"/>
        </a:defRPr>
      </a:lvl1pPr>
      <a:lvl2pPr marL="990575" indent="-380990" algn="l" defTabSz="1219170" rtl="0" eaLnBrk="1" latinLnBrk="0" hangingPunct="1">
        <a:spcBef>
          <a:spcPct val="20000"/>
        </a:spcBef>
        <a:buFont typeface="Arial" panose="020B0604020202020204" pitchFamily="34" charset="0"/>
        <a:buChar char="–"/>
        <a:defRPr sz="3733" kern="1200">
          <a:solidFill>
            <a:schemeClr val="tx1"/>
          </a:solidFill>
          <a:latin typeface="Arial" panose="020B0604020202020204" pitchFamily="34" charset="0"/>
          <a:ea typeface="+mn-ea"/>
          <a:cs typeface="Arial" panose="020B0604020202020204" pitchFamily="34" charset="0"/>
        </a:defRPr>
      </a:lvl2pPr>
      <a:lvl3pPr marL="1523962" indent="-304792" algn="l" defTabSz="1219170" rtl="0" eaLnBrk="1" latinLnBrk="0" hangingPunct="1">
        <a:spcBef>
          <a:spcPct val="20000"/>
        </a:spcBef>
        <a:buFont typeface="Arial" panose="020B0604020202020204" pitchFamily="34" charset="0"/>
        <a:buChar char="•"/>
        <a:defRPr sz="3200" kern="1200">
          <a:solidFill>
            <a:schemeClr val="tx1"/>
          </a:solidFill>
          <a:latin typeface="Arial" panose="020B0604020202020204" pitchFamily="34" charset="0"/>
          <a:ea typeface="+mn-ea"/>
          <a:cs typeface="Arial" panose="020B0604020202020204" pitchFamily="34" charset="0"/>
        </a:defRPr>
      </a:lvl3pPr>
      <a:lvl4pPr marL="2133547" indent="-304792" algn="l" defTabSz="1219170" rtl="0" eaLnBrk="1" latinLnBrk="0" hangingPunct="1">
        <a:spcBef>
          <a:spcPct val="20000"/>
        </a:spcBef>
        <a:buFont typeface="Arial" panose="020B0604020202020204" pitchFamily="34" charset="0"/>
        <a:buChar char="–"/>
        <a:defRPr sz="2667" kern="1200">
          <a:solidFill>
            <a:schemeClr val="tx1"/>
          </a:solidFill>
          <a:latin typeface="Arial" panose="020B0604020202020204" pitchFamily="34" charset="0"/>
          <a:ea typeface="+mn-ea"/>
          <a:cs typeface="Arial" panose="020B0604020202020204" pitchFamily="34" charset="0"/>
        </a:defRPr>
      </a:lvl4pPr>
      <a:lvl5pPr marL="2743131" indent="-304792" algn="l" defTabSz="1219170" rtl="0" eaLnBrk="1" latinLnBrk="0" hangingPunct="1">
        <a:spcBef>
          <a:spcPct val="20000"/>
        </a:spcBef>
        <a:buFont typeface="Arial" panose="020B0604020202020204" pitchFamily="34" charset="0"/>
        <a:buChar char="»"/>
        <a:defRPr sz="2667" kern="1200">
          <a:solidFill>
            <a:schemeClr val="tx1"/>
          </a:solidFill>
          <a:latin typeface="Arial" panose="020B0604020202020204" pitchFamily="34" charset="0"/>
          <a:ea typeface="+mn-ea"/>
          <a:cs typeface="Arial" panose="020B0604020202020204" pitchFamily="34" charset="0"/>
        </a:defRPr>
      </a:lvl5pPr>
      <a:lvl6pPr marL="335271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1.xml"/><Relationship Id="rId1" Type="http://schemas.openxmlformats.org/officeDocument/2006/relationships/slideLayout" Target="../slideLayouts/slideLayout110.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11.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7.xml"/><Relationship Id="rId1" Type="http://schemas.openxmlformats.org/officeDocument/2006/relationships/slideLayout" Target="../slideLayouts/slideLayout808.xml"/></Relationships>
</file>

<file path=ppt/slides/_rels/slide12.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8.xml"/><Relationship Id="rId1" Type="http://schemas.openxmlformats.org/officeDocument/2006/relationships/slideLayout" Target="../slideLayouts/slideLayout43.xml"/><Relationship Id="rId4" Type="http://schemas.openxmlformats.org/officeDocument/2006/relationships/image" Target="../media/image121.jpeg"/></Relationships>
</file>

<file path=ppt/slides/_rels/slide13.xml.rels><?xml version="1.0" encoding="UTF-8" standalone="yes"?>
<Relationships xmlns="http://schemas.openxmlformats.org/package/2006/relationships"><Relationship Id="rId2" Type="http://schemas.openxmlformats.org/officeDocument/2006/relationships/image" Target="../media/image122.jpeg"/><Relationship Id="rId1" Type="http://schemas.openxmlformats.org/officeDocument/2006/relationships/slideLayout" Target="../slideLayouts/slideLayout5.xml"/></Relationships>
</file>

<file path=ppt/slides/_rels/slide14.xml.rels><?xml version="1.0" encoding="UTF-8" standalone="yes"?>
<Relationships xmlns="http://schemas.openxmlformats.org/package/2006/relationships"><Relationship Id="rId2" Type="http://schemas.openxmlformats.org/officeDocument/2006/relationships/image" Target="../media/image122.jpeg"/><Relationship Id="rId1" Type="http://schemas.openxmlformats.org/officeDocument/2006/relationships/slideLayout" Target="../slideLayouts/slideLayout5.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16.xml.rels><?xml version="1.0" encoding="UTF-8" standalone="yes"?>
<Relationships xmlns="http://schemas.openxmlformats.org/package/2006/relationships"><Relationship Id="rId2" Type="http://schemas.openxmlformats.org/officeDocument/2006/relationships/image" Target="../media/image123.png"/><Relationship Id="rId1" Type="http://schemas.openxmlformats.org/officeDocument/2006/relationships/slideLayout" Target="../slideLayouts/slideLayout15.xml"/></Relationships>
</file>

<file path=ppt/slides/_rels/slide17.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image" Target="../media/image124.jpeg"/><Relationship Id="rId1" Type="http://schemas.openxmlformats.org/officeDocument/2006/relationships/slideLayout" Target="../slideLayouts/slideLayout1203.xml"/><Relationship Id="rId4" Type="http://schemas.openxmlformats.org/officeDocument/2006/relationships/image" Target="cid:image001.jpg@01D96159.F2D92140" TargetMode="External"/></Relationships>
</file>

<file path=ppt/slides/_rels/slide18.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image" Target="../media/image126.jpeg"/><Relationship Id="rId1" Type="http://schemas.openxmlformats.org/officeDocument/2006/relationships/slideLayout" Target="../slideLayouts/slideLayout1203.xml"/><Relationship Id="rId6" Type="http://schemas.openxmlformats.org/officeDocument/2006/relationships/image" Target="../media/image130.jpeg"/><Relationship Id="rId5" Type="http://schemas.openxmlformats.org/officeDocument/2006/relationships/image" Target="../media/image129.jpeg"/><Relationship Id="rId4" Type="http://schemas.openxmlformats.org/officeDocument/2006/relationships/image" Target="../media/image128.jpeg"/></Relationships>
</file>

<file path=ppt/slides/_rels/slide19.xml.rels><?xml version="1.0" encoding="UTF-8" standalone="yes"?>
<Relationships xmlns="http://schemas.openxmlformats.org/package/2006/relationships"><Relationship Id="rId2" Type="http://schemas.openxmlformats.org/officeDocument/2006/relationships/image" Target="../media/image131.png"/><Relationship Id="rId1" Type="http://schemas.openxmlformats.org/officeDocument/2006/relationships/slideLayout" Target="../slideLayouts/slideLayout1219.xml"/></Relationships>
</file>

<file path=ppt/slides/_rels/slide2.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2.xml"/><Relationship Id="rId1" Type="http://schemas.openxmlformats.org/officeDocument/2006/relationships/slideLayout" Target="../slideLayouts/slideLayout658.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20.xml.rels><?xml version="1.0" encoding="UTF-8" standalone="yes"?>
<Relationships xmlns="http://schemas.openxmlformats.org/package/2006/relationships"><Relationship Id="rId3" Type="http://schemas.openxmlformats.org/officeDocument/2006/relationships/image" Target="../media/image133.png"/><Relationship Id="rId2" Type="http://schemas.openxmlformats.org/officeDocument/2006/relationships/image" Target="../media/image132.png"/><Relationship Id="rId1" Type="http://schemas.openxmlformats.org/officeDocument/2006/relationships/slideLayout" Target="../slideLayouts/slideLayout1219.xml"/></Relationships>
</file>

<file path=ppt/slides/_rels/slide21.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1219.xml"/></Relationships>
</file>

<file path=ppt/slides/_rels/slide22.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15.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69.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69.xml"/></Relationships>
</file>

<file path=ppt/slides/_rels/slide25.xml.rels><?xml version="1.0" encoding="UTF-8" standalone="yes"?>
<Relationships xmlns="http://schemas.openxmlformats.org/package/2006/relationships"><Relationship Id="rId3" Type="http://schemas.openxmlformats.org/officeDocument/2006/relationships/image" Target="../media/image136.jpeg"/><Relationship Id="rId2" Type="http://schemas.openxmlformats.org/officeDocument/2006/relationships/notesSlide" Target="../notesSlides/notesSlide9.xml"/><Relationship Id="rId1" Type="http://schemas.openxmlformats.org/officeDocument/2006/relationships/slideLayout" Target="../slideLayouts/slideLayout1185.xml"/><Relationship Id="rId4" Type="http://schemas.openxmlformats.org/officeDocument/2006/relationships/image" Target="../media/image137.png"/></Relationships>
</file>

<file path=ppt/slides/_rels/slide26.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10.xml"/><Relationship Id="rId1" Type="http://schemas.openxmlformats.org/officeDocument/2006/relationships/slideLayout" Target="../slideLayouts/slideLayout1185.xml"/></Relationships>
</file>

<file path=ppt/slides/_rels/slide27.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11.xml"/><Relationship Id="rId1" Type="http://schemas.openxmlformats.org/officeDocument/2006/relationships/slideLayout" Target="../slideLayouts/slideLayout1185.xml"/><Relationship Id="rId4" Type="http://schemas.openxmlformats.org/officeDocument/2006/relationships/image" Target="../media/image139.png"/></Relationships>
</file>

<file path=ppt/slides/_rels/slide28.xml.rels><?xml version="1.0" encoding="UTF-8" standalone="yes"?>
<Relationships xmlns="http://schemas.openxmlformats.org/package/2006/relationships"><Relationship Id="rId2" Type="http://schemas.openxmlformats.org/officeDocument/2006/relationships/image" Target="../media/image138.png"/><Relationship Id="rId1" Type="http://schemas.openxmlformats.org/officeDocument/2006/relationships/slideLayout" Target="../slideLayouts/slideLayout1185.xml"/></Relationships>
</file>

<file path=ppt/slides/_rels/slide29.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12.xml"/><Relationship Id="rId1" Type="http://schemas.openxmlformats.org/officeDocument/2006/relationships/slideLayout" Target="../slideLayouts/slideLayout1185.xml"/></Relationships>
</file>

<file path=ppt/slides/_rels/slide3.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notesSlide" Target="../notesSlides/notesSlide3.xml"/><Relationship Id="rId1" Type="http://schemas.openxmlformats.org/officeDocument/2006/relationships/slideLayout" Target="../slideLayouts/slideLayout115.xml"/></Relationships>
</file>

<file path=ppt/slides/_rels/slide30.xml.rels><?xml version="1.0" encoding="UTF-8" standalone="yes"?>
<Relationships xmlns="http://schemas.openxmlformats.org/package/2006/relationships"><Relationship Id="rId2" Type="http://schemas.openxmlformats.org/officeDocument/2006/relationships/image" Target="../media/image138.png"/><Relationship Id="rId1" Type="http://schemas.openxmlformats.org/officeDocument/2006/relationships/slideLayout" Target="../slideLayouts/slideLayout1185.xml"/></Relationships>
</file>

<file path=ppt/slides/_rels/slide31.xml.rels><?xml version="1.0" encoding="UTF-8" standalone="yes"?>
<Relationships xmlns="http://schemas.openxmlformats.org/package/2006/relationships"><Relationship Id="rId3" Type="http://schemas.openxmlformats.org/officeDocument/2006/relationships/image" Target="../media/image140.png"/><Relationship Id="rId2" Type="http://schemas.openxmlformats.org/officeDocument/2006/relationships/notesSlide" Target="../notesSlides/notesSlide13.xml"/><Relationship Id="rId1" Type="http://schemas.openxmlformats.org/officeDocument/2006/relationships/slideLayout" Target="../slideLayouts/slideLayout1201.xml"/><Relationship Id="rId5" Type="http://schemas.openxmlformats.org/officeDocument/2006/relationships/image" Target="../media/image141.png"/><Relationship Id="rId4" Type="http://schemas.microsoft.com/office/2007/relationships/hdphoto" Target="../media/hdphoto4.wdp"/></Relationships>
</file>

<file path=ppt/slides/_rels/slide32.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14.xml"/><Relationship Id="rId1" Type="http://schemas.openxmlformats.org/officeDocument/2006/relationships/slideLayout" Target="../slideLayouts/slideLayout1185.xml"/></Relationships>
</file>

<file path=ppt/slides/_rels/slide33.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15.xml"/><Relationship Id="rId1" Type="http://schemas.openxmlformats.org/officeDocument/2006/relationships/slideLayout" Target="../slideLayouts/slideLayout1185.xml"/></Relationships>
</file>

<file path=ppt/slides/_rels/slide34.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16.xml"/><Relationship Id="rId1" Type="http://schemas.openxmlformats.org/officeDocument/2006/relationships/slideLayout" Target="../slideLayouts/slideLayout1185.xml"/></Relationships>
</file>

<file path=ppt/slides/_rels/slide35.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17.xml"/><Relationship Id="rId1" Type="http://schemas.openxmlformats.org/officeDocument/2006/relationships/slideLayout" Target="../slideLayouts/slideLayout1185.xml"/></Relationships>
</file>

<file path=ppt/slides/_rels/slide36.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18.xml"/><Relationship Id="rId1" Type="http://schemas.openxmlformats.org/officeDocument/2006/relationships/slideLayout" Target="../slideLayouts/slideLayout1185.xml"/></Relationships>
</file>

<file path=ppt/slides/_rels/slide37.xml.rels><?xml version="1.0" encoding="UTF-8" standalone="yes"?>
<Relationships xmlns="http://schemas.openxmlformats.org/package/2006/relationships"><Relationship Id="rId2" Type="http://schemas.openxmlformats.org/officeDocument/2006/relationships/image" Target="../media/image138.png"/><Relationship Id="rId1" Type="http://schemas.openxmlformats.org/officeDocument/2006/relationships/slideLayout" Target="../slideLayouts/slideLayout1185.xml"/></Relationships>
</file>

<file path=ppt/slides/_rels/slide38.xml.rels><?xml version="1.0" encoding="UTF-8" standalone="yes"?>
<Relationships xmlns="http://schemas.openxmlformats.org/package/2006/relationships"><Relationship Id="rId3" Type="http://schemas.openxmlformats.org/officeDocument/2006/relationships/image" Target="../media/image141.png"/><Relationship Id="rId2" Type="http://schemas.openxmlformats.org/officeDocument/2006/relationships/image" Target="../media/image142.jpeg"/><Relationship Id="rId1" Type="http://schemas.openxmlformats.org/officeDocument/2006/relationships/slideLayout" Target="../slideLayouts/slideLayout1185.xml"/></Relationships>
</file>

<file path=ppt/slides/_rels/slide39.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notesSlide" Target="../notesSlides/notesSlide19.xml"/><Relationship Id="rId1" Type="http://schemas.openxmlformats.org/officeDocument/2006/relationships/slideLayout" Target="../slideLayouts/slideLayout1185.xml"/><Relationship Id="rId4" Type="http://schemas.openxmlformats.org/officeDocument/2006/relationships/image" Target="../media/image144.jpeg"/></Relationships>
</file>

<file path=ppt/slides/_rels/slide4.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5.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40.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20.xml"/><Relationship Id="rId1" Type="http://schemas.openxmlformats.org/officeDocument/2006/relationships/slideLayout" Target="../slideLayouts/slideLayout1185.xml"/><Relationship Id="rId4" Type="http://schemas.openxmlformats.org/officeDocument/2006/relationships/image" Target="../media/image139.png"/></Relationships>
</file>

<file path=ppt/slides/_rels/slide41.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21.xml"/><Relationship Id="rId1" Type="http://schemas.openxmlformats.org/officeDocument/2006/relationships/slideLayout" Target="../slideLayouts/slideLayout1185.xml"/><Relationship Id="rId4" Type="http://schemas.openxmlformats.org/officeDocument/2006/relationships/image" Target="../media/image139.png"/></Relationships>
</file>

<file path=ppt/slides/_rels/slide42.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22.xml"/><Relationship Id="rId1" Type="http://schemas.openxmlformats.org/officeDocument/2006/relationships/slideLayout" Target="../slideLayouts/slideLayout1185.xml"/></Relationships>
</file>

<file path=ppt/slides/_rels/slide43.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23.xml"/><Relationship Id="rId1" Type="http://schemas.openxmlformats.org/officeDocument/2006/relationships/slideLayout" Target="../slideLayouts/slideLayout1185.xml"/></Relationships>
</file>

<file path=ppt/slides/_rels/slide44.xml.rels><?xml version="1.0" encoding="UTF-8" standalone="yes"?>
<Relationships xmlns="http://schemas.openxmlformats.org/package/2006/relationships"><Relationship Id="rId2" Type="http://schemas.openxmlformats.org/officeDocument/2006/relationships/image" Target="../media/image138.png"/><Relationship Id="rId1" Type="http://schemas.openxmlformats.org/officeDocument/2006/relationships/slideLayout" Target="../slideLayouts/slideLayout1185.xml"/></Relationships>
</file>

<file path=ppt/slides/_rels/slide45.xml.rels><?xml version="1.0" encoding="UTF-8" standalone="yes"?>
<Relationships xmlns="http://schemas.openxmlformats.org/package/2006/relationships"><Relationship Id="rId2" Type="http://schemas.openxmlformats.org/officeDocument/2006/relationships/image" Target="../media/image138.png"/><Relationship Id="rId1" Type="http://schemas.openxmlformats.org/officeDocument/2006/relationships/slideLayout" Target="../slideLayouts/slideLayout1185.xml"/></Relationships>
</file>

<file path=ppt/slides/_rels/slide46.xml.rels><?xml version="1.0" encoding="UTF-8" standalone="yes"?>
<Relationships xmlns="http://schemas.openxmlformats.org/package/2006/relationships"><Relationship Id="rId3" Type="http://schemas.openxmlformats.org/officeDocument/2006/relationships/hyperlink" Target="https://www.surveymonkey.com/r/BirthEquity" TargetMode="External"/><Relationship Id="rId2" Type="http://schemas.openxmlformats.org/officeDocument/2006/relationships/notesSlide" Target="../notesSlides/notesSlide24.xml"/><Relationship Id="rId1" Type="http://schemas.openxmlformats.org/officeDocument/2006/relationships/slideLayout" Target="../slideLayouts/slideLayout1193.xml"/><Relationship Id="rId4" Type="http://schemas.openxmlformats.org/officeDocument/2006/relationships/hyperlink" Target="https://www.surveymonkey.com/r/hospitalbirthequity" TargetMode="External"/></Relationships>
</file>

<file path=ppt/slides/_rels/slide47.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notesSlide" Target="../notesSlides/notesSlide25.xml"/><Relationship Id="rId1" Type="http://schemas.openxmlformats.org/officeDocument/2006/relationships/slideLayout" Target="../slideLayouts/slideLayout1185.xml"/><Relationship Id="rId5" Type="http://schemas.openxmlformats.org/officeDocument/2006/relationships/image" Target="../media/image147.png"/><Relationship Id="rId4" Type="http://schemas.openxmlformats.org/officeDocument/2006/relationships/image" Target="../media/image146.png"/></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49.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image" Target="../media/image148.jpeg"/><Relationship Id="rId1" Type="http://schemas.openxmlformats.org/officeDocument/2006/relationships/slideLayout" Target="../slideLayouts/slideLayout26.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09.xml"/></Relationships>
</file>

<file path=ppt/slides/_rels/slide50.xml.rels><?xml version="1.0" encoding="UTF-8" standalone="yes"?>
<Relationships xmlns="http://schemas.openxmlformats.org/package/2006/relationships"><Relationship Id="rId8" Type="http://schemas.openxmlformats.org/officeDocument/2006/relationships/image" Target="../media/image149.svg"/><Relationship Id="rId3" Type="http://schemas.openxmlformats.org/officeDocument/2006/relationships/diagramLayout" Target="../diagrams/layout4.xml"/><Relationship Id="rId7" Type="http://schemas.openxmlformats.org/officeDocument/2006/relationships/image" Target="../media/image108.png"/><Relationship Id="rId2" Type="http://schemas.openxmlformats.org/officeDocument/2006/relationships/diagramData" Target="../diagrams/data4.xml"/><Relationship Id="rId1" Type="http://schemas.openxmlformats.org/officeDocument/2006/relationships/slideLayout" Target="../slideLayouts/slideLayout5.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2.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image" Target="../media/image150.png"/><Relationship Id="rId1" Type="http://schemas.openxmlformats.org/officeDocument/2006/relationships/slideLayout" Target="../slideLayouts/slideLayout5.xml"/><Relationship Id="rId4" Type="http://schemas.openxmlformats.org/officeDocument/2006/relationships/hyperlink" Target="https://ilpqc.org/family-engagement/" TargetMode="Externa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54.xml.rels><?xml version="1.0" encoding="UTF-8" standalone="yes"?>
<Relationships xmlns="http://schemas.openxmlformats.org/package/2006/relationships"><Relationship Id="rId2" Type="http://schemas.openxmlformats.org/officeDocument/2006/relationships/image" Target="../media/image152.png"/><Relationship Id="rId1" Type="http://schemas.openxmlformats.org/officeDocument/2006/relationships/slideLayout" Target="../slideLayouts/slideLayout15.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56.xml.rels><?xml version="1.0" encoding="UTF-8" standalone="yes"?>
<Relationships xmlns="http://schemas.openxmlformats.org/package/2006/relationships"><Relationship Id="rId3" Type="http://schemas.openxmlformats.org/officeDocument/2006/relationships/diagramData" Target="../diagrams/data5.xml"/><Relationship Id="rId7" Type="http://schemas.microsoft.com/office/2007/relationships/diagramDrawing" Target="../diagrams/drawing5.xml"/><Relationship Id="rId2" Type="http://schemas.openxmlformats.org/officeDocument/2006/relationships/notesSlide" Target="../notesSlides/notesSlide26.xml"/><Relationship Id="rId1" Type="http://schemas.openxmlformats.org/officeDocument/2006/relationships/slideLayout" Target="../slideLayouts/slideLayout15.xml"/><Relationship Id="rId6" Type="http://schemas.openxmlformats.org/officeDocument/2006/relationships/diagramColors" Target="../diagrams/colors5.xml"/><Relationship Id="rId5" Type="http://schemas.openxmlformats.org/officeDocument/2006/relationships/diagramQuickStyle" Target="../diagrams/quickStyle5.xml"/><Relationship Id="rId4" Type="http://schemas.openxmlformats.org/officeDocument/2006/relationships/diagramLayout" Target="../diagrams/layout5.xml"/></Relationships>
</file>

<file path=ppt/slides/_rels/slide57.xml.rels><?xml version="1.0" encoding="UTF-8" standalone="yes"?>
<Relationships xmlns="http://schemas.openxmlformats.org/package/2006/relationships"><Relationship Id="rId3" Type="http://schemas.openxmlformats.org/officeDocument/2006/relationships/diagramLayout" Target="../diagrams/layout6.xml"/><Relationship Id="rId2" Type="http://schemas.openxmlformats.org/officeDocument/2006/relationships/diagramData" Target="../diagrams/data6.xml"/><Relationship Id="rId1" Type="http://schemas.openxmlformats.org/officeDocument/2006/relationships/slideLayout" Target="../slideLayouts/slideLayout15.xml"/><Relationship Id="rId6" Type="http://schemas.microsoft.com/office/2007/relationships/diagramDrawing" Target="../diagrams/drawing6.xml"/><Relationship Id="rId5" Type="http://schemas.openxmlformats.org/officeDocument/2006/relationships/diagramColors" Target="../diagrams/colors6.xml"/><Relationship Id="rId4" Type="http://schemas.openxmlformats.org/officeDocument/2006/relationships/diagramQuickStyle" Target="../diagrams/quickStyle6.xml"/></Relationships>
</file>

<file path=ppt/slides/_rels/slide58.xml.rels><?xml version="1.0" encoding="UTF-8" standalone="yes"?>
<Relationships xmlns="http://schemas.openxmlformats.org/package/2006/relationships"><Relationship Id="rId3" Type="http://schemas.openxmlformats.org/officeDocument/2006/relationships/image" Target="../media/image153.png"/><Relationship Id="rId2" Type="http://schemas.openxmlformats.org/officeDocument/2006/relationships/notesSlide" Target="../notesSlides/notesSlide27.xml"/><Relationship Id="rId1" Type="http://schemas.openxmlformats.org/officeDocument/2006/relationships/slideLayout" Target="../slideLayouts/slideLayout509.xml"/><Relationship Id="rId4" Type="http://schemas.openxmlformats.org/officeDocument/2006/relationships/image" Target="../media/image154.png"/></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09.xml"/></Relationships>
</file>

<file path=ppt/slides/_rels/slide6.xml.rels><?xml version="1.0" encoding="UTF-8" standalone="yes"?>
<Relationships xmlns="http://schemas.openxmlformats.org/package/2006/relationships"><Relationship Id="rId8" Type="http://schemas.openxmlformats.org/officeDocument/2006/relationships/image" Target="../media/image115.png"/><Relationship Id="rId3" Type="http://schemas.openxmlformats.org/officeDocument/2006/relationships/image" Target="../media/image110.png"/><Relationship Id="rId7" Type="http://schemas.openxmlformats.org/officeDocument/2006/relationships/image" Target="../media/image114.png"/><Relationship Id="rId2" Type="http://schemas.openxmlformats.org/officeDocument/2006/relationships/notesSlide" Target="../notesSlides/notesSlide4.xml"/><Relationship Id="rId1" Type="http://schemas.openxmlformats.org/officeDocument/2006/relationships/slideLayout" Target="../slideLayouts/slideLayout807.xml"/><Relationship Id="rId6" Type="http://schemas.openxmlformats.org/officeDocument/2006/relationships/image" Target="../media/image113.png"/><Relationship Id="rId5" Type="http://schemas.openxmlformats.org/officeDocument/2006/relationships/image" Target="../media/image112.png"/><Relationship Id="rId10" Type="http://schemas.openxmlformats.org/officeDocument/2006/relationships/image" Target="../media/image117.png"/><Relationship Id="rId4" Type="http://schemas.openxmlformats.org/officeDocument/2006/relationships/image" Target="../media/image111.png"/><Relationship Id="rId9" Type="http://schemas.openxmlformats.org/officeDocument/2006/relationships/image" Target="../media/image116.png"/></Relationships>
</file>

<file path=ppt/slides/_rels/slide60.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28.xml"/><Relationship Id="rId1" Type="http://schemas.openxmlformats.org/officeDocument/2006/relationships/slideLayout" Target="../slideLayouts/slideLayout142.xml"/><Relationship Id="rId4" Type="http://schemas.openxmlformats.org/officeDocument/2006/relationships/image" Target="../media/image156.svg"/></Relationships>
</file>

<file path=ppt/slides/_rels/slide61.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29.xml"/><Relationship Id="rId1" Type="http://schemas.openxmlformats.org/officeDocument/2006/relationships/slideLayout" Target="../slideLayouts/slideLayout1184.xml"/><Relationship Id="rId4" Type="http://schemas.openxmlformats.org/officeDocument/2006/relationships/image" Target="../media/image158.png"/></Relationships>
</file>

<file path=ppt/slides/_rels/slide7.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5.xml"/><Relationship Id="rId1" Type="http://schemas.openxmlformats.org/officeDocument/2006/relationships/slideLayout" Target="../slideLayouts/slideLayout803.xml"/></Relationships>
</file>

<file path=ppt/slides/_rels/slide8.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6.xml"/><Relationship Id="rId1" Type="http://schemas.openxmlformats.org/officeDocument/2006/relationships/slideLayout" Target="../slideLayouts/slideLayout816.xml"/></Relationships>
</file>

<file path=ppt/slides/_rels/slide9.xml.rels><?xml version="1.0" encoding="UTF-8" standalone="yes"?>
<Relationships xmlns="http://schemas.openxmlformats.org/package/2006/relationships"><Relationship Id="rId2" Type="http://schemas.microsoft.com/office/2018/10/relationships/comments" Target="../comments/modernComment_3BD_401BEE64.xml"/><Relationship Id="rId1" Type="http://schemas.openxmlformats.org/officeDocument/2006/relationships/slideLayout" Target="../slideLayouts/slideLayout20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D742501-F937-8041-84E5-748F96AE991B}"/>
              </a:ext>
            </a:extLst>
          </p:cNvPr>
          <p:cNvSpPr>
            <a:spLocks noGrp="1"/>
          </p:cNvSpPr>
          <p:nvPr>
            <p:ph type="ctrTitle"/>
          </p:nvPr>
        </p:nvSpPr>
        <p:spPr>
          <a:xfrm>
            <a:off x="1341423" y="1418093"/>
            <a:ext cx="5130670" cy="2700755"/>
          </a:xfrm>
        </p:spPr>
        <p:txBody>
          <a:bodyPr>
            <a:normAutofit fontScale="90000"/>
          </a:bodyPr>
          <a:lstStyle/>
          <a:p>
            <a:r>
              <a:rPr lang="en-US">
                <a:ea typeface="Lato Medium"/>
                <a:cs typeface="Lato Medium"/>
              </a:rPr>
              <a:t>BE Teams Call - </a:t>
            </a:r>
            <a:br>
              <a:rPr lang="en-US">
                <a:ea typeface="Lato Medium"/>
                <a:cs typeface="Lato Medium"/>
              </a:rPr>
            </a:br>
            <a:r>
              <a:rPr lang="en-US">
                <a:ea typeface="Lato Medium"/>
                <a:cs typeface="Lato Medium"/>
              </a:rPr>
              <a:t>The Importance of Patient Voices: Engaging Patient Partners on QI Teams</a:t>
            </a:r>
            <a:endParaRPr lang="en-US">
              <a:cs typeface="Lato Medium"/>
            </a:endParaRPr>
          </a:p>
        </p:txBody>
      </p:sp>
      <p:sp>
        <p:nvSpPr>
          <p:cNvPr id="4" name="Subtitle 3">
            <a:extLst>
              <a:ext uri="{FF2B5EF4-FFF2-40B4-BE49-F238E27FC236}">
                <a16:creationId xmlns:a16="http://schemas.microsoft.com/office/drawing/2014/main" id="{19922563-64D6-2A4E-B048-13AC25DB45AD}"/>
              </a:ext>
            </a:extLst>
          </p:cNvPr>
          <p:cNvSpPr>
            <a:spLocks noGrp="1"/>
          </p:cNvSpPr>
          <p:nvPr>
            <p:ph type="subTitle" idx="1"/>
          </p:nvPr>
        </p:nvSpPr>
        <p:spPr>
          <a:xfrm>
            <a:off x="1341423" y="4198183"/>
            <a:ext cx="5194433" cy="986569"/>
          </a:xfrm>
        </p:spPr>
        <p:txBody>
          <a:bodyPr vert="horz" lIns="91440" tIns="45720" rIns="91440" bIns="45720" rtlCol="0" anchor="t">
            <a:normAutofit/>
          </a:bodyPr>
          <a:lstStyle/>
          <a:p>
            <a:r>
              <a:rPr lang="en-US">
                <a:ea typeface="Lato"/>
                <a:cs typeface="Lato"/>
              </a:rPr>
              <a:t>Monday, July 17th, 2023</a:t>
            </a:r>
          </a:p>
        </p:txBody>
      </p:sp>
      <p:pic>
        <p:nvPicPr>
          <p:cNvPr id="5" name="object 10" descr="Woman kissing newborn baby"/>
          <p:cNvPicPr/>
          <p:nvPr/>
        </p:nvPicPr>
        <p:blipFill>
          <a:blip r:embed="rId3" cstate="email">
            <a:extLst>
              <a:ext uri="{28A0092B-C50C-407E-A947-70E740481C1C}">
                <a14:useLocalDpi xmlns:a14="http://schemas.microsoft.com/office/drawing/2010/main"/>
              </a:ext>
            </a:extLst>
          </a:blip>
          <a:stretch>
            <a:fillRect/>
          </a:stretch>
        </p:blipFill>
        <p:spPr>
          <a:xfrm>
            <a:off x="6709082" y="1267275"/>
            <a:ext cx="5589946" cy="3837481"/>
          </a:xfrm>
          <a:prstGeom prst="ellipse">
            <a:avLst/>
          </a:prstGeom>
          <a:ln>
            <a:noFill/>
          </a:ln>
          <a:effectLst>
            <a:softEdge rad="112500"/>
          </a:effectLst>
        </p:spPr>
      </p:pic>
    </p:spTree>
    <p:extLst>
      <p:ext uri="{BB962C8B-B14F-4D97-AF65-F5344CB8AC3E}">
        <p14:creationId xmlns:p14="http://schemas.microsoft.com/office/powerpoint/2010/main" val="258396530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6417E90-5216-7B39-A4F5-CE207928746B}"/>
              </a:ext>
            </a:extLst>
          </p:cNvPr>
          <p:cNvSpPr>
            <a:spLocks noGrp="1"/>
          </p:cNvSpPr>
          <p:nvPr>
            <p:ph type="title"/>
          </p:nvPr>
        </p:nvSpPr>
        <p:spPr/>
        <p:txBody>
          <a:bodyPr/>
          <a:lstStyle/>
          <a:p>
            <a:r>
              <a:rPr lang="en-US">
                <a:ea typeface="Lato Medium"/>
                <a:cs typeface="Lato Medium"/>
              </a:rPr>
              <a:t>PREM Data Breakdown</a:t>
            </a:r>
            <a:endParaRPr lang="en-US"/>
          </a:p>
        </p:txBody>
      </p:sp>
    </p:spTree>
    <p:extLst>
      <p:ext uri="{BB962C8B-B14F-4D97-AF65-F5344CB8AC3E}">
        <p14:creationId xmlns:p14="http://schemas.microsoft.com/office/powerpoint/2010/main" val="94654734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4208"/>
        <p:cNvGrpSpPr/>
        <p:nvPr/>
      </p:nvGrpSpPr>
      <p:grpSpPr>
        <a:xfrm>
          <a:off x="0" y="0"/>
          <a:ext cx="0" cy="0"/>
          <a:chOff x="0" y="0"/>
          <a:chExt cx="0" cy="0"/>
        </a:xfrm>
      </p:grpSpPr>
      <p:sp>
        <p:nvSpPr>
          <p:cNvPr id="4209" name="Google Shape;4209;p438"/>
          <p:cNvSpPr txBox="1">
            <a:spLocks noGrp="1"/>
          </p:cNvSpPr>
          <p:nvPr>
            <p:ph type="title"/>
          </p:nvPr>
        </p:nvSpPr>
        <p:spPr>
          <a:xfrm>
            <a:off x="176139" y="322259"/>
            <a:ext cx="6219825" cy="1344613"/>
          </a:xfrm>
          <a:prstGeom prst="rect">
            <a:avLst/>
          </a:prstGeom>
          <a:noFill/>
          <a:ln>
            <a:noFill/>
          </a:ln>
        </p:spPr>
        <p:txBody>
          <a:bodyPr spcFirstLastPara="1" wrap="square" lIns="91425" tIns="45700" rIns="91425" bIns="45700" anchor="ctr" anchorCtr="0">
            <a:noAutofit/>
          </a:bodyPr>
          <a:lstStyle/>
          <a:p>
            <a:pPr>
              <a:buSzPts val="4000"/>
            </a:pPr>
            <a:r>
              <a:rPr lang="en-US" sz="4000"/>
              <a:t>PREM Survey Completion</a:t>
            </a:r>
          </a:p>
        </p:txBody>
      </p:sp>
      <p:sp>
        <p:nvSpPr>
          <p:cNvPr id="4210" name="Google Shape;4210;p438"/>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11</a:t>
            </a:fld>
            <a:endParaRPr/>
          </a:p>
        </p:txBody>
      </p:sp>
      <p:sp>
        <p:nvSpPr>
          <p:cNvPr id="4211" name="Google Shape;4211;p4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p>
            <a:pPr marL="0" lvl="0" indent="0" algn="l" rtl="0">
              <a:spcBef>
                <a:spcPts val="0"/>
              </a:spcBef>
              <a:spcAft>
                <a:spcPts val="0"/>
              </a:spcAft>
              <a:buNone/>
            </a:pPr>
            <a:r>
              <a:rPr lang="en-US"/>
              <a:t>Illinois Perinatal Quality Collaborative</a:t>
            </a:r>
            <a:endParaRPr/>
          </a:p>
        </p:txBody>
      </p:sp>
      <p:sp>
        <p:nvSpPr>
          <p:cNvPr id="4212" name="Google Shape;4212;p438"/>
          <p:cNvSpPr/>
          <p:nvPr/>
        </p:nvSpPr>
        <p:spPr>
          <a:xfrm>
            <a:off x="227163" y="2281538"/>
            <a:ext cx="4873277" cy="1144663"/>
          </a:xfrm>
          <a:prstGeom prst="rect">
            <a:avLst/>
          </a:prstGeom>
          <a:solidFill>
            <a:schemeClr val="accent1"/>
          </a:solidFill>
          <a:ln w="12700" cap="flat" cmpd="sng">
            <a:solidFill>
              <a:srgbClr val="143565"/>
            </a:solidFill>
            <a:prstDash val="solid"/>
            <a:miter lim="800000"/>
            <a:headEnd type="none" w="sm" len="sm"/>
            <a:tailEnd type="none" w="sm" len="sm"/>
          </a:ln>
        </p:spPr>
        <p:txBody>
          <a:bodyPr spcFirstLastPara="1" wrap="square" lIns="91425" tIns="45700" rIns="91425" bIns="45700" anchor="ctr" anchorCtr="0">
            <a:noAutofit/>
          </a:bodyPr>
          <a:lstStyle/>
          <a:p>
            <a:pPr algn="ctr"/>
            <a:r>
              <a:rPr lang="en-US" sz="2800">
                <a:solidFill>
                  <a:schemeClr val="lt1"/>
                </a:solidFill>
                <a:latin typeface="Calibri"/>
                <a:ea typeface="Calibri"/>
                <a:cs typeface="Calibri"/>
                <a:sym typeface="Calibri"/>
              </a:rPr>
              <a:t>Total Completed PREM Surveys: </a:t>
            </a:r>
            <a:endParaRPr sz="2800">
              <a:solidFill>
                <a:schemeClr val="lt1"/>
              </a:solidFill>
              <a:latin typeface="Calibri"/>
              <a:ea typeface="Calibri"/>
              <a:cs typeface="Calibri"/>
              <a:sym typeface="Calibri"/>
            </a:endParaRPr>
          </a:p>
          <a:p>
            <a:pPr marL="0" marR="0" lvl="0" indent="0" algn="ctr" rtl="0">
              <a:spcBef>
                <a:spcPts val="0"/>
              </a:spcBef>
              <a:spcAft>
                <a:spcPts val="0"/>
              </a:spcAft>
              <a:buNone/>
            </a:pPr>
            <a:r>
              <a:rPr lang="en-US" sz="2800">
                <a:solidFill>
                  <a:schemeClr val="lt1"/>
                </a:solidFill>
                <a:latin typeface="Calibri"/>
                <a:ea typeface="Calibri"/>
                <a:cs typeface="Calibri"/>
                <a:sym typeface="Calibri"/>
              </a:rPr>
              <a:t>n = 3,910</a:t>
            </a:r>
            <a:endParaRPr sz="2800">
              <a:solidFill>
                <a:schemeClr val="lt1"/>
              </a:solidFill>
              <a:latin typeface="Calibri"/>
              <a:ea typeface="Calibri"/>
              <a:cs typeface="Calibri"/>
              <a:sym typeface="Calibri"/>
            </a:endParaRPr>
          </a:p>
        </p:txBody>
      </p:sp>
      <p:sp>
        <p:nvSpPr>
          <p:cNvPr id="4214" name="Google Shape;4214;p438"/>
          <p:cNvSpPr/>
          <p:nvPr/>
        </p:nvSpPr>
        <p:spPr>
          <a:xfrm>
            <a:off x="350853" y="4162655"/>
            <a:ext cx="4629717" cy="1144663"/>
          </a:xfrm>
          <a:prstGeom prst="rect">
            <a:avLst/>
          </a:prstGeom>
          <a:solidFill>
            <a:schemeClr val="accent1"/>
          </a:solidFill>
          <a:ln w="12700" cap="flat" cmpd="sng">
            <a:solidFill>
              <a:srgbClr val="143565"/>
            </a:solidFill>
            <a:prstDash val="solid"/>
            <a:miter lim="800000"/>
            <a:headEnd type="none" w="sm" len="sm"/>
            <a:tailEnd type="none" w="sm" len="sm"/>
          </a:ln>
        </p:spPr>
        <p:txBody>
          <a:bodyPr spcFirstLastPara="1" wrap="square" lIns="91425" tIns="45700" rIns="91425" bIns="45700" anchor="ctr" anchorCtr="0">
            <a:noAutofit/>
          </a:bodyPr>
          <a:lstStyle/>
          <a:p>
            <a:pPr algn="ctr"/>
            <a:r>
              <a:rPr lang="en-US" sz="2800">
                <a:solidFill>
                  <a:schemeClr val="lt1"/>
                </a:solidFill>
                <a:latin typeface="Calibri"/>
                <a:ea typeface="Calibri"/>
                <a:cs typeface="Calibri"/>
                <a:sym typeface="Calibri"/>
              </a:rPr>
              <a:t>All-ILPQC May 2023 PREM Completion: 8.39%</a:t>
            </a:r>
            <a:endParaRPr lang="en-US" sz="2800">
              <a:solidFill>
                <a:schemeClr val="lt1"/>
              </a:solidFill>
              <a:latin typeface="Calibri"/>
              <a:ea typeface="Calibri"/>
              <a:cs typeface="Calibri"/>
            </a:endParaRPr>
          </a:p>
        </p:txBody>
      </p:sp>
      <p:graphicFrame>
        <p:nvGraphicFramePr>
          <p:cNvPr id="3" name="Chart 2">
            <a:extLst>
              <a:ext uri="{FF2B5EF4-FFF2-40B4-BE49-F238E27FC236}">
                <a16:creationId xmlns:a16="http://schemas.microsoft.com/office/drawing/2014/main" id="{1150585E-09F8-232E-AB7C-6AABB681CEBC}"/>
              </a:ext>
            </a:extLst>
          </p:cNvPr>
          <p:cNvGraphicFramePr>
            <a:graphicFrameLocks/>
          </p:cNvGraphicFramePr>
          <p:nvPr>
            <p:extLst>
              <p:ext uri="{D42A27DB-BD31-4B8C-83A1-F6EECF244321}">
                <p14:modId xmlns:p14="http://schemas.microsoft.com/office/powerpoint/2010/main" val="2325478364"/>
              </p:ext>
            </p:extLst>
          </p:nvPr>
        </p:nvGraphicFramePr>
        <p:xfrm>
          <a:off x="5402649" y="1799046"/>
          <a:ext cx="6673037" cy="418523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877265242"/>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 name="Rectangle 17">
            <a:extLst>
              <a:ext uri="{FF2B5EF4-FFF2-40B4-BE49-F238E27FC236}">
                <a16:creationId xmlns:a16="http://schemas.microsoft.com/office/drawing/2014/main" id="{E8D41CF8-5232-42BC-8D05-AFEDE215398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1256"/>
            <a:ext cx="12192000" cy="6869256"/>
          </a:xfrm>
          <a:prstGeom prst="rect">
            <a:avLst/>
          </a:prstGeom>
          <a:solidFill>
            <a:schemeClr val="bg1">
              <a:lumMod val="85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ounded Rectangle 5">
            <a:extLst>
              <a:ext uri="{FF2B5EF4-FFF2-40B4-BE49-F238E27FC236}">
                <a16:creationId xmlns:a16="http://schemas.microsoft.com/office/drawing/2014/main" id="{49237091-E62C-4878-AA4C-0B9995ADB28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38200" y="1828801"/>
            <a:ext cx="10515600" cy="4362450"/>
          </a:xfrm>
          <a:prstGeom prst="roundRect">
            <a:avLst>
              <a:gd name="adj" fmla="val 0"/>
            </a:avLst>
          </a:prstGeom>
          <a:solidFill>
            <a:srgbClr val="FFFFFF"/>
          </a:solidFill>
          <a:ln w="9525">
            <a:solidFill>
              <a:srgbClr val="C8CACA"/>
            </a:solidFill>
          </a:ln>
          <a:effectLst>
            <a:outerShdw blurRad="57150" dist="19050" dir="5400000" algn="t" rotWithShape="0">
              <a:prstClr val="black">
                <a:alpha val="6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Picture 12" descr="Chart, pie chart&#10;&#10;Description automatically generated">
            <a:extLst>
              <a:ext uri="{FF2B5EF4-FFF2-40B4-BE49-F238E27FC236}">
                <a16:creationId xmlns:a16="http://schemas.microsoft.com/office/drawing/2014/main" id="{D7259E8D-3B7D-A483-7DAA-F311D20D6D2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157288" y="2178050"/>
            <a:ext cx="4903788" cy="3659188"/>
          </a:xfrm>
          <a:prstGeom prst="rect">
            <a:avLst/>
          </a:prstGeom>
        </p:spPr>
      </p:pic>
      <p:pic>
        <p:nvPicPr>
          <p:cNvPr id="13" name="Picture 13" descr="Chart, pie chart&#10;&#10;Description automatically generated">
            <a:extLst>
              <a:ext uri="{FF2B5EF4-FFF2-40B4-BE49-F238E27FC236}">
                <a16:creationId xmlns:a16="http://schemas.microsoft.com/office/drawing/2014/main" id="{3813F412-0DEA-9982-8EC8-E9DE96F41C60}"/>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127750" y="2178050"/>
            <a:ext cx="4903788" cy="3659188"/>
          </a:xfrm>
          <a:prstGeom prst="rect">
            <a:avLst/>
          </a:prstGeom>
        </p:spPr>
      </p:pic>
      <p:sp>
        <p:nvSpPr>
          <p:cNvPr id="2" name="Title 1">
            <a:extLst>
              <a:ext uri="{FF2B5EF4-FFF2-40B4-BE49-F238E27FC236}">
                <a16:creationId xmlns:a16="http://schemas.microsoft.com/office/drawing/2014/main" id="{697BF9F6-D31D-0F40-7B9C-9C34C3831A0E}"/>
              </a:ext>
            </a:extLst>
          </p:cNvPr>
          <p:cNvSpPr>
            <a:spLocks noGrp="1"/>
          </p:cNvSpPr>
          <p:nvPr>
            <p:ph type="title"/>
          </p:nvPr>
        </p:nvSpPr>
        <p:spPr>
          <a:xfrm>
            <a:off x="47445" y="321993"/>
            <a:ext cx="8689675" cy="1339940"/>
          </a:xfrm>
        </p:spPr>
        <p:txBody>
          <a:bodyPr vert="horz" lIns="91440" tIns="45720" rIns="91440" bIns="45720" rtlCol="0" anchor="ctr">
            <a:normAutofit fontScale="90000"/>
          </a:bodyPr>
          <a:lstStyle/>
          <a:p>
            <a:pPr>
              <a:lnSpc>
                <a:spcPct val="90000"/>
              </a:lnSpc>
            </a:pPr>
            <a:r>
              <a:rPr lang="en-US" sz="4400" kern="1200">
                <a:solidFill>
                  <a:schemeClr val="tx1"/>
                </a:solidFill>
                <a:latin typeface="+mj-lt"/>
                <a:ea typeface="+mj-ea"/>
                <a:cs typeface="+mj-cs"/>
              </a:rPr>
              <a:t>Summary of PREM Survey Completion: Demographic Breakdown </a:t>
            </a:r>
          </a:p>
        </p:txBody>
      </p:sp>
      <p:sp>
        <p:nvSpPr>
          <p:cNvPr id="4" name="Slide Number Placeholder 3">
            <a:extLst>
              <a:ext uri="{FF2B5EF4-FFF2-40B4-BE49-F238E27FC236}">
                <a16:creationId xmlns:a16="http://schemas.microsoft.com/office/drawing/2014/main" id="{24D19FD0-829E-DB70-3C52-505DAB630E04}"/>
              </a:ext>
            </a:extLst>
          </p:cNvPr>
          <p:cNvSpPr>
            <a:spLocks noGrp="1"/>
          </p:cNvSpPr>
          <p:nvPr>
            <p:ph type="sldNum" sz="quarter" idx="10"/>
          </p:nvPr>
        </p:nvSpPr>
        <p:spPr>
          <a:xfrm>
            <a:off x="8610600" y="6356350"/>
            <a:ext cx="2743200" cy="365125"/>
          </a:xfrm>
        </p:spPr>
        <p:txBody>
          <a:bodyPr vert="horz" lIns="91440" tIns="45720" rIns="91440" bIns="45720" rtlCol="0" anchor="ctr">
            <a:normAutofit/>
          </a:bodyPr>
          <a:lstStyle/>
          <a:p>
            <a:pPr>
              <a:spcAft>
                <a:spcPts val="600"/>
              </a:spcAft>
            </a:pPr>
            <a:fld id="{97033E4B-E3EB-3D46-B2D8-3159663620FA}" type="slidenum">
              <a:rPr lang="en-US" smtClean="0">
                <a:solidFill>
                  <a:schemeClr val="tx1">
                    <a:tint val="75000"/>
                  </a:schemeClr>
                </a:solidFill>
              </a:rPr>
              <a:pPr>
                <a:spcAft>
                  <a:spcPts val="600"/>
                </a:spcAft>
              </a:pPr>
              <a:t>12</a:t>
            </a:fld>
            <a:endParaRPr lang="en-US">
              <a:solidFill>
                <a:schemeClr val="tx1">
                  <a:tint val="75000"/>
                </a:schemeClr>
              </a:solidFill>
            </a:endParaRPr>
          </a:p>
        </p:txBody>
      </p:sp>
      <p:sp>
        <p:nvSpPr>
          <p:cNvPr id="5" name="Footer Placeholder 4">
            <a:extLst>
              <a:ext uri="{FF2B5EF4-FFF2-40B4-BE49-F238E27FC236}">
                <a16:creationId xmlns:a16="http://schemas.microsoft.com/office/drawing/2014/main" id="{891DDFCF-670D-963D-CF94-DC588E96B1AD}"/>
              </a:ext>
            </a:extLst>
          </p:cNvPr>
          <p:cNvSpPr>
            <a:spLocks noGrp="1"/>
          </p:cNvSpPr>
          <p:nvPr>
            <p:ph type="ftr" sz="quarter" idx="11"/>
          </p:nvPr>
        </p:nvSpPr>
        <p:spPr>
          <a:xfrm>
            <a:off x="4038600" y="6356350"/>
            <a:ext cx="4114800" cy="365125"/>
          </a:xfrm>
        </p:spPr>
        <p:txBody>
          <a:bodyPr vert="horz" lIns="91440" tIns="45720" rIns="91440" bIns="45720" rtlCol="0" anchor="ctr">
            <a:normAutofit/>
          </a:bodyPr>
          <a:lstStyle/>
          <a:p>
            <a:pPr>
              <a:spcAft>
                <a:spcPts val="600"/>
              </a:spcAft>
            </a:pPr>
            <a:r>
              <a:rPr lang="en-US" kern="1200">
                <a:solidFill>
                  <a:schemeClr val="tx1">
                    <a:tint val="75000"/>
                  </a:schemeClr>
                </a:solidFill>
                <a:latin typeface="+mn-lt"/>
                <a:ea typeface="+mn-ea"/>
                <a:cs typeface="+mn-cs"/>
              </a:rPr>
              <a:t>Illinois Perinatal Quality Collaborative</a:t>
            </a:r>
          </a:p>
        </p:txBody>
      </p:sp>
    </p:spTree>
    <p:extLst>
      <p:ext uri="{BB962C8B-B14F-4D97-AF65-F5344CB8AC3E}">
        <p14:creationId xmlns:p14="http://schemas.microsoft.com/office/powerpoint/2010/main" val="1268590536"/>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5EE93A1-93F4-4D34-8B73-7AFA9DCCF62C}"/>
              </a:ext>
            </a:extLst>
          </p:cNvPr>
          <p:cNvSpPr>
            <a:spLocks noGrp="1"/>
          </p:cNvSpPr>
          <p:nvPr>
            <p:ph type="title"/>
          </p:nvPr>
        </p:nvSpPr>
        <p:spPr>
          <a:xfrm>
            <a:off x="4657345" y="568670"/>
            <a:ext cx="4212384" cy="1783080"/>
          </a:xfrm>
        </p:spPr>
        <p:txBody>
          <a:bodyPr anchor="b">
            <a:normAutofit/>
          </a:bodyPr>
          <a:lstStyle/>
          <a:p>
            <a:pPr>
              <a:lnSpc>
                <a:spcPct val="90000"/>
              </a:lnSpc>
            </a:pPr>
            <a:r>
              <a:rPr lang="en-US" dirty="0"/>
              <a:t>Summary of PREM data: by Race/Ethnicity</a:t>
            </a:r>
          </a:p>
        </p:txBody>
      </p:sp>
      <p:pic>
        <p:nvPicPr>
          <p:cNvPr id="7" name="Picture 6" descr="Desk with stethoscope and computer keyboard">
            <a:extLst>
              <a:ext uri="{FF2B5EF4-FFF2-40B4-BE49-F238E27FC236}">
                <a16:creationId xmlns:a16="http://schemas.microsoft.com/office/drawing/2014/main" id="{F7BCC3C2-0A75-4AB8-1F46-7610E78265CF}"/>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20207" y="-136515"/>
            <a:ext cx="4657344" cy="6857990"/>
          </a:xfrm>
          <a:custGeom>
            <a:avLst/>
            <a:gdLst/>
            <a:ahLst/>
            <a:cxnLst/>
            <a:rect l="l" t="t" r="r" b="b"/>
            <a:pathLst>
              <a:path w="4657344" h="6858000">
                <a:moveTo>
                  <a:pt x="0" y="0"/>
                </a:moveTo>
                <a:lnTo>
                  <a:pt x="3429755" y="0"/>
                </a:lnTo>
                <a:lnTo>
                  <a:pt x="3526016" y="148742"/>
                </a:lnTo>
                <a:cubicBezTo>
                  <a:pt x="3657740" y="365513"/>
                  <a:pt x="3777402" y="589569"/>
                  <a:pt x="3886489" y="819975"/>
                </a:cubicBezTo>
                <a:cubicBezTo>
                  <a:pt x="3891856" y="833492"/>
                  <a:pt x="3900663" y="845393"/>
                  <a:pt x="3912049" y="854514"/>
                </a:cubicBezTo>
                <a:cubicBezTo>
                  <a:pt x="3897352" y="819849"/>
                  <a:pt x="3883037" y="784928"/>
                  <a:pt x="3868083" y="750263"/>
                </a:cubicBezTo>
                <a:cubicBezTo>
                  <a:pt x="3806989" y="608712"/>
                  <a:pt x="3742478" y="469145"/>
                  <a:pt x="3674155" y="331786"/>
                </a:cubicBezTo>
                <a:lnTo>
                  <a:pt x="3496656" y="0"/>
                </a:lnTo>
                <a:lnTo>
                  <a:pt x="3554371" y="0"/>
                </a:lnTo>
                <a:lnTo>
                  <a:pt x="3661621" y="196614"/>
                </a:lnTo>
                <a:cubicBezTo>
                  <a:pt x="3856899" y="573253"/>
                  <a:pt x="4021071" y="966066"/>
                  <a:pt x="4161279" y="1371196"/>
                </a:cubicBezTo>
                <a:cubicBezTo>
                  <a:pt x="4379525" y="2007265"/>
                  <a:pt x="4530141" y="2664286"/>
                  <a:pt x="4610660" y="3331516"/>
                </a:cubicBezTo>
                <a:cubicBezTo>
                  <a:pt x="4652837" y="3672965"/>
                  <a:pt x="4671625" y="4013908"/>
                  <a:pt x="4645040" y="4357388"/>
                </a:cubicBezTo>
                <a:cubicBezTo>
                  <a:pt x="4613599" y="4758899"/>
                  <a:pt x="4566181" y="5157998"/>
                  <a:pt x="4485789" y="5552906"/>
                </a:cubicBezTo>
                <a:cubicBezTo>
                  <a:pt x="4397121" y="5988893"/>
                  <a:pt x="4276748" y="6414594"/>
                  <a:pt x="4117769" y="6828295"/>
                </a:cubicBezTo>
                <a:lnTo>
                  <a:pt x="4105288" y="6858000"/>
                </a:lnTo>
                <a:lnTo>
                  <a:pt x="4052520" y="6858000"/>
                </a:lnTo>
                <a:lnTo>
                  <a:pt x="4059369" y="6841549"/>
                </a:lnTo>
                <a:cubicBezTo>
                  <a:pt x="4147276" y="6614016"/>
                  <a:pt x="4224193" y="6380817"/>
                  <a:pt x="4291518" y="6142729"/>
                </a:cubicBezTo>
                <a:cubicBezTo>
                  <a:pt x="4350055" y="5935370"/>
                  <a:pt x="4393256" y="5723695"/>
                  <a:pt x="4443357" y="5513923"/>
                </a:cubicBezTo>
                <a:cubicBezTo>
                  <a:pt x="4444541" y="5502788"/>
                  <a:pt x="4445137" y="5491601"/>
                  <a:pt x="4445146" y="5480401"/>
                </a:cubicBezTo>
                <a:cubicBezTo>
                  <a:pt x="4408465" y="5607635"/>
                  <a:pt x="4379196" y="5719759"/>
                  <a:pt x="4344559" y="5830359"/>
                </a:cubicBezTo>
                <a:cubicBezTo>
                  <a:pt x="4254261" y="6118381"/>
                  <a:pt x="4150112" y="6398531"/>
                  <a:pt x="4031702" y="6670527"/>
                </a:cubicBezTo>
                <a:lnTo>
                  <a:pt x="3943824" y="6858000"/>
                </a:lnTo>
                <a:lnTo>
                  <a:pt x="0" y="6858000"/>
                </a:lnTo>
                <a:close/>
              </a:path>
            </a:pathLst>
          </a:custGeom>
        </p:spPr>
      </p:pic>
      <p:sp>
        <p:nvSpPr>
          <p:cNvPr id="3" name="Content Placeholder 2">
            <a:extLst>
              <a:ext uri="{FF2B5EF4-FFF2-40B4-BE49-F238E27FC236}">
                <a16:creationId xmlns:a16="http://schemas.microsoft.com/office/drawing/2014/main" id="{C13AEF27-84A3-4C8F-AADA-6DA6F2EC177A}"/>
              </a:ext>
            </a:extLst>
          </p:cNvPr>
          <p:cNvSpPr>
            <a:spLocks noGrp="1"/>
          </p:cNvSpPr>
          <p:nvPr>
            <p:ph idx="1"/>
          </p:nvPr>
        </p:nvSpPr>
        <p:spPr>
          <a:xfrm>
            <a:off x="5297762" y="2706624"/>
            <a:ext cx="6251110" cy="3483864"/>
          </a:xfrm>
        </p:spPr>
        <p:txBody>
          <a:bodyPr vert="horz" lIns="91440" tIns="45720" rIns="91440" bIns="45720" rtlCol="0">
            <a:normAutofit/>
          </a:bodyPr>
          <a:lstStyle/>
          <a:p>
            <a:pPr>
              <a:lnSpc>
                <a:spcPct val="90000"/>
              </a:lnSpc>
            </a:pPr>
            <a:r>
              <a:rPr lang="en-US" sz="2000" b="1" dirty="0">
                <a:ea typeface="Lato"/>
                <a:cs typeface="Lato"/>
              </a:rPr>
              <a:t>95%</a:t>
            </a:r>
            <a:r>
              <a:rPr lang="en-US" sz="2000" dirty="0">
                <a:ea typeface="Lato"/>
                <a:cs typeface="Lato"/>
              </a:rPr>
              <a:t> of patients of color felt they were treated with respect during L&amp;D stay vs </a:t>
            </a:r>
            <a:r>
              <a:rPr lang="en-US" sz="2000" b="1" dirty="0">
                <a:ea typeface="Lato"/>
                <a:cs typeface="Lato"/>
              </a:rPr>
              <a:t>97%</a:t>
            </a:r>
            <a:r>
              <a:rPr lang="en-US" sz="2000" dirty="0">
                <a:ea typeface="Lato"/>
                <a:cs typeface="Lato"/>
              </a:rPr>
              <a:t> of white patients (5% of BIPOC patients felt not treated with respect).</a:t>
            </a:r>
          </a:p>
          <a:p>
            <a:pPr>
              <a:lnSpc>
                <a:spcPct val="90000"/>
              </a:lnSpc>
            </a:pPr>
            <a:r>
              <a:rPr lang="en-US" sz="2000" b="1" dirty="0">
                <a:ea typeface="Lato"/>
                <a:cs typeface="Lato"/>
              </a:rPr>
              <a:t>80%</a:t>
            </a:r>
            <a:r>
              <a:rPr lang="en-US" sz="2000" dirty="0">
                <a:ea typeface="Lato"/>
                <a:cs typeface="Lato"/>
              </a:rPr>
              <a:t> of BIPOC patients and</a:t>
            </a:r>
            <a:r>
              <a:rPr lang="en-US" sz="2000" b="1" dirty="0">
                <a:ea typeface="Lato"/>
                <a:cs typeface="Lato"/>
              </a:rPr>
              <a:t> 78%</a:t>
            </a:r>
            <a:r>
              <a:rPr lang="en-US" sz="2000" dirty="0">
                <a:ea typeface="Lato"/>
                <a:cs typeface="Lato"/>
              </a:rPr>
              <a:t> of white patients felt that when clinical team couldn’t meet patient's wishes they explained why (about 20% of pts across all racial groups did not feel that decision making was explained to them)</a:t>
            </a:r>
          </a:p>
          <a:p>
            <a:pPr>
              <a:lnSpc>
                <a:spcPct val="90000"/>
              </a:lnSpc>
            </a:pPr>
            <a:r>
              <a:rPr lang="en-US" sz="2000" b="1" dirty="0">
                <a:ea typeface="Lato"/>
                <a:cs typeface="Lato"/>
              </a:rPr>
              <a:t>11% </a:t>
            </a:r>
            <a:r>
              <a:rPr lang="en-US" sz="2000" dirty="0">
                <a:ea typeface="Lato"/>
                <a:cs typeface="Lato"/>
              </a:rPr>
              <a:t>of BIPOC patients and </a:t>
            </a:r>
            <a:r>
              <a:rPr lang="en-US" sz="2000" b="1" dirty="0">
                <a:ea typeface="Lato"/>
                <a:cs typeface="Lato"/>
              </a:rPr>
              <a:t>13% </a:t>
            </a:r>
            <a:r>
              <a:rPr lang="en-US" sz="2000" dirty="0">
                <a:ea typeface="Lato"/>
                <a:cs typeface="Lato"/>
              </a:rPr>
              <a:t>of white patients felt they were pressured into care they didn’t want</a:t>
            </a:r>
          </a:p>
          <a:p>
            <a:pPr>
              <a:lnSpc>
                <a:spcPct val="90000"/>
              </a:lnSpc>
            </a:pPr>
            <a:endParaRPr lang="en-US" sz="2000" dirty="0"/>
          </a:p>
          <a:p>
            <a:pPr>
              <a:lnSpc>
                <a:spcPct val="90000"/>
              </a:lnSpc>
            </a:pPr>
            <a:endParaRPr lang="en-US" sz="2000" dirty="0"/>
          </a:p>
          <a:p>
            <a:pPr>
              <a:lnSpc>
                <a:spcPct val="90000"/>
              </a:lnSpc>
            </a:pPr>
            <a:endParaRPr lang="en-US" sz="2000" dirty="0"/>
          </a:p>
        </p:txBody>
      </p:sp>
      <p:sp>
        <p:nvSpPr>
          <p:cNvPr id="5" name="Footer Placeholder 4">
            <a:extLst>
              <a:ext uri="{FF2B5EF4-FFF2-40B4-BE49-F238E27FC236}">
                <a16:creationId xmlns:a16="http://schemas.microsoft.com/office/drawing/2014/main" id="{34834DD2-0965-46B6-9500-5112B1A13302}"/>
              </a:ext>
            </a:extLst>
          </p:cNvPr>
          <p:cNvSpPr>
            <a:spLocks noGrp="1"/>
          </p:cNvSpPr>
          <p:nvPr>
            <p:ph type="ftr" sz="quarter" idx="11"/>
          </p:nvPr>
        </p:nvSpPr>
        <p:spPr>
          <a:xfrm>
            <a:off x="5297762" y="6356350"/>
            <a:ext cx="4114800" cy="365125"/>
          </a:xfrm>
        </p:spPr>
        <p:txBody>
          <a:bodyPr>
            <a:normAutofit/>
          </a:bodyPr>
          <a:lstStyle/>
          <a:p>
            <a:pPr marL="0" marR="0" lvl="0" indent="0" algn="l" defTabSz="914400" rtl="0" eaLnBrk="1" fontAlgn="auto" latinLnBrk="0" hangingPunct="1">
              <a:spcBef>
                <a:spcPts val="0"/>
              </a:spcBef>
              <a:spcAft>
                <a:spcPts val="600"/>
              </a:spcAft>
              <a:buClrTx/>
              <a:buSzTx/>
              <a:buFontTx/>
              <a:buNone/>
              <a:tabLst/>
              <a:defRPr/>
            </a:pPr>
            <a:r>
              <a:rPr kumimoji="0" lang="en-US" b="0" i="0" u="none" strike="noStrike" kern="1200" cap="none" spc="0" normalizeH="0" baseline="0" noProof="0">
                <a:ln>
                  <a:noFill/>
                </a:ln>
                <a:effectLst/>
                <a:uLnTx/>
                <a:uFillTx/>
                <a:latin typeface="Calibri" panose="020F0502020204030204"/>
                <a:ea typeface="+mn-ea"/>
                <a:cs typeface="+mn-cs"/>
              </a:rPr>
              <a:t>Illinois Perinatal Quality Collaborative</a:t>
            </a:r>
          </a:p>
        </p:txBody>
      </p:sp>
      <p:sp>
        <p:nvSpPr>
          <p:cNvPr id="4" name="Slide Number Placeholder 3">
            <a:extLst>
              <a:ext uri="{FF2B5EF4-FFF2-40B4-BE49-F238E27FC236}">
                <a16:creationId xmlns:a16="http://schemas.microsoft.com/office/drawing/2014/main" id="{E125D8EB-7BF8-4A15-983D-148BAB8D97C3}"/>
              </a:ext>
            </a:extLst>
          </p:cNvPr>
          <p:cNvSpPr>
            <a:spLocks noGrp="1"/>
          </p:cNvSpPr>
          <p:nvPr>
            <p:ph type="sldNum" sz="quarter" idx="10"/>
          </p:nvPr>
        </p:nvSpPr>
        <p:spPr>
          <a:xfrm>
            <a:off x="10052978" y="6356350"/>
            <a:ext cx="1300821" cy="365125"/>
          </a:xfrm>
        </p:spPr>
        <p:txBody>
          <a:bodyPr>
            <a:normAutofit/>
          </a:bodyPr>
          <a:lstStyle/>
          <a:p>
            <a:pPr marL="0" marR="0" lvl="0" indent="0" defTabSz="914400" rtl="0" eaLnBrk="1" fontAlgn="auto" latinLnBrk="0" hangingPunct="1">
              <a:spcBef>
                <a:spcPts val="0"/>
              </a:spcBef>
              <a:spcAft>
                <a:spcPts val="600"/>
              </a:spcAft>
              <a:buClrTx/>
              <a:buSzTx/>
              <a:buFontTx/>
              <a:buNone/>
              <a:tabLst/>
              <a:defRPr/>
            </a:pPr>
            <a:fld id="{97033E4B-E3EB-3D46-B2D8-3159663620FA}" type="slidenum">
              <a:rPr kumimoji="0" lang="en-US" b="0" i="0" u="none" strike="noStrike" kern="1200" cap="none" spc="0" normalizeH="0" baseline="0" noProof="0" smtClean="0">
                <a:ln>
                  <a:noFill/>
                </a:ln>
                <a:effectLst/>
                <a:uLnTx/>
                <a:uFillTx/>
                <a:latin typeface="Calibri" panose="020F0502020204030204"/>
                <a:ea typeface="+mn-ea"/>
                <a:cs typeface="+mn-cs"/>
              </a:rPr>
              <a:pPr marL="0" marR="0" lvl="0" indent="0" defTabSz="914400" rtl="0" eaLnBrk="1" fontAlgn="auto" latinLnBrk="0" hangingPunct="1">
                <a:spcBef>
                  <a:spcPts val="0"/>
                </a:spcBef>
                <a:spcAft>
                  <a:spcPts val="600"/>
                </a:spcAft>
                <a:buClrTx/>
                <a:buSzTx/>
                <a:buFontTx/>
                <a:buNone/>
                <a:tabLst/>
                <a:defRPr/>
              </a:pPr>
              <a:t>13</a:t>
            </a:fld>
            <a:endParaRPr kumimoji="0" lang="en-US" b="0" i="0" u="none" strike="noStrike" kern="1200" cap="none" spc="0" normalizeH="0" baseline="0" noProof="0">
              <a:ln>
                <a:noFill/>
              </a:ln>
              <a:effectLst/>
              <a:uLnTx/>
              <a:uFillTx/>
              <a:latin typeface="Calibri" panose="020F0502020204030204"/>
              <a:ea typeface="+mn-ea"/>
              <a:cs typeface="+mn-cs"/>
            </a:endParaRPr>
          </a:p>
        </p:txBody>
      </p:sp>
    </p:spTree>
    <p:extLst>
      <p:ext uri="{BB962C8B-B14F-4D97-AF65-F5344CB8AC3E}">
        <p14:creationId xmlns:p14="http://schemas.microsoft.com/office/powerpoint/2010/main" val="17222877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BF2D78-56AF-4F51-BAC8-33E8CE1FCDE9}"/>
              </a:ext>
            </a:extLst>
          </p:cNvPr>
          <p:cNvSpPr>
            <a:spLocks noGrp="1"/>
          </p:cNvSpPr>
          <p:nvPr>
            <p:ph type="title"/>
          </p:nvPr>
        </p:nvSpPr>
        <p:spPr>
          <a:xfrm>
            <a:off x="4537602" y="950457"/>
            <a:ext cx="4325209" cy="1306721"/>
          </a:xfrm>
        </p:spPr>
        <p:txBody>
          <a:bodyPr anchor="b">
            <a:noAutofit/>
          </a:bodyPr>
          <a:lstStyle/>
          <a:p>
            <a:r>
              <a:rPr lang="en-US" dirty="0">
                <a:ea typeface="Lato Medium"/>
                <a:cs typeface="Lato Medium"/>
              </a:rPr>
              <a:t>Summary of PREM data: by Insurance Status</a:t>
            </a:r>
          </a:p>
        </p:txBody>
      </p:sp>
      <p:pic>
        <p:nvPicPr>
          <p:cNvPr id="7" name="Picture 6" descr="Desk with stethoscope and computer keyboard">
            <a:extLst>
              <a:ext uri="{FF2B5EF4-FFF2-40B4-BE49-F238E27FC236}">
                <a16:creationId xmlns:a16="http://schemas.microsoft.com/office/drawing/2014/main" id="{EB34EFDC-34D1-AF0E-A5C3-996119014B71}"/>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1" y="10"/>
            <a:ext cx="4657344" cy="6857990"/>
          </a:xfrm>
          <a:custGeom>
            <a:avLst/>
            <a:gdLst/>
            <a:ahLst/>
            <a:cxnLst/>
            <a:rect l="l" t="t" r="r" b="b"/>
            <a:pathLst>
              <a:path w="4657344" h="6858000">
                <a:moveTo>
                  <a:pt x="0" y="0"/>
                </a:moveTo>
                <a:lnTo>
                  <a:pt x="3429755" y="0"/>
                </a:lnTo>
                <a:lnTo>
                  <a:pt x="3526016" y="148742"/>
                </a:lnTo>
                <a:cubicBezTo>
                  <a:pt x="3657740" y="365513"/>
                  <a:pt x="3777402" y="589569"/>
                  <a:pt x="3886489" y="819975"/>
                </a:cubicBezTo>
                <a:cubicBezTo>
                  <a:pt x="3891856" y="833492"/>
                  <a:pt x="3900663" y="845393"/>
                  <a:pt x="3912049" y="854514"/>
                </a:cubicBezTo>
                <a:cubicBezTo>
                  <a:pt x="3897352" y="819849"/>
                  <a:pt x="3883037" y="784928"/>
                  <a:pt x="3868083" y="750263"/>
                </a:cubicBezTo>
                <a:cubicBezTo>
                  <a:pt x="3806989" y="608712"/>
                  <a:pt x="3742478" y="469145"/>
                  <a:pt x="3674155" y="331786"/>
                </a:cubicBezTo>
                <a:lnTo>
                  <a:pt x="3496656" y="0"/>
                </a:lnTo>
                <a:lnTo>
                  <a:pt x="3554371" y="0"/>
                </a:lnTo>
                <a:lnTo>
                  <a:pt x="3661621" y="196614"/>
                </a:lnTo>
                <a:cubicBezTo>
                  <a:pt x="3856899" y="573253"/>
                  <a:pt x="4021071" y="966066"/>
                  <a:pt x="4161279" y="1371196"/>
                </a:cubicBezTo>
                <a:cubicBezTo>
                  <a:pt x="4379525" y="2007265"/>
                  <a:pt x="4530141" y="2664286"/>
                  <a:pt x="4610660" y="3331516"/>
                </a:cubicBezTo>
                <a:cubicBezTo>
                  <a:pt x="4652837" y="3672965"/>
                  <a:pt x="4671625" y="4013908"/>
                  <a:pt x="4645040" y="4357388"/>
                </a:cubicBezTo>
                <a:cubicBezTo>
                  <a:pt x="4613599" y="4758899"/>
                  <a:pt x="4566181" y="5157998"/>
                  <a:pt x="4485789" y="5552906"/>
                </a:cubicBezTo>
                <a:cubicBezTo>
                  <a:pt x="4397121" y="5988893"/>
                  <a:pt x="4276748" y="6414594"/>
                  <a:pt x="4117769" y="6828295"/>
                </a:cubicBezTo>
                <a:lnTo>
                  <a:pt x="4105288" y="6858000"/>
                </a:lnTo>
                <a:lnTo>
                  <a:pt x="4052520" y="6858000"/>
                </a:lnTo>
                <a:lnTo>
                  <a:pt x="4059369" y="6841549"/>
                </a:lnTo>
                <a:cubicBezTo>
                  <a:pt x="4147276" y="6614016"/>
                  <a:pt x="4224193" y="6380817"/>
                  <a:pt x="4291518" y="6142729"/>
                </a:cubicBezTo>
                <a:cubicBezTo>
                  <a:pt x="4350055" y="5935370"/>
                  <a:pt x="4393256" y="5723695"/>
                  <a:pt x="4443357" y="5513923"/>
                </a:cubicBezTo>
                <a:cubicBezTo>
                  <a:pt x="4444541" y="5502788"/>
                  <a:pt x="4445137" y="5491601"/>
                  <a:pt x="4445146" y="5480401"/>
                </a:cubicBezTo>
                <a:cubicBezTo>
                  <a:pt x="4408465" y="5607635"/>
                  <a:pt x="4379196" y="5719759"/>
                  <a:pt x="4344559" y="5830359"/>
                </a:cubicBezTo>
                <a:cubicBezTo>
                  <a:pt x="4254261" y="6118381"/>
                  <a:pt x="4150112" y="6398531"/>
                  <a:pt x="4031702" y="6670527"/>
                </a:cubicBezTo>
                <a:lnTo>
                  <a:pt x="3943824" y="6858000"/>
                </a:lnTo>
                <a:lnTo>
                  <a:pt x="0" y="6858000"/>
                </a:lnTo>
                <a:close/>
              </a:path>
            </a:pathLst>
          </a:custGeom>
        </p:spPr>
      </p:pic>
      <p:sp>
        <p:nvSpPr>
          <p:cNvPr id="3" name="Content Placeholder 2">
            <a:extLst>
              <a:ext uri="{FF2B5EF4-FFF2-40B4-BE49-F238E27FC236}">
                <a16:creationId xmlns:a16="http://schemas.microsoft.com/office/drawing/2014/main" id="{4095BF62-A829-4AFB-B5FD-885597C79D77}"/>
              </a:ext>
            </a:extLst>
          </p:cNvPr>
          <p:cNvSpPr>
            <a:spLocks noGrp="1"/>
          </p:cNvSpPr>
          <p:nvPr>
            <p:ph idx="1"/>
          </p:nvPr>
        </p:nvSpPr>
        <p:spPr>
          <a:xfrm>
            <a:off x="5297762" y="2470345"/>
            <a:ext cx="6156599" cy="1614808"/>
          </a:xfrm>
        </p:spPr>
        <p:txBody>
          <a:bodyPr vert="horz" lIns="91440" tIns="45720" rIns="91440" bIns="45720" rtlCol="0" anchor="t">
            <a:noAutofit/>
          </a:bodyPr>
          <a:lstStyle/>
          <a:p>
            <a:pPr>
              <a:lnSpc>
                <a:spcPct val="90000"/>
              </a:lnSpc>
            </a:pPr>
            <a:r>
              <a:rPr lang="en-US" sz="2000" dirty="0">
                <a:ea typeface="Lato"/>
                <a:cs typeface="Lato"/>
              </a:rPr>
              <a:t>Only </a:t>
            </a:r>
            <a:r>
              <a:rPr lang="en-US" sz="2000" b="1" dirty="0">
                <a:ea typeface="Lato"/>
                <a:cs typeface="Lato"/>
              </a:rPr>
              <a:t>83%</a:t>
            </a:r>
            <a:r>
              <a:rPr lang="en-US" sz="2000" dirty="0">
                <a:ea typeface="Lato"/>
                <a:cs typeface="Lato"/>
              </a:rPr>
              <a:t> of private patients and </a:t>
            </a:r>
            <a:r>
              <a:rPr lang="en-US" sz="2000" b="1" dirty="0">
                <a:ea typeface="Lato"/>
                <a:cs typeface="Lato"/>
              </a:rPr>
              <a:t>81%</a:t>
            </a:r>
            <a:r>
              <a:rPr lang="en-US" sz="2000" dirty="0">
                <a:ea typeface="Lato"/>
                <a:cs typeface="Lato"/>
              </a:rPr>
              <a:t> of public insurance patients felt that when my clinical team couldn’t meet my wishes, they explained why</a:t>
            </a:r>
          </a:p>
          <a:p>
            <a:pPr>
              <a:lnSpc>
                <a:spcPct val="90000"/>
              </a:lnSpc>
            </a:pPr>
            <a:r>
              <a:rPr lang="en-US" sz="2000" b="1" dirty="0">
                <a:ea typeface="Lato"/>
                <a:cs typeface="Lato"/>
              </a:rPr>
              <a:t>8% </a:t>
            </a:r>
            <a:r>
              <a:rPr lang="en-US" sz="2000" dirty="0">
                <a:ea typeface="Lato"/>
                <a:cs typeface="Lato"/>
              </a:rPr>
              <a:t>of private insurance patients and </a:t>
            </a:r>
            <a:r>
              <a:rPr lang="en-US" sz="2000" b="1" dirty="0">
                <a:ea typeface="Lato"/>
                <a:cs typeface="Lato"/>
              </a:rPr>
              <a:t>14% </a:t>
            </a:r>
            <a:r>
              <a:rPr lang="en-US" sz="2000" dirty="0">
                <a:ea typeface="Lato"/>
                <a:cs typeface="Lato"/>
              </a:rPr>
              <a:t>of public insurance patients felt pressured into accepting care they didn’t want</a:t>
            </a:r>
          </a:p>
          <a:p>
            <a:pPr>
              <a:lnSpc>
                <a:spcPct val="90000"/>
              </a:lnSpc>
            </a:pPr>
            <a:endParaRPr lang="en-US" sz="1700"/>
          </a:p>
        </p:txBody>
      </p:sp>
      <p:sp>
        <p:nvSpPr>
          <p:cNvPr id="5" name="Footer Placeholder 4">
            <a:extLst>
              <a:ext uri="{FF2B5EF4-FFF2-40B4-BE49-F238E27FC236}">
                <a16:creationId xmlns:a16="http://schemas.microsoft.com/office/drawing/2014/main" id="{FD2EDDA6-1DB5-4C25-AA64-F9D27C80FA93}"/>
              </a:ext>
            </a:extLst>
          </p:cNvPr>
          <p:cNvSpPr>
            <a:spLocks noGrp="1"/>
          </p:cNvSpPr>
          <p:nvPr>
            <p:ph type="ftr" sz="quarter" idx="11"/>
          </p:nvPr>
        </p:nvSpPr>
        <p:spPr>
          <a:xfrm>
            <a:off x="5297762" y="6356350"/>
            <a:ext cx="4114800" cy="365125"/>
          </a:xfrm>
        </p:spPr>
        <p:txBody>
          <a:bodyPr>
            <a:normAutofit/>
          </a:bodyPr>
          <a:lstStyle/>
          <a:p>
            <a:pPr marL="0" marR="0" lvl="0" indent="0" algn="l" defTabSz="914400" rtl="0" eaLnBrk="1" fontAlgn="auto" latinLnBrk="0" hangingPunct="1">
              <a:spcBef>
                <a:spcPts val="0"/>
              </a:spcBef>
              <a:spcAft>
                <a:spcPts val="600"/>
              </a:spcAft>
              <a:buClrTx/>
              <a:buSzTx/>
              <a:buFontTx/>
              <a:buNone/>
              <a:tabLst/>
              <a:defRPr/>
            </a:pPr>
            <a:r>
              <a:rPr kumimoji="0" lang="en-US" b="0" i="0" u="none" strike="noStrike" kern="1200" cap="none" spc="0" normalizeH="0" baseline="0" noProof="0" dirty="0">
                <a:ln>
                  <a:noFill/>
                </a:ln>
                <a:effectLst/>
                <a:uLnTx/>
                <a:uFillTx/>
                <a:latin typeface="Calibri" panose="020F0502020204030204"/>
                <a:ea typeface="+mn-ea"/>
                <a:cs typeface="+mn-cs"/>
              </a:rPr>
              <a:t>Illinois Perinatal Quality Collaborative</a:t>
            </a:r>
          </a:p>
        </p:txBody>
      </p:sp>
      <p:sp>
        <p:nvSpPr>
          <p:cNvPr id="4" name="Slide Number Placeholder 3">
            <a:extLst>
              <a:ext uri="{FF2B5EF4-FFF2-40B4-BE49-F238E27FC236}">
                <a16:creationId xmlns:a16="http://schemas.microsoft.com/office/drawing/2014/main" id="{5B3A65FE-CE9B-4CED-9764-219AB456146F}"/>
              </a:ext>
            </a:extLst>
          </p:cNvPr>
          <p:cNvSpPr>
            <a:spLocks noGrp="1"/>
          </p:cNvSpPr>
          <p:nvPr>
            <p:ph type="sldNum" sz="quarter" idx="10"/>
          </p:nvPr>
        </p:nvSpPr>
        <p:spPr>
          <a:xfrm>
            <a:off x="10052978" y="6356350"/>
            <a:ext cx="1300821" cy="365125"/>
          </a:xfrm>
        </p:spPr>
        <p:txBody>
          <a:bodyPr>
            <a:normAutofit/>
          </a:bodyPr>
          <a:lstStyle/>
          <a:p>
            <a:pPr marL="0" marR="0" lvl="0" indent="0" defTabSz="914400" rtl="0" eaLnBrk="1" fontAlgn="auto" latinLnBrk="0" hangingPunct="1">
              <a:spcBef>
                <a:spcPts val="0"/>
              </a:spcBef>
              <a:spcAft>
                <a:spcPts val="600"/>
              </a:spcAft>
              <a:buClrTx/>
              <a:buSzTx/>
              <a:buFontTx/>
              <a:buNone/>
              <a:tabLst/>
              <a:defRPr/>
            </a:pPr>
            <a:fld id="{97033E4B-E3EB-3D46-B2D8-3159663620FA}" type="slidenum">
              <a:rPr kumimoji="0" lang="en-US" b="0" i="0" u="none" strike="noStrike" kern="1200" cap="none" spc="0" normalizeH="0" baseline="0" noProof="0" smtClean="0">
                <a:ln>
                  <a:noFill/>
                </a:ln>
                <a:effectLst/>
                <a:uLnTx/>
                <a:uFillTx/>
                <a:latin typeface="Calibri" panose="020F0502020204030204"/>
                <a:ea typeface="+mn-ea"/>
                <a:cs typeface="+mn-cs"/>
              </a:rPr>
              <a:pPr marL="0" marR="0" lvl="0" indent="0" defTabSz="914400" rtl="0" eaLnBrk="1" fontAlgn="auto" latinLnBrk="0" hangingPunct="1">
                <a:spcBef>
                  <a:spcPts val="0"/>
                </a:spcBef>
                <a:spcAft>
                  <a:spcPts val="600"/>
                </a:spcAft>
                <a:buClrTx/>
                <a:buSzTx/>
                <a:buFontTx/>
                <a:buNone/>
                <a:tabLst/>
                <a:defRPr/>
              </a:pPr>
              <a:t>14</a:t>
            </a:fld>
            <a:endParaRPr kumimoji="0" lang="en-US" b="0" i="0" u="none" strike="noStrike" kern="1200" cap="none" spc="0" normalizeH="0" baseline="0" noProof="0">
              <a:ln>
                <a:noFill/>
              </a:ln>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E1E2A653-8BAF-C10D-A5FD-021B7BFD973E}"/>
              </a:ext>
            </a:extLst>
          </p:cNvPr>
          <p:cNvSpPr txBox="1"/>
          <p:nvPr/>
        </p:nvSpPr>
        <p:spPr>
          <a:xfrm>
            <a:off x="5789083" y="4534221"/>
            <a:ext cx="5270499" cy="1602490"/>
          </a:xfrm>
          <a:prstGeom prst="rect">
            <a:avLst/>
          </a:prstGeom>
          <a:noFill/>
          <a:ln>
            <a:solidFill>
              <a:srgbClr val="4472C4"/>
            </a:solidFill>
          </a:ln>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lnSpc>
                <a:spcPct val="90000"/>
              </a:lnSpc>
              <a:spcBef>
                <a:spcPts val="1000"/>
              </a:spcBef>
              <a:spcAft>
                <a:spcPts val="1000"/>
              </a:spcAft>
            </a:pPr>
            <a:r>
              <a:rPr lang="en-US" b="1" dirty="0">
                <a:ea typeface="+mn-lt"/>
                <a:cs typeface="+mn-lt"/>
              </a:rPr>
              <a:t>GOAL is to improve RESPECTFUL CARE and focus on improved communication with patients!  </a:t>
            </a:r>
            <a:endParaRPr lang="en-US" dirty="0">
              <a:ea typeface="+mn-lt"/>
              <a:cs typeface="+mn-lt"/>
            </a:endParaRPr>
          </a:p>
          <a:p>
            <a:pPr algn="ctr">
              <a:lnSpc>
                <a:spcPct val="90000"/>
              </a:lnSpc>
              <a:spcBef>
                <a:spcPts val="1000"/>
              </a:spcBef>
              <a:spcAft>
                <a:spcPts val="1000"/>
              </a:spcAft>
            </a:pPr>
            <a:r>
              <a:rPr lang="en-US" b="1" dirty="0">
                <a:ea typeface="+mn-lt"/>
                <a:cs typeface="+mn-lt"/>
              </a:rPr>
              <a:t>Shared decision making and active listening</a:t>
            </a:r>
            <a:endParaRPr lang="en-US" dirty="0">
              <a:ea typeface="+mn-lt"/>
              <a:cs typeface="+mn-lt"/>
            </a:endParaRPr>
          </a:p>
          <a:p>
            <a:pPr algn="ctr">
              <a:lnSpc>
                <a:spcPct val="90000"/>
              </a:lnSpc>
              <a:spcBef>
                <a:spcPts val="1000"/>
              </a:spcBef>
              <a:spcAft>
                <a:spcPts val="1000"/>
              </a:spcAft>
            </a:pPr>
            <a:r>
              <a:rPr lang="en-US" b="1" dirty="0">
                <a:ea typeface="+mn-lt"/>
                <a:cs typeface="+mn-lt"/>
              </a:rPr>
              <a:t>How do we make progress? Get patient input!</a:t>
            </a:r>
            <a:endParaRPr lang="en-US" dirty="0">
              <a:cs typeface="Calibri" panose="020F0502020204030204"/>
            </a:endParaRPr>
          </a:p>
        </p:txBody>
      </p:sp>
    </p:spTree>
    <p:extLst>
      <p:ext uri="{BB962C8B-B14F-4D97-AF65-F5344CB8AC3E}">
        <p14:creationId xmlns:p14="http://schemas.microsoft.com/office/powerpoint/2010/main" val="388655547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B40746-8810-4130-F4C3-F52242E6F80F}"/>
              </a:ext>
            </a:extLst>
          </p:cNvPr>
          <p:cNvSpPr>
            <a:spLocks noGrp="1"/>
          </p:cNvSpPr>
          <p:nvPr>
            <p:ph type="title"/>
          </p:nvPr>
        </p:nvSpPr>
        <p:spPr>
          <a:xfrm>
            <a:off x="1413310" y="1022009"/>
            <a:ext cx="10270945" cy="2014679"/>
          </a:xfrm>
        </p:spPr>
        <p:txBody>
          <a:bodyPr/>
          <a:lstStyle/>
          <a:p>
            <a:r>
              <a:rPr lang="en-US">
                <a:ea typeface="Calibri"/>
                <a:cs typeface="Calibri"/>
              </a:rPr>
              <a:t>Respectful Care Breakfast Update</a:t>
            </a:r>
          </a:p>
        </p:txBody>
      </p:sp>
      <p:sp>
        <p:nvSpPr>
          <p:cNvPr id="3" name="Subtitle 2">
            <a:extLst>
              <a:ext uri="{FF2B5EF4-FFF2-40B4-BE49-F238E27FC236}">
                <a16:creationId xmlns:a16="http://schemas.microsoft.com/office/drawing/2014/main" id="{2476EE25-1807-3450-B858-BF7634CD1DEB}"/>
              </a:ext>
            </a:extLst>
          </p:cNvPr>
          <p:cNvSpPr>
            <a:spLocks noGrp="1"/>
          </p:cNvSpPr>
          <p:nvPr>
            <p:ph type="subTitle" idx="1"/>
          </p:nvPr>
        </p:nvSpPr>
        <p:spPr>
          <a:xfrm>
            <a:off x="1413310" y="3081639"/>
            <a:ext cx="7675728" cy="986569"/>
          </a:xfrm>
        </p:spPr>
        <p:txBody>
          <a:bodyPr vert="horz" lIns="91440" tIns="45720" rIns="91440" bIns="45720" rtlCol="0" anchor="t">
            <a:noAutofit/>
          </a:bodyPr>
          <a:lstStyle/>
          <a:p>
            <a:r>
              <a:rPr lang="en-US" sz="2600" b="1">
                <a:ea typeface="Lato"/>
                <a:cs typeface="Lato"/>
              </a:rPr>
              <a:t>&amp; Post-Event Survey Feedback </a:t>
            </a:r>
            <a:endParaRPr lang="en-US" sz="2600" b="1"/>
          </a:p>
        </p:txBody>
      </p:sp>
    </p:spTree>
    <p:extLst>
      <p:ext uri="{BB962C8B-B14F-4D97-AF65-F5344CB8AC3E}">
        <p14:creationId xmlns:p14="http://schemas.microsoft.com/office/powerpoint/2010/main" val="116077218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9" name="Rectangle 18">
            <a:extLst>
              <a:ext uri="{FF2B5EF4-FFF2-40B4-BE49-F238E27FC236}">
                <a16:creationId xmlns:a16="http://schemas.microsoft.com/office/drawing/2014/main" id="{3C54F4CE-85F0-46ED-80DA-9518C9251AD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DADD1FCA-8ACB-4958-81DD-4CDD6D3E19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5802086" cy="6858000"/>
          </a:xfrm>
          <a:custGeom>
            <a:avLst/>
            <a:gdLst>
              <a:gd name="connsiteX0" fmla="*/ 5734864 w 5734864"/>
              <a:gd name="connsiteY0" fmla="*/ 0 h 6858000"/>
              <a:gd name="connsiteX1" fmla="*/ 771611 w 5734864"/>
              <a:gd name="connsiteY1" fmla="*/ 0 h 6858000"/>
              <a:gd name="connsiteX2" fmla="*/ 771679 w 5734864"/>
              <a:gd name="connsiteY2" fmla="*/ 49108 h 6858000"/>
              <a:gd name="connsiteX3" fmla="*/ 794248 w 5734864"/>
              <a:gd name="connsiteY3" fmla="*/ 200968 h 6858000"/>
              <a:gd name="connsiteX4" fmla="*/ 801749 w 5734864"/>
              <a:gd name="connsiteY4" fmla="*/ 414071 h 6858000"/>
              <a:gd name="connsiteX5" fmla="*/ 818548 w 5734864"/>
              <a:gd name="connsiteY5" fmla="*/ 585467 h 6858000"/>
              <a:gd name="connsiteX6" fmla="*/ 857476 w 5734864"/>
              <a:gd name="connsiteY6" fmla="*/ 800623 h 6858000"/>
              <a:gd name="connsiteX7" fmla="*/ 851083 w 5734864"/>
              <a:gd name="connsiteY7" fmla="*/ 878903 h 6858000"/>
              <a:gd name="connsiteX8" fmla="*/ 873564 w 5734864"/>
              <a:gd name="connsiteY8" fmla="*/ 943826 h 6858000"/>
              <a:gd name="connsiteX9" fmla="*/ 864705 w 5734864"/>
              <a:gd name="connsiteY9" fmla="*/ 973328 h 6858000"/>
              <a:gd name="connsiteX10" fmla="*/ 862869 w 5734864"/>
              <a:gd name="connsiteY10" fmla="*/ 978457 h 6858000"/>
              <a:gd name="connsiteX11" fmla="*/ 862233 w 5734864"/>
              <a:gd name="connsiteY11" fmla="*/ 998041 h 6858000"/>
              <a:gd name="connsiteX12" fmla="*/ 853665 w 5734864"/>
              <a:gd name="connsiteY12" fmla="*/ 1004750 h 6858000"/>
              <a:gd name="connsiteX13" fmla="*/ 846695 w 5734864"/>
              <a:gd name="connsiteY13" fmla="*/ 1035077 h 6858000"/>
              <a:gd name="connsiteX14" fmla="*/ 847865 w 5734864"/>
              <a:gd name="connsiteY14" fmla="*/ 1070795 h 6858000"/>
              <a:gd name="connsiteX15" fmla="*/ 862786 w 5734864"/>
              <a:gd name="connsiteY15" fmla="*/ 1238994 h 6858000"/>
              <a:gd name="connsiteX16" fmla="*/ 859345 w 5734864"/>
              <a:gd name="connsiteY16" fmla="*/ 1380427 h 6858000"/>
              <a:gd name="connsiteX17" fmla="*/ 855172 w 5734864"/>
              <a:gd name="connsiteY17" fmla="*/ 1435262 h 6858000"/>
              <a:gd name="connsiteX18" fmla="*/ 860494 w 5734864"/>
              <a:gd name="connsiteY18" fmla="*/ 1453861 h 6858000"/>
              <a:gd name="connsiteX19" fmla="*/ 853731 w 5734864"/>
              <a:gd name="connsiteY19" fmla="*/ 1467047 h 6858000"/>
              <a:gd name="connsiteX20" fmla="*/ 845847 w 5734864"/>
              <a:gd name="connsiteY20" fmla="*/ 1502307 h 6858000"/>
              <a:gd name="connsiteX21" fmla="*/ 817613 w 5734864"/>
              <a:gd name="connsiteY21" fmla="*/ 1565166 h 6858000"/>
              <a:gd name="connsiteX22" fmla="*/ 804223 w 5734864"/>
              <a:gd name="connsiteY22" fmla="*/ 1601941 h 6858000"/>
              <a:gd name="connsiteX23" fmla="*/ 791773 w 5734864"/>
              <a:gd name="connsiteY23" fmla="*/ 1627005 h 6858000"/>
              <a:gd name="connsiteX24" fmla="*/ 774645 w 5734864"/>
              <a:gd name="connsiteY24" fmla="*/ 1699922 h 6858000"/>
              <a:gd name="connsiteX25" fmla="*/ 752343 w 5734864"/>
              <a:gd name="connsiteY25" fmla="*/ 1824604 h 6858000"/>
              <a:gd name="connsiteX26" fmla="*/ 746254 w 5734864"/>
              <a:gd name="connsiteY26" fmla="*/ 1850222 h 6858000"/>
              <a:gd name="connsiteX27" fmla="*/ 728600 w 5734864"/>
              <a:gd name="connsiteY27" fmla="*/ 1869603 h 6858000"/>
              <a:gd name="connsiteX28" fmla="*/ 724396 w 5734864"/>
              <a:gd name="connsiteY28" fmla="*/ 1883104 h 6858000"/>
              <a:gd name="connsiteX29" fmla="*/ 722165 w 5734864"/>
              <a:gd name="connsiteY29" fmla="*/ 1885924 h 6858000"/>
              <a:gd name="connsiteX30" fmla="*/ 721338 w 5734864"/>
              <a:gd name="connsiteY30" fmla="*/ 1887123 h 6858000"/>
              <a:gd name="connsiteX31" fmla="*/ 714840 w 5734864"/>
              <a:gd name="connsiteY31" fmla="*/ 1902274 h 6858000"/>
              <a:gd name="connsiteX32" fmla="*/ 722847 w 5734864"/>
              <a:gd name="connsiteY32" fmla="*/ 1929891 h 6858000"/>
              <a:gd name="connsiteX33" fmla="*/ 719647 w 5734864"/>
              <a:gd name="connsiteY33" fmla="*/ 1936120 h 6858000"/>
              <a:gd name="connsiteX34" fmla="*/ 714660 w 5734864"/>
              <a:gd name="connsiteY34" fmla="*/ 1982709 h 6858000"/>
              <a:gd name="connsiteX35" fmla="*/ 710759 w 5734864"/>
              <a:gd name="connsiteY35" fmla="*/ 2013010 h 6858000"/>
              <a:gd name="connsiteX36" fmla="*/ 697927 w 5734864"/>
              <a:gd name="connsiteY36" fmla="*/ 2069833 h 6858000"/>
              <a:gd name="connsiteX37" fmla="*/ 693594 w 5734864"/>
              <a:gd name="connsiteY37" fmla="*/ 2103731 h 6858000"/>
              <a:gd name="connsiteX38" fmla="*/ 691109 w 5734864"/>
              <a:gd name="connsiteY38" fmla="*/ 2124027 h 6858000"/>
              <a:gd name="connsiteX39" fmla="*/ 676593 w 5734864"/>
              <a:gd name="connsiteY39" fmla="*/ 2176182 h 6858000"/>
              <a:gd name="connsiteX40" fmla="*/ 633227 w 5734864"/>
              <a:gd name="connsiteY40" fmla="*/ 2258036 h 6858000"/>
              <a:gd name="connsiteX41" fmla="*/ 625564 w 5734864"/>
              <a:gd name="connsiteY41" fmla="*/ 2284567 h 6858000"/>
              <a:gd name="connsiteX42" fmla="*/ 627074 w 5734864"/>
              <a:gd name="connsiteY42" fmla="*/ 2289605 h 6858000"/>
              <a:gd name="connsiteX43" fmla="*/ 614574 w 5734864"/>
              <a:gd name="connsiteY43" fmla="*/ 2308717 h 6858000"/>
              <a:gd name="connsiteX44" fmla="*/ 606890 w 5734864"/>
              <a:gd name="connsiteY44" fmla="*/ 2320662 h 6858000"/>
              <a:gd name="connsiteX45" fmla="*/ 605558 w 5734864"/>
              <a:gd name="connsiteY45" fmla="*/ 2327897 h 6858000"/>
              <a:gd name="connsiteX46" fmla="*/ 602202 w 5734864"/>
              <a:gd name="connsiteY46" fmla="*/ 2357749 h 6858000"/>
              <a:gd name="connsiteX47" fmla="*/ 600213 w 5734864"/>
              <a:gd name="connsiteY47" fmla="*/ 2364905 h 6858000"/>
              <a:gd name="connsiteX48" fmla="*/ 597160 w 5734864"/>
              <a:gd name="connsiteY48" fmla="*/ 2388351 h 6858000"/>
              <a:gd name="connsiteX49" fmla="*/ 597982 w 5734864"/>
              <a:gd name="connsiteY49" fmla="*/ 2402296 h 6858000"/>
              <a:gd name="connsiteX50" fmla="*/ 593150 w 5734864"/>
              <a:gd name="connsiteY50" fmla="*/ 2420015 h 6858000"/>
              <a:gd name="connsiteX51" fmla="*/ 592833 w 5734864"/>
              <a:gd name="connsiteY51" fmla="*/ 2422749 h 6858000"/>
              <a:gd name="connsiteX52" fmla="*/ 594479 w 5734864"/>
              <a:gd name="connsiteY52" fmla="*/ 2426002 h 6858000"/>
              <a:gd name="connsiteX53" fmla="*/ 591963 w 5734864"/>
              <a:gd name="connsiteY53" fmla="*/ 2431950 h 6858000"/>
              <a:gd name="connsiteX54" fmla="*/ 591544 w 5734864"/>
              <a:gd name="connsiteY54" fmla="*/ 2433897 h 6858000"/>
              <a:gd name="connsiteX55" fmla="*/ 589519 w 5734864"/>
              <a:gd name="connsiteY55" fmla="*/ 2451398 h 6858000"/>
              <a:gd name="connsiteX56" fmla="*/ 590037 w 5734864"/>
              <a:gd name="connsiteY56" fmla="*/ 2455536 h 6858000"/>
              <a:gd name="connsiteX57" fmla="*/ 588179 w 5734864"/>
              <a:gd name="connsiteY57" fmla="*/ 2462981 h 6858000"/>
              <a:gd name="connsiteX58" fmla="*/ 583434 w 5734864"/>
              <a:gd name="connsiteY58" fmla="*/ 2503991 h 6858000"/>
              <a:gd name="connsiteX59" fmla="*/ 567942 w 5734864"/>
              <a:gd name="connsiteY59" fmla="*/ 2652936 h 6858000"/>
              <a:gd name="connsiteX60" fmla="*/ 573869 w 5734864"/>
              <a:gd name="connsiteY60" fmla="*/ 2670188 h 6858000"/>
              <a:gd name="connsiteX61" fmla="*/ 575243 w 5734864"/>
              <a:gd name="connsiteY61" fmla="*/ 2688114 h 6858000"/>
              <a:gd name="connsiteX62" fmla="*/ 573824 w 5734864"/>
              <a:gd name="connsiteY62" fmla="*/ 2689856 h 6858000"/>
              <a:gd name="connsiteX63" fmla="*/ 570699 w 5734864"/>
              <a:gd name="connsiteY63" fmla="*/ 2709353 h 6858000"/>
              <a:gd name="connsiteX64" fmla="*/ 573192 w 5734864"/>
              <a:gd name="connsiteY64" fmla="*/ 2714527 h 6858000"/>
              <a:gd name="connsiteX65" fmla="*/ 572044 w 5734864"/>
              <a:gd name="connsiteY65" fmla="*/ 2728187 h 6858000"/>
              <a:gd name="connsiteX66" fmla="*/ 572465 w 5734864"/>
              <a:gd name="connsiteY66" fmla="*/ 2755863 h 6858000"/>
              <a:gd name="connsiteX67" fmla="*/ 570028 w 5734864"/>
              <a:gd name="connsiteY67" fmla="*/ 2760324 h 6858000"/>
              <a:gd name="connsiteX68" fmla="*/ 566748 w 5734864"/>
              <a:gd name="connsiteY68" fmla="*/ 2800948 h 6858000"/>
              <a:gd name="connsiteX69" fmla="*/ 565509 w 5734864"/>
              <a:gd name="connsiteY69" fmla="*/ 2801167 h 6858000"/>
              <a:gd name="connsiteX70" fmla="*/ 559367 w 5734864"/>
              <a:gd name="connsiteY70" fmla="*/ 2811129 h 6858000"/>
              <a:gd name="connsiteX71" fmla="*/ 550354 w 5734864"/>
              <a:gd name="connsiteY71" fmla="*/ 2830949 h 6858000"/>
              <a:gd name="connsiteX72" fmla="*/ 514795 w 5734864"/>
              <a:gd name="connsiteY72" fmla="*/ 2872433 h 6858000"/>
              <a:gd name="connsiteX73" fmla="*/ 509875 w 5734864"/>
              <a:gd name="connsiteY73" fmla="*/ 2923099 h 6858000"/>
              <a:gd name="connsiteX74" fmla="*/ 509577 w 5734864"/>
              <a:gd name="connsiteY74" fmla="*/ 2923197 h 6858000"/>
              <a:gd name="connsiteX75" fmla="*/ 507597 w 5734864"/>
              <a:gd name="connsiteY75" fmla="*/ 2931868 h 6858000"/>
              <a:gd name="connsiteX76" fmla="*/ 507379 w 5734864"/>
              <a:gd name="connsiteY76" fmla="*/ 2938322 h 6858000"/>
              <a:gd name="connsiteX77" fmla="*/ 504725 w 5734864"/>
              <a:gd name="connsiteY77" fmla="*/ 2954519 h 6858000"/>
              <a:gd name="connsiteX78" fmla="*/ 502018 w 5734864"/>
              <a:gd name="connsiteY78" fmla="*/ 2959643 h 6858000"/>
              <a:gd name="connsiteX79" fmla="*/ 498360 w 5734864"/>
              <a:gd name="connsiteY79" fmla="*/ 2961019 h 6858000"/>
              <a:gd name="connsiteX80" fmla="*/ 498483 w 5734864"/>
              <a:gd name="connsiteY80" fmla="*/ 2962590 h 6858000"/>
              <a:gd name="connsiteX81" fmla="*/ 484403 w 5734864"/>
              <a:gd name="connsiteY81" fmla="*/ 2990538 h 6858000"/>
              <a:gd name="connsiteX82" fmla="*/ 463075 w 5734864"/>
              <a:gd name="connsiteY82" fmla="*/ 3055956 h 6858000"/>
              <a:gd name="connsiteX83" fmla="*/ 455013 w 5734864"/>
              <a:gd name="connsiteY83" fmla="*/ 3094482 h 6858000"/>
              <a:gd name="connsiteX84" fmla="*/ 428391 w 5734864"/>
              <a:gd name="connsiteY84" fmla="*/ 3198850 h 6858000"/>
              <a:gd name="connsiteX85" fmla="*/ 401440 w 5734864"/>
              <a:gd name="connsiteY85" fmla="*/ 3307560 h 6858000"/>
              <a:gd name="connsiteX86" fmla="*/ 386076 w 5734864"/>
              <a:gd name="connsiteY86" fmla="*/ 3373943 h 6858000"/>
              <a:gd name="connsiteX87" fmla="*/ 374726 w 5734864"/>
              <a:gd name="connsiteY87" fmla="*/ 3381364 h 6858000"/>
              <a:gd name="connsiteX88" fmla="*/ 369145 w 5734864"/>
              <a:gd name="connsiteY88" fmla="*/ 3383729 h 6858000"/>
              <a:gd name="connsiteX89" fmla="*/ 364294 w 5734864"/>
              <a:gd name="connsiteY89" fmla="*/ 3414159 h 6858000"/>
              <a:gd name="connsiteX90" fmla="*/ 366450 w 5734864"/>
              <a:gd name="connsiteY90" fmla="*/ 3436925 h 6858000"/>
              <a:gd name="connsiteX91" fmla="*/ 351743 w 5734864"/>
              <a:gd name="connsiteY91" fmla="*/ 3521619 h 6858000"/>
              <a:gd name="connsiteX92" fmla="*/ 345784 w 5734864"/>
              <a:gd name="connsiteY92" fmla="*/ 3603757 h 6858000"/>
              <a:gd name="connsiteX93" fmla="*/ 344198 w 5734864"/>
              <a:gd name="connsiteY93" fmla="*/ 3652424 h 6858000"/>
              <a:gd name="connsiteX94" fmla="*/ 352450 w 5734864"/>
              <a:gd name="connsiteY94" fmla="*/ 3665222 h 6858000"/>
              <a:gd name="connsiteX95" fmla="*/ 342621 w 5734864"/>
              <a:gd name="connsiteY95" fmla="*/ 3700804 h 6858000"/>
              <a:gd name="connsiteX96" fmla="*/ 341514 w 5734864"/>
              <a:gd name="connsiteY96" fmla="*/ 3734774 h 6858000"/>
              <a:gd name="connsiteX97" fmla="*/ 340607 w 5734864"/>
              <a:gd name="connsiteY97" fmla="*/ 3785153 h 6858000"/>
              <a:gd name="connsiteX98" fmla="*/ 340707 w 5734864"/>
              <a:gd name="connsiteY98" fmla="*/ 3788177 h 6858000"/>
              <a:gd name="connsiteX99" fmla="*/ 340361 w 5734864"/>
              <a:gd name="connsiteY99" fmla="*/ 3798803 h 6858000"/>
              <a:gd name="connsiteX100" fmla="*/ 339642 w 5734864"/>
              <a:gd name="connsiteY100" fmla="*/ 3838750 h 6858000"/>
              <a:gd name="connsiteX101" fmla="*/ 360295 w 5734864"/>
              <a:gd name="connsiteY101" fmla="*/ 4015196 h 6858000"/>
              <a:gd name="connsiteX102" fmla="*/ 339043 w 5734864"/>
              <a:gd name="connsiteY102" fmla="*/ 4052778 h 6858000"/>
              <a:gd name="connsiteX103" fmla="*/ 339343 w 5734864"/>
              <a:gd name="connsiteY103" fmla="*/ 4096257 h 6858000"/>
              <a:gd name="connsiteX104" fmla="*/ 340786 w 5734864"/>
              <a:gd name="connsiteY104" fmla="*/ 4321136 h 6858000"/>
              <a:gd name="connsiteX105" fmla="*/ 343158 w 5734864"/>
              <a:gd name="connsiteY105" fmla="*/ 4429174 h 6858000"/>
              <a:gd name="connsiteX106" fmla="*/ 334599 w 5734864"/>
              <a:gd name="connsiteY106" fmla="*/ 4449938 h 6858000"/>
              <a:gd name="connsiteX107" fmla="*/ 332890 w 5734864"/>
              <a:gd name="connsiteY107" fmla="*/ 4453515 h 6858000"/>
              <a:gd name="connsiteX108" fmla="*/ 331105 w 5734864"/>
              <a:gd name="connsiteY108" fmla="*/ 4467941 h 6858000"/>
              <a:gd name="connsiteX109" fmla="*/ 324289 w 5734864"/>
              <a:gd name="connsiteY109" fmla="*/ 4471861 h 6858000"/>
              <a:gd name="connsiteX110" fmla="*/ 317079 w 5734864"/>
              <a:gd name="connsiteY110" fmla="*/ 4493468 h 6858000"/>
              <a:gd name="connsiteX111" fmla="*/ 315557 w 5734864"/>
              <a:gd name="connsiteY111" fmla="*/ 4520067 h 6858000"/>
              <a:gd name="connsiteX112" fmla="*/ 315240 w 5734864"/>
              <a:gd name="connsiteY112" fmla="*/ 4536872 h 6858000"/>
              <a:gd name="connsiteX113" fmla="*/ 316200 w 5734864"/>
              <a:gd name="connsiteY113" fmla="*/ 4538297 h 6858000"/>
              <a:gd name="connsiteX114" fmla="*/ 317507 w 5734864"/>
              <a:gd name="connsiteY114" fmla="*/ 4547582 h 6858000"/>
              <a:gd name="connsiteX115" fmla="*/ 323078 w 5734864"/>
              <a:gd name="connsiteY115" fmla="*/ 4592102 h 6858000"/>
              <a:gd name="connsiteX116" fmla="*/ 328722 w 5734864"/>
              <a:gd name="connsiteY116" fmla="*/ 4667914 h 6858000"/>
              <a:gd name="connsiteX117" fmla="*/ 335597 w 5734864"/>
              <a:gd name="connsiteY117" fmla="*/ 4695035 h 6858000"/>
              <a:gd name="connsiteX118" fmla="*/ 339485 w 5734864"/>
              <a:gd name="connsiteY118" fmla="*/ 4695979 h 6858000"/>
              <a:gd name="connsiteX119" fmla="*/ 341089 w 5734864"/>
              <a:gd name="connsiteY119" fmla="*/ 4704268 h 6858000"/>
              <a:gd name="connsiteX120" fmla="*/ 342177 w 5734864"/>
              <a:gd name="connsiteY120" fmla="*/ 4706060 h 6858000"/>
              <a:gd name="connsiteX121" fmla="*/ 347751 w 5734864"/>
              <a:gd name="connsiteY121" fmla="*/ 4716754 h 6858000"/>
              <a:gd name="connsiteX122" fmla="*/ 344125 w 5734864"/>
              <a:gd name="connsiteY122" fmla="*/ 4764669 h 6858000"/>
              <a:gd name="connsiteX123" fmla="*/ 340188 w 5734864"/>
              <a:gd name="connsiteY123" fmla="*/ 4779386 h 6858000"/>
              <a:gd name="connsiteX124" fmla="*/ 335146 w 5734864"/>
              <a:gd name="connsiteY124" fmla="*/ 4787491 h 6858000"/>
              <a:gd name="connsiteX125" fmla="*/ 319124 w 5734864"/>
              <a:gd name="connsiteY125" fmla="*/ 4843514 h 6858000"/>
              <a:gd name="connsiteX126" fmla="*/ 305956 w 5734864"/>
              <a:gd name="connsiteY126" fmla="*/ 4881505 h 6858000"/>
              <a:gd name="connsiteX127" fmla="*/ 301062 w 5734864"/>
              <a:gd name="connsiteY127" fmla="*/ 4889332 h 6858000"/>
              <a:gd name="connsiteX128" fmla="*/ 302141 w 5734864"/>
              <a:gd name="connsiteY128" fmla="*/ 4899400 h 6858000"/>
              <a:gd name="connsiteX129" fmla="*/ 304424 w 5734864"/>
              <a:gd name="connsiteY129" fmla="*/ 4902664 h 6858000"/>
              <a:gd name="connsiteX130" fmla="*/ 293123 w 5734864"/>
              <a:gd name="connsiteY130" fmla="*/ 4932769 h 6858000"/>
              <a:gd name="connsiteX131" fmla="*/ 292275 w 5734864"/>
              <a:gd name="connsiteY131" fmla="*/ 4936482 h 6858000"/>
              <a:gd name="connsiteX132" fmla="*/ 288304 w 5734864"/>
              <a:gd name="connsiteY132" fmla="*/ 4962325 h 6858000"/>
              <a:gd name="connsiteX133" fmla="*/ 287420 w 5734864"/>
              <a:gd name="connsiteY133" fmla="*/ 5042193 h 6858000"/>
              <a:gd name="connsiteX134" fmla="*/ 287020 w 5734864"/>
              <a:gd name="connsiteY134" fmla="*/ 5065655 h 6858000"/>
              <a:gd name="connsiteX135" fmla="*/ 288488 w 5734864"/>
              <a:gd name="connsiteY135" fmla="*/ 5082216 h 6858000"/>
              <a:gd name="connsiteX136" fmla="*/ 282763 w 5734864"/>
              <a:gd name="connsiteY136" fmla="*/ 5127114 h 6858000"/>
              <a:gd name="connsiteX137" fmla="*/ 269316 w 5734864"/>
              <a:gd name="connsiteY137" fmla="*/ 5202682 h 6858000"/>
              <a:gd name="connsiteX138" fmla="*/ 269174 w 5734864"/>
              <a:gd name="connsiteY138" fmla="*/ 5230835 h 6858000"/>
              <a:gd name="connsiteX139" fmla="*/ 272679 w 5734864"/>
              <a:gd name="connsiteY139" fmla="*/ 5232660 h 6858000"/>
              <a:gd name="connsiteX140" fmla="*/ 272160 w 5734864"/>
              <a:gd name="connsiteY140" fmla="*/ 5241150 h 6858000"/>
              <a:gd name="connsiteX141" fmla="*/ 272760 w 5734864"/>
              <a:gd name="connsiteY141" fmla="*/ 5243156 h 6858000"/>
              <a:gd name="connsiteX142" fmla="*/ 275462 w 5734864"/>
              <a:gd name="connsiteY142" fmla="*/ 5254919 h 6858000"/>
              <a:gd name="connsiteX143" fmla="*/ 262897 w 5734864"/>
              <a:gd name="connsiteY143" fmla="*/ 5286259 h 6858000"/>
              <a:gd name="connsiteX144" fmla="*/ 252761 w 5734864"/>
              <a:gd name="connsiteY144" fmla="*/ 5357801 h 6858000"/>
              <a:gd name="connsiteX145" fmla="*/ 242360 w 5734864"/>
              <a:gd name="connsiteY145" fmla="*/ 5460080 h 6858000"/>
              <a:gd name="connsiteX146" fmla="*/ 229880 w 5734864"/>
              <a:gd name="connsiteY146" fmla="*/ 5539714 h 6858000"/>
              <a:gd name="connsiteX147" fmla="*/ 204283 w 5734864"/>
              <a:gd name="connsiteY147" fmla="*/ 5639080 h 6858000"/>
              <a:gd name="connsiteX148" fmla="*/ 198948 w 5734864"/>
              <a:gd name="connsiteY148" fmla="*/ 5710958 h 6858000"/>
              <a:gd name="connsiteX149" fmla="*/ 192367 w 5734864"/>
              <a:gd name="connsiteY149" fmla="*/ 5719859 h 6858000"/>
              <a:gd name="connsiteX150" fmla="*/ 188035 w 5734864"/>
              <a:gd name="connsiteY150" fmla="*/ 5729935 h 6858000"/>
              <a:gd name="connsiteX151" fmla="*/ 188428 w 5734864"/>
              <a:gd name="connsiteY151" fmla="*/ 5731182 h 6858000"/>
              <a:gd name="connsiteX152" fmla="*/ 181635 w 5734864"/>
              <a:gd name="connsiteY152" fmla="*/ 5753538 h 6858000"/>
              <a:gd name="connsiteX153" fmla="*/ 169744 w 5734864"/>
              <a:gd name="connsiteY153" fmla="*/ 5796307 h 6858000"/>
              <a:gd name="connsiteX154" fmla="*/ 170351 w 5734864"/>
              <a:gd name="connsiteY154" fmla="*/ 5796644 h 6858000"/>
              <a:gd name="connsiteX155" fmla="*/ 171559 w 5734864"/>
              <a:gd name="connsiteY155" fmla="*/ 5803435 h 6858000"/>
              <a:gd name="connsiteX156" fmla="*/ 172284 w 5734864"/>
              <a:gd name="connsiteY156" fmla="*/ 5816391 h 6858000"/>
              <a:gd name="connsiteX157" fmla="*/ 182542 w 5734864"/>
              <a:gd name="connsiteY157" fmla="*/ 5846382 h 6858000"/>
              <a:gd name="connsiteX158" fmla="*/ 175877 w 5734864"/>
              <a:gd name="connsiteY158" fmla="*/ 5871336 h 6858000"/>
              <a:gd name="connsiteX159" fmla="*/ 174910 w 5734864"/>
              <a:gd name="connsiteY159" fmla="*/ 5876376 h 6858000"/>
              <a:gd name="connsiteX160" fmla="*/ 175047 w 5734864"/>
              <a:gd name="connsiteY160" fmla="*/ 5876483 h 6858000"/>
              <a:gd name="connsiteX161" fmla="*/ 174335 w 5734864"/>
              <a:gd name="connsiteY161" fmla="*/ 5881814 h 6858000"/>
              <a:gd name="connsiteX162" fmla="*/ 171273 w 5734864"/>
              <a:gd name="connsiteY162" fmla="*/ 5895339 h 6858000"/>
              <a:gd name="connsiteX163" fmla="*/ 171658 w 5734864"/>
              <a:gd name="connsiteY163" fmla="*/ 5898749 h 6858000"/>
              <a:gd name="connsiteX164" fmla="*/ 174658 w 5734864"/>
              <a:gd name="connsiteY164" fmla="*/ 5919558 h 6858000"/>
              <a:gd name="connsiteX165" fmla="*/ 169099 w 5734864"/>
              <a:gd name="connsiteY165" fmla="*/ 5984417 h 6858000"/>
              <a:gd name="connsiteX166" fmla="*/ 162007 w 5734864"/>
              <a:gd name="connsiteY166" fmla="*/ 6049043 h 6858000"/>
              <a:gd name="connsiteX167" fmla="*/ 156875 w 5734864"/>
              <a:gd name="connsiteY167" fmla="*/ 6114000 h 6858000"/>
              <a:gd name="connsiteX168" fmla="*/ 165441 w 5734864"/>
              <a:gd name="connsiteY168" fmla="*/ 6146938 h 6858000"/>
              <a:gd name="connsiteX169" fmla="*/ 165177 w 5734864"/>
              <a:gd name="connsiteY169" fmla="*/ 6150658 h 6858000"/>
              <a:gd name="connsiteX170" fmla="*/ 161772 w 5734864"/>
              <a:gd name="connsiteY170" fmla="*/ 6160011 h 6858000"/>
              <a:gd name="connsiteX171" fmla="*/ 160051 w 5734864"/>
              <a:gd name="connsiteY171" fmla="*/ 6163393 h 6858000"/>
              <a:gd name="connsiteX172" fmla="*/ 158473 w 5734864"/>
              <a:gd name="connsiteY172" fmla="*/ 6168628 h 6858000"/>
              <a:gd name="connsiteX173" fmla="*/ 158573 w 5734864"/>
              <a:gd name="connsiteY173" fmla="*/ 6168799 h 6858000"/>
              <a:gd name="connsiteX174" fmla="*/ 146463 w 5734864"/>
              <a:gd name="connsiteY174" fmla="*/ 6196671 h 6858000"/>
              <a:gd name="connsiteX175" fmla="*/ 150209 w 5734864"/>
              <a:gd name="connsiteY175" fmla="*/ 6232365 h 6858000"/>
              <a:gd name="connsiteX176" fmla="*/ 148544 w 5734864"/>
              <a:gd name="connsiteY176" fmla="*/ 6246162 h 6858000"/>
              <a:gd name="connsiteX177" fmla="*/ 148403 w 5734864"/>
              <a:gd name="connsiteY177" fmla="*/ 6253754 h 6858000"/>
              <a:gd name="connsiteX178" fmla="*/ 138880 w 5734864"/>
              <a:gd name="connsiteY178" fmla="*/ 6276449 h 6858000"/>
              <a:gd name="connsiteX179" fmla="*/ 138683 w 5734864"/>
              <a:gd name="connsiteY179" fmla="*/ 6279721 h 6858000"/>
              <a:gd name="connsiteX180" fmla="*/ 130721 w 5734864"/>
              <a:gd name="connsiteY180" fmla="*/ 6293675 h 6858000"/>
              <a:gd name="connsiteX181" fmla="*/ 120717 w 5734864"/>
              <a:gd name="connsiteY181" fmla="*/ 6313967 h 6858000"/>
              <a:gd name="connsiteX182" fmla="*/ 120841 w 5734864"/>
              <a:gd name="connsiteY182" fmla="*/ 6315437 h 6858000"/>
              <a:gd name="connsiteX183" fmla="*/ 115208 w 5734864"/>
              <a:gd name="connsiteY183" fmla="*/ 6324024 h 6858000"/>
              <a:gd name="connsiteX184" fmla="*/ 101217 w 5734864"/>
              <a:gd name="connsiteY184" fmla="*/ 6365923 h 6858000"/>
              <a:gd name="connsiteX185" fmla="*/ 74946 w 5734864"/>
              <a:gd name="connsiteY185" fmla="*/ 6556817 h 6858000"/>
              <a:gd name="connsiteX186" fmla="*/ 16001 w 5734864"/>
              <a:gd name="connsiteY186" fmla="*/ 6808678 h 6858000"/>
              <a:gd name="connsiteX187" fmla="*/ 0 w 5734864"/>
              <a:gd name="connsiteY187" fmla="*/ 6858000 h 6858000"/>
              <a:gd name="connsiteX188" fmla="*/ 5734864 w 5734864"/>
              <a:gd name="connsiteY188" fmla="*/ 6858000 h 6858000"/>
              <a:gd name="connsiteX0" fmla="*/ 5734864 w 5734864"/>
              <a:gd name="connsiteY0" fmla="*/ 0 h 6858000"/>
              <a:gd name="connsiteX1" fmla="*/ 771611 w 5734864"/>
              <a:gd name="connsiteY1" fmla="*/ 0 h 6858000"/>
              <a:gd name="connsiteX2" fmla="*/ 771679 w 5734864"/>
              <a:gd name="connsiteY2" fmla="*/ 49108 h 6858000"/>
              <a:gd name="connsiteX3" fmla="*/ 794248 w 5734864"/>
              <a:gd name="connsiteY3" fmla="*/ 200968 h 6858000"/>
              <a:gd name="connsiteX4" fmla="*/ 801749 w 5734864"/>
              <a:gd name="connsiteY4" fmla="*/ 414071 h 6858000"/>
              <a:gd name="connsiteX5" fmla="*/ 818548 w 5734864"/>
              <a:gd name="connsiteY5" fmla="*/ 585467 h 6858000"/>
              <a:gd name="connsiteX6" fmla="*/ 857476 w 5734864"/>
              <a:gd name="connsiteY6" fmla="*/ 800623 h 6858000"/>
              <a:gd name="connsiteX7" fmla="*/ 851083 w 5734864"/>
              <a:gd name="connsiteY7" fmla="*/ 878903 h 6858000"/>
              <a:gd name="connsiteX8" fmla="*/ 873564 w 5734864"/>
              <a:gd name="connsiteY8" fmla="*/ 943826 h 6858000"/>
              <a:gd name="connsiteX9" fmla="*/ 864705 w 5734864"/>
              <a:gd name="connsiteY9" fmla="*/ 973328 h 6858000"/>
              <a:gd name="connsiteX10" fmla="*/ 862869 w 5734864"/>
              <a:gd name="connsiteY10" fmla="*/ 978457 h 6858000"/>
              <a:gd name="connsiteX11" fmla="*/ 862233 w 5734864"/>
              <a:gd name="connsiteY11" fmla="*/ 998041 h 6858000"/>
              <a:gd name="connsiteX12" fmla="*/ 853665 w 5734864"/>
              <a:gd name="connsiteY12" fmla="*/ 1004750 h 6858000"/>
              <a:gd name="connsiteX13" fmla="*/ 846695 w 5734864"/>
              <a:gd name="connsiteY13" fmla="*/ 1035077 h 6858000"/>
              <a:gd name="connsiteX14" fmla="*/ 847865 w 5734864"/>
              <a:gd name="connsiteY14" fmla="*/ 1070795 h 6858000"/>
              <a:gd name="connsiteX15" fmla="*/ 862786 w 5734864"/>
              <a:gd name="connsiteY15" fmla="*/ 1238994 h 6858000"/>
              <a:gd name="connsiteX16" fmla="*/ 859345 w 5734864"/>
              <a:gd name="connsiteY16" fmla="*/ 1380427 h 6858000"/>
              <a:gd name="connsiteX17" fmla="*/ 855172 w 5734864"/>
              <a:gd name="connsiteY17" fmla="*/ 1435262 h 6858000"/>
              <a:gd name="connsiteX18" fmla="*/ 860494 w 5734864"/>
              <a:gd name="connsiteY18" fmla="*/ 1453861 h 6858000"/>
              <a:gd name="connsiteX19" fmla="*/ 853731 w 5734864"/>
              <a:gd name="connsiteY19" fmla="*/ 1467047 h 6858000"/>
              <a:gd name="connsiteX20" fmla="*/ 845847 w 5734864"/>
              <a:gd name="connsiteY20" fmla="*/ 1502307 h 6858000"/>
              <a:gd name="connsiteX21" fmla="*/ 817613 w 5734864"/>
              <a:gd name="connsiteY21" fmla="*/ 1565166 h 6858000"/>
              <a:gd name="connsiteX22" fmla="*/ 804223 w 5734864"/>
              <a:gd name="connsiteY22" fmla="*/ 1601941 h 6858000"/>
              <a:gd name="connsiteX23" fmla="*/ 791773 w 5734864"/>
              <a:gd name="connsiteY23" fmla="*/ 1627005 h 6858000"/>
              <a:gd name="connsiteX24" fmla="*/ 774645 w 5734864"/>
              <a:gd name="connsiteY24" fmla="*/ 1699922 h 6858000"/>
              <a:gd name="connsiteX25" fmla="*/ 752343 w 5734864"/>
              <a:gd name="connsiteY25" fmla="*/ 1824604 h 6858000"/>
              <a:gd name="connsiteX26" fmla="*/ 746254 w 5734864"/>
              <a:gd name="connsiteY26" fmla="*/ 1850222 h 6858000"/>
              <a:gd name="connsiteX27" fmla="*/ 728600 w 5734864"/>
              <a:gd name="connsiteY27" fmla="*/ 1869603 h 6858000"/>
              <a:gd name="connsiteX28" fmla="*/ 724396 w 5734864"/>
              <a:gd name="connsiteY28" fmla="*/ 1883104 h 6858000"/>
              <a:gd name="connsiteX29" fmla="*/ 722165 w 5734864"/>
              <a:gd name="connsiteY29" fmla="*/ 1885924 h 6858000"/>
              <a:gd name="connsiteX30" fmla="*/ 721338 w 5734864"/>
              <a:gd name="connsiteY30" fmla="*/ 1887123 h 6858000"/>
              <a:gd name="connsiteX31" fmla="*/ 714840 w 5734864"/>
              <a:gd name="connsiteY31" fmla="*/ 1902274 h 6858000"/>
              <a:gd name="connsiteX32" fmla="*/ 722847 w 5734864"/>
              <a:gd name="connsiteY32" fmla="*/ 1929891 h 6858000"/>
              <a:gd name="connsiteX33" fmla="*/ 714660 w 5734864"/>
              <a:gd name="connsiteY33" fmla="*/ 1982709 h 6858000"/>
              <a:gd name="connsiteX34" fmla="*/ 710759 w 5734864"/>
              <a:gd name="connsiteY34" fmla="*/ 2013010 h 6858000"/>
              <a:gd name="connsiteX35" fmla="*/ 697927 w 5734864"/>
              <a:gd name="connsiteY35" fmla="*/ 2069833 h 6858000"/>
              <a:gd name="connsiteX36" fmla="*/ 693594 w 5734864"/>
              <a:gd name="connsiteY36" fmla="*/ 2103731 h 6858000"/>
              <a:gd name="connsiteX37" fmla="*/ 691109 w 5734864"/>
              <a:gd name="connsiteY37" fmla="*/ 2124027 h 6858000"/>
              <a:gd name="connsiteX38" fmla="*/ 676593 w 5734864"/>
              <a:gd name="connsiteY38" fmla="*/ 2176182 h 6858000"/>
              <a:gd name="connsiteX39" fmla="*/ 633227 w 5734864"/>
              <a:gd name="connsiteY39" fmla="*/ 2258036 h 6858000"/>
              <a:gd name="connsiteX40" fmla="*/ 625564 w 5734864"/>
              <a:gd name="connsiteY40" fmla="*/ 2284567 h 6858000"/>
              <a:gd name="connsiteX41" fmla="*/ 627074 w 5734864"/>
              <a:gd name="connsiteY41" fmla="*/ 2289605 h 6858000"/>
              <a:gd name="connsiteX42" fmla="*/ 614574 w 5734864"/>
              <a:gd name="connsiteY42" fmla="*/ 2308717 h 6858000"/>
              <a:gd name="connsiteX43" fmla="*/ 606890 w 5734864"/>
              <a:gd name="connsiteY43" fmla="*/ 2320662 h 6858000"/>
              <a:gd name="connsiteX44" fmla="*/ 605558 w 5734864"/>
              <a:gd name="connsiteY44" fmla="*/ 2327897 h 6858000"/>
              <a:gd name="connsiteX45" fmla="*/ 602202 w 5734864"/>
              <a:gd name="connsiteY45" fmla="*/ 2357749 h 6858000"/>
              <a:gd name="connsiteX46" fmla="*/ 600213 w 5734864"/>
              <a:gd name="connsiteY46" fmla="*/ 2364905 h 6858000"/>
              <a:gd name="connsiteX47" fmla="*/ 597160 w 5734864"/>
              <a:gd name="connsiteY47" fmla="*/ 2388351 h 6858000"/>
              <a:gd name="connsiteX48" fmla="*/ 597982 w 5734864"/>
              <a:gd name="connsiteY48" fmla="*/ 2402296 h 6858000"/>
              <a:gd name="connsiteX49" fmla="*/ 593150 w 5734864"/>
              <a:gd name="connsiteY49" fmla="*/ 2420015 h 6858000"/>
              <a:gd name="connsiteX50" fmla="*/ 592833 w 5734864"/>
              <a:gd name="connsiteY50" fmla="*/ 2422749 h 6858000"/>
              <a:gd name="connsiteX51" fmla="*/ 594479 w 5734864"/>
              <a:gd name="connsiteY51" fmla="*/ 2426002 h 6858000"/>
              <a:gd name="connsiteX52" fmla="*/ 591963 w 5734864"/>
              <a:gd name="connsiteY52" fmla="*/ 2431950 h 6858000"/>
              <a:gd name="connsiteX53" fmla="*/ 591544 w 5734864"/>
              <a:gd name="connsiteY53" fmla="*/ 2433897 h 6858000"/>
              <a:gd name="connsiteX54" fmla="*/ 589519 w 5734864"/>
              <a:gd name="connsiteY54" fmla="*/ 2451398 h 6858000"/>
              <a:gd name="connsiteX55" fmla="*/ 590037 w 5734864"/>
              <a:gd name="connsiteY55" fmla="*/ 2455536 h 6858000"/>
              <a:gd name="connsiteX56" fmla="*/ 588179 w 5734864"/>
              <a:gd name="connsiteY56" fmla="*/ 2462981 h 6858000"/>
              <a:gd name="connsiteX57" fmla="*/ 583434 w 5734864"/>
              <a:gd name="connsiteY57" fmla="*/ 2503991 h 6858000"/>
              <a:gd name="connsiteX58" fmla="*/ 567942 w 5734864"/>
              <a:gd name="connsiteY58" fmla="*/ 2652936 h 6858000"/>
              <a:gd name="connsiteX59" fmla="*/ 573869 w 5734864"/>
              <a:gd name="connsiteY59" fmla="*/ 2670188 h 6858000"/>
              <a:gd name="connsiteX60" fmla="*/ 575243 w 5734864"/>
              <a:gd name="connsiteY60" fmla="*/ 2688114 h 6858000"/>
              <a:gd name="connsiteX61" fmla="*/ 573824 w 5734864"/>
              <a:gd name="connsiteY61" fmla="*/ 2689856 h 6858000"/>
              <a:gd name="connsiteX62" fmla="*/ 570699 w 5734864"/>
              <a:gd name="connsiteY62" fmla="*/ 2709353 h 6858000"/>
              <a:gd name="connsiteX63" fmla="*/ 573192 w 5734864"/>
              <a:gd name="connsiteY63" fmla="*/ 2714527 h 6858000"/>
              <a:gd name="connsiteX64" fmla="*/ 572044 w 5734864"/>
              <a:gd name="connsiteY64" fmla="*/ 2728187 h 6858000"/>
              <a:gd name="connsiteX65" fmla="*/ 572465 w 5734864"/>
              <a:gd name="connsiteY65" fmla="*/ 2755863 h 6858000"/>
              <a:gd name="connsiteX66" fmla="*/ 570028 w 5734864"/>
              <a:gd name="connsiteY66" fmla="*/ 2760324 h 6858000"/>
              <a:gd name="connsiteX67" fmla="*/ 566748 w 5734864"/>
              <a:gd name="connsiteY67" fmla="*/ 2800948 h 6858000"/>
              <a:gd name="connsiteX68" fmla="*/ 565509 w 5734864"/>
              <a:gd name="connsiteY68" fmla="*/ 2801167 h 6858000"/>
              <a:gd name="connsiteX69" fmla="*/ 559367 w 5734864"/>
              <a:gd name="connsiteY69" fmla="*/ 2811129 h 6858000"/>
              <a:gd name="connsiteX70" fmla="*/ 550354 w 5734864"/>
              <a:gd name="connsiteY70" fmla="*/ 2830949 h 6858000"/>
              <a:gd name="connsiteX71" fmla="*/ 514795 w 5734864"/>
              <a:gd name="connsiteY71" fmla="*/ 2872433 h 6858000"/>
              <a:gd name="connsiteX72" fmla="*/ 509875 w 5734864"/>
              <a:gd name="connsiteY72" fmla="*/ 2923099 h 6858000"/>
              <a:gd name="connsiteX73" fmla="*/ 509577 w 5734864"/>
              <a:gd name="connsiteY73" fmla="*/ 2923197 h 6858000"/>
              <a:gd name="connsiteX74" fmla="*/ 507597 w 5734864"/>
              <a:gd name="connsiteY74" fmla="*/ 2931868 h 6858000"/>
              <a:gd name="connsiteX75" fmla="*/ 507379 w 5734864"/>
              <a:gd name="connsiteY75" fmla="*/ 2938322 h 6858000"/>
              <a:gd name="connsiteX76" fmla="*/ 504725 w 5734864"/>
              <a:gd name="connsiteY76" fmla="*/ 2954519 h 6858000"/>
              <a:gd name="connsiteX77" fmla="*/ 502018 w 5734864"/>
              <a:gd name="connsiteY77" fmla="*/ 2959643 h 6858000"/>
              <a:gd name="connsiteX78" fmla="*/ 498360 w 5734864"/>
              <a:gd name="connsiteY78" fmla="*/ 2961019 h 6858000"/>
              <a:gd name="connsiteX79" fmla="*/ 498483 w 5734864"/>
              <a:gd name="connsiteY79" fmla="*/ 2962590 h 6858000"/>
              <a:gd name="connsiteX80" fmla="*/ 484403 w 5734864"/>
              <a:gd name="connsiteY80" fmla="*/ 2990538 h 6858000"/>
              <a:gd name="connsiteX81" fmla="*/ 463075 w 5734864"/>
              <a:gd name="connsiteY81" fmla="*/ 3055956 h 6858000"/>
              <a:gd name="connsiteX82" fmla="*/ 455013 w 5734864"/>
              <a:gd name="connsiteY82" fmla="*/ 3094482 h 6858000"/>
              <a:gd name="connsiteX83" fmla="*/ 428391 w 5734864"/>
              <a:gd name="connsiteY83" fmla="*/ 3198850 h 6858000"/>
              <a:gd name="connsiteX84" fmla="*/ 401440 w 5734864"/>
              <a:gd name="connsiteY84" fmla="*/ 3307560 h 6858000"/>
              <a:gd name="connsiteX85" fmla="*/ 386076 w 5734864"/>
              <a:gd name="connsiteY85" fmla="*/ 3373943 h 6858000"/>
              <a:gd name="connsiteX86" fmla="*/ 374726 w 5734864"/>
              <a:gd name="connsiteY86" fmla="*/ 3381364 h 6858000"/>
              <a:gd name="connsiteX87" fmla="*/ 369145 w 5734864"/>
              <a:gd name="connsiteY87" fmla="*/ 3383729 h 6858000"/>
              <a:gd name="connsiteX88" fmla="*/ 364294 w 5734864"/>
              <a:gd name="connsiteY88" fmla="*/ 3414159 h 6858000"/>
              <a:gd name="connsiteX89" fmla="*/ 366450 w 5734864"/>
              <a:gd name="connsiteY89" fmla="*/ 3436925 h 6858000"/>
              <a:gd name="connsiteX90" fmla="*/ 351743 w 5734864"/>
              <a:gd name="connsiteY90" fmla="*/ 3521619 h 6858000"/>
              <a:gd name="connsiteX91" fmla="*/ 345784 w 5734864"/>
              <a:gd name="connsiteY91" fmla="*/ 3603757 h 6858000"/>
              <a:gd name="connsiteX92" fmla="*/ 344198 w 5734864"/>
              <a:gd name="connsiteY92" fmla="*/ 3652424 h 6858000"/>
              <a:gd name="connsiteX93" fmla="*/ 352450 w 5734864"/>
              <a:gd name="connsiteY93" fmla="*/ 3665222 h 6858000"/>
              <a:gd name="connsiteX94" fmla="*/ 342621 w 5734864"/>
              <a:gd name="connsiteY94" fmla="*/ 3700804 h 6858000"/>
              <a:gd name="connsiteX95" fmla="*/ 341514 w 5734864"/>
              <a:gd name="connsiteY95" fmla="*/ 3734774 h 6858000"/>
              <a:gd name="connsiteX96" fmla="*/ 340607 w 5734864"/>
              <a:gd name="connsiteY96" fmla="*/ 3785153 h 6858000"/>
              <a:gd name="connsiteX97" fmla="*/ 340707 w 5734864"/>
              <a:gd name="connsiteY97" fmla="*/ 3788177 h 6858000"/>
              <a:gd name="connsiteX98" fmla="*/ 340361 w 5734864"/>
              <a:gd name="connsiteY98" fmla="*/ 3798803 h 6858000"/>
              <a:gd name="connsiteX99" fmla="*/ 339642 w 5734864"/>
              <a:gd name="connsiteY99" fmla="*/ 3838750 h 6858000"/>
              <a:gd name="connsiteX100" fmla="*/ 360295 w 5734864"/>
              <a:gd name="connsiteY100" fmla="*/ 4015196 h 6858000"/>
              <a:gd name="connsiteX101" fmla="*/ 339043 w 5734864"/>
              <a:gd name="connsiteY101" fmla="*/ 4052778 h 6858000"/>
              <a:gd name="connsiteX102" fmla="*/ 339343 w 5734864"/>
              <a:gd name="connsiteY102" fmla="*/ 4096257 h 6858000"/>
              <a:gd name="connsiteX103" fmla="*/ 340786 w 5734864"/>
              <a:gd name="connsiteY103" fmla="*/ 4321136 h 6858000"/>
              <a:gd name="connsiteX104" fmla="*/ 343158 w 5734864"/>
              <a:gd name="connsiteY104" fmla="*/ 4429174 h 6858000"/>
              <a:gd name="connsiteX105" fmla="*/ 334599 w 5734864"/>
              <a:gd name="connsiteY105" fmla="*/ 4449938 h 6858000"/>
              <a:gd name="connsiteX106" fmla="*/ 332890 w 5734864"/>
              <a:gd name="connsiteY106" fmla="*/ 4453515 h 6858000"/>
              <a:gd name="connsiteX107" fmla="*/ 331105 w 5734864"/>
              <a:gd name="connsiteY107" fmla="*/ 4467941 h 6858000"/>
              <a:gd name="connsiteX108" fmla="*/ 324289 w 5734864"/>
              <a:gd name="connsiteY108" fmla="*/ 4471861 h 6858000"/>
              <a:gd name="connsiteX109" fmla="*/ 317079 w 5734864"/>
              <a:gd name="connsiteY109" fmla="*/ 4493468 h 6858000"/>
              <a:gd name="connsiteX110" fmla="*/ 315557 w 5734864"/>
              <a:gd name="connsiteY110" fmla="*/ 4520067 h 6858000"/>
              <a:gd name="connsiteX111" fmla="*/ 315240 w 5734864"/>
              <a:gd name="connsiteY111" fmla="*/ 4536872 h 6858000"/>
              <a:gd name="connsiteX112" fmla="*/ 316200 w 5734864"/>
              <a:gd name="connsiteY112" fmla="*/ 4538297 h 6858000"/>
              <a:gd name="connsiteX113" fmla="*/ 317507 w 5734864"/>
              <a:gd name="connsiteY113" fmla="*/ 4547582 h 6858000"/>
              <a:gd name="connsiteX114" fmla="*/ 323078 w 5734864"/>
              <a:gd name="connsiteY114" fmla="*/ 4592102 h 6858000"/>
              <a:gd name="connsiteX115" fmla="*/ 328722 w 5734864"/>
              <a:gd name="connsiteY115" fmla="*/ 4667914 h 6858000"/>
              <a:gd name="connsiteX116" fmla="*/ 335597 w 5734864"/>
              <a:gd name="connsiteY116" fmla="*/ 4695035 h 6858000"/>
              <a:gd name="connsiteX117" fmla="*/ 339485 w 5734864"/>
              <a:gd name="connsiteY117" fmla="*/ 4695979 h 6858000"/>
              <a:gd name="connsiteX118" fmla="*/ 341089 w 5734864"/>
              <a:gd name="connsiteY118" fmla="*/ 4704268 h 6858000"/>
              <a:gd name="connsiteX119" fmla="*/ 342177 w 5734864"/>
              <a:gd name="connsiteY119" fmla="*/ 4706060 h 6858000"/>
              <a:gd name="connsiteX120" fmla="*/ 347751 w 5734864"/>
              <a:gd name="connsiteY120" fmla="*/ 4716754 h 6858000"/>
              <a:gd name="connsiteX121" fmla="*/ 344125 w 5734864"/>
              <a:gd name="connsiteY121" fmla="*/ 4764669 h 6858000"/>
              <a:gd name="connsiteX122" fmla="*/ 340188 w 5734864"/>
              <a:gd name="connsiteY122" fmla="*/ 4779386 h 6858000"/>
              <a:gd name="connsiteX123" fmla="*/ 335146 w 5734864"/>
              <a:gd name="connsiteY123" fmla="*/ 4787491 h 6858000"/>
              <a:gd name="connsiteX124" fmla="*/ 319124 w 5734864"/>
              <a:gd name="connsiteY124" fmla="*/ 4843514 h 6858000"/>
              <a:gd name="connsiteX125" fmla="*/ 305956 w 5734864"/>
              <a:gd name="connsiteY125" fmla="*/ 4881505 h 6858000"/>
              <a:gd name="connsiteX126" fmla="*/ 301062 w 5734864"/>
              <a:gd name="connsiteY126" fmla="*/ 4889332 h 6858000"/>
              <a:gd name="connsiteX127" fmla="*/ 302141 w 5734864"/>
              <a:gd name="connsiteY127" fmla="*/ 4899400 h 6858000"/>
              <a:gd name="connsiteX128" fmla="*/ 304424 w 5734864"/>
              <a:gd name="connsiteY128" fmla="*/ 4902664 h 6858000"/>
              <a:gd name="connsiteX129" fmla="*/ 293123 w 5734864"/>
              <a:gd name="connsiteY129" fmla="*/ 4932769 h 6858000"/>
              <a:gd name="connsiteX130" fmla="*/ 292275 w 5734864"/>
              <a:gd name="connsiteY130" fmla="*/ 4936482 h 6858000"/>
              <a:gd name="connsiteX131" fmla="*/ 288304 w 5734864"/>
              <a:gd name="connsiteY131" fmla="*/ 4962325 h 6858000"/>
              <a:gd name="connsiteX132" fmla="*/ 287420 w 5734864"/>
              <a:gd name="connsiteY132" fmla="*/ 5042193 h 6858000"/>
              <a:gd name="connsiteX133" fmla="*/ 287020 w 5734864"/>
              <a:gd name="connsiteY133" fmla="*/ 5065655 h 6858000"/>
              <a:gd name="connsiteX134" fmla="*/ 288488 w 5734864"/>
              <a:gd name="connsiteY134" fmla="*/ 5082216 h 6858000"/>
              <a:gd name="connsiteX135" fmla="*/ 282763 w 5734864"/>
              <a:gd name="connsiteY135" fmla="*/ 5127114 h 6858000"/>
              <a:gd name="connsiteX136" fmla="*/ 269316 w 5734864"/>
              <a:gd name="connsiteY136" fmla="*/ 5202682 h 6858000"/>
              <a:gd name="connsiteX137" fmla="*/ 269174 w 5734864"/>
              <a:gd name="connsiteY137" fmla="*/ 5230835 h 6858000"/>
              <a:gd name="connsiteX138" fmla="*/ 272679 w 5734864"/>
              <a:gd name="connsiteY138" fmla="*/ 5232660 h 6858000"/>
              <a:gd name="connsiteX139" fmla="*/ 272160 w 5734864"/>
              <a:gd name="connsiteY139" fmla="*/ 5241150 h 6858000"/>
              <a:gd name="connsiteX140" fmla="*/ 272760 w 5734864"/>
              <a:gd name="connsiteY140" fmla="*/ 5243156 h 6858000"/>
              <a:gd name="connsiteX141" fmla="*/ 275462 w 5734864"/>
              <a:gd name="connsiteY141" fmla="*/ 5254919 h 6858000"/>
              <a:gd name="connsiteX142" fmla="*/ 262897 w 5734864"/>
              <a:gd name="connsiteY142" fmla="*/ 5286259 h 6858000"/>
              <a:gd name="connsiteX143" fmla="*/ 252761 w 5734864"/>
              <a:gd name="connsiteY143" fmla="*/ 5357801 h 6858000"/>
              <a:gd name="connsiteX144" fmla="*/ 242360 w 5734864"/>
              <a:gd name="connsiteY144" fmla="*/ 5460080 h 6858000"/>
              <a:gd name="connsiteX145" fmla="*/ 229880 w 5734864"/>
              <a:gd name="connsiteY145" fmla="*/ 5539714 h 6858000"/>
              <a:gd name="connsiteX146" fmla="*/ 204283 w 5734864"/>
              <a:gd name="connsiteY146" fmla="*/ 5639080 h 6858000"/>
              <a:gd name="connsiteX147" fmla="*/ 198948 w 5734864"/>
              <a:gd name="connsiteY147" fmla="*/ 5710958 h 6858000"/>
              <a:gd name="connsiteX148" fmla="*/ 192367 w 5734864"/>
              <a:gd name="connsiteY148" fmla="*/ 5719859 h 6858000"/>
              <a:gd name="connsiteX149" fmla="*/ 188035 w 5734864"/>
              <a:gd name="connsiteY149" fmla="*/ 5729935 h 6858000"/>
              <a:gd name="connsiteX150" fmla="*/ 188428 w 5734864"/>
              <a:gd name="connsiteY150" fmla="*/ 5731182 h 6858000"/>
              <a:gd name="connsiteX151" fmla="*/ 181635 w 5734864"/>
              <a:gd name="connsiteY151" fmla="*/ 5753538 h 6858000"/>
              <a:gd name="connsiteX152" fmla="*/ 169744 w 5734864"/>
              <a:gd name="connsiteY152" fmla="*/ 5796307 h 6858000"/>
              <a:gd name="connsiteX153" fmla="*/ 170351 w 5734864"/>
              <a:gd name="connsiteY153" fmla="*/ 5796644 h 6858000"/>
              <a:gd name="connsiteX154" fmla="*/ 171559 w 5734864"/>
              <a:gd name="connsiteY154" fmla="*/ 5803435 h 6858000"/>
              <a:gd name="connsiteX155" fmla="*/ 172284 w 5734864"/>
              <a:gd name="connsiteY155" fmla="*/ 5816391 h 6858000"/>
              <a:gd name="connsiteX156" fmla="*/ 182542 w 5734864"/>
              <a:gd name="connsiteY156" fmla="*/ 5846382 h 6858000"/>
              <a:gd name="connsiteX157" fmla="*/ 175877 w 5734864"/>
              <a:gd name="connsiteY157" fmla="*/ 5871336 h 6858000"/>
              <a:gd name="connsiteX158" fmla="*/ 174910 w 5734864"/>
              <a:gd name="connsiteY158" fmla="*/ 5876376 h 6858000"/>
              <a:gd name="connsiteX159" fmla="*/ 175047 w 5734864"/>
              <a:gd name="connsiteY159" fmla="*/ 5876483 h 6858000"/>
              <a:gd name="connsiteX160" fmla="*/ 174335 w 5734864"/>
              <a:gd name="connsiteY160" fmla="*/ 5881814 h 6858000"/>
              <a:gd name="connsiteX161" fmla="*/ 171273 w 5734864"/>
              <a:gd name="connsiteY161" fmla="*/ 5895339 h 6858000"/>
              <a:gd name="connsiteX162" fmla="*/ 171658 w 5734864"/>
              <a:gd name="connsiteY162" fmla="*/ 5898749 h 6858000"/>
              <a:gd name="connsiteX163" fmla="*/ 174658 w 5734864"/>
              <a:gd name="connsiteY163" fmla="*/ 5919558 h 6858000"/>
              <a:gd name="connsiteX164" fmla="*/ 169099 w 5734864"/>
              <a:gd name="connsiteY164" fmla="*/ 5984417 h 6858000"/>
              <a:gd name="connsiteX165" fmla="*/ 162007 w 5734864"/>
              <a:gd name="connsiteY165" fmla="*/ 6049043 h 6858000"/>
              <a:gd name="connsiteX166" fmla="*/ 156875 w 5734864"/>
              <a:gd name="connsiteY166" fmla="*/ 6114000 h 6858000"/>
              <a:gd name="connsiteX167" fmla="*/ 165441 w 5734864"/>
              <a:gd name="connsiteY167" fmla="*/ 6146938 h 6858000"/>
              <a:gd name="connsiteX168" fmla="*/ 165177 w 5734864"/>
              <a:gd name="connsiteY168" fmla="*/ 6150658 h 6858000"/>
              <a:gd name="connsiteX169" fmla="*/ 161772 w 5734864"/>
              <a:gd name="connsiteY169" fmla="*/ 6160011 h 6858000"/>
              <a:gd name="connsiteX170" fmla="*/ 160051 w 5734864"/>
              <a:gd name="connsiteY170" fmla="*/ 6163393 h 6858000"/>
              <a:gd name="connsiteX171" fmla="*/ 158473 w 5734864"/>
              <a:gd name="connsiteY171" fmla="*/ 6168628 h 6858000"/>
              <a:gd name="connsiteX172" fmla="*/ 158573 w 5734864"/>
              <a:gd name="connsiteY172" fmla="*/ 6168799 h 6858000"/>
              <a:gd name="connsiteX173" fmla="*/ 146463 w 5734864"/>
              <a:gd name="connsiteY173" fmla="*/ 6196671 h 6858000"/>
              <a:gd name="connsiteX174" fmla="*/ 150209 w 5734864"/>
              <a:gd name="connsiteY174" fmla="*/ 6232365 h 6858000"/>
              <a:gd name="connsiteX175" fmla="*/ 148544 w 5734864"/>
              <a:gd name="connsiteY175" fmla="*/ 6246162 h 6858000"/>
              <a:gd name="connsiteX176" fmla="*/ 148403 w 5734864"/>
              <a:gd name="connsiteY176" fmla="*/ 6253754 h 6858000"/>
              <a:gd name="connsiteX177" fmla="*/ 138880 w 5734864"/>
              <a:gd name="connsiteY177" fmla="*/ 6276449 h 6858000"/>
              <a:gd name="connsiteX178" fmla="*/ 138683 w 5734864"/>
              <a:gd name="connsiteY178" fmla="*/ 6279721 h 6858000"/>
              <a:gd name="connsiteX179" fmla="*/ 130721 w 5734864"/>
              <a:gd name="connsiteY179" fmla="*/ 6293675 h 6858000"/>
              <a:gd name="connsiteX180" fmla="*/ 120717 w 5734864"/>
              <a:gd name="connsiteY180" fmla="*/ 6313967 h 6858000"/>
              <a:gd name="connsiteX181" fmla="*/ 120841 w 5734864"/>
              <a:gd name="connsiteY181" fmla="*/ 6315437 h 6858000"/>
              <a:gd name="connsiteX182" fmla="*/ 115208 w 5734864"/>
              <a:gd name="connsiteY182" fmla="*/ 6324024 h 6858000"/>
              <a:gd name="connsiteX183" fmla="*/ 101217 w 5734864"/>
              <a:gd name="connsiteY183" fmla="*/ 6365923 h 6858000"/>
              <a:gd name="connsiteX184" fmla="*/ 74946 w 5734864"/>
              <a:gd name="connsiteY184" fmla="*/ 6556817 h 6858000"/>
              <a:gd name="connsiteX185" fmla="*/ 16001 w 5734864"/>
              <a:gd name="connsiteY185" fmla="*/ 6808678 h 6858000"/>
              <a:gd name="connsiteX186" fmla="*/ 0 w 5734864"/>
              <a:gd name="connsiteY186" fmla="*/ 6858000 h 6858000"/>
              <a:gd name="connsiteX187" fmla="*/ 5734864 w 5734864"/>
              <a:gd name="connsiteY187" fmla="*/ 6858000 h 6858000"/>
              <a:gd name="connsiteX188" fmla="*/ 5734864 w 5734864"/>
              <a:gd name="connsiteY188" fmla="*/ 0 h 6858000"/>
              <a:gd name="connsiteX0" fmla="*/ 5734864 w 5734864"/>
              <a:gd name="connsiteY0" fmla="*/ 0 h 6858000"/>
              <a:gd name="connsiteX1" fmla="*/ 771611 w 5734864"/>
              <a:gd name="connsiteY1" fmla="*/ 0 h 6858000"/>
              <a:gd name="connsiteX2" fmla="*/ 771679 w 5734864"/>
              <a:gd name="connsiteY2" fmla="*/ 49108 h 6858000"/>
              <a:gd name="connsiteX3" fmla="*/ 794248 w 5734864"/>
              <a:gd name="connsiteY3" fmla="*/ 200968 h 6858000"/>
              <a:gd name="connsiteX4" fmla="*/ 801749 w 5734864"/>
              <a:gd name="connsiteY4" fmla="*/ 414071 h 6858000"/>
              <a:gd name="connsiteX5" fmla="*/ 818548 w 5734864"/>
              <a:gd name="connsiteY5" fmla="*/ 585467 h 6858000"/>
              <a:gd name="connsiteX6" fmla="*/ 857476 w 5734864"/>
              <a:gd name="connsiteY6" fmla="*/ 800623 h 6858000"/>
              <a:gd name="connsiteX7" fmla="*/ 851083 w 5734864"/>
              <a:gd name="connsiteY7" fmla="*/ 878903 h 6858000"/>
              <a:gd name="connsiteX8" fmla="*/ 873564 w 5734864"/>
              <a:gd name="connsiteY8" fmla="*/ 943826 h 6858000"/>
              <a:gd name="connsiteX9" fmla="*/ 864705 w 5734864"/>
              <a:gd name="connsiteY9" fmla="*/ 973328 h 6858000"/>
              <a:gd name="connsiteX10" fmla="*/ 862869 w 5734864"/>
              <a:gd name="connsiteY10" fmla="*/ 978457 h 6858000"/>
              <a:gd name="connsiteX11" fmla="*/ 862233 w 5734864"/>
              <a:gd name="connsiteY11" fmla="*/ 998041 h 6858000"/>
              <a:gd name="connsiteX12" fmla="*/ 853665 w 5734864"/>
              <a:gd name="connsiteY12" fmla="*/ 1004750 h 6858000"/>
              <a:gd name="connsiteX13" fmla="*/ 847865 w 5734864"/>
              <a:gd name="connsiteY13" fmla="*/ 1070795 h 6858000"/>
              <a:gd name="connsiteX14" fmla="*/ 862786 w 5734864"/>
              <a:gd name="connsiteY14" fmla="*/ 1238994 h 6858000"/>
              <a:gd name="connsiteX15" fmla="*/ 859345 w 5734864"/>
              <a:gd name="connsiteY15" fmla="*/ 1380427 h 6858000"/>
              <a:gd name="connsiteX16" fmla="*/ 855172 w 5734864"/>
              <a:gd name="connsiteY16" fmla="*/ 1435262 h 6858000"/>
              <a:gd name="connsiteX17" fmla="*/ 860494 w 5734864"/>
              <a:gd name="connsiteY17" fmla="*/ 1453861 h 6858000"/>
              <a:gd name="connsiteX18" fmla="*/ 853731 w 5734864"/>
              <a:gd name="connsiteY18" fmla="*/ 1467047 h 6858000"/>
              <a:gd name="connsiteX19" fmla="*/ 845847 w 5734864"/>
              <a:gd name="connsiteY19" fmla="*/ 1502307 h 6858000"/>
              <a:gd name="connsiteX20" fmla="*/ 817613 w 5734864"/>
              <a:gd name="connsiteY20" fmla="*/ 1565166 h 6858000"/>
              <a:gd name="connsiteX21" fmla="*/ 804223 w 5734864"/>
              <a:gd name="connsiteY21" fmla="*/ 1601941 h 6858000"/>
              <a:gd name="connsiteX22" fmla="*/ 791773 w 5734864"/>
              <a:gd name="connsiteY22" fmla="*/ 1627005 h 6858000"/>
              <a:gd name="connsiteX23" fmla="*/ 774645 w 5734864"/>
              <a:gd name="connsiteY23" fmla="*/ 1699922 h 6858000"/>
              <a:gd name="connsiteX24" fmla="*/ 752343 w 5734864"/>
              <a:gd name="connsiteY24" fmla="*/ 1824604 h 6858000"/>
              <a:gd name="connsiteX25" fmla="*/ 746254 w 5734864"/>
              <a:gd name="connsiteY25" fmla="*/ 1850222 h 6858000"/>
              <a:gd name="connsiteX26" fmla="*/ 728600 w 5734864"/>
              <a:gd name="connsiteY26" fmla="*/ 1869603 h 6858000"/>
              <a:gd name="connsiteX27" fmla="*/ 724396 w 5734864"/>
              <a:gd name="connsiteY27" fmla="*/ 1883104 h 6858000"/>
              <a:gd name="connsiteX28" fmla="*/ 722165 w 5734864"/>
              <a:gd name="connsiteY28" fmla="*/ 1885924 h 6858000"/>
              <a:gd name="connsiteX29" fmla="*/ 721338 w 5734864"/>
              <a:gd name="connsiteY29" fmla="*/ 1887123 h 6858000"/>
              <a:gd name="connsiteX30" fmla="*/ 714840 w 5734864"/>
              <a:gd name="connsiteY30" fmla="*/ 1902274 h 6858000"/>
              <a:gd name="connsiteX31" fmla="*/ 722847 w 5734864"/>
              <a:gd name="connsiteY31" fmla="*/ 1929891 h 6858000"/>
              <a:gd name="connsiteX32" fmla="*/ 714660 w 5734864"/>
              <a:gd name="connsiteY32" fmla="*/ 1982709 h 6858000"/>
              <a:gd name="connsiteX33" fmla="*/ 710759 w 5734864"/>
              <a:gd name="connsiteY33" fmla="*/ 2013010 h 6858000"/>
              <a:gd name="connsiteX34" fmla="*/ 697927 w 5734864"/>
              <a:gd name="connsiteY34" fmla="*/ 2069833 h 6858000"/>
              <a:gd name="connsiteX35" fmla="*/ 693594 w 5734864"/>
              <a:gd name="connsiteY35" fmla="*/ 2103731 h 6858000"/>
              <a:gd name="connsiteX36" fmla="*/ 691109 w 5734864"/>
              <a:gd name="connsiteY36" fmla="*/ 2124027 h 6858000"/>
              <a:gd name="connsiteX37" fmla="*/ 676593 w 5734864"/>
              <a:gd name="connsiteY37" fmla="*/ 2176182 h 6858000"/>
              <a:gd name="connsiteX38" fmla="*/ 633227 w 5734864"/>
              <a:gd name="connsiteY38" fmla="*/ 2258036 h 6858000"/>
              <a:gd name="connsiteX39" fmla="*/ 625564 w 5734864"/>
              <a:gd name="connsiteY39" fmla="*/ 2284567 h 6858000"/>
              <a:gd name="connsiteX40" fmla="*/ 627074 w 5734864"/>
              <a:gd name="connsiteY40" fmla="*/ 2289605 h 6858000"/>
              <a:gd name="connsiteX41" fmla="*/ 614574 w 5734864"/>
              <a:gd name="connsiteY41" fmla="*/ 2308717 h 6858000"/>
              <a:gd name="connsiteX42" fmla="*/ 606890 w 5734864"/>
              <a:gd name="connsiteY42" fmla="*/ 2320662 h 6858000"/>
              <a:gd name="connsiteX43" fmla="*/ 605558 w 5734864"/>
              <a:gd name="connsiteY43" fmla="*/ 2327897 h 6858000"/>
              <a:gd name="connsiteX44" fmla="*/ 602202 w 5734864"/>
              <a:gd name="connsiteY44" fmla="*/ 2357749 h 6858000"/>
              <a:gd name="connsiteX45" fmla="*/ 600213 w 5734864"/>
              <a:gd name="connsiteY45" fmla="*/ 2364905 h 6858000"/>
              <a:gd name="connsiteX46" fmla="*/ 597160 w 5734864"/>
              <a:gd name="connsiteY46" fmla="*/ 2388351 h 6858000"/>
              <a:gd name="connsiteX47" fmla="*/ 597982 w 5734864"/>
              <a:gd name="connsiteY47" fmla="*/ 2402296 h 6858000"/>
              <a:gd name="connsiteX48" fmla="*/ 593150 w 5734864"/>
              <a:gd name="connsiteY48" fmla="*/ 2420015 h 6858000"/>
              <a:gd name="connsiteX49" fmla="*/ 592833 w 5734864"/>
              <a:gd name="connsiteY49" fmla="*/ 2422749 h 6858000"/>
              <a:gd name="connsiteX50" fmla="*/ 594479 w 5734864"/>
              <a:gd name="connsiteY50" fmla="*/ 2426002 h 6858000"/>
              <a:gd name="connsiteX51" fmla="*/ 591963 w 5734864"/>
              <a:gd name="connsiteY51" fmla="*/ 2431950 h 6858000"/>
              <a:gd name="connsiteX52" fmla="*/ 591544 w 5734864"/>
              <a:gd name="connsiteY52" fmla="*/ 2433897 h 6858000"/>
              <a:gd name="connsiteX53" fmla="*/ 589519 w 5734864"/>
              <a:gd name="connsiteY53" fmla="*/ 2451398 h 6858000"/>
              <a:gd name="connsiteX54" fmla="*/ 590037 w 5734864"/>
              <a:gd name="connsiteY54" fmla="*/ 2455536 h 6858000"/>
              <a:gd name="connsiteX55" fmla="*/ 588179 w 5734864"/>
              <a:gd name="connsiteY55" fmla="*/ 2462981 h 6858000"/>
              <a:gd name="connsiteX56" fmla="*/ 583434 w 5734864"/>
              <a:gd name="connsiteY56" fmla="*/ 2503991 h 6858000"/>
              <a:gd name="connsiteX57" fmla="*/ 567942 w 5734864"/>
              <a:gd name="connsiteY57" fmla="*/ 2652936 h 6858000"/>
              <a:gd name="connsiteX58" fmla="*/ 573869 w 5734864"/>
              <a:gd name="connsiteY58" fmla="*/ 2670188 h 6858000"/>
              <a:gd name="connsiteX59" fmla="*/ 575243 w 5734864"/>
              <a:gd name="connsiteY59" fmla="*/ 2688114 h 6858000"/>
              <a:gd name="connsiteX60" fmla="*/ 573824 w 5734864"/>
              <a:gd name="connsiteY60" fmla="*/ 2689856 h 6858000"/>
              <a:gd name="connsiteX61" fmla="*/ 570699 w 5734864"/>
              <a:gd name="connsiteY61" fmla="*/ 2709353 h 6858000"/>
              <a:gd name="connsiteX62" fmla="*/ 573192 w 5734864"/>
              <a:gd name="connsiteY62" fmla="*/ 2714527 h 6858000"/>
              <a:gd name="connsiteX63" fmla="*/ 572044 w 5734864"/>
              <a:gd name="connsiteY63" fmla="*/ 2728187 h 6858000"/>
              <a:gd name="connsiteX64" fmla="*/ 572465 w 5734864"/>
              <a:gd name="connsiteY64" fmla="*/ 2755863 h 6858000"/>
              <a:gd name="connsiteX65" fmla="*/ 570028 w 5734864"/>
              <a:gd name="connsiteY65" fmla="*/ 2760324 h 6858000"/>
              <a:gd name="connsiteX66" fmla="*/ 566748 w 5734864"/>
              <a:gd name="connsiteY66" fmla="*/ 2800948 h 6858000"/>
              <a:gd name="connsiteX67" fmla="*/ 565509 w 5734864"/>
              <a:gd name="connsiteY67" fmla="*/ 2801167 h 6858000"/>
              <a:gd name="connsiteX68" fmla="*/ 559367 w 5734864"/>
              <a:gd name="connsiteY68" fmla="*/ 2811129 h 6858000"/>
              <a:gd name="connsiteX69" fmla="*/ 550354 w 5734864"/>
              <a:gd name="connsiteY69" fmla="*/ 2830949 h 6858000"/>
              <a:gd name="connsiteX70" fmla="*/ 514795 w 5734864"/>
              <a:gd name="connsiteY70" fmla="*/ 2872433 h 6858000"/>
              <a:gd name="connsiteX71" fmla="*/ 509875 w 5734864"/>
              <a:gd name="connsiteY71" fmla="*/ 2923099 h 6858000"/>
              <a:gd name="connsiteX72" fmla="*/ 509577 w 5734864"/>
              <a:gd name="connsiteY72" fmla="*/ 2923197 h 6858000"/>
              <a:gd name="connsiteX73" fmla="*/ 507597 w 5734864"/>
              <a:gd name="connsiteY73" fmla="*/ 2931868 h 6858000"/>
              <a:gd name="connsiteX74" fmla="*/ 507379 w 5734864"/>
              <a:gd name="connsiteY74" fmla="*/ 2938322 h 6858000"/>
              <a:gd name="connsiteX75" fmla="*/ 504725 w 5734864"/>
              <a:gd name="connsiteY75" fmla="*/ 2954519 h 6858000"/>
              <a:gd name="connsiteX76" fmla="*/ 502018 w 5734864"/>
              <a:gd name="connsiteY76" fmla="*/ 2959643 h 6858000"/>
              <a:gd name="connsiteX77" fmla="*/ 498360 w 5734864"/>
              <a:gd name="connsiteY77" fmla="*/ 2961019 h 6858000"/>
              <a:gd name="connsiteX78" fmla="*/ 498483 w 5734864"/>
              <a:gd name="connsiteY78" fmla="*/ 2962590 h 6858000"/>
              <a:gd name="connsiteX79" fmla="*/ 484403 w 5734864"/>
              <a:gd name="connsiteY79" fmla="*/ 2990538 h 6858000"/>
              <a:gd name="connsiteX80" fmla="*/ 463075 w 5734864"/>
              <a:gd name="connsiteY80" fmla="*/ 3055956 h 6858000"/>
              <a:gd name="connsiteX81" fmla="*/ 455013 w 5734864"/>
              <a:gd name="connsiteY81" fmla="*/ 3094482 h 6858000"/>
              <a:gd name="connsiteX82" fmla="*/ 428391 w 5734864"/>
              <a:gd name="connsiteY82" fmla="*/ 3198850 h 6858000"/>
              <a:gd name="connsiteX83" fmla="*/ 401440 w 5734864"/>
              <a:gd name="connsiteY83" fmla="*/ 3307560 h 6858000"/>
              <a:gd name="connsiteX84" fmla="*/ 386076 w 5734864"/>
              <a:gd name="connsiteY84" fmla="*/ 3373943 h 6858000"/>
              <a:gd name="connsiteX85" fmla="*/ 374726 w 5734864"/>
              <a:gd name="connsiteY85" fmla="*/ 3381364 h 6858000"/>
              <a:gd name="connsiteX86" fmla="*/ 369145 w 5734864"/>
              <a:gd name="connsiteY86" fmla="*/ 3383729 h 6858000"/>
              <a:gd name="connsiteX87" fmla="*/ 364294 w 5734864"/>
              <a:gd name="connsiteY87" fmla="*/ 3414159 h 6858000"/>
              <a:gd name="connsiteX88" fmla="*/ 366450 w 5734864"/>
              <a:gd name="connsiteY88" fmla="*/ 3436925 h 6858000"/>
              <a:gd name="connsiteX89" fmla="*/ 351743 w 5734864"/>
              <a:gd name="connsiteY89" fmla="*/ 3521619 h 6858000"/>
              <a:gd name="connsiteX90" fmla="*/ 345784 w 5734864"/>
              <a:gd name="connsiteY90" fmla="*/ 3603757 h 6858000"/>
              <a:gd name="connsiteX91" fmla="*/ 344198 w 5734864"/>
              <a:gd name="connsiteY91" fmla="*/ 3652424 h 6858000"/>
              <a:gd name="connsiteX92" fmla="*/ 352450 w 5734864"/>
              <a:gd name="connsiteY92" fmla="*/ 3665222 h 6858000"/>
              <a:gd name="connsiteX93" fmla="*/ 342621 w 5734864"/>
              <a:gd name="connsiteY93" fmla="*/ 3700804 h 6858000"/>
              <a:gd name="connsiteX94" fmla="*/ 341514 w 5734864"/>
              <a:gd name="connsiteY94" fmla="*/ 3734774 h 6858000"/>
              <a:gd name="connsiteX95" fmla="*/ 340607 w 5734864"/>
              <a:gd name="connsiteY95" fmla="*/ 3785153 h 6858000"/>
              <a:gd name="connsiteX96" fmla="*/ 340707 w 5734864"/>
              <a:gd name="connsiteY96" fmla="*/ 3788177 h 6858000"/>
              <a:gd name="connsiteX97" fmla="*/ 340361 w 5734864"/>
              <a:gd name="connsiteY97" fmla="*/ 3798803 h 6858000"/>
              <a:gd name="connsiteX98" fmla="*/ 339642 w 5734864"/>
              <a:gd name="connsiteY98" fmla="*/ 3838750 h 6858000"/>
              <a:gd name="connsiteX99" fmla="*/ 360295 w 5734864"/>
              <a:gd name="connsiteY99" fmla="*/ 4015196 h 6858000"/>
              <a:gd name="connsiteX100" fmla="*/ 339043 w 5734864"/>
              <a:gd name="connsiteY100" fmla="*/ 4052778 h 6858000"/>
              <a:gd name="connsiteX101" fmla="*/ 339343 w 5734864"/>
              <a:gd name="connsiteY101" fmla="*/ 4096257 h 6858000"/>
              <a:gd name="connsiteX102" fmla="*/ 340786 w 5734864"/>
              <a:gd name="connsiteY102" fmla="*/ 4321136 h 6858000"/>
              <a:gd name="connsiteX103" fmla="*/ 343158 w 5734864"/>
              <a:gd name="connsiteY103" fmla="*/ 4429174 h 6858000"/>
              <a:gd name="connsiteX104" fmla="*/ 334599 w 5734864"/>
              <a:gd name="connsiteY104" fmla="*/ 4449938 h 6858000"/>
              <a:gd name="connsiteX105" fmla="*/ 332890 w 5734864"/>
              <a:gd name="connsiteY105" fmla="*/ 4453515 h 6858000"/>
              <a:gd name="connsiteX106" fmla="*/ 331105 w 5734864"/>
              <a:gd name="connsiteY106" fmla="*/ 4467941 h 6858000"/>
              <a:gd name="connsiteX107" fmla="*/ 324289 w 5734864"/>
              <a:gd name="connsiteY107" fmla="*/ 4471861 h 6858000"/>
              <a:gd name="connsiteX108" fmla="*/ 317079 w 5734864"/>
              <a:gd name="connsiteY108" fmla="*/ 4493468 h 6858000"/>
              <a:gd name="connsiteX109" fmla="*/ 315557 w 5734864"/>
              <a:gd name="connsiteY109" fmla="*/ 4520067 h 6858000"/>
              <a:gd name="connsiteX110" fmla="*/ 315240 w 5734864"/>
              <a:gd name="connsiteY110" fmla="*/ 4536872 h 6858000"/>
              <a:gd name="connsiteX111" fmla="*/ 316200 w 5734864"/>
              <a:gd name="connsiteY111" fmla="*/ 4538297 h 6858000"/>
              <a:gd name="connsiteX112" fmla="*/ 317507 w 5734864"/>
              <a:gd name="connsiteY112" fmla="*/ 4547582 h 6858000"/>
              <a:gd name="connsiteX113" fmla="*/ 323078 w 5734864"/>
              <a:gd name="connsiteY113" fmla="*/ 4592102 h 6858000"/>
              <a:gd name="connsiteX114" fmla="*/ 328722 w 5734864"/>
              <a:gd name="connsiteY114" fmla="*/ 4667914 h 6858000"/>
              <a:gd name="connsiteX115" fmla="*/ 335597 w 5734864"/>
              <a:gd name="connsiteY115" fmla="*/ 4695035 h 6858000"/>
              <a:gd name="connsiteX116" fmla="*/ 339485 w 5734864"/>
              <a:gd name="connsiteY116" fmla="*/ 4695979 h 6858000"/>
              <a:gd name="connsiteX117" fmla="*/ 341089 w 5734864"/>
              <a:gd name="connsiteY117" fmla="*/ 4704268 h 6858000"/>
              <a:gd name="connsiteX118" fmla="*/ 342177 w 5734864"/>
              <a:gd name="connsiteY118" fmla="*/ 4706060 h 6858000"/>
              <a:gd name="connsiteX119" fmla="*/ 347751 w 5734864"/>
              <a:gd name="connsiteY119" fmla="*/ 4716754 h 6858000"/>
              <a:gd name="connsiteX120" fmla="*/ 344125 w 5734864"/>
              <a:gd name="connsiteY120" fmla="*/ 4764669 h 6858000"/>
              <a:gd name="connsiteX121" fmla="*/ 340188 w 5734864"/>
              <a:gd name="connsiteY121" fmla="*/ 4779386 h 6858000"/>
              <a:gd name="connsiteX122" fmla="*/ 335146 w 5734864"/>
              <a:gd name="connsiteY122" fmla="*/ 4787491 h 6858000"/>
              <a:gd name="connsiteX123" fmla="*/ 319124 w 5734864"/>
              <a:gd name="connsiteY123" fmla="*/ 4843514 h 6858000"/>
              <a:gd name="connsiteX124" fmla="*/ 305956 w 5734864"/>
              <a:gd name="connsiteY124" fmla="*/ 4881505 h 6858000"/>
              <a:gd name="connsiteX125" fmla="*/ 301062 w 5734864"/>
              <a:gd name="connsiteY125" fmla="*/ 4889332 h 6858000"/>
              <a:gd name="connsiteX126" fmla="*/ 302141 w 5734864"/>
              <a:gd name="connsiteY126" fmla="*/ 4899400 h 6858000"/>
              <a:gd name="connsiteX127" fmla="*/ 304424 w 5734864"/>
              <a:gd name="connsiteY127" fmla="*/ 4902664 h 6858000"/>
              <a:gd name="connsiteX128" fmla="*/ 293123 w 5734864"/>
              <a:gd name="connsiteY128" fmla="*/ 4932769 h 6858000"/>
              <a:gd name="connsiteX129" fmla="*/ 292275 w 5734864"/>
              <a:gd name="connsiteY129" fmla="*/ 4936482 h 6858000"/>
              <a:gd name="connsiteX130" fmla="*/ 288304 w 5734864"/>
              <a:gd name="connsiteY130" fmla="*/ 4962325 h 6858000"/>
              <a:gd name="connsiteX131" fmla="*/ 287420 w 5734864"/>
              <a:gd name="connsiteY131" fmla="*/ 5042193 h 6858000"/>
              <a:gd name="connsiteX132" fmla="*/ 287020 w 5734864"/>
              <a:gd name="connsiteY132" fmla="*/ 5065655 h 6858000"/>
              <a:gd name="connsiteX133" fmla="*/ 288488 w 5734864"/>
              <a:gd name="connsiteY133" fmla="*/ 5082216 h 6858000"/>
              <a:gd name="connsiteX134" fmla="*/ 282763 w 5734864"/>
              <a:gd name="connsiteY134" fmla="*/ 5127114 h 6858000"/>
              <a:gd name="connsiteX135" fmla="*/ 269316 w 5734864"/>
              <a:gd name="connsiteY135" fmla="*/ 5202682 h 6858000"/>
              <a:gd name="connsiteX136" fmla="*/ 269174 w 5734864"/>
              <a:gd name="connsiteY136" fmla="*/ 5230835 h 6858000"/>
              <a:gd name="connsiteX137" fmla="*/ 272679 w 5734864"/>
              <a:gd name="connsiteY137" fmla="*/ 5232660 h 6858000"/>
              <a:gd name="connsiteX138" fmla="*/ 272160 w 5734864"/>
              <a:gd name="connsiteY138" fmla="*/ 5241150 h 6858000"/>
              <a:gd name="connsiteX139" fmla="*/ 272760 w 5734864"/>
              <a:gd name="connsiteY139" fmla="*/ 5243156 h 6858000"/>
              <a:gd name="connsiteX140" fmla="*/ 275462 w 5734864"/>
              <a:gd name="connsiteY140" fmla="*/ 5254919 h 6858000"/>
              <a:gd name="connsiteX141" fmla="*/ 262897 w 5734864"/>
              <a:gd name="connsiteY141" fmla="*/ 5286259 h 6858000"/>
              <a:gd name="connsiteX142" fmla="*/ 252761 w 5734864"/>
              <a:gd name="connsiteY142" fmla="*/ 5357801 h 6858000"/>
              <a:gd name="connsiteX143" fmla="*/ 242360 w 5734864"/>
              <a:gd name="connsiteY143" fmla="*/ 5460080 h 6858000"/>
              <a:gd name="connsiteX144" fmla="*/ 229880 w 5734864"/>
              <a:gd name="connsiteY144" fmla="*/ 5539714 h 6858000"/>
              <a:gd name="connsiteX145" fmla="*/ 204283 w 5734864"/>
              <a:gd name="connsiteY145" fmla="*/ 5639080 h 6858000"/>
              <a:gd name="connsiteX146" fmla="*/ 198948 w 5734864"/>
              <a:gd name="connsiteY146" fmla="*/ 5710958 h 6858000"/>
              <a:gd name="connsiteX147" fmla="*/ 192367 w 5734864"/>
              <a:gd name="connsiteY147" fmla="*/ 5719859 h 6858000"/>
              <a:gd name="connsiteX148" fmla="*/ 188035 w 5734864"/>
              <a:gd name="connsiteY148" fmla="*/ 5729935 h 6858000"/>
              <a:gd name="connsiteX149" fmla="*/ 188428 w 5734864"/>
              <a:gd name="connsiteY149" fmla="*/ 5731182 h 6858000"/>
              <a:gd name="connsiteX150" fmla="*/ 181635 w 5734864"/>
              <a:gd name="connsiteY150" fmla="*/ 5753538 h 6858000"/>
              <a:gd name="connsiteX151" fmla="*/ 169744 w 5734864"/>
              <a:gd name="connsiteY151" fmla="*/ 5796307 h 6858000"/>
              <a:gd name="connsiteX152" fmla="*/ 170351 w 5734864"/>
              <a:gd name="connsiteY152" fmla="*/ 5796644 h 6858000"/>
              <a:gd name="connsiteX153" fmla="*/ 171559 w 5734864"/>
              <a:gd name="connsiteY153" fmla="*/ 5803435 h 6858000"/>
              <a:gd name="connsiteX154" fmla="*/ 172284 w 5734864"/>
              <a:gd name="connsiteY154" fmla="*/ 5816391 h 6858000"/>
              <a:gd name="connsiteX155" fmla="*/ 182542 w 5734864"/>
              <a:gd name="connsiteY155" fmla="*/ 5846382 h 6858000"/>
              <a:gd name="connsiteX156" fmla="*/ 175877 w 5734864"/>
              <a:gd name="connsiteY156" fmla="*/ 5871336 h 6858000"/>
              <a:gd name="connsiteX157" fmla="*/ 174910 w 5734864"/>
              <a:gd name="connsiteY157" fmla="*/ 5876376 h 6858000"/>
              <a:gd name="connsiteX158" fmla="*/ 175047 w 5734864"/>
              <a:gd name="connsiteY158" fmla="*/ 5876483 h 6858000"/>
              <a:gd name="connsiteX159" fmla="*/ 174335 w 5734864"/>
              <a:gd name="connsiteY159" fmla="*/ 5881814 h 6858000"/>
              <a:gd name="connsiteX160" fmla="*/ 171273 w 5734864"/>
              <a:gd name="connsiteY160" fmla="*/ 5895339 h 6858000"/>
              <a:gd name="connsiteX161" fmla="*/ 171658 w 5734864"/>
              <a:gd name="connsiteY161" fmla="*/ 5898749 h 6858000"/>
              <a:gd name="connsiteX162" fmla="*/ 174658 w 5734864"/>
              <a:gd name="connsiteY162" fmla="*/ 5919558 h 6858000"/>
              <a:gd name="connsiteX163" fmla="*/ 169099 w 5734864"/>
              <a:gd name="connsiteY163" fmla="*/ 5984417 h 6858000"/>
              <a:gd name="connsiteX164" fmla="*/ 162007 w 5734864"/>
              <a:gd name="connsiteY164" fmla="*/ 6049043 h 6858000"/>
              <a:gd name="connsiteX165" fmla="*/ 156875 w 5734864"/>
              <a:gd name="connsiteY165" fmla="*/ 6114000 h 6858000"/>
              <a:gd name="connsiteX166" fmla="*/ 165441 w 5734864"/>
              <a:gd name="connsiteY166" fmla="*/ 6146938 h 6858000"/>
              <a:gd name="connsiteX167" fmla="*/ 165177 w 5734864"/>
              <a:gd name="connsiteY167" fmla="*/ 6150658 h 6858000"/>
              <a:gd name="connsiteX168" fmla="*/ 161772 w 5734864"/>
              <a:gd name="connsiteY168" fmla="*/ 6160011 h 6858000"/>
              <a:gd name="connsiteX169" fmla="*/ 160051 w 5734864"/>
              <a:gd name="connsiteY169" fmla="*/ 6163393 h 6858000"/>
              <a:gd name="connsiteX170" fmla="*/ 158473 w 5734864"/>
              <a:gd name="connsiteY170" fmla="*/ 6168628 h 6858000"/>
              <a:gd name="connsiteX171" fmla="*/ 158573 w 5734864"/>
              <a:gd name="connsiteY171" fmla="*/ 6168799 h 6858000"/>
              <a:gd name="connsiteX172" fmla="*/ 146463 w 5734864"/>
              <a:gd name="connsiteY172" fmla="*/ 6196671 h 6858000"/>
              <a:gd name="connsiteX173" fmla="*/ 150209 w 5734864"/>
              <a:gd name="connsiteY173" fmla="*/ 6232365 h 6858000"/>
              <a:gd name="connsiteX174" fmla="*/ 148544 w 5734864"/>
              <a:gd name="connsiteY174" fmla="*/ 6246162 h 6858000"/>
              <a:gd name="connsiteX175" fmla="*/ 148403 w 5734864"/>
              <a:gd name="connsiteY175" fmla="*/ 6253754 h 6858000"/>
              <a:gd name="connsiteX176" fmla="*/ 138880 w 5734864"/>
              <a:gd name="connsiteY176" fmla="*/ 6276449 h 6858000"/>
              <a:gd name="connsiteX177" fmla="*/ 138683 w 5734864"/>
              <a:gd name="connsiteY177" fmla="*/ 6279721 h 6858000"/>
              <a:gd name="connsiteX178" fmla="*/ 130721 w 5734864"/>
              <a:gd name="connsiteY178" fmla="*/ 6293675 h 6858000"/>
              <a:gd name="connsiteX179" fmla="*/ 120717 w 5734864"/>
              <a:gd name="connsiteY179" fmla="*/ 6313967 h 6858000"/>
              <a:gd name="connsiteX180" fmla="*/ 120841 w 5734864"/>
              <a:gd name="connsiteY180" fmla="*/ 6315437 h 6858000"/>
              <a:gd name="connsiteX181" fmla="*/ 115208 w 5734864"/>
              <a:gd name="connsiteY181" fmla="*/ 6324024 h 6858000"/>
              <a:gd name="connsiteX182" fmla="*/ 101217 w 5734864"/>
              <a:gd name="connsiteY182" fmla="*/ 6365923 h 6858000"/>
              <a:gd name="connsiteX183" fmla="*/ 74946 w 5734864"/>
              <a:gd name="connsiteY183" fmla="*/ 6556817 h 6858000"/>
              <a:gd name="connsiteX184" fmla="*/ 16001 w 5734864"/>
              <a:gd name="connsiteY184" fmla="*/ 6808678 h 6858000"/>
              <a:gd name="connsiteX185" fmla="*/ 0 w 5734864"/>
              <a:gd name="connsiteY185" fmla="*/ 6858000 h 6858000"/>
              <a:gd name="connsiteX186" fmla="*/ 5734864 w 5734864"/>
              <a:gd name="connsiteY186" fmla="*/ 6858000 h 6858000"/>
              <a:gd name="connsiteX187" fmla="*/ 5734864 w 5734864"/>
              <a:gd name="connsiteY187"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Lst>
            <a:rect l="l" t="t" r="r" b="b"/>
            <a:pathLst>
              <a:path w="5734864" h="6858000">
                <a:moveTo>
                  <a:pt x="5734864" y="0"/>
                </a:moveTo>
                <a:lnTo>
                  <a:pt x="771611" y="0"/>
                </a:lnTo>
                <a:cubicBezTo>
                  <a:pt x="771634" y="16369"/>
                  <a:pt x="771656" y="32739"/>
                  <a:pt x="771679" y="49108"/>
                </a:cubicBezTo>
                <a:cubicBezTo>
                  <a:pt x="775201" y="55622"/>
                  <a:pt x="788724" y="196721"/>
                  <a:pt x="794248" y="200968"/>
                </a:cubicBezTo>
                <a:lnTo>
                  <a:pt x="801749" y="414071"/>
                </a:lnTo>
                <a:cubicBezTo>
                  <a:pt x="807329" y="440933"/>
                  <a:pt x="835107" y="598697"/>
                  <a:pt x="818548" y="585467"/>
                </a:cubicBezTo>
                <a:cubicBezTo>
                  <a:pt x="856197" y="664140"/>
                  <a:pt x="837895" y="708473"/>
                  <a:pt x="857476" y="800623"/>
                </a:cubicBezTo>
                <a:cubicBezTo>
                  <a:pt x="822401" y="857344"/>
                  <a:pt x="855723" y="824571"/>
                  <a:pt x="851083" y="878903"/>
                </a:cubicBezTo>
                <a:cubicBezTo>
                  <a:pt x="884811" y="859448"/>
                  <a:pt x="834648" y="946397"/>
                  <a:pt x="873564" y="943826"/>
                </a:cubicBezTo>
                <a:cubicBezTo>
                  <a:pt x="871487" y="953795"/>
                  <a:pt x="868248" y="963533"/>
                  <a:pt x="864705" y="973328"/>
                </a:cubicBezTo>
                <a:lnTo>
                  <a:pt x="862869" y="978457"/>
                </a:lnTo>
                <a:lnTo>
                  <a:pt x="862233" y="998041"/>
                </a:lnTo>
                <a:lnTo>
                  <a:pt x="853665" y="1004750"/>
                </a:lnTo>
                <a:lnTo>
                  <a:pt x="847865" y="1070795"/>
                </a:lnTo>
                <a:cubicBezTo>
                  <a:pt x="870234" y="1110486"/>
                  <a:pt x="833172" y="1190441"/>
                  <a:pt x="862786" y="1238994"/>
                </a:cubicBezTo>
                <a:cubicBezTo>
                  <a:pt x="864699" y="1290599"/>
                  <a:pt x="860615" y="1347716"/>
                  <a:pt x="859345" y="1380427"/>
                </a:cubicBezTo>
                <a:cubicBezTo>
                  <a:pt x="845703" y="1396391"/>
                  <a:pt x="873184" y="1435525"/>
                  <a:pt x="855172" y="1435262"/>
                </a:cubicBezTo>
                <a:lnTo>
                  <a:pt x="860494" y="1453861"/>
                </a:lnTo>
                <a:lnTo>
                  <a:pt x="853731" y="1467047"/>
                </a:lnTo>
                <a:cubicBezTo>
                  <a:pt x="846549" y="1480528"/>
                  <a:pt x="841728" y="1491093"/>
                  <a:pt x="845847" y="1502307"/>
                </a:cubicBezTo>
                <a:lnTo>
                  <a:pt x="817613" y="1565166"/>
                </a:lnTo>
                <a:cubicBezTo>
                  <a:pt x="805468" y="1557258"/>
                  <a:pt x="816534" y="1596564"/>
                  <a:pt x="804223" y="1601941"/>
                </a:cubicBezTo>
                <a:cubicBezTo>
                  <a:pt x="794287" y="1604654"/>
                  <a:pt x="795328" y="1617209"/>
                  <a:pt x="791773" y="1627005"/>
                </a:cubicBezTo>
                <a:cubicBezTo>
                  <a:pt x="781684" y="1634393"/>
                  <a:pt x="772978" y="1683187"/>
                  <a:pt x="774645" y="1699922"/>
                </a:cubicBezTo>
                <a:cubicBezTo>
                  <a:pt x="785341" y="1746767"/>
                  <a:pt x="744845" y="1787099"/>
                  <a:pt x="752343" y="1824604"/>
                </a:cubicBezTo>
                <a:cubicBezTo>
                  <a:pt x="751502" y="1834578"/>
                  <a:pt x="749297" y="1842929"/>
                  <a:pt x="746254" y="1850222"/>
                </a:cubicBezTo>
                <a:lnTo>
                  <a:pt x="728600" y="1869603"/>
                </a:lnTo>
                <a:lnTo>
                  <a:pt x="724396" y="1883104"/>
                </a:lnTo>
                <a:lnTo>
                  <a:pt x="722165" y="1885924"/>
                </a:lnTo>
                <a:lnTo>
                  <a:pt x="721338" y="1887123"/>
                </a:lnTo>
                <a:lnTo>
                  <a:pt x="714840" y="1902274"/>
                </a:lnTo>
                <a:lnTo>
                  <a:pt x="722847" y="1929891"/>
                </a:lnTo>
                <a:lnTo>
                  <a:pt x="714660" y="1982709"/>
                </a:lnTo>
                <a:cubicBezTo>
                  <a:pt x="727725" y="2006201"/>
                  <a:pt x="714739" y="1997091"/>
                  <a:pt x="710759" y="2013010"/>
                </a:cubicBezTo>
                <a:cubicBezTo>
                  <a:pt x="707970" y="2027531"/>
                  <a:pt x="700788" y="2054714"/>
                  <a:pt x="697927" y="2069833"/>
                </a:cubicBezTo>
                <a:cubicBezTo>
                  <a:pt x="685211" y="2080229"/>
                  <a:pt x="698762" y="2088241"/>
                  <a:pt x="693594" y="2103731"/>
                </a:cubicBezTo>
                <a:cubicBezTo>
                  <a:pt x="688481" y="2110649"/>
                  <a:pt x="687183" y="2115973"/>
                  <a:pt x="691109" y="2124027"/>
                </a:cubicBezTo>
                <a:cubicBezTo>
                  <a:pt x="666413" y="2155740"/>
                  <a:pt x="688031" y="2144874"/>
                  <a:pt x="676593" y="2176182"/>
                </a:cubicBezTo>
                <a:cubicBezTo>
                  <a:pt x="665190" y="2202944"/>
                  <a:pt x="656416" y="2233857"/>
                  <a:pt x="633227" y="2258036"/>
                </a:cubicBezTo>
                <a:cubicBezTo>
                  <a:pt x="626930" y="2262191"/>
                  <a:pt x="623498" y="2274069"/>
                  <a:pt x="625564" y="2284567"/>
                </a:cubicBezTo>
                <a:cubicBezTo>
                  <a:pt x="625918" y="2286374"/>
                  <a:pt x="626427" y="2288071"/>
                  <a:pt x="627074" y="2289605"/>
                </a:cubicBezTo>
                <a:cubicBezTo>
                  <a:pt x="619029" y="2296628"/>
                  <a:pt x="616453" y="2303188"/>
                  <a:pt x="614574" y="2308717"/>
                </a:cubicBezTo>
                <a:lnTo>
                  <a:pt x="606890" y="2320662"/>
                </a:lnTo>
                <a:lnTo>
                  <a:pt x="605558" y="2327897"/>
                </a:lnTo>
                <a:lnTo>
                  <a:pt x="602202" y="2357749"/>
                </a:lnTo>
                <a:lnTo>
                  <a:pt x="600213" y="2364905"/>
                </a:lnTo>
                <a:lnTo>
                  <a:pt x="597160" y="2388351"/>
                </a:lnTo>
                <a:lnTo>
                  <a:pt x="597982" y="2402296"/>
                </a:lnTo>
                <a:lnTo>
                  <a:pt x="593150" y="2420015"/>
                </a:lnTo>
                <a:cubicBezTo>
                  <a:pt x="593044" y="2420926"/>
                  <a:pt x="592939" y="2421838"/>
                  <a:pt x="592833" y="2422749"/>
                </a:cubicBezTo>
                <a:lnTo>
                  <a:pt x="594479" y="2426002"/>
                </a:lnTo>
                <a:cubicBezTo>
                  <a:pt x="594168" y="2427683"/>
                  <a:pt x="593118" y="2429721"/>
                  <a:pt x="591963" y="2431950"/>
                </a:cubicBezTo>
                <a:cubicBezTo>
                  <a:pt x="591823" y="2432599"/>
                  <a:pt x="591684" y="2433248"/>
                  <a:pt x="591544" y="2433897"/>
                </a:cubicBezTo>
                <a:lnTo>
                  <a:pt x="589519" y="2451398"/>
                </a:lnTo>
                <a:cubicBezTo>
                  <a:pt x="589692" y="2452777"/>
                  <a:pt x="589864" y="2454157"/>
                  <a:pt x="590037" y="2455536"/>
                </a:cubicBezTo>
                <a:lnTo>
                  <a:pt x="588179" y="2462981"/>
                </a:lnTo>
                <a:lnTo>
                  <a:pt x="583434" y="2503991"/>
                </a:lnTo>
                <a:cubicBezTo>
                  <a:pt x="576530" y="2566058"/>
                  <a:pt x="570433" y="2625224"/>
                  <a:pt x="567942" y="2652936"/>
                </a:cubicBezTo>
                <a:cubicBezTo>
                  <a:pt x="570864" y="2658290"/>
                  <a:pt x="572739" y="2664095"/>
                  <a:pt x="573869" y="2670188"/>
                </a:cubicBezTo>
                <a:lnTo>
                  <a:pt x="575243" y="2688114"/>
                </a:lnTo>
                <a:lnTo>
                  <a:pt x="573824" y="2689856"/>
                </a:lnTo>
                <a:cubicBezTo>
                  <a:pt x="569972" y="2698471"/>
                  <a:pt x="569572" y="2704494"/>
                  <a:pt x="570699" y="2709353"/>
                </a:cubicBezTo>
                <a:lnTo>
                  <a:pt x="573192" y="2714527"/>
                </a:lnTo>
                <a:cubicBezTo>
                  <a:pt x="572809" y="2719080"/>
                  <a:pt x="572427" y="2723634"/>
                  <a:pt x="572044" y="2728187"/>
                </a:cubicBezTo>
                <a:cubicBezTo>
                  <a:pt x="572184" y="2737412"/>
                  <a:pt x="572325" y="2746638"/>
                  <a:pt x="572465" y="2755863"/>
                </a:cubicBezTo>
                <a:lnTo>
                  <a:pt x="570028" y="2760324"/>
                </a:lnTo>
                <a:lnTo>
                  <a:pt x="566748" y="2800948"/>
                </a:lnTo>
                <a:lnTo>
                  <a:pt x="565509" y="2801167"/>
                </a:lnTo>
                <a:cubicBezTo>
                  <a:pt x="562655" y="2802587"/>
                  <a:pt x="560408" y="2805381"/>
                  <a:pt x="559367" y="2811129"/>
                </a:cubicBezTo>
                <a:cubicBezTo>
                  <a:pt x="543471" y="2797318"/>
                  <a:pt x="552020" y="2812773"/>
                  <a:pt x="550354" y="2830949"/>
                </a:cubicBezTo>
                <a:cubicBezTo>
                  <a:pt x="525292" y="2813553"/>
                  <a:pt x="531129" y="2868192"/>
                  <a:pt x="514795" y="2872433"/>
                </a:cubicBezTo>
                <a:lnTo>
                  <a:pt x="509875" y="2923099"/>
                </a:lnTo>
                <a:lnTo>
                  <a:pt x="509577" y="2923197"/>
                </a:lnTo>
                <a:cubicBezTo>
                  <a:pt x="508704" y="2924865"/>
                  <a:pt x="508038" y="2927556"/>
                  <a:pt x="507597" y="2931868"/>
                </a:cubicBezTo>
                <a:cubicBezTo>
                  <a:pt x="507524" y="2934019"/>
                  <a:pt x="507452" y="2936171"/>
                  <a:pt x="507379" y="2938322"/>
                </a:cubicBezTo>
                <a:lnTo>
                  <a:pt x="504725" y="2954519"/>
                </a:lnTo>
                <a:lnTo>
                  <a:pt x="502018" y="2959643"/>
                </a:lnTo>
                <a:lnTo>
                  <a:pt x="498360" y="2961019"/>
                </a:lnTo>
                <a:lnTo>
                  <a:pt x="498483" y="2962590"/>
                </a:lnTo>
                <a:cubicBezTo>
                  <a:pt x="502388" y="2975027"/>
                  <a:pt x="510202" y="2980016"/>
                  <a:pt x="484403" y="2990538"/>
                </a:cubicBezTo>
                <a:cubicBezTo>
                  <a:pt x="489425" y="3018352"/>
                  <a:pt x="474337" y="3021029"/>
                  <a:pt x="463075" y="3055956"/>
                </a:cubicBezTo>
                <a:cubicBezTo>
                  <a:pt x="469487" y="3072485"/>
                  <a:pt x="464165" y="3083955"/>
                  <a:pt x="455013" y="3094482"/>
                </a:cubicBezTo>
                <a:cubicBezTo>
                  <a:pt x="453131" y="3130054"/>
                  <a:pt x="437643" y="3160106"/>
                  <a:pt x="428391" y="3198850"/>
                </a:cubicBezTo>
                <a:lnTo>
                  <a:pt x="401440" y="3307560"/>
                </a:lnTo>
                <a:lnTo>
                  <a:pt x="386076" y="3373943"/>
                </a:lnTo>
                <a:cubicBezTo>
                  <a:pt x="386236" y="3376061"/>
                  <a:pt x="380537" y="3378856"/>
                  <a:pt x="374726" y="3381364"/>
                </a:cubicBezTo>
                <a:lnTo>
                  <a:pt x="369145" y="3383729"/>
                </a:lnTo>
                <a:lnTo>
                  <a:pt x="364294" y="3414159"/>
                </a:lnTo>
                <a:lnTo>
                  <a:pt x="366450" y="3436925"/>
                </a:lnTo>
                <a:lnTo>
                  <a:pt x="351743" y="3521619"/>
                </a:lnTo>
                <a:lnTo>
                  <a:pt x="345784" y="3603757"/>
                </a:lnTo>
                <a:cubicBezTo>
                  <a:pt x="345255" y="3619979"/>
                  <a:pt x="344727" y="3636202"/>
                  <a:pt x="344198" y="3652424"/>
                </a:cubicBezTo>
                <a:lnTo>
                  <a:pt x="352450" y="3665222"/>
                </a:lnTo>
                <a:lnTo>
                  <a:pt x="342621" y="3700804"/>
                </a:lnTo>
                <a:lnTo>
                  <a:pt x="341514" y="3734774"/>
                </a:lnTo>
                <a:cubicBezTo>
                  <a:pt x="341212" y="3751567"/>
                  <a:pt x="340909" y="3768360"/>
                  <a:pt x="340607" y="3785153"/>
                </a:cubicBezTo>
                <a:cubicBezTo>
                  <a:pt x="340640" y="3786161"/>
                  <a:pt x="340674" y="3787169"/>
                  <a:pt x="340707" y="3788177"/>
                </a:cubicBezTo>
                <a:cubicBezTo>
                  <a:pt x="340592" y="3791719"/>
                  <a:pt x="340476" y="3795261"/>
                  <a:pt x="340361" y="3798803"/>
                </a:cubicBezTo>
                <a:cubicBezTo>
                  <a:pt x="340121" y="3812119"/>
                  <a:pt x="339882" y="3825434"/>
                  <a:pt x="339642" y="3838750"/>
                </a:cubicBezTo>
                <a:cubicBezTo>
                  <a:pt x="337363" y="3949044"/>
                  <a:pt x="361794" y="3960437"/>
                  <a:pt x="360295" y="4015196"/>
                </a:cubicBezTo>
                <a:lnTo>
                  <a:pt x="339043" y="4052778"/>
                </a:lnTo>
                <a:lnTo>
                  <a:pt x="339343" y="4096257"/>
                </a:lnTo>
                <a:cubicBezTo>
                  <a:pt x="362058" y="4159145"/>
                  <a:pt x="332404" y="4250479"/>
                  <a:pt x="340786" y="4321136"/>
                </a:cubicBezTo>
                <a:cubicBezTo>
                  <a:pt x="341421" y="4376624"/>
                  <a:pt x="344189" y="4407708"/>
                  <a:pt x="343158" y="4429174"/>
                </a:cubicBezTo>
                <a:cubicBezTo>
                  <a:pt x="340948" y="4436304"/>
                  <a:pt x="337887" y="4443121"/>
                  <a:pt x="334599" y="4449938"/>
                </a:cubicBezTo>
                <a:lnTo>
                  <a:pt x="332890" y="4453515"/>
                </a:lnTo>
                <a:lnTo>
                  <a:pt x="331105" y="4467941"/>
                </a:lnTo>
                <a:lnTo>
                  <a:pt x="324289" y="4471861"/>
                </a:lnTo>
                <a:lnTo>
                  <a:pt x="317079" y="4493468"/>
                </a:lnTo>
                <a:cubicBezTo>
                  <a:pt x="315353" y="4501584"/>
                  <a:pt x="314639" y="4510343"/>
                  <a:pt x="315557" y="4520067"/>
                </a:cubicBezTo>
                <a:cubicBezTo>
                  <a:pt x="315451" y="4525669"/>
                  <a:pt x="315346" y="4531270"/>
                  <a:pt x="315240" y="4536872"/>
                </a:cubicBezTo>
                <a:lnTo>
                  <a:pt x="316200" y="4538297"/>
                </a:lnTo>
                <a:cubicBezTo>
                  <a:pt x="316738" y="4541182"/>
                  <a:pt x="316785" y="4544563"/>
                  <a:pt x="317507" y="4547582"/>
                </a:cubicBezTo>
                <a:cubicBezTo>
                  <a:pt x="322716" y="4552468"/>
                  <a:pt x="324912" y="4582137"/>
                  <a:pt x="323078" y="4592102"/>
                </a:cubicBezTo>
                <a:cubicBezTo>
                  <a:pt x="314597" y="4619728"/>
                  <a:pt x="334923" y="4645745"/>
                  <a:pt x="328722" y="4667914"/>
                </a:cubicBezTo>
                <a:cubicBezTo>
                  <a:pt x="330810" y="4685069"/>
                  <a:pt x="333803" y="4690356"/>
                  <a:pt x="335597" y="4695035"/>
                </a:cubicBezTo>
                <a:lnTo>
                  <a:pt x="339485" y="4695979"/>
                </a:lnTo>
                <a:lnTo>
                  <a:pt x="341089" y="4704268"/>
                </a:lnTo>
                <a:lnTo>
                  <a:pt x="342177" y="4706060"/>
                </a:lnTo>
                <a:cubicBezTo>
                  <a:pt x="344268" y="4709474"/>
                  <a:pt x="346234" y="4712931"/>
                  <a:pt x="347751" y="4716754"/>
                </a:cubicBezTo>
                <a:lnTo>
                  <a:pt x="344125" y="4764669"/>
                </a:lnTo>
                <a:lnTo>
                  <a:pt x="340188" y="4779386"/>
                </a:lnTo>
                <a:lnTo>
                  <a:pt x="335146" y="4787491"/>
                </a:lnTo>
                <a:lnTo>
                  <a:pt x="319124" y="4843514"/>
                </a:lnTo>
                <a:lnTo>
                  <a:pt x="305956" y="4881505"/>
                </a:lnTo>
                <a:lnTo>
                  <a:pt x="301062" y="4889332"/>
                </a:lnTo>
                <a:lnTo>
                  <a:pt x="302141" y="4899400"/>
                </a:lnTo>
                <a:cubicBezTo>
                  <a:pt x="302767" y="4900706"/>
                  <a:pt x="303536" y="4901803"/>
                  <a:pt x="304424" y="4902664"/>
                </a:cubicBezTo>
                <a:lnTo>
                  <a:pt x="293123" y="4932769"/>
                </a:lnTo>
                <a:lnTo>
                  <a:pt x="292275" y="4936482"/>
                </a:lnTo>
                <a:lnTo>
                  <a:pt x="288304" y="4962325"/>
                </a:lnTo>
                <a:cubicBezTo>
                  <a:pt x="288009" y="4988948"/>
                  <a:pt x="287715" y="5015570"/>
                  <a:pt x="287420" y="5042193"/>
                </a:cubicBezTo>
                <a:cubicBezTo>
                  <a:pt x="295373" y="5039737"/>
                  <a:pt x="281659" y="5060438"/>
                  <a:pt x="287020" y="5065655"/>
                </a:cubicBezTo>
                <a:cubicBezTo>
                  <a:pt x="291675" y="5068928"/>
                  <a:pt x="288601" y="5075970"/>
                  <a:pt x="288488" y="5082216"/>
                </a:cubicBezTo>
                <a:cubicBezTo>
                  <a:pt x="292282" y="5088207"/>
                  <a:pt x="287008" y="5117775"/>
                  <a:pt x="282763" y="5127114"/>
                </a:cubicBezTo>
                <a:cubicBezTo>
                  <a:pt x="267723" y="5152218"/>
                  <a:pt x="280799" y="5182399"/>
                  <a:pt x="269316" y="5202682"/>
                </a:cubicBezTo>
                <a:cubicBezTo>
                  <a:pt x="267050" y="5219969"/>
                  <a:pt x="268614" y="5225841"/>
                  <a:pt x="269174" y="5230835"/>
                </a:cubicBezTo>
                <a:lnTo>
                  <a:pt x="272679" y="5232660"/>
                </a:lnTo>
                <a:lnTo>
                  <a:pt x="272160" y="5241150"/>
                </a:lnTo>
                <a:lnTo>
                  <a:pt x="272760" y="5243156"/>
                </a:lnTo>
                <a:cubicBezTo>
                  <a:pt x="273922" y="5246984"/>
                  <a:pt x="274952" y="5250824"/>
                  <a:pt x="275462" y="5254919"/>
                </a:cubicBezTo>
                <a:cubicBezTo>
                  <a:pt x="258407" y="5258851"/>
                  <a:pt x="276976" y="5290392"/>
                  <a:pt x="262897" y="5286259"/>
                </a:cubicBezTo>
                <a:cubicBezTo>
                  <a:pt x="262724" y="5309439"/>
                  <a:pt x="239612" y="5337531"/>
                  <a:pt x="252761" y="5357801"/>
                </a:cubicBezTo>
                <a:cubicBezTo>
                  <a:pt x="248775" y="5392256"/>
                  <a:pt x="247799" y="5423412"/>
                  <a:pt x="242360" y="5460080"/>
                </a:cubicBezTo>
                <a:cubicBezTo>
                  <a:pt x="232632" y="5488478"/>
                  <a:pt x="242025" y="5519143"/>
                  <a:pt x="229880" y="5539714"/>
                </a:cubicBezTo>
                <a:cubicBezTo>
                  <a:pt x="230558" y="5572454"/>
                  <a:pt x="222150" y="5613340"/>
                  <a:pt x="204283" y="5639080"/>
                </a:cubicBezTo>
                <a:cubicBezTo>
                  <a:pt x="201596" y="5674226"/>
                  <a:pt x="191051" y="5680198"/>
                  <a:pt x="198948" y="5710958"/>
                </a:cubicBezTo>
                <a:cubicBezTo>
                  <a:pt x="196338" y="5713534"/>
                  <a:pt x="194185" y="5716550"/>
                  <a:pt x="192367" y="5719859"/>
                </a:cubicBezTo>
                <a:lnTo>
                  <a:pt x="188035" y="5729935"/>
                </a:lnTo>
                <a:lnTo>
                  <a:pt x="188428" y="5731182"/>
                </a:lnTo>
                <a:lnTo>
                  <a:pt x="181635" y="5753538"/>
                </a:lnTo>
                <a:lnTo>
                  <a:pt x="169744" y="5796307"/>
                </a:lnTo>
                <a:lnTo>
                  <a:pt x="170351" y="5796644"/>
                </a:lnTo>
                <a:cubicBezTo>
                  <a:pt x="171558" y="5797954"/>
                  <a:pt x="172173" y="5799948"/>
                  <a:pt x="171559" y="5803435"/>
                </a:cubicBezTo>
                <a:cubicBezTo>
                  <a:pt x="182664" y="5798231"/>
                  <a:pt x="175075" y="5805646"/>
                  <a:pt x="172284" y="5816391"/>
                </a:cubicBezTo>
                <a:cubicBezTo>
                  <a:pt x="188911" y="5810703"/>
                  <a:pt x="174844" y="5841128"/>
                  <a:pt x="182542" y="5846382"/>
                </a:cubicBezTo>
                <a:cubicBezTo>
                  <a:pt x="180118" y="5854404"/>
                  <a:pt x="177856" y="5862781"/>
                  <a:pt x="175877" y="5871336"/>
                </a:cubicBezTo>
                <a:lnTo>
                  <a:pt x="174910" y="5876376"/>
                </a:lnTo>
                <a:lnTo>
                  <a:pt x="175047" y="5876483"/>
                </a:lnTo>
                <a:cubicBezTo>
                  <a:pt x="175167" y="5877594"/>
                  <a:pt x="174973" y="5879257"/>
                  <a:pt x="174335" y="5881814"/>
                </a:cubicBezTo>
                <a:lnTo>
                  <a:pt x="171273" y="5895339"/>
                </a:lnTo>
                <a:cubicBezTo>
                  <a:pt x="171401" y="5896476"/>
                  <a:pt x="171530" y="5897612"/>
                  <a:pt x="171658" y="5898749"/>
                </a:cubicBezTo>
                <a:lnTo>
                  <a:pt x="174658" y="5919558"/>
                </a:lnTo>
                <a:cubicBezTo>
                  <a:pt x="173958" y="5933601"/>
                  <a:pt x="171208" y="5962838"/>
                  <a:pt x="169099" y="5984417"/>
                </a:cubicBezTo>
                <a:cubicBezTo>
                  <a:pt x="162916" y="6005205"/>
                  <a:pt x="164971" y="6025162"/>
                  <a:pt x="162007" y="6049043"/>
                </a:cubicBezTo>
                <a:cubicBezTo>
                  <a:pt x="150795" y="6073830"/>
                  <a:pt x="160091" y="6088483"/>
                  <a:pt x="156875" y="6114000"/>
                </a:cubicBezTo>
                <a:cubicBezTo>
                  <a:pt x="141597" y="6134477"/>
                  <a:pt x="163381" y="6133378"/>
                  <a:pt x="165441" y="6146938"/>
                </a:cubicBezTo>
                <a:lnTo>
                  <a:pt x="165177" y="6150658"/>
                </a:lnTo>
                <a:lnTo>
                  <a:pt x="161772" y="6160011"/>
                </a:lnTo>
                <a:lnTo>
                  <a:pt x="160051" y="6163393"/>
                </a:lnTo>
                <a:cubicBezTo>
                  <a:pt x="159032" y="6165775"/>
                  <a:pt x="158564" y="6167421"/>
                  <a:pt x="158473" y="6168628"/>
                </a:cubicBezTo>
                <a:cubicBezTo>
                  <a:pt x="158506" y="6168685"/>
                  <a:pt x="158540" y="6168742"/>
                  <a:pt x="158573" y="6168799"/>
                </a:cubicBezTo>
                <a:lnTo>
                  <a:pt x="146463" y="6196671"/>
                </a:lnTo>
                <a:cubicBezTo>
                  <a:pt x="152348" y="6205503"/>
                  <a:pt x="134460" y="6231012"/>
                  <a:pt x="150209" y="6232365"/>
                </a:cubicBezTo>
                <a:cubicBezTo>
                  <a:pt x="145821" y="6242321"/>
                  <a:pt x="137774" y="6246719"/>
                  <a:pt x="148544" y="6246162"/>
                </a:cubicBezTo>
                <a:cubicBezTo>
                  <a:pt x="147378" y="6249522"/>
                  <a:pt x="147566" y="6251866"/>
                  <a:pt x="148403" y="6253754"/>
                </a:cubicBezTo>
                <a:lnTo>
                  <a:pt x="138880" y="6276449"/>
                </a:lnTo>
                <a:cubicBezTo>
                  <a:pt x="138814" y="6277540"/>
                  <a:pt x="138749" y="6278630"/>
                  <a:pt x="138683" y="6279721"/>
                </a:cubicBezTo>
                <a:lnTo>
                  <a:pt x="130721" y="6293675"/>
                </a:lnTo>
                <a:lnTo>
                  <a:pt x="120717" y="6313967"/>
                </a:lnTo>
                <a:cubicBezTo>
                  <a:pt x="120758" y="6314457"/>
                  <a:pt x="120800" y="6314947"/>
                  <a:pt x="120841" y="6315437"/>
                </a:cubicBezTo>
                <a:lnTo>
                  <a:pt x="115208" y="6324024"/>
                </a:lnTo>
                <a:cubicBezTo>
                  <a:pt x="113007" y="6326672"/>
                  <a:pt x="103991" y="6364381"/>
                  <a:pt x="101217" y="6365923"/>
                </a:cubicBezTo>
                <a:lnTo>
                  <a:pt x="74946" y="6556817"/>
                </a:lnTo>
                <a:cubicBezTo>
                  <a:pt x="55357" y="6665926"/>
                  <a:pt x="35695" y="6744075"/>
                  <a:pt x="16001" y="6808678"/>
                </a:cubicBezTo>
                <a:lnTo>
                  <a:pt x="0" y="6858000"/>
                </a:lnTo>
                <a:lnTo>
                  <a:pt x="5734864" y="6858000"/>
                </a:lnTo>
                <a:lnTo>
                  <a:pt x="5734864"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2F53C965-EE0D-441D-96BF-AA4BFFC51461}"/>
              </a:ext>
            </a:extLst>
          </p:cNvPr>
          <p:cNvSpPr>
            <a:spLocks noGrp="1"/>
          </p:cNvSpPr>
          <p:nvPr>
            <p:ph type="title"/>
          </p:nvPr>
        </p:nvSpPr>
        <p:spPr>
          <a:xfrm>
            <a:off x="761685" y="1543079"/>
            <a:ext cx="3616913" cy="2795160"/>
          </a:xfrm>
        </p:spPr>
        <p:txBody>
          <a:bodyPr vert="horz" lIns="91440" tIns="45720" rIns="91440" bIns="45720" rtlCol="0" anchor="b">
            <a:normAutofit/>
          </a:bodyPr>
          <a:lstStyle/>
          <a:p>
            <a:pPr algn="ctr">
              <a:lnSpc>
                <a:spcPct val="90000"/>
              </a:lnSpc>
            </a:pPr>
            <a:r>
              <a:rPr lang="en-US" sz="4400" kern="1200">
                <a:solidFill>
                  <a:schemeClr val="tx1"/>
                </a:solidFill>
                <a:latin typeface="+mj-lt"/>
                <a:ea typeface="+mj-ea"/>
                <a:cs typeface="+mj-cs"/>
              </a:rPr>
              <a:t>Respectful Care Breakfast Planning Resource</a:t>
            </a:r>
          </a:p>
        </p:txBody>
      </p:sp>
      <p:sp>
        <p:nvSpPr>
          <p:cNvPr id="5" name="Footer Placeholder 4">
            <a:extLst>
              <a:ext uri="{FF2B5EF4-FFF2-40B4-BE49-F238E27FC236}">
                <a16:creationId xmlns:a16="http://schemas.microsoft.com/office/drawing/2014/main" id="{3E97C472-B7C4-432B-BE68-86FA3727418E}"/>
              </a:ext>
            </a:extLst>
          </p:cNvPr>
          <p:cNvSpPr>
            <a:spLocks noGrp="1"/>
          </p:cNvSpPr>
          <p:nvPr>
            <p:ph type="ftr" sz="quarter" idx="11"/>
          </p:nvPr>
        </p:nvSpPr>
        <p:spPr>
          <a:xfrm>
            <a:off x="509954" y="6309458"/>
            <a:ext cx="4114800" cy="365125"/>
          </a:xfrm>
        </p:spPr>
        <p:txBody>
          <a:bodyPr vert="horz" lIns="91440" tIns="45720" rIns="91440" bIns="45720" rtlCol="0" anchor="ctr">
            <a:normAutofit/>
          </a:bodyPr>
          <a:lstStyle/>
          <a:p>
            <a:pPr>
              <a:spcAft>
                <a:spcPts val="600"/>
              </a:spcAft>
            </a:pPr>
            <a:r>
              <a:rPr lang="en-US" sz="1000" kern="1200">
                <a:solidFill>
                  <a:schemeClr val="tx1">
                    <a:tint val="75000"/>
                  </a:schemeClr>
                </a:solidFill>
                <a:latin typeface="+mn-lt"/>
                <a:ea typeface="+mn-ea"/>
                <a:cs typeface="+mn-cs"/>
              </a:rPr>
              <a:t>Illinois Perinatal Quality Collaborative</a:t>
            </a:r>
          </a:p>
        </p:txBody>
      </p:sp>
      <p:sp>
        <p:nvSpPr>
          <p:cNvPr id="4" name="Slide Number Placeholder 3">
            <a:extLst>
              <a:ext uri="{FF2B5EF4-FFF2-40B4-BE49-F238E27FC236}">
                <a16:creationId xmlns:a16="http://schemas.microsoft.com/office/drawing/2014/main" id="{3C0BED1F-6F67-418F-8281-4E0D17E7419A}"/>
              </a:ext>
            </a:extLst>
          </p:cNvPr>
          <p:cNvSpPr>
            <a:spLocks noGrp="1"/>
          </p:cNvSpPr>
          <p:nvPr>
            <p:ph type="sldNum" sz="quarter" idx="10"/>
          </p:nvPr>
        </p:nvSpPr>
        <p:spPr>
          <a:xfrm>
            <a:off x="8610600" y="6356350"/>
            <a:ext cx="2743200" cy="365125"/>
          </a:xfrm>
        </p:spPr>
        <p:txBody>
          <a:bodyPr vert="horz" lIns="91440" tIns="45720" rIns="91440" bIns="45720" rtlCol="0" anchor="ctr">
            <a:normAutofit/>
          </a:bodyPr>
          <a:lstStyle/>
          <a:p>
            <a:pPr>
              <a:spcAft>
                <a:spcPts val="600"/>
              </a:spcAft>
            </a:pPr>
            <a:fld id="{97033E4B-E3EB-3D46-B2D8-3159663620FA}" type="slidenum">
              <a:rPr lang="en-US" sz="1000">
                <a:solidFill>
                  <a:schemeClr val="tx1">
                    <a:tint val="75000"/>
                  </a:schemeClr>
                </a:solidFill>
              </a:rPr>
              <a:pPr>
                <a:spcAft>
                  <a:spcPts val="600"/>
                </a:spcAft>
              </a:pPr>
              <a:t>16</a:t>
            </a:fld>
            <a:endParaRPr lang="en-US" sz="1000">
              <a:solidFill>
                <a:schemeClr val="tx1">
                  <a:tint val="75000"/>
                </a:schemeClr>
              </a:solidFill>
            </a:endParaRPr>
          </a:p>
        </p:txBody>
      </p:sp>
      <p:pic>
        <p:nvPicPr>
          <p:cNvPr id="6" name="Picture 6" descr="Text&#10;&#10;Description automatically generated">
            <a:extLst>
              <a:ext uri="{FF2B5EF4-FFF2-40B4-BE49-F238E27FC236}">
                <a16:creationId xmlns:a16="http://schemas.microsoft.com/office/drawing/2014/main" id="{41B853E7-DC83-C695-A9A7-763FA445DAE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6173273" y="-496"/>
            <a:ext cx="4878946" cy="6858990"/>
          </a:xfrm>
          <a:prstGeom prst="rect">
            <a:avLst/>
          </a:prstGeom>
        </p:spPr>
      </p:pic>
    </p:spTree>
    <p:extLst>
      <p:ext uri="{BB962C8B-B14F-4D97-AF65-F5344CB8AC3E}">
        <p14:creationId xmlns:p14="http://schemas.microsoft.com/office/powerpoint/2010/main" val="370343721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E596C0D-C023-FBC4-F7EC-88FD66CC91F7}"/>
              </a:ext>
            </a:extLst>
          </p:cNvPr>
          <p:cNvSpPr>
            <a:spLocks noGrp="1"/>
          </p:cNvSpPr>
          <p:nvPr>
            <p:ph type="title"/>
          </p:nvPr>
        </p:nvSpPr>
        <p:spPr/>
        <p:txBody>
          <a:bodyPr>
            <a:normAutofit fontScale="90000"/>
          </a:bodyPr>
          <a:lstStyle/>
          <a:p>
            <a:r>
              <a:rPr lang="en-US" dirty="0"/>
              <a:t>UI Health Respectful Care Luncheon Recruitment</a:t>
            </a:r>
          </a:p>
        </p:txBody>
      </p:sp>
      <p:sp>
        <p:nvSpPr>
          <p:cNvPr id="3" name="Content Placeholder 2">
            <a:extLst>
              <a:ext uri="{FF2B5EF4-FFF2-40B4-BE49-F238E27FC236}">
                <a16:creationId xmlns:a16="http://schemas.microsoft.com/office/drawing/2014/main" id="{9AA88ABB-71FE-97D9-E9DD-99BE79D88847}"/>
              </a:ext>
            </a:extLst>
          </p:cNvPr>
          <p:cNvSpPr>
            <a:spLocks noGrp="1"/>
          </p:cNvSpPr>
          <p:nvPr>
            <p:ph idx="1"/>
          </p:nvPr>
        </p:nvSpPr>
        <p:spPr>
          <a:xfrm>
            <a:off x="838200" y="1929383"/>
            <a:ext cx="10956720" cy="4853971"/>
          </a:xfrm>
        </p:spPr>
        <p:txBody>
          <a:bodyPr/>
          <a:lstStyle/>
          <a:p>
            <a:pPr marL="0" marR="0" indent="0" algn="ctr">
              <a:lnSpc>
                <a:spcPct val="107000"/>
              </a:lnSpc>
              <a:spcBef>
                <a:spcPts val="0"/>
              </a:spcBef>
              <a:spcAft>
                <a:spcPts val="800"/>
              </a:spcAft>
              <a:buNone/>
            </a:pPr>
            <a:r>
              <a:rPr lang="en-US" sz="1800" b="1" kern="100" dirty="0">
                <a:effectLst/>
                <a:latin typeface="Cambria" panose="02040503050406030204" pitchFamily="18" charset="0"/>
                <a:ea typeface="Calibri" panose="020F0502020204030204" pitchFamily="34" charset="0"/>
                <a:cs typeface="Times New Roman" panose="02020603050405020304" pitchFamily="18" charset="0"/>
              </a:rPr>
              <a:t>Be Our Guest</a:t>
            </a:r>
            <a:r>
              <a:rPr lang="en-US" sz="1800" kern="100" dirty="0">
                <a:effectLst/>
                <a:latin typeface="Cambria" panose="02040503050406030204" pitchFamily="18" charset="0"/>
                <a:ea typeface="Calibri" panose="020F0502020204030204" pitchFamily="34" charset="0"/>
                <a:cs typeface="Times New Roman" panose="02020603050405020304" pitchFamily="18" charset="0"/>
              </a:rPr>
              <a:t> </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indent="0" algn="ctr">
              <a:lnSpc>
                <a:spcPct val="107000"/>
              </a:lnSpc>
              <a:spcBef>
                <a:spcPts val="0"/>
              </a:spcBef>
              <a:spcAft>
                <a:spcPts val="800"/>
              </a:spcAft>
              <a:buNone/>
            </a:pPr>
            <a:r>
              <a:rPr lang="en-US" sz="1800" kern="100" dirty="0">
                <a:effectLst/>
                <a:latin typeface="Cambria" panose="02040503050406030204" pitchFamily="18" charset="0"/>
                <a:ea typeface="Calibri" panose="020F0502020204030204" pitchFamily="34" charset="0"/>
                <a:cs typeface="Times New Roman" panose="02020603050405020304" pitchFamily="18" charset="0"/>
              </a:rPr>
              <a:t>The UI Health Women’s Health Team is hosting a tea, and we want </a:t>
            </a:r>
            <a:r>
              <a:rPr lang="en-US" sz="1800" b="1" kern="100" dirty="0">
                <a:effectLst/>
                <a:latin typeface="Cambria" panose="02040503050406030204" pitchFamily="18" charset="0"/>
                <a:ea typeface="Calibri" panose="020F0502020204030204" pitchFamily="34" charset="0"/>
                <a:cs typeface="Times New Roman" panose="02020603050405020304" pitchFamily="18" charset="0"/>
              </a:rPr>
              <a:t>YOU</a:t>
            </a:r>
            <a:r>
              <a:rPr lang="en-US" sz="1800" kern="100" dirty="0">
                <a:effectLst/>
                <a:latin typeface="Cambria" panose="02040503050406030204" pitchFamily="18" charset="0"/>
                <a:ea typeface="Calibri" panose="020F0502020204030204" pitchFamily="34" charset="0"/>
                <a:cs typeface="Times New Roman" panose="02020603050405020304" pitchFamily="18" charset="0"/>
              </a:rPr>
              <a:t> to be the main attraction!</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endParaRPr lang="en-US" dirty="0"/>
          </a:p>
        </p:txBody>
      </p:sp>
      <p:pic>
        <p:nvPicPr>
          <p:cNvPr id="9" name="Picture 8" descr="A picture containing plate, table, cup, dining table&#10;&#10;Description automatically generated">
            <a:extLst>
              <a:ext uri="{FF2B5EF4-FFF2-40B4-BE49-F238E27FC236}">
                <a16:creationId xmlns:a16="http://schemas.microsoft.com/office/drawing/2014/main" id="{B6FA9DFC-2FC1-4BB4-812A-0FC4693F1B98}"/>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390521" y="2631440"/>
            <a:ext cx="5156200" cy="1595120"/>
          </a:xfrm>
          <a:prstGeom prst="rect">
            <a:avLst/>
          </a:prstGeom>
          <a:noFill/>
          <a:ln>
            <a:noFill/>
          </a:ln>
        </p:spPr>
      </p:pic>
      <p:sp>
        <p:nvSpPr>
          <p:cNvPr id="13" name="TextBox 12">
            <a:extLst>
              <a:ext uri="{FF2B5EF4-FFF2-40B4-BE49-F238E27FC236}">
                <a16:creationId xmlns:a16="http://schemas.microsoft.com/office/drawing/2014/main" id="{C6AFE671-0AC0-3066-AE59-5D45FDDD829F}"/>
              </a:ext>
            </a:extLst>
          </p:cNvPr>
          <p:cNvSpPr txBox="1"/>
          <p:nvPr/>
        </p:nvSpPr>
        <p:spPr>
          <a:xfrm>
            <a:off x="6739667" y="2808496"/>
            <a:ext cx="5055253" cy="1559209"/>
          </a:xfrm>
          <a:prstGeom prst="rect">
            <a:avLst/>
          </a:prstGeom>
          <a:noFill/>
        </p:spPr>
        <p:txBody>
          <a:bodyPr wrap="square">
            <a:sp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US" sz="1800" b="0" i="0" u="none" strike="noStrike" kern="100" cap="none" spc="0" normalizeH="0" baseline="0" noProof="0" dirty="0">
                <a:ln>
                  <a:noFill/>
                </a:ln>
                <a:solidFill>
                  <a:srgbClr val="000000"/>
                </a:solidFill>
                <a:effectLst/>
                <a:uLnTx/>
                <a:uFillTx/>
                <a:latin typeface="Cambria" panose="02040503050406030204" pitchFamily="18" charset="0"/>
                <a:ea typeface="Calibri" panose="020F0502020204030204" pitchFamily="34" charset="0"/>
                <a:cs typeface="Times New Roman" panose="02020603050405020304" pitchFamily="18" charset="0"/>
              </a:rPr>
              <a:t>UI Health, as members of the Illinois Perinatal Quality Collaborative (ILPQC), is interested in knowing about you. Particularly, we want to know, </a:t>
            </a:r>
            <a:r>
              <a:rPr kumimoji="0" lang="en-US" sz="1800" b="1" i="0" u="none" strike="noStrike" kern="100" cap="none" spc="0" normalizeH="0" baseline="0" noProof="0" dirty="0">
                <a:ln>
                  <a:noFill/>
                </a:ln>
                <a:solidFill>
                  <a:srgbClr val="000000"/>
                </a:solidFill>
                <a:effectLst/>
                <a:uLnTx/>
                <a:uFillTx/>
                <a:latin typeface="Cambria" panose="02040503050406030204" pitchFamily="18" charset="0"/>
                <a:ea typeface="Calibri" panose="020F0502020204030204" pitchFamily="34" charset="0"/>
                <a:cs typeface="Times New Roman" panose="02020603050405020304" pitchFamily="18" charset="0"/>
              </a:rPr>
              <a:t>“What does respectful care look like to you”?</a:t>
            </a:r>
            <a:endParaRPr kumimoji="0" lang="en-US" sz="1800" b="0" i="0" u="none" strike="noStrike" kern="1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pic>
        <p:nvPicPr>
          <p:cNvPr id="15" name="Picture 14" descr="A person sitting under an umbrella&#10;&#10;Description automatically generated with low confidence">
            <a:extLst>
              <a:ext uri="{FF2B5EF4-FFF2-40B4-BE49-F238E27FC236}">
                <a16:creationId xmlns:a16="http://schemas.microsoft.com/office/drawing/2014/main" id="{9234D3BB-61C6-BF81-2A34-39556732FDD0}"/>
              </a:ext>
            </a:extLst>
          </p:cNvPr>
          <p:cNvPicPr>
            <a:picLocks noChangeAspect="1"/>
          </p:cNvPicPr>
          <p:nvPr/>
        </p:nvPicPr>
        <p:blipFill rotWithShape="1">
          <a:blip r:embed="rId3" r:link="rId4" cstate="email">
            <a:extLst>
              <a:ext uri="{28A0092B-C50C-407E-A947-70E740481C1C}">
                <a14:useLocalDpi xmlns:a14="http://schemas.microsoft.com/office/drawing/2010/main"/>
              </a:ext>
            </a:extLst>
          </a:blip>
          <a:srcRect/>
          <a:stretch>
            <a:fillRect/>
          </a:stretch>
        </p:blipFill>
        <p:spPr bwMode="auto">
          <a:xfrm>
            <a:off x="8208864" y="4560570"/>
            <a:ext cx="2715895" cy="1932305"/>
          </a:xfrm>
          <a:prstGeom prst="rect">
            <a:avLst/>
          </a:prstGeom>
          <a:noFill/>
          <a:ln>
            <a:noFill/>
          </a:ln>
          <a:extLst>
            <a:ext uri="{53640926-AAD7-44D8-BBD7-CCE9431645EC}">
              <a14:shadowObscured xmlns:a14="http://schemas.microsoft.com/office/drawing/2010/main"/>
            </a:ext>
          </a:extLst>
        </p:spPr>
      </p:pic>
      <p:sp>
        <p:nvSpPr>
          <p:cNvPr id="19" name="TextBox 18">
            <a:extLst>
              <a:ext uri="{FF2B5EF4-FFF2-40B4-BE49-F238E27FC236}">
                <a16:creationId xmlns:a16="http://schemas.microsoft.com/office/drawing/2014/main" id="{CCD9E658-BD7C-6E1B-BD30-49F8D39BECF8}"/>
              </a:ext>
            </a:extLst>
          </p:cNvPr>
          <p:cNvSpPr txBox="1"/>
          <p:nvPr/>
        </p:nvSpPr>
        <p:spPr>
          <a:xfrm>
            <a:off x="1267241" y="4353632"/>
            <a:ext cx="6097554" cy="2263761"/>
          </a:xfrm>
          <a:prstGeom prst="rect">
            <a:avLst/>
          </a:prstGeom>
          <a:noFill/>
        </p:spPr>
        <p:txBody>
          <a:bodyPr wrap="square">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US" sz="1200" b="0" i="0" u="none" strike="noStrike" kern="100" cap="none" spc="0" normalizeH="0" baseline="0" noProof="0" dirty="0">
                <a:ln>
                  <a:noFill/>
                </a:ln>
                <a:solidFill>
                  <a:srgbClr val="000000"/>
                </a:solidFill>
                <a:effectLst/>
                <a:uLnTx/>
                <a:uFillTx/>
                <a:latin typeface="Cambria" panose="02040503050406030204" pitchFamily="18" charset="0"/>
                <a:ea typeface="Calibri" panose="020F0502020204030204" pitchFamily="34" charset="0"/>
                <a:cs typeface="Times New Roman" panose="02020603050405020304" pitchFamily="18" charset="0"/>
              </a:rPr>
              <a:t>We are seeking those who have recently delivered with us to come and have light refreshments with our team, share your birth experience (good, bad or indifferent), and let us know what we can possibly do in the future to make those experiences better for birthing persons. </a:t>
            </a:r>
            <a:r>
              <a:rPr kumimoji="0" lang="en-US" sz="1200" b="1" i="0" u="none" strike="noStrike" kern="100" cap="none" spc="0" normalizeH="0" baseline="0" noProof="0" dirty="0">
                <a:ln>
                  <a:noFill/>
                </a:ln>
                <a:solidFill>
                  <a:srgbClr val="000000"/>
                </a:solidFill>
                <a:effectLst/>
                <a:uLnTx/>
                <a:uFillTx/>
                <a:latin typeface="Cambria" panose="02040503050406030204" pitchFamily="18" charset="0"/>
                <a:ea typeface="Calibri" panose="020F0502020204030204" pitchFamily="34" charset="0"/>
                <a:cs typeface="Times New Roman" panose="02020603050405020304" pitchFamily="18" charset="0"/>
              </a:rPr>
              <a:t>So, if you’re comfortable being a part of a 30-minute panel discussion to enlighten our OB providers, nurses, and staff on how you expect to be cared for while delivering a baby, we want to hear from you! </a:t>
            </a:r>
            <a:endParaRPr kumimoji="0" lang="en-US" sz="1200" b="0" i="0" u="none" strike="noStrike" kern="1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US" sz="1200" b="0" i="0" u="none" strike="noStrike" kern="100" cap="none" spc="0" normalizeH="0" baseline="0" noProof="0" dirty="0">
                <a:ln>
                  <a:noFill/>
                </a:ln>
                <a:solidFill>
                  <a:srgbClr val="000000"/>
                </a:solidFill>
                <a:effectLst/>
                <a:uLnTx/>
                <a:uFillTx/>
                <a:latin typeface="Cambria" panose="02040503050406030204" pitchFamily="18" charset="0"/>
                <a:ea typeface="Calibri" panose="020F0502020204030204" pitchFamily="34" charset="0"/>
                <a:cs typeface="Times New Roman" panose="02020603050405020304" pitchFamily="18" charset="0"/>
              </a:rPr>
              <a:t> </a:t>
            </a:r>
            <a:endParaRPr kumimoji="0" lang="en-US" sz="1200" b="0" i="0" u="none" strike="noStrike" kern="1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US" sz="1200" b="0" i="0" u="none" strike="noStrike" kern="100" cap="none" spc="0" normalizeH="0" baseline="0" noProof="0" dirty="0">
                <a:ln>
                  <a:noFill/>
                </a:ln>
                <a:solidFill>
                  <a:srgbClr val="000000"/>
                </a:solidFill>
                <a:effectLst/>
                <a:uLnTx/>
                <a:uFillTx/>
                <a:latin typeface="Cambria" panose="02040503050406030204" pitchFamily="18" charset="0"/>
                <a:ea typeface="Calibri" panose="020F0502020204030204" pitchFamily="34" charset="0"/>
                <a:cs typeface="Times New Roman" panose="02020603050405020304" pitchFamily="18" charset="0"/>
              </a:rPr>
              <a:t>If you’re interested, please let your nurse, physician, or midwife know and we will reach out to you. You can also reach out to us on your own by emailing or calling the individual below. Thanks! And we look forward to seeing you!</a:t>
            </a:r>
            <a:endParaRPr kumimoji="0" lang="en-US" sz="1200" b="0" i="0" u="none" strike="noStrike" kern="1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351879225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058" name="Rectangle 2057">
            <a:extLst>
              <a:ext uri="{FF2B5EF4-FFF2-40B4-BE49-F238E27FC236}">
                <a16:creationId xmlns:a16="http://schemas.microsoft.com/office/drawing/2014/main" id="{94BFCCA4-109C-4B21-816E-144FE75C38E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he Hand"/>
              <a:ea typeface="+mn-ea"/>
              <a:cs typeface="+mn-cs"/>
            </a:endParaRPr>
          </a:p>
        </p:txBody>
      </p:sp>
      <p:sp>
        <p:nvSpPr>
          <p:cNvPr id="2" name="Title 1">
            <a:extLst>
              <a:ext uri="{FF2B5EF4-FFF2-40B4-BE49-F238E27FC236}">
                <a16:creationId xmlns:a16="http://schemas.microsoft.com/office/drawing/2014/main" id="{915935FA-0E72-3607-F6A4-8E7B6E7CC2A0}"/>
              </a:ext>
            </a:extLst>
          </p:cNvPr>
          <p:cNvSpPr>
            <a:spLocks noGrp="1"/>
          </p:cNvSpPr>
          <p:nvPr>
            <p:ph type="title"/>
          </p:nvPr>
        </p:nvSpPr>
        <p:spPr>
          <a:xfrm>
            <a:off x="630918" y="643465"/>
            <a:ext cx="3895359" cy="1846615"/>
          </a:xfrm>
        </p:spPr>
        <p:txBody>
          <a:bodyPr anchor="b">
            <a:normAutofit/>
          </a:bodyPr>
          <a:lstStyle/>
          <a:p>
            <a:r>
              <a:rPr lang="en-US" sz="3600" dirty="0"/>
              <a:t>UI Health Respectful Care Luncheon Day</a:t>
            </a:r>
          </a:p>
        </p:txBody>
      </p:sp>
      <p:sp>
        <p:nvSpPr>
          <p:cNvPr id="2060" name="Rectangle 6">
            <a:extLst>
              <a:ext uri="{FF2B5EF4-FFF2-40B4-BE49-F238E27FC236}">
                <a16:creationId xmlns:a16="http://schemas.microsoft.com/office/drawing/2014/main" id="{3FCFB1DE-0B7E-48CC-BA90-B2AB0889F9D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745753" y="2634908"/>
            <a:ext cx="3772532" cy="27432"/>
          </a:xfrm>
          <a:custGeom>
            <a:avLst/>
            <a:gdLst>
              <a:gd name="connsiteX0" fmla="*/ 0 w 3772532"/>
              <a:gd name="connsiteY0" fmla="*/ 0 h 27432"/>
              <a:gd name="connsiteX1" fmla="*/ 704206 w 3772532"/>
              <a:gd name="connsiteY1" fmla="*/ 0 h 27432"/>
              <a:gd name="connsiteX2" fmla="*/ 1370687 w 3772532"/>
              <a:gd name="connsiteY2" fmla="*/ 0 h 27432"/>
              <a:gd name="connsiteX3" fmla="*/ 2037167 w 3772532"/>
              <a:gd name="connsiteY3" fmla="*/ 0 h 27432"/>
              <a:gd name="connsiteX4" fmla="*/ 2552747 w 3772532"/>
              <a:gd name="connsiteY4" fmla="*/ 0 h 27432"/>
              <a:gd name="connsiteX5" fmla="*/ 3106051 w 3772532"/>
              <a:gd name="connsiteY5" fmla="*/ 0 h 27432"/>
              <a:gd name="connsiteX6" fmla="*/ 3772532 w 3772532"/>
              <a:gd name="connsiteY6" fmla="*/ 0 h 27432"/>
              <a:gd name="connsiteX7" fmla="*/ 3772532 w 3772532"/>
              <a:gd name="connsiteY7" fmla="*/ 27432 h 27432"/>
              <a:gd name="connsiteX8" fmla="*/ 3143777 w 3772532"/>
              <a:gd name="connsiteY8" fmla="*/ 27432 h 27432"/>
              <a:gd name="connsiteX9" fmla="*/ 2628197 w 3772532"/>
              <a:gd name="connsiteY9" fmla="*/ 27432 h 27432"/>
              <a:gd name="connsiteX10" fmla="*/ 2112618 w 3772532"/>
              <a:gd name="connsiteY10" fmla="*/ 27432 h 27432"/>
              <a:gd name="connsiteX11" fmla="*/ 1446137 w 3772532"/>
              <a:gd name="connsiteY11" fmla="*/ 27432 h 27432"/>
              <a:gd name="connsiteX12" fmla="*/ 892833 w 3772532"/>
              <a:gd name="connsiteY12" fmla="*/ 27432 h 27432"/>
              <a:gd name="connsiteX13" fmla="*/ 0 w 3772532"/>
              <a:gd name="connsiteY13" fmla="*/ 27432 h 27432"/>
              <a:gd name="connsiteX14" fmla="*/ 0 w 3772532"/>
              <a:gd name="connsiteY14" fmla="*/ 0 h 27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72532" h="27432" fill="none" extrusionOk="0">
                <a:moveTo>
                  <a:pt x="0" y="0"/>
                </a:moveTo>
                <a:cubicBezTo>
                  <a:pt x="244720" y="-3658"/>
                  <a:pt x="354662" y="-9412"/>
                  <a:pt x="704206" y="0"/>
                </a:cubicBezTo>
                <a:cubicBezTo>
                  <a:pt x="1053750" y="9412"/>
                  <a:pt x="1098475" y="-322"/>
                  <a:pt x="1370687" y="0"/>
                </a:cubicBezTo>
                <a:cubicBezTo>
                  <a:pt x="1642899" y="322"/>
                  <a:pt x="1719797" y="-23304"/>
                  <a:pt x="2037167" y="0"/>
                </a:cubicBezTo>
                <a:cubicBezTo>
                  <a:pt x="2354537" y="23304"/>
                  <a:pt x="2327380" y="-17312"/>
                  <a:pt x="2552747" y="0"/>
                </a:cubicBezTo>
                <a:cubicBezTo>
                  <a:pt x="2778114" y="17312"/>
                  <a:pt x="2963395" y="16906"/>
                  <a:pt x="3106051" y="0"/>
                </a:cubicBezTo>
                <a:cubicBezTo>
                  <a:pt x="3248707" y="-16906"/>
                  <a:pt x="3607729" y="-1190"/>
                  <a:pt x="3772532" y="0"/>
                </a:cubicBezTo>
                <a:cubicBezTo>
                  <a:pt x="3771575" y="8431"/>
                  <a:pt x="3772183" y="14612"/>
                  <a:pt x="3772532" y="27432"/>
                </a:cubicBezTo>
                <a:cubicBezTo>
                  <a:pt x="3590140" y="16334"/>
                  <a:pt x="3310324" y="674"/>
                  <a:pt x="3143777" y="27432"/>
                </a:cubicBezTo>
                <a:cubicBezTo>
                  <a:pt x="2977231" y="54190"/>
                  <a:pt x="2760348" y="26592"/>
                  <a:pt x="2628197" y="27432"/>
                </a:cubicBezTo>
                <a:cubicBezTo>
                  <a:pt x="2496046" y="28272"/>
                  <a:pt x="2363991" y="25547"/>
                  <a:pt x="2112618" y="27432"/>
                </a:cubicBezTo>
                <a:cubicBezTo>
                  <a:pt x="1861245" y="29317"/>
                  <a:pt x="1763019" y="1242"/>
                  <a:pt x="1446137" y="27432"/>
                </a:cubicBezTo>
                <a:cubicBezTo>
                  <a:pt x="1129255" y="53622"/>
                  <a:pt x="1116896" y="2843"/>
                  <a:pt x="892833" y="27432"/>
                </a:cubicBezTo>
                <a:cubicBezTo>
                  <a:pt x="668770" y="52021"/>
                  <a:pt x="337811" y="-9110"/>
                  <a:pt x="0" y="27432"/>
                </a:cubicBezTo>
                <a:cubicBezTo>
                  <a:pt x="226" y="18208"/>
                  <a:pt x="-648" y="12891"/>
                  <a:pt x="0" y="0"/>
                </a:cubicBezTo>
                <a:close/>
              </a:path>
              <a:path w="3772532" h="27432" stroke="0" extrusionOk="0">
                <a:moveTo>
                  <a:pt x="0" y="0"/>
                </a:moveTo>
                <a:cubicBezTo>
                  <a:pt x="136381" y="23473"/>
                  <a:pt x="333157" y="-1611"/>
                  <a:pt x="591030" y="0"/>
                </a:cubicBezTo>
                <a:cubicBezTo>
                  <a:pt x="848903" y="1611"/>
                  <a:pt x="874121" y="-21763"/>
                  <a:pt x="1106609" y="0"/>
                </a:cubicBezTo>
                <a:cubicBezTo>
                  <a:pt x="1339097" y="21763"/>
                  <a:pt x="1575126" y="18505"/>
                  <a:pt x="1810815" y="0"/>
                </a:cubicBezTo>
                <a:cubicBezTo>
                  <a:pt x="2046504" y="-18505"/>
                  <a:pt x="2110261" y="21722"/>
                  <a:pt x="2401845" y="0"/>
                </a:cubicBezTo>
                <a:cubicBezTo>
                  <a:pt x="2693429" y="-21722"/>
                  <a:pt x="2769280" y="8922"/>
                  <a:pt x="2992875" y="0"/>
                </a:cubicBezTo>
                <a:cubicBezTo>
                  <a:pt x="3216470" y="-8922"/>
                  <a:pt x="3395186" y="-17861"/>
                  <a:pt x="3772532" y="0"/>
                </a:cubicBezTo>
                <a:cubicBezTo>
                  <a:pt x="3771177" y="9524"/>
                  <a:pt x="3771330" y="13975"/>
                  <a:pt x="3772532" y="27432"/>
                </a:cubicBezTo>
                <a:cubicBezTo>
                  <a:pt x="3635941" y="57411"/>
                  <a:pt x="3310352" y="7993"/>
                  <a:pt x="3143777" y="27432"/>
                </a:cubicBezTo>
                <a:cubicBezTo>
                  <a:pt x="2977203" y="46871"/>
                  <a:pt x="2807596" y="3382"/>
                  <a:pt x="2628197" y="27432"/>
                </a:cubicBezTo>
                <a:cubicBezTo>
                  <a:pt x="2448798" y="51482"/>
                  <a:pt x="2302918" y="50688"/>
                  <a:pt x="1999442" y="27432"/>
                </a:cubicBezTo>
                <a:cubicBezTo>
                  <a:pt x="1695966" y="4176"/>
                  <a:pt x="1623081" y="31473"/>
                  <a:pt x="1370687" y="27432"/>
                </a:cubicBezTo>
                <a:cubicBezTo>
                  <a:pt x="1118294" y="23391"/>
                  <a:pt x="932834" y="17695"/>
                  <a:pt x="779657" y="27432"/>
                </a:cubicBezTo>
                <a:cubicBezTo>
                  <a:pt x="626480" y="37170"/>
                  <a:pt x="206972" y="-11355"/>
                  <a:pt x="0" y="27432"/>
                </a:cubicBezTo>
                <a:cubicBezTo>
                  <a:pt x="-800" y="16780"/>
                  <a:pt x="-583" y="12910"/>
                  <a:pt x="0" y="0"/>
                </a:cubicBezTo>
                <a:close/>
              </a:path>
            </a:pathLst>
          </a:custGeom>
          <a:solidFill>
            <a:srgbClr val="D59164"/>
          </a:solidFill>
          <a:ln w="38100" cap="rnd">
            <a:solidFill>
              <a:srgbClr val="D59164"/>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he Hand"/>
              <a:ea typeface="+mn-ea"/>
              <a:cs typeface="+mn-cs"/>
            </a:endParaRPr>
          </a:p>
        </p:txBody>
      </p:sp>
      <p:pic>
        <p:nvPicPr>
          <p:cNvPr id="13" name="Content Placeholder 12" descr="A person giving a presentation to a baby&#10;&#10;Description automatically generated with low confidence">
            <a:extLst>
              <a:ext uri="{FF2B5EF4-FFF2-40B4-BE49-F238E27FC236}">
                <a16:creationId xmlns:a16="http://schemas.microsoft.com/office/drawing/2014/main" id="{B9778CAA-8462-EC99-3DF8-8CE58A12398D}"/>
              </a:ext>
            </a:extLst>
          </p:cNvPr>
          <p:cNvPicPr>
            <a:picLocks noGrp="1" noChangeAspect="1"/>
          </p:cNvPicPr>
          <p:nvPr>
            <p:ph idx="1"/>
          </p:nvPr>
        </p:nvPicPr>
        <p:blipFill>
          <a:blip r:embed="rId2" cstate="email">
            <a:extLst>
              <a:ext uri="{28A0092B-C50C-407E-A947-70E740481C1C}">
                <a14:useLocalDpi xmlns:a14="http://schemas.microsoft.com/office/drawing/2010/main"/>
              </a:ext>
            </a:extLst>
          </a:blip>
          <a:stretch>
            <a:fillRect/>
          </a:stretch>
        </p:blipFill>
        <p:spPr>
          <a:xfrm>
            <a:off x="460248" y="2807168"/>
            <a:ext cx="2539603" cy="3386138"/>
          </a:xfrm>
        </p:spPr>
      </p:pic>
      <p:pic>
        <p:nvPicPr>
          <p:cNvPr id="5" name="Content Placeholder 4" descr="A group of people sitting in chairs in front of a projection screen&#10;&#10;Description automatically generated with medium confidence">
            <a:extLst>
              <a:ext uri="{FF2B5EF4-FFF2-40B4-BE49-F238E27FC236}">
                <a16:creationId xmlns:a16="http://schemas.microsoft.com/office/drawing/2014/main" id="{74B1F9EF-9133-25CA-DFD8-3B1833E7F516}"/>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455489" y="2807168"/>
            <a:ext cx="2999972" cy="3999963"/>
          </a:xfrm>
          <a:prstGeom prst="rect">
            <a:avLst/>
          </a:prstGeom>
        </p:spPr>
      </p:pic>
      <p:pic>
        <p:nvPicPr>
          <p:cNvPr id="2050" name="Picture 2">
            <a:extLst>
              <a:ext uri="{FF2B5EF4-FFF2-40B4-BE49-F238E27FC236}">
                <a16:creationId xmlns:a16="http://schemas.microsoft.com/office/drawing/2014/main" id="{E97D27EB-EA8F-BCB6-E945-E65ADBFA666F}"/>
              </a:ext>
            </a:extLst>
          </p:cNvPr>
          <p:cNvPicPr>
            <a:picLocks noChangeAspect="1" noChangeArrowheads="1"/>
          </p:cNvPicPr>
          <p:nvPr/>
        </p:nvPicPr>
        <p:blipFill>
          <a:blip r:embed="rId4">
            <a:extLst>
              <a:ext uri="{28A0092B-C50C-407E-A947-70E740481C1C}">
                <a14:useLocalDpi xmlns:a14="http://schemas.microsoft.com/office/drawing/2010/main"/>
              </a:ext>
            </a:extLst>
          </a:blip>
          <a:stretch>
            <a:fillRect/>
          </a:stretch>
        </p:blipFill>
        <p:spPr bwMode="auto">
          <a:xfrm>
            <a:off x="4947752" y="183532"/>
            <a:ext cx="3099816" cy="2324862"/>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6" descr="A picture containing clothing, indoor, human face, person&#10;&#10;Description automatically generated">
            <a:extLst>
              <a:ext uri="{FF2B5EF4-FFF2-40B4-BE49-F238E27FC236}">
                <a16:creationId xmlns:a16="http://schemas.microsoft.com/office/drawing/2014/main" id="{8303DB33-C046-55E6-7CE8-65A66FC3986C}"/>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8580913" y="358458"/>
            <a:ext cx="3608039" cy="3986784"/>
          </a:xfrm>
          <a:prstGeom prst="rect">
            <a:avLst/>
          </a:prstGeom>
        </p:spPr>
      </p:pic>
      <p:pic>
        <p:nvPicPr>
          <p:cNvPr id="15" name="Picture 14" descr="Two women sitting in chairs with microphones&#10;&#10;Description automatically generated with medium confidence">
            <a:extLst>
              <a:ext uri="{FF2B5EF4-FFF2-40B4-BE49-F238E27FC236}">
                <a16:creationId xmlns:a16="http://schemas.microsoft.com/office/drawing/2014/main" id="{A817DF4B-9544-6231-D57B-721381AFEB3A}"/>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244087" y="2807168"/>
            <a:ext cx="1915742" cy="3386138"/>
          </a:xfrm>
          <a:prstGeom prst="rect">
            <a:avLst/>
          </a:prstGeom>
        </p:spPr>
      </p:pic>
    </p:spTree>
    <p:extLst>
      <p:ext uri="{BB962C8B-B14F-4D97-AF65-F5344CB8AC3E}">
        <p14:creationId xmlns:p14="http://schemas.microsoft.com/office/powerpoint/2010/main" val="129088486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1707FC24-6981-43D9-B525-C7832BA2246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ltGray">
          <a:xfrm>
            <a:off x="336884" y="311449"/>
            <a:ext cx="4332307" cy="6179552"/>
          </a:xfrm>
          <a:prstGeom prst="rect">
            <a:avLst/>
          </a:prstGeom>
          <a:solidFill>
            <a:srgbClr val="404040"/>
          </a:solidFill>
          <a:ln w="127000" cap="sq" cmpd="thinThick">
            <a:solidFill>
              <a:srgbClr val="4040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
        <p:nvSpPr>
          <p:cNvPr id="2" name="Title 1">
            <a:extLst>
              <a:ext uri="{FF2B5EF4-FFF2-40B4-BE49-F238E27FC236}">
                <a16:creationId xmlns:a16="http://schemas.microsoft.com/office/drawing/2014/main" id="{C05FC615-6E1B-539C-2458-71F9EA30F9BC}"/>
              </a:ext>
            </a:extLst>
          </p:cNvPr>
          <p:cNvSpPr>
            <a:spLocks noGrp="1"/>
          </p:cNvSpPr>
          <p:nvPr>
            <p:ph type="title"/>
          </p:nvPr>
        </p:nvSpPr>
        <p:spPr>
          <a:xfrm>
            <a:off x="742950" y="742951"/>
            <a:ext cx="3476625" cy="4962524"/>
          </a:xfrm>
        </p:spPr>
        <p:txBody>
          <a:bodyPr vert="horz" lIns="91440" tIns="45720" rIns="91440" bIns="45720" rtlCol="0" anchor="ctr">
            <a:normAutofit/>
          </a:bodyPr>
          <a:lstStyle/>
          <a:p>
            <a:pPr algn="ctr" defTabSz="914400"/>
            <a:r>
              <a:rPr lang="en-US" sz="4800" kern="1200">
                <a:solidFill>
                  <a:srgbClr val="FFFFFF"/>
                </a:solidFill>
                <a:latin typeface="+mj-lt"/>
                <a:ea typeface="+mj-ea"/>
                <a:cs typeface="+mj-cs"/>
              </a:rPr>
              <a:t>Memorial Hospital of Carbondale Respectful Care Breakfast Invite</a:t>
            </a:r>
          </a:p>
        </p:txBody>
      </p:sp>
      <p:pic>
        <p:nvPicPr>
          <p:cNvPr id="5" name="Picture 4">
            <a:extLst>
              <a:ext uri="{FF2B5EF4-FFF2-40B4-BE49-F238E27FC236}">
                <a16:creationId xmlns:a16="http://schemas.microsoft.com/office/drawing/2014/main" id="{B4EF2158-12A6-9266-7361-3A5389B26274}"/>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6092978" y="492573"/>
            <a:ext cx="4675232" cy="5880796"/>
          </a:xfrm>
          <a:prstGeom prst="rect">
            <a:avLst/>
          </a:prstGeom>
        </p:spPr>
      </p:pic>
      <p:sp>
        <p:nvSpPr>
          <p:cNvPr id="3" name="Slide Number Placeholder 2">
            <a:extLst>
              <a:ext uri="{FF2B5EF4-FFF2-40B4-BE49-F238E27FC236}">
                <a16:creationId xmlns:a16="http://schemas.microsoft.com/office/drawing/2014/main" id="{523301B7-38AB-4D1E-E8BD-1AB3EAE7D06E}"/>
              </a:ext>
            </a:extLst>
          </p:cNvPr>
          <p:cNvSpPr>
            <a:spLocks noGrp="1"/>
          </p:cNvSpPr>
          <p:nvPr>
            <p:ph type="sldNum" sz="quarter" idx="12"/>
          </p:nvPr>
        </p:nvSpPr>
        <p:spPr>
          <a:xfrm>
            <a:off x="10926317" y="6423025"/>
            <a:ext cx="771525" cy="365125"/>
          </a:xfrm>
        </p:spPr>
        <p:txBody>
          <a:bodyPr vert="horz" lIns="91440" tIns="45720" rIns="91440" bIns="45720" rtlCol="0" anchor="ctr">
            <a:normAutofit/>
          </a:bodyPr>
          <a:lstStyle/>
          <a:p>
            <a:pPr marL="0" marR="0" lvl="0" indent="0" algn="r" defTabSz="914400" rtl="0" eaLnBrk="1" fontAlgn="auto" latinLnBrk="0" hangingPunct="1">
              <a:lnSpc>
                <a:spcPct val="100000"/>
              </a:lnSpc>
              <a:spcBef>
                <a:spcPts val="0"/>
              </a:spcBef>
              <a:spcAft>
                <a:spcPts val="600"/>
              </a:spcAft>
              <a:buClrTx/>
              <a:buSzTx/>
              <a:buFontTx/>
              <a:buNone/>
              <a:tabLst/>
              <a:defRPr/>
            </a:pPr>
            <a:fld id="{9D85EF1F-7307-41BC-8C08-94B176AED8EE}" type="slidenum">
              <a:rPr kumimoji="0" lang="en-US" sz="1200" b="0" i="0" u="none" strike="noStrike" kern="1200" cap="none" spc="0" normalizeH="0" baseline="0" noProof="0" smtClean="0">
                <a:ln>
                  <a:noFill/>
                </a:ln>
                <a:solidFill>
                  <a:srgbClr val="000000">
                    <a:tint val="75000"/>
                  </a:srgb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600"/>
                </a:spcAft>
                <a:buClrTx/>
                <a:buSzTx/>
                <a:buFontTx/>
                <a:buNone/>
                <a:tabLst/>
                <a:defRPr/>
              </a:pPr>
              <a:t>19</a:t>
            </a:fld>
            <a:endParaRPr kumimoji="0" lang="en-US" sz="1200" b="0" i="0" u="none" strike="noStrike" kern="1200" cap="none" spc="0" normalizeH="0" baseline="0" noProof="0">
              <a:ln>
                <a:noFill/>
              </a:ln>
              <a:solidFill>
                <a:srgbClr val="000000">
                  <a:tint val="75000"/>
                </a:srgbClr>
              </a:solidFill>
              <a:effectLst/>
              <a:uLnTx/>
              <a:uFillTx/>
              <a:latin typeface="Calibri"/>
              <a:ea typeface="+mn-ea"/>
              <a:cs typeface="+mn-cs"/>
            </a:endParaRPr>
          </a:p>
        </p:txBody>
      </p:sp>
    </p:spTree>
    <p:extLst>
      <p:ext uri="{BB962C8B-B14F-4D97-AF65-F5344CB8AC3E}">
        <p14:creationId xmlns:p14="http://schemas.microsoft.com/office/powerpoint/2010/main" val="374337017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BACC6370-2D7E-4714-9D71-7542949D7D5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3" name="Rectangle 12">
            <a:extLst>
              <a:ext uri="{FF2B5EF4-FFF2-40B4-BE49-F238E27FC236}">
                <a16:creationId xmlns:a16="http://schemas.microsoft.com/office/drawing/2014/main" id="{256B2C21-A230-48C0-8DF1-C46611373C4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4" y="1410082"/>
            <a:ext cx="6858000" cy="4037836"/>
          </a:xfrm>
          <a:prstGeom prst="rect">
            <a:avLst/>
          </a:prstGeom>
          <a:gradFill>
            <a:gsLst>
              <a:gs pos="8000">
                <a:srgbClr val="000000"/>
              </a:gs>
              <a:gs pos="100000">
                <a:schemeClr val="accent1">
                  <a:lumMod val="75000"/>
                </a:scheme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5" name="Rectangle 14">
            <a:extLst>
              <a:ext uri="{FF2B5EF4-FFF2-40B4-BE49-F238E27FC236}">
                <a16:creationId xmlns:a16="http://schemas.microsoft.com/office/drawing/2014/main" id="{3847E18C-932D-4C95-AABA-FEC7C9499A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5" y="1420219"/>
            <a:ext cx="6857999" cy="4037839"/>
          </a:xfrm>
          <a:prstGeom prst="rect">
            <a:avLst/>
          </a:prstGeom>
          <a:gradFill>
            <a:gsLst>
              <a:gs pos="0">
                <a:srgbClr val="000000">
                  <a:alpha val="0"/>
                </a:srgbClr>
              </a:gs>
              <a:gs pos="99000">
                <a:schemeClr val="accent1">
                  <a:alpha val="46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3150CB11-0C61-439E-910F-5787759E72A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767923" y="3588085"/>
            <a:ext cx="2501979" cy="4037841"/>
          </a:xfrm>
          <a:prstGeom prst="rect">
            <a:avLst/>
          </a:prstGeom>
          <a:gradFill>
            <a:gsLst>
              <a:gs pos="2000">
                <a:schemeClr val="accent1">
                  <a:alpha val="29000"/>
                </a:schemeClr>
              </a:gs>
              <a:gs pos="100000">
                <a:srgbClr val="000000">
                  <a:alpha val="30000"/>
                </a:srgb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9" name="Freeform: Shape 18">
            <a:extLst>
              <a:ext uri="{FF2B5EF4-FFF2-40B4-BE49-F238E27FC236}">
                <a16:creationId xmlns:a16="http://schemas.microsoft.com/office/drawing/2014/main" id="{43F8A58B-5155-44CE-A5FF-7647B47D0A7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0635413">
            <a:off x="-501737" y="969718"/>
            <a:ext cx="3900357" cy="4178958"/>
          </a:xfrm>
          <a:custGeom>
            <a:avLst/>
            <a:gdLst>
              <a:gd name="connsiteX0" fmla="*/ 2432225 w 3900357"/>
              <a:gd name="connsiteY0" fmla="*/ 93939 h 4178958"/>
              <a:gd name="connsiteX1" fmla="*/ 3900357 w 3900357"/>
              <a:gd name="connsiteY1" fmla="*/ 2089479 h 4178958"/>
              <a:gd name="connsiteX2" fmla="*/ 1810878 w 3900357"/>
              <a:gd name="connsiteY2" fmla="*/ 4178958 h 4178958"/>
              <a:gd name="connsiteX3" fmla="*/ 78249 w 3900357"/>
              <a:gd name="connsiteY3" fmla="*/ 3257727 h 4178958"/>
              <a:gd name="connsiteX4" fmla="*/ 0 w 3900357"/>
              <a:gd name="connsiteY4" fmla="*/ 3128923 h 4178958"/>
              <a:gd name="connsiteX5" fmla="*/ 831324 w 3900357"/>
              <a:gd name="connsiteY5" fmla="*/ 244281 h 4178958"/>
              <a:gd name="connsiteX6" fmla="*/ 997559 w 3900357"/>
              <a:gd name="connsiteY6" fmla="*/ 164202 h 4178958"/>
              <a:gd name="connsiteX7" fmla="*/ 1810878 w 3900357"/>
              <a:gd name="connsiteY7" fmla="*/ 0 h 4178958"/>
              <a:gd name="connsiteX8" fmla="*/ 2432225 w 3900357"/>
              <a:gd name="connsiteY8" fmla="*/ 93939 h 417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0357" h="4178958">
                <a:moveTo>
                  <a:pt x="2432225" y="93939"/>
                </a:moveTo>
                <a:cubicBezTo>
                  <a:pt x="3282786" y="358491"/>
                  <a:pt x="3900357" y="1151865"/>
                  <a:pt x="3900357" y="2089479"/>
                </a:cubicBezTo>
                <a:cubicBezTo>
                  <a:pt x="3900357" y="3243466"/>
                  <a:pt x="2964865" y="4178958"/>
                  <a:pt x="1810878" y="4178958"/>
                </a:cubicBezTo>
                <a:cubicBezTo>
                  <a:pt x="1089636" y="4178958"/>
                  <a:pt x="453744" y="3813531"/>
                  <a:pt x="78249" y="3257727"/>
                </a:cubicBezTo>
                <a:lnTo>
                  <a:pt x="0" y="3128923"/>
                </a:lnTo>
                <a:lnTo>
                  <a:pt x="831324" y="244281"/>
                </a:lnTo>
                <a:lnTo>
                  <a:pt x="997559" y="164202"/>
                </a:lnTo>
                <a:cubicBezTo>
                  <a:pt x="1247540" y="58468"/>
                  <a:pt x="1522381" y="0"/>
                  <a:pt x="1810878" y="0"/>
                </a:cubicBezTo>
                <a:cubicBezTo>
                  <a:pt x="2027251" y="0"/>
                  <a:pt x="2235942" y="32888"/>
                  <a:pt x="2432225" y="93939"/>
                </a:cubicBezTo>
                <a:close/>
              </a:path>
            </a:pathLst>
          </a:custGeom>
          <a:gradFill>
            <a:gsLst>
              <a:gs pos="29000">
                <a:srgbClr val="000000">
                  <a:alpha val="0"/>
                </a:srgbClr>
              </a:gs>
              <a:gs pos="100000">
                <a:schemeClr val="accent1">
                  <a:alpha val="43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1" name="Rectangle 20">
            <a:extLst>
              <a:ext uri="{FF2B5EF4-FFF2-40B4-BE49-F238E27FC236}">
                <a16:creationId xmlns:a16="http://schemas.microsoft.com/office/drawing/2014/main" id="{443F2ACA-E6D6-4028-82DD-F03C262D5DE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95" y="1410079"/>
            <a:ext cx="6858003" cy="4037835"/>
          </a:xfrm>
          <a:prstGeom prst="rect">
            <a:avLst/>
          </a:prstGeom>
          <a:gradFill>
            <a:gsLst>
              <a:gs pos="0">
                <a:srgbClr val="000000">
                  <a:alpha val="0"/>
                </a:srgbClr>
              </a:gs>
              <a:gs pos="99000">
                <a:schemeClr val="accent1">
                  <a:lumMod val="60000"/>
                  <a:lumOff val="40000"/>
                  <a:alpha val="11000"/>
                </a:schemeClr>
              </a:gs>
            </a:gsLst>
            <a:lin ang="7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24CF7A51-E4B7-D6AC-577C-8BEEF42619EC}"/>
              </a:ext>
            </a:extLst>
          </p:cNvPr>
          <p:cNvSpPr>
            <a:spLocks noGrp="1"/>
          </p:cNvSpPr>
          <p:nvPr>
            <p:ph type="title"/>
          </p:nvPr>
        </p:nvSpPr>
        <p:spPr>
          <a:xfrm>
            <a:off x="586478" y="1683756"/>
            <a:ext cx="3115265" cy="2396359"/>
          </a:xfrm>
        </p:spPr>
        <p:txBody>
          <a:bodyPr anchor="b">
            <a:normAutofit/>
          </a:bodyPr>
          <a:lstStyle/>
          <a:p>
            <a:pPr algn="r"/>
            <a:r>
              <a:rPr lang="en-US" sz="4000">
                <a:solidFill>
                  <a:srgbClr val="FFFFFF"/>
                </a:solidFill>
              </a:rPr>
              <a:t>Call Overview</a:t>
            </a:r>
          </a:p>
        </p:txBody>
      </p:sp>
      <p:sp>
        <p:nvSpPr>
          <p:cNvPr id="5" name="Footer Placeholder 4">
            <a:extLst>
              <a:ext uri="{FF2B5EF4-FFF2-40B4-BE49-F238E27FC236}">
                <a16:creationId xmlns:a16="http://schemas.microsoft.com/office/drawing/2014/main" id="{D5190B3B-9D61-64E7-7C49-030ED072D46A}"/>
              </a:ext>
            </a:extLst>
          </p:cNvPr>
          <p:cNvSpPr>
            <a:spLocks noGrp="1"/>
          </p:cNvSpPr>
          <p:nvPr>
            <p:ph type="ftr" sz="quarter" idx="11"/>
          </p:nvPr>
        </p:nvSpPr>
        <p:spPr>
          <a:xfrm rot="5400000">
            <a:off x="-1828800" y="1984248"/>
            <a:ext cx="4114800" cy="365125"/>
          </a:xfrm>
        </p:spPr>
        <p:txBody>
          <a:bodyPr>
            <a:norm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100" b="0" i="0" u="none" strike="noStrike" kern="1200" cap="none" spc="0" normalizeH="0" baseline="0" noProof="0">
                <a:ln>
                  <a:noFill/>
                </a:ln>
                <a:solidFill>
                  <a:srgbClr val="FFFFFF"/>
                </a:solidFill>
                <a:effectLst/>
                <a:uLnTx/>
                <a:uFillTx/>
                <a:latin typeface="Calibri" panose="020F0502020204030204"/>
                <a:ea typeface="+mn-ea"/>
                <a:cs typeface="+mn-cs"/>
              </a:rPr>
              <a:t>Illinois Perinatal Quality Collaborative</a:t>
            </a:r>
          </a:p>
        </p:txBody>
      </p:sp>
      <p:sp>
        <p:nvSpPr>
          <p:cNvPr id="4" name="Slide Number Placeholder 3">
            <a:extLst>
              <a:ext uri="{FF2B5EF4-FFF2-40B4-BE49-F238E27FC236}">
                <a16:creationId xmlns:a16="http://schemas.microsoft.com/office/drawing/2014/main" id="{56D2F46C-925D-2108-E3D5-1C90F84C682B}"/>
              </a:ext>
            </a:extLst>
          </p:cNvPr>
          <p:cNvSpPr>
            <a:spLocks noGrp="1"/>
          </p:cNvSpPr>
          <p:nvPr>
            <p:ph type="sldNum" sz="quarter" idx="10"/>
          </p:nvPr>
        </p:nvSpPr>
        <p:spPr>
          <a:xfrm>
            <a:off x="11704320" y="6455664"/>
            <a:ext cx="448056" cy="365125"/>
          </a:xfrm>
        </p:spPr>
        <p:txBody>
          <a:bodyPr>
            <a:normAutofit/>
          </a:bodyPr>
          <a:lstStyle/>
          <a:p>
            <a:pPr marL="0" marR="0" lvl="0" indent="0" algn="r" defTabSz="914400" rtl="0" eaLnBrk="1" fontAlgn="auto" latinLnBrk="0" hangingPunct="1">
              <a:lnSpc>
                <a:spcPct val="100000"/>
              </a:lnSpc>
              <a:spcBef>
                <a:spcPts val="0"/>
              </a:spcBef>
              <a:spcAft>
                <a:spcPts val="600"/>
              </a:spcAft>
              <a:buClrTx/>
              <a:buSzTx/>
              <a:buFontTx/>
              <a:buNone/>
              <a:tabLst/>
              <a:defRPr/>
            </a:pPr>
            <a:fld id="{97033E4B-E3EB-3D46-B2D8-3159663620FA}" type="slidenum">
              <a:rPr kumimoji="0" lang="en-US" sz="1100" b="0" i="0" u="none" strike="noStrike" kern="1200" cap="none" spc="0" normalizeH="0" baseline="0" noProof="0">
                <a:ln>
                  <a:noFill/>
                </a:ln>
                <a:solidFill>
                  <a:srgbClr val="444C55">
                    <a:lumMod val="50000"/>
                    <a:lumOff val="50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600"/>
                </a:spcAft>
                <a:buClrTx/>
                <a:buSzTx/>
                <a:buFontTx/>
                <a:buNone/>
                <a:tabLst/>
                <a:defRPr/>
              </a:pPr>
              <a:t>2</a:t>
            </a:fld>
            <a:endParaRPr kumimoji="0" lang="en-US" sz="1100" b="0" i="0" u="none" strike="noStrike" kern="1200" cap="none" spc="0" normalizeH="0" baseline="0" noProof="0">
              <a:ln>
                <a:noFill/>
              </a:ln>
              <a:solidFill>
                <a:srgbClr val="444C55">
                  <a:lumMod val="50000"/>
                  <a:lumOff val="50000"/>
                </a:srgbClr>
              </a:solidFill>
              <a:effectLst/>
              <a:uLnTx/>
              <a:uFillTx/>
              <a:latin typeface="Calibri" panose="020F0502020204030204"/>
              <a:ea typeface="+mn-ea"/>
              <a:cs typeface="+mn-cs"/>
            </a:endParaRPr>
          </a:p>
        </p:txBody>
      </p:sp>
      <p:graphicFrame>
        <p:nvGraphicFramePr>
          <p:cNvPr id="14" name="Content Placeholder 2">
            <a:extLst>
              <a:ext uri="{FF2B5EF4-FFF2-40B4-BE49-F238E27FC236}">
                <a16:creationId xmlns:a16="http://schemas.microsoft.com/office/drawing/2014/main" id="{1AFE1AA9-94FD-3ADA-A805-0D8A1696B64C}"/>
              </a:ext>
            </a:extLst>
          </p:cNvPr>
          <p:cNvGraphicFramePr>
            <a:graphicFrameLocks noGrp="1"/>
          </p:cNvGraphicFramePr>
          <p:nvPr>
            <p:ph idx="1"/>
            <p:extLst>
              <p:ext uri="{D42A27DB-BD31-4B8C-83A1-F6EECF244321}">
                <p14:modId xmlns:p14="http://schemas.microsoft.com/office/powerpoint/2010/main" val="4159128206"/>
              </p:ext>
            </p:extLst>
          </p:nvPr>
        </p:nvGraphicFramePr>
        <p:xfrm>
          <a:off x="4421405" y="540367"/>
          <a:ext cx="7281349" cy="581033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45635100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D880886B-02ED-4317-9236-CB60C22CF7F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
        <p:nvSpPr>
          <p:cNvPr id="2" name="Title 1">
            <a:extLst>
              <a:ext uri="{FF2B5EF4-FFF2-40B4-BE49-F238E27FC236}">
                <a16:creationId xmlns:a16="http://schemas.microsoft.com/office/drawing/2014/main" id="{1DBCE2E3-5DD6-C643-7DD7-F52C89A6771B}"/>
              </a:ext>
            </a:extLst>
          </p:cNvPr>
          <p:cNvSpPr>
            <a:spLocks noGrp="1"/>
          </p:cNvSpPr>
          <p:nvPr>
            <p:ph type="title"/>
          </p:nvPr>
        </p:nvSpPr>
        <p:spPr>
          <a:xfrm>
            <a:off x="640080" y="4419600"/>
            <a:ext cx="10908792" cy="1203960"/>
          </a:xfrm>
        </p:spPr>
        <p:txBody>
          <a:bodyPr vert="horz" lIns="91440" tIns="45720" rIns="91440" bIns="45720" rtlCol="0" anchor="ctr">
            <a:normAutofit/>
          </a:bodyPr>
          <a:lstStyle/>
          <a:p>
            <a:pPr algn="ctr" defTabSz="914400"/>
            <a:r>
              <a:rPr lang="en-US" kern="1200" dirty="0">
                <a:solidFill>
                  <a:schemeClr val="tx1"/>
                </a:solidFill>
                <a:latin typeface="+mj-lt"/>
                <a:ea typeface="+mj-ea"/>
                <a:cs typeface="+mj-cs"/>
              </a:rPr>
              <a:t>Memorial Hospital of Carbondale Respectful Care Breakfast</a:t>
            </a:r>
            <a:r>
              <a:rPr lang="en-US" dirty="0">
                <a:solidFill>
                  <a:schemeClr val="tx1"/>
                </a:solidFill>
              </a:rPr>
              <a:t> Event</a:t>
            </a:r>
            <a:endParaRPr lang="en-US" kern="1200" dirty="0">
              <a:solidFill>
                <a:schemeClr val="tx1"/>
              </a:solidFill>
              <a:latin typeface="+mj-lt"/>
              <a:ea typeface="+mj-ea"/>
              <a:cs typeface="+mj-cs"/>
            </a:endParaRPr>
          </a:p>
        </p:txBody>
      </p:sp>
      <p:pic>
        <p:nvPicPr>
          <p:cNvPr id="6" name="Picture 6" descr="A room with long tables and chairs&#10;&#10;Description automatically generated">
            <a:extLst>
              <a:ext uri="{FF2B5EF4-FFF2-40B4-BE49-F238E27FC236}">
                <a16:creationId xmlns:a16="http://schemas.microsoft.com/office/drawing/2014/main" id="{C72A3C8C-A063-1394-C154-09950B2800C0}"/>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6" y="-11"/>
            <a:ext cx="6095994" cy="4194796"/>
          </a:xfrm>
          <a:custGeom>
            <a:avLst/>
            <a:gdLst/>
            <a:ahLst/>
            <a:cxnLst/>
            <a:rect l="l" t="t" r="r" b="b"/>
            <a:pathLst>
              <a:path w="6002835" h="4194796">
                <a:moveTo>
                  <a:pt x="0" y="0"/>
                </a:moveTo>
                <a:lnTo>
                  <a:pt x="5999418" y="0"/>
                </a:lnTo>
                <a:lnTo>
                  <a:pt x="5996190" y="32760"/>
                </a:lnTo>
                <a:cubicBezTo>
                  <a:pt x="5998706" y="293110"/>
                  <a:pt x="5983874" y="553460"/>
                  <a:pt x="5997116" y="813682"/>
                </a:cubicBezTo>
                <a:cubicBezTo>
                  <a:pt x="6007314" y="1015047"/>
                  <a:pt x="6000824" y="1216284"/>
                  <a:pt x="5997116" y="1417522"/>
                </a:cubicBezTo>
                <a:cubicBezTo>
                  <a:pt x="5989967" y="1803471"/>
                  <a:pt x="6000824" y="2188911"/>
                  <a:pt x="5996190" y="2574351"/>
                </a:cubicBezTo>
                <a:cubicBezTo>
                  <a:pt x="5994204" y="2745205"/>
                  <a:pt x="5996454" y="2915805"/>
                  <a:pt x="6000824" y="3086660"/>
                </a:cubicBezTo>
                <a:cubicBezTo>
                  <a:pt x="6007180" y="3330611"/>
                  <a:pt x="5997382" y="3574689"/>
                  <a:pt x="5986656" y="3818514"/>
                </a:cubicBezTo>
                <a:cubicBezTo>
                  <a:pt x="5983054" y="3885559"/>
                  <a:pt x="5982107" y="3952684"/>
                  <a:pt x="5983808" y="4019746"/>
                </a:cubicBezTo>
                <a:lnTo>
                  <a:pt x="5993788" y="4173418"/>
                </a:lnTo>
                <a:lnTo>
                  <a:pt x="5955106" y="4175101"/>
                </a:lnTo>
                <a:cubicBezTo>
                  <a:pt x="5890100" y="4175133"/>
                  <a:pt x="5825078" y="4173227"/>
                  <a:pt x="5760087" y="4171956"/>
                </a:cubicBezTo>
                <a:cubicBezTo>
                  <a:pt x="5521345" y="4167509"/>
                  <a:pt x="5282477" y="4171956"/>
                  <a:pt x="5044242" y="4149213"/>
                </a:cubicBezTo>
                <a:cubicBezTo>
                  <a:pt x="4979506" y="4143051"/>
                  <a:pt x="4914326" y="4139111"/>
                  <a:pt x="4849272" y="4139890"/>
                </a:cubicBezTo>
                <a:cubicBezTo>
                  <a:pt x="4784218" y="4140668"/>
                  <a:pt x="4719291" y="4146163"/>
                  <a:pt x="4655063" y="4158869"/>
                </a:cubicBezTo>
                <a:cubicBezTo>
                  <a:pt x="4447578" y="4199146"/>
                  <a:pt x="4239457" y="4201688"/>
                  <a:pt x="4029811" y="4185424"/>
                </a:cubicBezTo>
                <a:cubicBezTo>
                  <a:pt x="3943792" y="4178690"/>
                  <a:pt x="3857774" y="4167509"/>
                  <a:pt x="3771375" y="4169669"/>
                </a:cubicBezTo>
                <a:cubicBezTo>
                  <a:pt x="3623225" y="4173608"/>
                  <a:pt x="3474948" y="4165603"/>
                  <a:pt x="3326672" y="4167636"/>
                </a:cubicBezTo>
                <a:cubicBezTo>
                  <a:pt x="3322669" y="4168208"/>
                  <a:pt x="3318578" y="4167674"/>
                  <a:pt x="3314855" y="4166111"/>
                </a:cubicBezTo>
                <a:cubicBezTo>
                  <a:pt x="3278008" y="4140827"/>
                  <a:pt x="3237604" y="4150610"/>
                  <a:pt x="3199487" y="4157217"/>
                </a:cubicBezTo>
                <a:cubicBezTo>
                  <a:pt x="3072810" y="4179198"/>
                  <a:pt x="2946260" y="4189998"/>
                  <a:pt x="2817550" y="4172972"/>
                </a:cubicBezTo>
                <a:cubicBezTo>
                  <a:pt x="2694647" y="4155146"/>
                  <a:pt x="2569990" y="4152923"/>
                  <a:pt x="2446541" y="4166365"/>
                </a:cubicBezTo>
                <a:cubicBezTo>
                  <a:pt x="2276791" y="4186186"/>
                  <a:pt x="2107677" y="4181993"/>
                  <a:pt x="1938308" y="4166365"/>
                </a:cubicBezTo>
                <a:cubicBezTo>
                  <a:pt x="1869570" y="4160013"/>
                  <a:pt x="1799815" y="4149213"/>
                  <a:pt x="1731712" y="4165095"/>
                </a:cubicBezTo>
                <a:cubicBezTo>
                  <a:pt x="1647854" y="4184535"/>
                  <a:pt x="1564250" y="4178182"/>
                  <a:pt x="1480137" y="4173862"/>
                </a:cubicBezTo>
                <a:cubicBezTo>
                  <a:pt x="1373663" y="4168271"/>
                  <a:pt x="1267442" y="4152135"/>
                  <a:pt x="1160586" y="4164841"/>
                </a:cubicBezTo>
                <a:cubicBezTo>
                  <a:pt x="1111161" y="4170685"/>
                  <a:pt x="1062116" y="4179961"/>
                  <a:pt x="1012055" y="4177547"/>
                </a:cubicBezTo>
                <a:cubicBezTo>
                  <a:pt x="873562" y="4171194"/>
                  <a:pt x="735196" y="4163697"/>
                  <a:pt x="596449" y="4164841"/>
                </a:cubicBezTo>
                <a:cubicBezTo>
                  <a:pt x="538383" y="4165222"/>
                  <a:pt x="480699" y="4167128"/>
                  <a:pt x="422887" y="4171321"/>
                </a:cubicBezTo>
                <a:cubicBezTo>
                  <a:pt x="315015" y="4179198"/>
                  <a:pt x="207524" y="4168525"/>
                  <a:pt x="100033" y="4164714"/>
                </a:cubicBezTo>
                <a:lnTo>
                  <a:pt x="0" y="4169195"/>
                </a:lnTo>
                <a:close/>
              </a:path>
            </a:pathLst>
          </a:custGeom>
        </p:spPr>
      </p:pic>
      <p:pic>
        <p:nvPicPr>
          <p:cNvPr id="5" name="Picture 4">
            <a:extLst>
              <a:ext uri="{FF2B5EF4-FFF2-40B4-BE49-F238E27FC236}">
                <a16:creationId xmlns:a16="http://schemas.microsoft.com/office/drawing/2014/main" id="{A821AE0C-21A4-506D-A967-E06653855B9E}"/>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r="-3"/>
          <a:stretch/>
        </p:blipFill>
        <p:spPr>
          <a:xfrm>
            <a:off x="6019800" y="12"/>
            <a:ext cx="6172195" cy="4186171"/>
          </a:xfrm>
          <a:custGeom>
            <a:avLst/>
            <a:gdLst/>
            <a:ahLst/>
            <a:cxnLst/>
            <a:rect l="l" t="t" r="r" b="b"/>
            <a:pathLst>
              <a:path w="6009490" h="4186171">
                <a:moveTo>
                  <a:pt x="9049" y="0"/>
                </a:moveTo>
                <a:lnTo>
                  <a:pt x="6009490" y="0"/>
                </a:lnTo>
                <a:lnTo>
                  <a:pt x="6009490" y="4168273"/>
                </a:lnTo>
                <a:lnTo>
                  <a:pt x="5803951" y="4172925"/>
                </a:lnTo>
                <a:cubicBezTo>
                  <a:pt x="5729787" y="4171950"/>
                  <a:pt x="5655658" y="4168322"/>
                  <a:pt x="5581704" y="4162045"/>
                </a:cubicBezTo>
                <a:cubicBezTo>
                  <a:pt x="5474340" y="4154041"/>
                  <a:pt x="5366086" y="4142987"/>
                  <a:pt x="5259485" y="4163316"/>
                </a:cubicBezTo>
                <a:cubicBezTo>
                  <a:pt x="5142465" y="4185805"/>
                  <a:pt x="5025571" y="4185932"/>
                  <a:pt x="4907534" y="4180215"/>
                </a:cubicBezTo>
                <a:cubicBezTo>
                  <a:pt x="4806650" y="4175387"/>
                  <a:pt x="4706147" y="4149975"/>
                  <a:pt x="4604501" y="4176784"/>
                </a:cubicBezTo>
                <a:cubicBezTo>
                  <a:pt x="4594387" y="4178258"/>
                  <a:pt x="4584082" y="4177826"/>
                  <a:pt x="4574133" y="4175514"/>
                </a:cubicBezTo>
                <a:cubicBezTo>
                  <a:pt x="4462958" y="4160140"/>
                  <a:pt x="4351020" y="4172718"/>
                  <a:pt x="4239463" y="4168398"/>
                </a:cubicBezTo>
                <a:cubicBezTo>
                  <a:pt x="4188005" y="4166365"/>
                  <a:pt x="4135530" y="4167509"/>
                  <a:pt x="4084706" y="4162045"/>
                </a:cubicBezTo>
                <a:cubicBezTo>
                  <a:pt x="3968067" y="4149594"/>
                  <a:pt x="3851682" y="4142987"/>
                  <a:pt x="3736314" y="4172337"/>
                </a:cubicBezTo>
                <a:cubicBezTo>
                  <a:pt x="3702643" y="4180253"/>
                  <a:pt x="3668235" y="4184509"/>
                  <a:pt x="3633650" y="4185043"/>
                </a:cubicBezTo>
                <a:cubicBezTo>
                  <a:pt x="3520696" y="4189109"/>
                  <a:pt x="3408122" y="4181358"/>
                  <a:pt x="3295549" y="4175005"/>
                </a:cubicBezTo>
                <a:cubicBezTo>
                  <a:pt x="3217408" y="4170558"/>
                  <a:pt x="3139394" y="4160902"/>
                  <a:pt x="3061127" y="4169034"/>
                </a:cubicBezTo>
                <a:cubicBezTo>
                  <a:pt x="3015640" y="4173735"/>
                  <a:pt x="2969772" y="4173735"/>
                  <a:pt x="2924285" y="4169034"/>
                </a:cubicBezTo>
                <a:cubicBezTo>
                  <a:pt x="2840452" y="4159212"/>
                  <a:pt x="2755870" y="4157382"/>
                  <a:pt x="2671694" y="4163570"/>
                </a:cubicBezTo>
                <a:cubicBezTo>
                  <a:pt x="2546033" y="4174370"/>
                  <a:pt x="2420500" y="4183391"/>
                  <a:pt x="2294459" y="4166238"/>
                </a:cubicBezTo>
                <a:cubicBezTo>
                  <a:pt x="2222976" y="4155006"/>
                  <a:pt x="2150298" y="4153685"/>
                  <a:pt x="2078460" y="4162300"/>
                </a:cubicBezTo>
                <a:cubicBezTo>
                  <a:pt x="1907313" y="4186314"/>
                  <a:pt x="1735785" y="4178563"/>
                  <a:pt x="1564257" y="4168653"/>
                </a:cubicBezTo>
                <a:cubicBezTo>
                  <a:pt x="1449650" y="4161918"/>
                  <a:pt x="1334536" y="4149594"/>
                  <a:pt x="1220183" y="4165857"/>
                </a:cubicBezTo>
                <a:cubicBezTo>
                  <a:pt x="1074321" y="4186186"/>
                  <a:pt x="928331" y="4179452"/>
                  <a:pt x="782087" y="4173481"/>
                </a:cubicBezTo>
                <a:cubicBezTo>
                  <a:pt x="674723" y="4169034"/>
                  <a:pt x="567232" y="4155565"/>
                  <a:pt x="459614" y="4172210"/>
                </a:cubicBezTo>
                <a:cubicBezTo>
                  <a:pt x="448535" y="4173722"/>
                  <a:pt x="437265" y="4172591"/>
                  <a:pt x="426706" y="4168907"/>
                </a:cubicBezTo>
                <a:cubicBezTo>
                  <a:pt x="385869" y="4155464"/>
                  <a:pt x="342085" y="4153660"/>
                  <a:pt x="300283" y="4163697"/>
                </a:cubicBezTo>
                <a:cubicBezTo>
                  <a:pt x="223159" y="4180596"/>
                  <a:pt x="146162" y="4187965"/>
                  <a:pt x="67640" y="4172591"/>
                </a:cubicBezTo>
                <a:lnTo>
                  <a:pt x="14015" y="4169393"/>
                </a:lnTo>
                <a:lnTo>
                  <a:pt x="28554" y="3856095"/>
                </a:lnTo>
                <a:cubicBezTo>
                  <a:pt x="30458" y="3735660"/>
                  <a:pt x="27412" y="3615306"/>
                  <a:pt x="15626" y="3495237"/>
                </a:cubicBezTo>
                <a:cubicBezTo>
                  <a:pt x="-847" y="3348740"/>
                  <a:pt x="-4304" y="3201174"/>
                  <a:pt x="5296" y="3054118"/>
                </a:cubicBezTo>
                <a:cubicBezTo>
                  <a:pt x="11786" y="2969961"/>
                  <a:pt x="18539" y="2885804"/>
                  <a:pt x="22776" y="2801522"/>
                </a:cubicBezTo>
                <a:cubicBezTo>
                  <a:pt x="28180" y="2681630"/>
                  <a:pt x="25173" y="2561524"/>
                  <a:pt x="13771" y="2442014"/>
                </a:cubicBezTo>
                <a:cubicBezTo>
                  <a:pt x="4237" y="2350879"/>
                  <a:pt x="3177" y="2259120"/>
                  <a:pt x="10593" y="2167807"/>
                </a:cubicBezTo>
                <a:cubicBezTo>
                  <a:pt x="25690" y="2012336"/>
                  <a:pt x="9931" y="1856863"/>
                  <a:pt x="5032" y="1701516"/>
                </a:cubicBezTo>
                <a:cubicBezTo>
                  <a:pt x="-3577" y="1415742"/>
                  <a:pt x="20393" y="1130095"/>
                  <a:pt x="9666" y="844320"/>
                </a:cubicBezTo>
                <a:cubicBezTo>
                  <a:pt x="3841" y="702958"/>
                  <a:pt x="16420" y="561723"/>
                  <a:pt x="9666" y="420361"/>
                </a:cubicBezTo>
                <a:cubicBezTo>
                  <a:pt x="4105" y="319805"/>
                  <a:pt x="397" y="219250"/>
                  <a:pt x="4105" y="118568"/>
                </a:cubicBezTo>
                <a:cubicBezTo>
                  <a:pt x="5164" y="91109"/>
                  <a:pt x="5826" y="63523"/>
                  <a:pt x="9534" y="36446"/>
                </a:cubicBezTo>
                <a:close/>
              </a:path>
            </a:pathLst>
          </a:custGeom>
        </p:spPr>
      </p:pic>
      <p:sp>
        <p:nvSpPr>
          <p:cNvPr id="13" name="sketch line">
            <a:extLst>
              <a:ext uri="{FF2B5EF4-FFF2-40B4-BE49-F238E27FC236}">
                <a16:creationId xmlns:a16="http://schemas.microsoft.com/office/drawing/2014/main" id="{28C31856-6ABF-41FD-B683-B06E5FFF926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450080" y="5598439"/>
            <a:ext cx="3291840" cy="18288"/>
          </a:xfrm>
          <a:custGeom>
            <a:avLst/>
            <a:gdLst>
              <a:gd name="connsiteX0" fmla="*/ 0 w 3291840"/>
              <a:gd name="connsiteY0" fmla="*/ 0 h 18288"/>
              <a:gd name="connsiteX1" fmla="*/ 658368 w 3291840"/>
              <a:gd name="connsiteY1" fmla="*/ 0 h 18288"/>
              <a:gd name="connsiteX2" fmla="*/ 1283818 w 3291840"/>
              <a:gd name="connsiteY2" fmla="*/ 0 h 18288"/>
              <a:gd name="connsiteX3" fmla="*/ 1909267 w 3291840"/>
              <a:gd name="connsiteY3" fmla="*/ 0 h 18288"/>
              <a:gd name="connsiteX4" fmla="*/ 2633472 w 3291840"/>
              <a:gd name="connsiteY4" fmla="*/ 0 h 18288"/>
              <a:gd name="connsiteX5" fmla="*/ 3291840 w 3291840"/>
              <a:gd name="connsiteY5" fmla="*/ 0 h 18288"/>
              <a:gd name="connsiteX6" fmla="*/ 3291840 w 3291840"/>
              <a:gd name="connsiteY6" fmla="*/ 18288 h 18288"/>
              <a:gd name="connsiteX7" fmla="*/ 2633472 w 3291840"/>
              <a:gd name="connsiteY7" fmla="*/ 18288 h 18288"/>
              <a:gd name="connsiteX8" fmla="*/ 2073859 w 3291840"/>
              <a:gd name="connsiteY8" fmla="*/ 18288 h 18288"/>
              <a:gd name="connsiteX9" fmla="*/ 1448410 w 3291840"/>
              <a:gd name="connsiteY9" fmla="*/ 18288 h 18288"/>
              <a:gd name="connsiteX10" fmla="*/ 822960 w 3291840"/>
              <a:gd name="connsiteY10" fmla="*/ 18288 h 18288"/>
              <a:gd name="connsiteX11" fmla="*/ 0 w 3291840"/>
              <a:gd name="connsiteY11" fmla="*/ 18288 h 18288"/>
              <a:gd name="connsiteX12" fmla="*/ 0 w 3291840"/>
              <a:gd name="connsiteY12"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91840" h="18288" fill="none" extrusionOk="0">
                <a:moveTo>
                  <a:pt x="0" y="0"/>
                </a:moveTo>
                <a:cubicBezTo>
                  <a:pt x="173077" y="-20031"/>
                  <a:pt x="443104" y="6424"/>
                  <a:pt x="658368" y="0"/>
                </a:cubicBezTo>
                <a:cubicBezTo>
                  <a:pt x="873632" y="-6424"/>
                  <a:pt x="1034028" y="11764"/>
                  <a:pt x="1283818" y="0"/>
                </a:cubicBezTo>
                <a:cubicBezTo>
                  <a:pt x="1533608" y="-11764"/>
                  <a:pt x="1691227" y="-30112"/>
                  <a:pt x="1909267" y="0"/>
                </a:cubicBezTo>
                <a:cubicBezTo>
                  <a:pt x="2127307" y="30112"/>
                  <a:pt x="2272465" y="-18735"/>
                  <a:pt x="2633472" y="0"/>
                </a:cubicBezTo>
                <a:cubicBezTo>
                  <a:pt x="2994479" y="18735"/>
                  <a:pt x="3023324" y="-32030"/>
                  <a:pt x="3291840" y="0"/>
                </a:cubicBezTo>
                <a:cubicBezTo>
                  <a:pt x="3291406" y="7551"/>
                  <a:pt x="3291373" y="9822"/>
                  <a:pt x="3291840" y="18288"/>
                </a:cubicBezTo>
                <a:cubicBezTo>
                  <a:pt x="3048445" y="38989"/>
                  <a:pt x="2846548" y="-14400"/>
                  <a:pt x="2633472" y="18288"/>
                </a:cubicBezTo>
                <a:cubicBezTo>
                  <a:pt x="2420396" y="50976"/>
                  <a:pt x="2304099" y="6336"/>
                  <a:pt x="2073859" y="18288"/>
                </a:cubicBezTo>
                <a:cubicBezTo>
                  <a:pt x="1843619" y="30240"/>
                  <a:pt x="1706926" y="10778"/>
                  <a:pt x="1448410" y="18288"/>
                </a:cubicBezTo>
                <a:cubicBezTo>
                  <a:pt x="1189894" y="25798"/>
                  <a:pt x="1002278" y="8992"/>
                  <a:pt x="822960" y="18288"/>
                </a:cubicBezTo>
                <a:cubicBezTo>
                  <a:pt x="643642" y="27585"/>
                  <a:pt x="307039" y="38051"/>
                  <a:pt x="0" y="18288"/>
                </a:cubicBezTo>
                <a:cubicBezTo>
                  <a:pt x="60" y="11696"/>
                  <a:pt x="66" y="3758"/>
                  <a:pt x="0" y="0"/>
                </a:cubicBezTo>
                <a:close/>
              </a:path>
              <a:path w="3291840" h="18288" stroke="0" extrusionOk="0">
                <a:moveTo>
                  <a:pt x="0" y="0"/>
                </a:moveTo>
                <a:cubicBezTo>
                  <a:pt x="195850" y="28018"/>
                  <a:pt x="434891" y="17390"/>
                  <a:pt x="592531" y="0"/>
                </a:cubicBezTo>
                <a:cubicBezTo>
                  <a:pt x="750171" y="-17390"/>
                  <a:pt x="1018709" y="32200"/>
                  <a:pt x="1316736" y="0"/>
                </a:cubicBezTo>
                <a:cubicBezTo>
                  <a:pt x="1614763" y="-32200"/>
                  <a:pt x="1696480" y="-11367"/>
                  <a:pt x="1876349" y="0"/>
                </a:cubicBezTo>
                <a:cubicBezTo>
                  <a:pt x="2056218" y="11367"/>
                  <a:pt x="2193364" y="13433"/>
                  <a:pt x="2435962" y="0"/>
                </a:cubicBezTo>
                <a:cubicBezTo>
                  <a:pt x="2678560" y="-13433"/>
                  <a:pt x="3010901" y="-42367"/>
                  <a:pt x="3291840" y="0"/>
                </a:cubicBezTo>
                <a:cubicBezTo>
                  <a:pt x="3291758" y="4406"/>
                  <a:pt x="3291751" y="9982"/>
                  <a:pt x="3291840" y="18288"/>
                </a:cubicBezTo>
                <a:cubicBezTo>
                  <a:pt x="3108993" y="14228"/>
                  <a:pt x="2952658" y="46900"/>
                  <a:pt x="2666390" y="18288"/>
                </a:cubicBezTo>
                <a:cubicBezTo>
                  <a:pt x="2380122" y="-10324"/>
                  <a:pt x="2263855" y="41055"/>
                  <a:pt x="2040941" y="18288"/>
                </a:cubicBezTo>
                <a:cubicBezTo>
                  <a:pt x="1818027" y="-4479"/>
                  <a:pt x="1675097" y="6509"/>
                  <a:pt x="1415491" y="18288"/>
                </a:cubicBezTo>
                <a:cubicBezTo>
                  <a:pt x="1155885" y="30068"/>
                  <a:pt x="852976" y="36210"/>
                  <a:pt x="691286" y="18288"/>
                </a:cubicBezTo>
                <a:cubicBezTo>
                  <a:pt x="529596" y="366"/>
                  <a:pt x="187183" y="13912"/>
                  <a:pt x="0" y="18288"/>
                </a:cubicBezTo>
                <a:cubicBezTo>
                  <a:pt x="189" y="14288"/>
                  <a:pt x="-703" y="3747"/>
                  <a:pt x="0" y="0"/>
                </a:cubicBezTo>
                <a:close/>
              </a:path>
            </a:pathLst>
          </a:custGeom>
          <a:solidFill>
            <a:schemeClr val="accent2"/>
          </a:solidFill>
          <a:ln w="41275" cap="rnd">
            <a:solidFill>
              <a:schemeClr val="accent2"/>
            </a:solidFill>
            <a:round/>
            <a:extLst>
              <a:ext uri="{C807C97D-BFC1-408E-A445-0C87EB9F89A2}">
                <ask:lineSketchStyleProps xmlns:ask="http://schemas.microsoft.com/office/drawing/2018/sketchyshapes" sd="2863741219">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
        <p:nvSpPr>
          <p:cNvPr id="3" name="Slide Number Placeholder 2">
            <a:extLst>
              <a:ext uri="{FF2B5EF4-FFF2-40B4-BE49-F238E27FC236}">
                <a16:creationId xmlns:a16="http://schemas.microsoft.com/office/drawing/2014/main" id="{877A2D6A-5EF7-72BD-BBDF-C28D5EB3541D}"/>
              </a:ext>
            </a:extLst>
          </p:cNvPr>
          <p:cNvSpPr>
            <a:spLocks noGrp="1"/>
          </p:cNvSpPr>
          <p:nvPr>
            <p:ph type="sldNum" sz="quarter" idx="12"/>
          </p:nvPr>
        </p:nvSpPr>
        <p:spPr>
          <a:xfrm>
            <a:off x="8610600" y="6356350"/>
            <a:ext cx="2743200" cy="365125"/>
          </a:xfrm>
        </p:spPr>
        <p:txBody>
          <a:bodyPr vert="horz" lIns="91440" tIns="45720" rIns="91440" bIns="45720" rtlCol="0" anchor="ctr">
            <a:normAutofit/>
          </a:bodyPr>
          <a:lstStyle/>
          <a:p>
            <a:pPr marL="0" marR="0" lvl="0" indent="0" algn="r" defTabSz="914400" rtl="0" eaLnBrk="1" fontAlgn="auto" latinLnBrk="0" hangingPunct="1">
              <a:lnSpc>
                <a:spcPct val="100000"/>
              </a:lnSpc>
              <a:spcBef>
                <a:spcPts val="0"/>
              </a:spcBef>
              <a:spcAft>
                <a:spcPts val="600"/>
              </a:spcAft>
              <a:buClrTx/>
              <a:buSzTx/>
              <a:buFontTx/>
              <a:buNone/>
              <a:tabLst/>
              <a:defRPr/>
            </a:pPr>
            <a:fld id="{9D85EF1F-7307-41BC-8C08-94B176AED8EE}" type="slidenum">
              <a:rPr kumimoji="0" lang="en-US" sz="1200" b="0" i="0" u="none" strike="noStrike" kern="1200" cap="none" spc="0" normalizeH="0" baseline="0" noProof="0" smtClean="0">
                <a:ln>
                  <a:noFill/>
                </a:ln>
                <a:solidFill>
                  <a:srgbClr val="000000">
                    <a:tint val="75000"/>
                  </a:srgb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600"/>
                </a:spcAft>
                <a:buClrTx/>
                <a:buSzTx/>
                <a:buFontTx/>
                <a:buNone/>
                <a:tabLst/>
                <a:defRPr/>
              </a:pPr>
              <a:t>20</a:t>
            </a:fld>
            <a:endParaRPr kumimoji="0" lang="en-US" sz="1200" b="0" i="0" u="none" strike="noStrike" kern="1200" cap="none" spc="0" normalizeH="0" baseline="0" noProof="0">
              <a:ln>
                <a:noFill/>
              </a:ln>
              <a:solidFill>
                <a:srgbClr val="000000">
                  <a:tint val="75000"/>
                </a:srgbClr>
              </a:solidFill>
              <a:effectLst/>
              <a:uLnTx/>
              <a:uFillTx/>
              <a:latin typeface="Calibri"/>
              <a:ea typeface="+mn-ea"/>
              <a:cs typeface="+mn-cs"/>
            </a:endParaRPr>
          </a:p>
        </p:txBody>
      </p:sp>
    </p:spTree>
    <p:extLst>
      <p:ext uri="{BB962C8B-B14F-4D97-AF65-F5344CB8AC3E}">
        <p14:creationId xmlns:p14="http://schemas.microsoft.com/office/powerpoint/2010/main" val="12107681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iterate type="lt">
                                    <p:tmPct val="10000"/>
                                  </p:iterate>
                                  <p:childTnLst>
                                    <p:set>
                                      <p:cBhvr>
                                        <p:cTn id="6" dur="1" fill="hold">
                                          <p:stCondLst>
                                            <p:cond delay="0"/>
                                          </p:stCondLst>
                                        </p:cTn>
                                        <p:tgtEl>
                                          <p:spTgt spid="2"/>
                                        </p:tgtEl>
                                        <p:attrNameLst>
                                          <p:attrName>style.visibility</p:attrName>
                                        </p:attrNameLst>
                                      </p:cBhvr>
                                      <p:to>
                                        <p:strVal val="visible"/>
                                      </p:to>
                                    </p:set>
                                    <p:animEffect transition="in" filter="fade">
                                      <p:cBhvr>
                                        <p:cTn id="7" dur="4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4" name="Rectangle 9">
            <a:extLst>
              <a:ext uri="{FF2B5EF4-FFF2-40B4-BE49-F238E27FC236}">
                <a16:creationId xmlns:a16="http://schemas.microsoft.com/office/drawing/2014/main" id="{3C54F4CE-85F0-46ED-80DA-9518C9251AD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1">
            <a:extLst>
              <a:ext uri="{FF2B5EF4-FFF2-40B4-BE49-F238E27FC236}">
                <a16:creationId xmlns:a16="http://schemas.microsoft.com/office/drawing/2014/main" id="{DADD1FCA-8ACB-4958-81DD-4CDD6D3E19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5802086" cy="6858000"/>
          </a:xfrm>
          <a:custGeom>
            <a:avLst/>
            <a:gdLst>
              <a:gd name="connsiteX0" fmla="*/ 5734864 w 5734864"/>
              <a:gd name="connsiteY0" fmla="*/ 0 h 6858000"/>
              <a:gd name="connsiteX1" fmla="*/ 771611 w 5734864"/>
              <a:gd name="connsiteY1" fmla="*/ 0 h 6858000"/>
              <a:gd name="connsiteX2" fmla="*/ 771679 w 5734864"/>
              <a:gd name="connsiteY2" fmla="*/ 49108 h 6858000"/>
              <a:gd name="connsiteX3" fmla="*/ 794248 w 5734864"/>
              <a:gd name="connsiteY3" fmla="*/ 200968 h 6858000"/>
              <a:gd name="connsiteX4" fmla="*/ 801749 w 5734864"/>
              <a:gd name="connsiteY4" fmla="*/ 414071 h 6858000"/>
              <a:gd name="connsiteX5" fmla="*/ 818548 w 5734864"/>
              <a:gd name="connsiteY5" fmla="*/ 585467 h 6858000"/>
              <a:gd name="connsiteX6" fmla="*/ 857476 w 5734864"/>
              <a:gd name="connsiteY6" fmla="*/ 800623 h 6858000"/>
              <a:gd name="connsiteX7" fmla="*/ 851083 w 5734864"/>
              <a:gd name="connsiteY7" fmla="*/ 878903 h 6858000"/>
              <a:gd name="connsiteX8" fmla="*/ 873564 w 5734864"/>
              <a:gd name="connsiteY8" fmla="*/ 943826 h 6858000"/>
              <a:gd name="connsiteX9" fmla="*/ 864705 w 5734864"/>
              <a:gd name="connsiteY9" fmla="*/ 973328 h 6858000"/>
              <a:gd name="connsiteX10" fmla="*/ 862869 w 5734864"/>
              <a:gd name="connsiteY10" fmla="*/ 978457 h 6858000"/>
              <a:gd name="connsiteX11" fmla="*/ 862233 w 5734864"/>
              <a:gd name="connsiteY11" fmla="*/ 998041 h 6858000"/>
              <a:gd name="connsiteX12" fmla="*/ 853665 w 5734864"/>
              <a:gd name="connsiteY12" fmla="*/ 1004750 h 6858000"/>
              <a:gd name="connsiteX13" fmla="*/ 846695 w 5734864"/>
              <a:gd name="connsiteY13" fmla="*/ 1035077 h 6858000"/>
              <a:gd name="connsiteX14" fmla="*/ 847865 w 5734864"/>
              <a:gd name="connsiteY14" fmla="*/ 1070795 h 6858000"/>
              <a:gd name="connsiteX15" fmla="*/ 862786 w 5734864"/>
              <a:gd name="connsiteY15" fmla="*/ 1238994 h 6858000"/>
              <a:gd name="connsiteX16" fmla="*/ 859345 w 5734864"/>
              <a:gd name="connsiteY16" fmla="*/ 1380427 h 6858000"/>
              <a:gd name="connsiteX17" fmla="*/ 855172 w 5734864"/>
              <a:gd name="connsiteY17" fmla="*/ 1435262 h 6858000"/>
              <a:gd name="connsiteX18" fmla="*/ 860494 w 5734864"/>
              <a:gd name="connsiteY18" fmla="*/ 1453861 h 6858000"/>
              <a:gd name="connsiteX19" fmla="*/ 853731 w 5734864"/>
              <a:gd name="connsiteY19" fmla="*/ 1467047 h 6858000"/>
              <a:gd name="connsiteX20" fmla="*/ 845847 w 5734864"/>
              <a:gd name="connsiteY20" fmla="*/ 1502307 h 6858000"/>
              <a:gd name="connsiteX21" fmla="*/ 817613 w 5734864"/>
              <a:gd name="connsiteY21" fmla="*/ 1565166 h 6858000"/>
              <a:gd name="connsiteX22" fmla="*/ 804223 w 5734864"/>
              <a:gd name="connsiteY22" fmla="*/ 1601941 h 6858000"/>
              <a:gd name="connsiteX23" fmla="*/ 791773 w 5734864"/>
              <a:gd name="connsiteY23" fmla="*/ 1627005 h 6858000"/>
              <a:gd name="connsiteX24" fmla="*/ 774645 w 5734864"/>
              <a:gd name="connsiteY24" fmla="*/ 1699922 h 6858000"/>
              <a:gd name="connsiteX25" fmla="*/ 752343 w 5734864"/>
              <a:gd name="connsiteY25" fmla="*/ 1824604 h 6858000"/>
              <a:gd name="connsiteX26" fmla="*/ 746254 w 5734864"/>
              <a:gd name="connsiteY26" fmla="*/ 1850222 h 6858000"/>
              <a:gd name="connsiteX27" fmla="*/ 728600 w 5734864"/>
              <a:gd name="connsiteY27" fmla="*/ 1869603 h 6858000"/>
              <a:gd name="connsiteX28" fmla="*/ 724396 w 5734864"/>
              <a:gd name="connsiteY28" fmla="*/ 1883104 h 6858000"/>
              <a:gd name="connsiteX29" fmla="*/ 722165 w 5734864"/>
              <a:gd name="connsiteY29" fmla="*/ 1885924 h 6858000"/>
              <a:gd name="connsiteX30" fmla="*/ 721338 w 5734864"/>
              <a:gd name="connsiteY30" fmla="*/ 1887123 h 6858000"/>
              <a:gd name="connsiteX31" fmla="*/ 714840 w 5734864"/>
              <a:gd name="connsiteY31" fmla="*/ 1902274 h 6858000"/>
              <a:gd name="connsiteX32" fmla="*/ 722847 w 5734864"/>
              <a:gd name="connsiteY32" fmla="*/ 1929891 h 6858000"/>
              <a:gd name="connsiteX33" fmla="*/ 719647 w 5734864"/>
              <a:gd name="connsiteY33" fmla="*/ 1936120 h 6858000"/>
              <a:gd name="connsiteX34" fmla="*/ 714660 w 5734864"/>
              <a:gd name="connsiteY34" fmla="*/ 1982709 h 6858000"/>
              <a:gd name="connsiteX35" fmla="*/ 710759 w 5734864"/>
              <a:gd name="connsiteY35" fmla="*/ 2013010 h 6858000"/>
              <a:gd name="connsiteX36" fmla="*/ 697927 w 5734864"/>
              <a:gd name="connsiteY36" fmla="*/ 2069833 h 6858000"/>
              <a:gd name="connsiteX37" fmla="*/ 693594 w 5734864"/>
              <a:gd name="connsiteY37" fmla="*/ 2103731 h 6858000"/>
              <a:gd name="connsiteX38" fmla="*/ 691109 w 5734864"/>
              <a:gd name="connsiteY38" fmla="*/ 2124027 h 6858000"/>
              <a:gd name="connsiteX39" fmla="*/ 676593 w 5734864"/>
              <a:gd name="connsiteY39" fmla="*/ 2176182 h 6858000"/>
              <a:gd name="connsiteX40" fmla="*/ 633227 w 5734864"/>
              <a:gd name="connsiteY40" fmla="*/ 2258036 h 6858000"/>
              <a:gd name="connsiteX41" fmla="*/ 625564 w 5734864"/>
              <a:gd name="connsiteY41" fmla="*/ 2284567 h 6858000"/>
              <a:gd name="connsiteX42" fmla="*/ 627074 w 5734864"/>
              <a:gd name="connsiteY42" fmla="*/ 2289605 h 6858000"/>
              <a:gd name="connsiteX43" fmla="*/ 614574 w 5734864"/>
              <a:gd name="connsiteY43" fmla="*/ 2308717 h 6858000"/>
              <a:gd name="connsiteX44" fmla="*/ 606890 w 5734864"/>
              <a:gd name="connsiteY44" fmla="*/ 2320662 h 6858000"/>
              <a:gd name="connsiteX45" fmla="*/ 605558 w 5734864"/>
              <a:gd name="connsiteY45" fmla="*/ 2327897 h 6858000"/>
              <a:gd name="connsiteX46" fmla="*/ 602202 w 5734864"/>
              <a:gd name="connsiteY46" fmla="*/ 2357749 h 6858000"/>
              <a:gd name="connsiteX47" fmla="*/ 600213 w 5734864"/>
              <a:gd name="connsiteY47" fmla="*/ 2364905 h 6858000"/>
              <a:gd name="connsiteX48" fmla="*/ 597160 w 5734864"/>
              <a:gd name="connsiteY48" fmla="*/ 2388351 h 6858000"/>
              <a:gd name="connsiteX49" fmla="*/ 597982 w 5734864"/>
              <a:gd name="connsiteY49" fmla="*/ 2402296 h 6858000"/>
              <a:gd name="connsiteX50" fmla="*/ 593150 w 5734864"/>
              <a:gd name="connsiteY50" fmla="*/ 2420015 h 6858000"/>
              <a:gd name="connsiteX51" fmla="*/ 592833 w 5734864"/>
              <a:gd name="connsiteY51" fmla="*/ 2422749 h 6858000"/>
              <a:gd name="connsiteX52" fmla="*/ 594479 w 5734864"/>
              <a:gd name="connsiteY52" fmla="*/ 2426002 h 6858000"/>
              <a:gd name="connsiteX53" fmla="*/ 591963 w 5734864"/>
              <a:gd name="connsiteY53" fmla="*/ 2431950 h 6858000"/>
              <a:gd name="connsiteX54" fmla="*/ 591544 w 5734864"/>
              <a:gd name="connsiteY54" fmla="*/ 2433897 h 6858000"/>
              <a:gd name="connsiteX55" fmla="*/ 589519 w 5734864"/>
              <a:gd name="connsiteY55" fmla="*/ 2451398 h 6858000"/>
              <a:gd name="connsiteX56" fmla="*/ 590037 w 5734864"/>
              <a:gd name="connsiteY56" fmla="*/ 2455536 h 6858000"/>
              <a:gd name="connsiteX57" fmla="*/ 588179 w 5734864"/>
              <a:gd name="connsiteY57" fmla="*/ 2462981 h 6858000"/>
              <a:gd name="connsiteX58" fmla="*/ 583434 w 5734864"/>
              <a:gd name="connsiteY58" fmla="*/ 2503991 h 6858000"/>
              <a:gd name="connsiteX59" fmla="*/ 567942 w 5734864"/>
              <a:gd name="connsiteY59" fmla="*/ 2652936 h 6858000"/>
              <a:gd name="connsiteX60" fmla="*/ 573869 w 5734864"/>
              <a:gd name="connsiteY60" fmla="*/ 2670188 h 6858000"/>
              <a:gd name="connsiteX61" fmla="*/ 575243 w 5734864"/>
              <a:gd name="connsiteY61" fmla="*/ 2688114 h 6858000"/>
              <a:gd name="connsiteX62" fmla="*/ 573824 w 5734864"/>
              <a:gd name="connsiteY62" fmla="*/ 2689856 h 6858000"/>
              <a:gd name="connsiteX63" fmla="*/ 570699 w 5734864"/>
              <a:gd name="connsiteY63" fmla="*/ 2709353 h 6858000"/>
              <a:gd name="connsiteX64" fmla="*/ 573192 w 5734864"/>
              <a:gd name="connsiteY64" fmla="*/ 2714527 h 6858000"/>
              <a:gd name="connsiteX65" fmla="*/ 572044 w 5734864"/>
              <a:gd name="connsiteY65" fmla="*/ 2728187 h 6858000"/>
              <a:gd name="connsiteX66" fmla="*/ 572465 w 5734864"/>
              <a:gd name="connsiteY66" fmla="*/ 2755863 h 6858000"/>
              <a:gd name="connsiteX67" fmla="*/ 570028 w 5734864"/>
              <a:gd name="connsiteY67" fmla="*/ 2760324 h 6858000"/>
              <a:gd name="connsiteX68" fmla="*/ 566748 w 5734864"/>
              <a:gd name="connsiteY68" fmla="*/ 2800948 h 6858000"/>
              <a:gd name="connsiteX69" fmla="*/ 565509 w 5734864"/>
              <a:gd name="connsiteY69" fmla="*/ 2801167 h 6858000"/>
              <a:gd name="connsiteX70" fmla="*/ 559367 w 5734864"/>
              <a:gd name="connsiteY70" fmla="*/ 2811129 h 6858000"/>
              <a:gd name="connsiteX71" fmla="*/ 550354 w 5734864"/>
              <a:gd name="connsiteY71" fmla="*/ 2830949 h 6858000"/>
              <a:gd name="connsiteX72" fmla="*/ 514795 w 5734864"/>
              <a:gd name="connsiteY72" fmla="*/ 2872433 h 6858000"/>
              <a:gd name="connsiteX73" fmla="*/ 509875 w 5734864"/>
              <a:gd name="connsiteY73" fmla="*/ 2923099 h 6858000"/>
              <a:gd name="connsiteX74" fmla="*/ 509577 w 5734864"/>
              <a:gd name="connsiteY74" fmla="*/ 2923197 h 6858000"/>
              <a:gd name="connsiteX75" fmla="*/ 507597 w 5734864"/>
              <a:gd name="connsiteY75" fmla="*/ 2931868 h 6858000"/>
              <a:gd name="connsiteX76" fmla="*/ 507379 w 5734864"/>
              <a:gd name="connsiteY76" fmla="*/ 2938322 h 6858000"/>
              <a:gd name="connsiteX77" fmla="*/ 504725 w 5734864"/>
              <a:gd name="connsiteY77" fmla="*/ 2954519 h 6858000"/>
              <a:gd name="connsiteX78" fmla="*/ 502018 w 5734864"/>
              <a:gd name="connsiteY78" fmla="*/ 2959643 h 6858000"/>
              <a:gd name="connsiteX79" fmla="*/ 498360 w 5734864"/>
              <a:gd name="connsiteY79" fmla="*/ 2961019 h 6858000"/>
              <a:gd name="connsiteX80" fmla="*/ 498483 w 5734864"/>
              <a:gd name="connsiteY80" fmla="*/ 2962590 h 6858000"/>
              <a:gd name="connsiteX81" fmla="*/ 484403 w 5734864"/>
              <a:gd name="connsiteY81" fmla="*/ 2990538 h 6858000"/>
              <a:gd name="connsiteX82" fmla="*/ 463075 w 5734864"/>
              <a:gd name="connsiteY82" fmla="*/ 3055956 h 6858000"/>
              <a:gd name="connsiteX83" fmla="*/ 455013 w 5734864"/>
              <a:gd name="connsiteY83" fmla="*/ 3094482 h 6858000"/>
              <a:gd name="connsiteX84" fmla="*/ 428391 w 5734864"/>
              <a:gd name="connsiteY84" fmla="*/ 3198850 h 6858000"/>
              <a:gd name="connsiteX85" fmla="*/ 401440 w 5734864"/>
              <a:gd name="connsiteY85" fmla="*/ 3307560 h 6858000"/>
              <a:gd name="connsiteX86" fmla="*/ 386076 w 5734864"/>
              <a:gd name="connsiteY86" fmla="*/ 3373943 h 6858000"/>
              <a:gd name="connsiteX87" fmla="*/ 374726 w 5734864"/>
              <a:gd name="connsiteY87" fmla="*/ 3381364 h 6858000"/>
              <a:gd name="connsiteX88" fmla="*/ 369145 w 5734864"/>
              <a:gd name="connsiteY88" fmla="*/ 3383729 h 6858000"/>
              <a:gd name="connsiteX89" fmla="*/ 364294 w 5734864"/>
              <a:gd name="connsiteY89" fmla="*/ 3414159 h 6858000"/>
              <a:gd name="connsiteX90" fmla="*/ 366450 w 5734864"/>
              <a:gd name="connsiteY90" fmla="*/ 3436925 h 6858000"/>
              <a:gd name="connsiteX91" fmla="*/ 351743 w 5734864"/>
              <a:gd name="connsiteY91" fmla="*/ 3521619 h 6858000"/>
              <a:gd name="connsiteX92" fmla="*/ 345784 w 5734864"/>
              <a:gd name="connsiteY92" fmla="*/ 3603757 h 6858000"/>
              <a:gd name="connsiteX93" fmla="*/ 344198 w 5734864"/>
              <a:gd name="connsiteY93" fmla="*/ 3652424 h 6858000"/>
              <a:gd name="connsiteX94" fmla="*/ 352450 w 5734864"/>
              <a:gd name="connsiteY94" fmla="*/ 3665222 h 6858000"/>
              <a:gd name="connsiteX95" fmla="*/ 342621 w 5734864"/>
              <a:gd name="connsiteY95" fmla="*/ 3700804 h 6858000"/>
              <a:gd name="connsiteX96" fmla="*/ 341514 w 5734864"/>
              <a:gd name="connsiteY96" fmla="*/ 3734774 h 6858000"/>
              <a:gd name="connsiteX97" fmla="*/ 340607 w 5734864"/>
              <a:gd name="connsiteY97" fmla="*/ 3785153 h 6858000"/>
              <a:gd name="connsiteX98" fmla="*/ 340707 w 5734864"/>
              <a:gd name="connsiteY98" fmla="*/ 3788177 h 6858000"/>
              <a:gd name="connsiteX99" fmla="*/ 340361 w 5734864"/>
              <a:gd name="connsiteY99" fmla="*/ 3798803 h 6858000"/>
              <a:gd name="connsiteX100" fmla="*/ 339642 w 5734864"/>
              <a:gd name="connsiteY100" fmla="*/ 3838750 h 6858000"/>
              <a:gd name="connsiteX101" fmla="*/ 360295 w 5734864"/>
              <a:gd name="connsiteY101" fmla="*/ 4015196 h 6858000"/>
              <a:gd name="connsiteX102" fmla="*/ 339043 w 5734864"/>
              <a:gd name="connsiteY102" fmla="*/ 4052778 h 6858000"/>
              <a:gd name="connsiteX103" fmla="*/ 339343 w 5734864"/>
              <a:gd name="connsiteY103" fmla="*/ 4096257 h 6858000"/>
              <a:gd name="connsiteX104" fmla="*/ 340786 w 5734864"/>
              <a:gd name="connsiteY104" fmla="*/ 4321136 h 6858000"/>
              <a:gd name="connsiteX105" fmla="*/ 343158 w 5734864"/>
              <a:gd name="connsiteY105" fmla="*/ 4429174 h 6858000"/>
              <a:gd name="connsiteX106" fmla="*/ 334599 w 5734864"/>
              <a:gd name="connsiteY106" fmla="*/ 4449938 h 6858000"/>
              <a:gd name="connsiteX107" fmla="*/ 332890 w 5734864"/>
              <a:gd name="connsiteY107" fmla="*/ 4453515 h 6858000"/>
              <a:gd name="connsiteX108" fmla="*/ 331105 w 5734864"/>
              <a:gd name="connsiteY108" fmla="*/ 4467941 h 6858000"/>
              <a:gd name="connsiteX109" fmla="*/ 324289 w 5734864"/>
              <a:gd name="connsiteY109" fmla="*/ 4471861 h 6858000"/>
              <a:gd name="connsiteX110" fmla="*/ 317079 w 5734864"/>
              <a:gd name="connsiteY110" fmla="*/ 4493468 h 6858000"/>
              <a:gd name="connsiteX111" fmla="*/ 315557 w 5734864"/>
              <a:gd name="connsiteY111" fmla="*/ 4520067 h 6858000"/>
              <a:gd name="connsiteX112" fmla="*/ 315240 w 5734864"/>
              <a:gd name="connsiteY112" fmla="*/ 4536872 h 6858000"/>
              <a:gd name="connsiteX113" fmla="*/ 316200 w 5734864"/>
              <a:gd name="connsiteY113" fmla="*/ 4538297 h 6858000"/>
              <a:gd name="connsiteX114" fmla="*/ 317507 w 5734864"/>
              <a:gd name="connsiteY114" fmla="*/ 4547582 h 6858000"/>
              <a:gd name="connsiteX115" fmla="*/ 323078 w 5734864"/>
              <a:gd name="connsiteY115" fmla="*/ 4592102 h 6858000"/>
              <a:gd name="connsiteX116" fmla="*/ 328722 w 5734864"/>
              <a:gd name="connsiteY116" fmla="*/ 4667914 h 6858000"/>
              <a:gd name="connsiteX117" fmla="*/ 335597 w 5734864"/>
              <a:gd name="connsiteY117" fmla="*/ 4695035 h 6858000"/>
              <a:gd name="connsiteX118" fmla="*/ 339485 w 5734864"/>
              <a:gd name="connsiteY118" fmla="*/ 4695979 h 6858000"/>
              <a:gd name="connsiteX119" fmla="*/ 341089 w 5734864"/>
              <a:gd name="connsiteY119" fmla="*/ 4704268 h 6858000"/>
              <a:gd name="connsiteX120" fmla="*/ 342177 w 5734864"/>
              <a:gd name="connsiteY120" fmla="*/ 4706060 h 6858000"/>
              <a:gd name="connsiteX121" fmla="*/ 347751 w 5734864"/>
              <a:gd name="connsiteY121" fmla="*/ 4716754 h 6858000"/>
              <a:gd name="connsiteX122" fmla="*/ 344125 w 5734864"/>
              <a:gd name="connsiteY122" fmla="*/ 4764669 h 6858000"/>
              <a:gd name="connsiteX123" fmla="*/ 340188 w 5734864"/>
              <a:gd name="connsiteY123" fmla="*/ 4779386 h 6858000"/>
              <a:gd name="connsiteX124" fmla="*/ 335146 w 5734864"/>
              <a:gd name="connsiteY124" fmla="*/ 4787491 h 6858000"/>
              <a:gd name="connsiteX125" fmla="*/ 319124 w 5734864"/>
              <a:gd name="connsiteY125" fmla="*/ 4843514 h 6858000"/>
              <a:gd name="connsiteX126" fmla="*/ 305956 w 5734864"/>
              <a:gd name="connsiteY126" fmla="*/ 4881505 h 6858000"/>
              <a:gd name="connsiteX127" fmla="*/ 301062 w 5734864"/>
              <a:gd name="connsiteY127" fmla="*/ 4889332 h 6858000"/>
              <a:gd name="connsiteX128" fmla="*/ 302141 w 5734864"/>
              <a:gd name="connsiteY128" fmla="*/ 4899400 h 6858000"/>
              <a:gd name="connsiteX129" fmla="*/ 304424 w 5734864"/>
              <a:gd name="connsiteY129" fmla="*/ 4902664 h 6858000"/>
              <a:gd name="connsiteX130" fmla="*/ 293123 w 5734864"/>
              <a:gd name="connsiteY130" fmla="*/ 4932769 h 6858000"/>
              <a:gd name="connsiteX131" fmla="*/ 292275 w 5734864"/>
              <a:gd name="connsiteY131" fmla="*/ 4936482 h 6858000"/>
              <a:gd name="connsiteX132" fmla="*/ 288304 w 5734864"/>
              <a:gd name="connsiteY132" fmla="*/ 4962325 h 6858000"/>
              <a:gd name="connsiteX133" fmla="*/ 287420 w 5734864"/>
              <a:gd name="connsiteY133" fmla="*/ 5042193 h 6858000"/>
              <a:gd name="connsiteX134" fmla="*/ 287020 w 5734864"/>
              <a:gd name="connsiteY134" fmla="*/ 5065655 h 6858000"/>
              <a:gd name="connsiteX135" fmla="*/ 288488 w 5734864"/>
              <a:gd name="connsiteY135" fmla="*/ 5082216 h 6858000"/>
              <a:gd name="connsiteX136" fmla="*/ 282763 w 5734864"/>
              <a:gd name="connsiteY136" fmla="*/ 5127114 h 6858000"/>
              <a:gd name="connsiteX137" fmla="*/ 269316 w 5734864"/>
              <a:gd name="connsiteY137" fmla="*/ 5202682 h 6858000"/>
              <a:gd name="connsiteX138" fmla="*/ 269174 w 5734864"/>
              <a:gd name="connsiteY138" fmla="*/ 5230835 h 6858000"/>
              <a:gd name="connsiteX139" fmla="*/ 272679 w 5734864"/>
              <a:gd name="connsiteY139" fmla="*/ 5232660 h 6858000"/>
              <a:gd name="connsiteX140" fmla="*/ 272160 w 5734864"/>
              <a:gd name="connsiteY140" fmla="*/ 5241150 h 6858000"/>
              <a:gd name="connsiteX141" fmla="*/ 272760 w 5734864"/>
              <a:gd name="connsiteY141" fmla="*/ 5243156 h 6858000"/>
              <a:gd name="connsiteX142" fmla="*/ 275462 w 5734864"/>
              <a:gd name="connsiteY142" fmla="*/ 5254919 h 6858000"/>
              <a:gd name="connsiteX143" fmla="*/ 262897 w 5734864"/>
              <a:gd name="connsiteY143" fmla="*/ 5286259 h 6858000"/>
              <a:gd name="connsiteX144" fmla="*/ 252761 w 5734864"/>
              <a:gd name="connsiteY144" fmla="*/ 5357801 h 6858000"/>
              <a:gd name="connsiteX145" fmla="*/ 242360 w 5734864"/>
              <a:gd name="connsiteY145" fmla="*/ 5460080 h 6858000"/>
              <a:gd name="connsiteX146" fmla="*/ 229880 w 5734864"/>
              <a:gd name="connsiteY146" fmla="*/ 5539714 h 6858000"/>
              <a:gd name="connsiteX147" fmla="*/ 204283 w 5734864"/>
              <a:gd name="connsiteY147" fmla="*/ 5639080 h 6858000"/>
              <a:gd name="connsiteX148" fmla="*/ 198948 w 5734864"/>
              <a:gd name="connsiteY148" fmla="*/ 5710958 h 6858000"/>
              <a:gd name="connsiteX149" fmla="*/ 192367 w 5734864"/>
              <a:gd name="connsiteY149" fmla="*/ 5719859 h 6858000"/>
              <a:gd name="connsiteX150" fmla="*/ 188035 w 5734864"/>
              <a:gd name="connsiteY150" fmla="*/ 5729935 h 6858000"/>
              <a:gd name="connsiteX151" fmla="*/ 188428 w 5734864"/>
              <a:gd name="connsiteY151" fmla="*/ 5731182 h 6858000"/>
              <a:gd name="connsiteX152" fmla="*/ 181635 w 5734864"/>
              <a:gd name="connsiteY152" fmla="*/ 5753538 h 6858000"/>
              <a:gd name="connsiteX153" fmla="*/ 169744 w 5734864"/>
              <a:gd name="connsiteY153" fmla="*/ 5796307 h 6858000"/>
              <a:gd name="connsiteX154" fmla="*/ 170351 w 5734864"/>
              <a:gd name="connsiteY154" fmla="*/ 5796644 h 6858000"/>
              <a:gd name="connsiteX155" fmla="*/ 171559 w 5734864"/>
              <a:gd name="connsiteY155" fmla="*/ 5803435 h 6858000"/>
              <a:gd name="connsiteX156" fmla="*/ 172284 w 5734864"/>
              <a:gd name="connsiteY156" fmla="*/ 5816391 h 6858000"/>
              <a:gd name="connsiteX157" fmla="*/ 182542 w 5734864"/>
              <a:gd name="connsiteY157" fmla="*/ 5846382 h 6858000"/>
              <a:gd name="connsiteX158" fmla="*/ 175877 w 5734864"/>
              <a:gd name="connsiteY158" fmla="*/ 5871336 h 6858000"/>
              <a:gd name="connsiteX159" fmla="*/ 174910 w 5734864"/>
              <a:gd name="connsiteY159" fmla="*/ 5876376 h 6858000"/>
              <a:gd name="connsiteX160" fmla="*/ 175047 w 5734864"/>
              <a:gd name="connsiteY160" fmla="*/ 5876483 h 6858000"/>
              <a:gd name="connsiteX161" fmla="*/ 174335 w 5734864"/>
              <a:gd name="connsiteY161" fmla="*/ 5881814 h 6858000"/>
              <a:gd name="connsiteX162" fmla="*/ 171273 w 5734864"/>
              <a:gd name="connsiteY162" fmla="*/ 5895339 h 6858000"/>
              <a:gd name="connsiteX163" fmla="*/ 171658 w 5734864"/>
              <a:gd name="connsiteY163" fmla="*/ 5898749 h 6858000"/>
              <a:gd name="connsiteX164" fmla="*/ 174658 w 5734864"/>
              <a:gd name="connsiteY164" fmla="*/ 5919558 h 6858000"/>
              <a:gd name="connsiteX165" fmla="*/ 169099 w 5734864"/>
              <a:gd name="connsiteY165" fmla="*/ 5984417 h 6858000"/>
              <a:gd name="connsiteX166" fmla="*/ 162007 w 5734864"/>
              <a:gd name="connsiteY166" fmla="*/ 6049043 h 6858000"/>
              <a:gd name="connsiteX167" fmla="*/ 156875 w 5734864"/>
              <a:gd name="connsiteY167" fmla="*/ 6114000 h 6858000"/>
              <a:gd name="connsiteX168" fmla="*/ 165441 w 5734864"/>
              <a:gd name="connsiteY168" fmla="*/ 6146938 h 6858000"/>
              <a:gd name="connsiteX169" fmla="*/ 165177 w 5734864"/>
              <a:gd name="connsiteY169" fmla="*/ 6150658 h 6858000"/>
              <a:gd name="connsiteX170" fmla="*/ 161772 w 5734864"/>
              <a:gd name="connsiteY170" fmla="*/ 6160011 h 6858000"/>
              <a:gd name="connsiteX171" fmla="*/ 160051 w 5734864"/>
              <a:gd name="connsiteY171" fmla="*/ 6163393 h 6858000"/>
              <a:gd name="connsiteX172" fmla="*/ 158473 w 5734864"/>
              <a:gd name="connsiteY172" fmla="*/ 6168628 h 6858000"/>
              <a:gd name="connsiteX173" fmla="*/ 158573 w 5734864"/>
              <a:gd name="connsiteY173" fmla="*/ 6168799 h 6858000"/>
              <a:gd name="connsiteX174" fmla="*/ 146463 w 5734864"/>
              <a:gd name="connsiteY174" fmla="*/ 6196671 h 6858000"/>
              <a:gd name="connsiteX175" fmla="*/ 150209 w 5734864"/>
              <a:gd name="connsiteY175" fmla="*/ 6232365 h 6858000"/>
              <a:gd name="connsiteX176" fmla="*/ 148544 w 5734864"/>
              <a:gd name="connsiteY176" fmla="*/ 6246162 h 6858000"/>
              <a:gd name="connsiteX177" fmla="*/ 148403 w 5734864"/>
              <a:gd name="connsiteY177" fmla="*/ 6253754 h 6858000"/>
              <a:gd name="connsiteX178" fmla="*/ 138880 w 5734864"/>
              <a:gd name="connsiteY178" fmla="*/ 6276449 h 6858000"/>
              <a:gd name="connsiteX179" fmla="*/ 138683 w 5734864"/>
              <a:gd name="connsiteY179" fmla="*/ 6279721 h 6858000"/>
              <a:gd name="connsiteX180" fmla="*/ 130721 w 5734864"/>
              <a:gd name="connsiteY180" fmla="*/ 6293675 h 6858000"/>
              <a:gd name="connsiteX181" fmla="*/ 120717 w 5734864"/>
              <a:gd name="connsiteY181" fmla="*/ 6313967 h 6858000"/>
              <a:gd name="connsiteX182" fmla="*/ 120841 w 5734864"/>
              <a:gd name="connsiteY182" fmla="*/ 6315437 h 6858000"/>
              <a:gd name="connsiteX183" fmla="*/ 115208 w 5734864"/>
              <a:gd name="connsiteY183" fmla="*/ 6324024 h 6858000"/>
              <a:gd name="connsiteX184" fmla="*/ 101217 w 5734864"/>
              <a:gd name="connsiteY184" fmla="*/ 6365923 h 6858000"/>
              <a:gd name="connsiteX185" fmla="*/ 74946 w 5734864"/>
              <a:gd name="connsiteY185" fmla="*/ 6556817 h 6858000"/>
              <a:gd name="connsiteX186" fmla="*/ 16001 w 5734864"/>
              <a:gd name="connsiteY186" fmla="*/ 6808678 h 6858000"/>
              <a:gd name="connsiteX187" fmla="*/ 0 w 5734864"/>
              <a:gd name="connsiteY187" fmla="*/ 6858000 h 6858000"/>
              <a:gd name="connsiteX188" fmla="*/ 5734864 w 5734864"/>
              <a:gd name="connsiteY188" fmla="*/ 6858000 h 6858000"/>
              <a:gd name="connsiteX0" fmla="*/ 5734864 w 5734864"/>
              <a:gd name="connsiteY0" fmla="*/ 0 h 6858000"/>
              <a:gd name="connsiteX1" fmla="*/ 771611 w 5734864"/>
              <a:gd name="connsiteY1" fmla="*/ 0 h 6858000"/>
              <a:gd name="connsiteX2" fmla="*/ 771679 w 5734864"/>
              <a:gd name="connsiteY2" fmla="*/ 49108 h 6858000"/>
              <a:gd name="connsiteX3" fmla="*/ 794248 w 5734864"/>
              <a:gd name="connsiteY3" fmla="*/ 200968 h 6858000"/>
              <a:gd name="connsiteX4" fmla="*/ 801749 w 5734864"/>
              <a:gd name="connsiteY4" fmla="*/ 414071 h 6858000"/>
              <a:gd name="connsiteX5" fmla="*/ 818548 w 5734864"/>
              <a:gd name="connsiteY5" fmla="*/ 585467 h 6858000"/>
              <a:gd name="connsiteX6" fmla="*/ 857476 w 5734864"/>
              <a:gd name="connsiteY6" fmla="*/ 800623 h 6858000"/>
              <a:gd name="connsiteX7" fmla="*/ 851083 w 5734864"/>
              <a:gd name="connsiteY7" fmla="*/ 878903 h 6858000"/>
              <a:gd name="connsiteX8" fmla="*/ 873564 w 5734864"/>
              <a:gd name="connsiteY8" fmla="*/ 943826 h 6858000"/>
              <a:gd name="connsiteX9" fmla="*/ 864705 w 5734864"/>
              <a:gd name="connsiteY9" fmla="*/ 973328 h 6858000"/>
              <a:gd name="connsiteX10" fmla="*/ 862869 w 5734864"/>
              <a:gd name="connsiteY10" fmla="*/ 978457 h 6858000"/>
              <a:gd name="connsiteX11" fmla="*/ 862233 w 5734864"/>
              <a:gd name="connsiteY11" fmla="*/ 998041 h 6858000"/>
              <a:gd name="connsiteX12" fmla="*/ 853665 w 5734864"/>
              <a:gd name="connsiteY12" fmla="*/ 1004750 h 6858000"/>
              <a:gd name="connsiteX13" fmla="*/ 846695 w 5734864"/>
              <a:gd name="connsiteY13" fmla="*/ 1035077 h 6858000"/>
              <a:gd name="connsiteX14" fmla="*/ 847865 w 5734864"/>
              <a:gd name="connsiteY14" fmla="*/ 1070795 h 6858000"/>
              <a:gd name="connsiteX15" fmla="*/ 862786 w 5734864"/>
              <a:gd name="connsiteY15" fmla="*/ 1238994 h 6858000"/>
              <a:gd name="connsiteX16" fmla="*/ 859345 w 5734864"/>
              <a:gd name="connsiteY16" fmla="*/ 1380427 h 6858000"/>
              <a:gd name="connsiteX17" fmla="*/ 855172 w 5734864"/>
              <a:gd name="connsiteY17" fmla="*/ 1435262 h 6858000"/>
              <a:gd name="connsiteX18" fmla="*/ 860494 w 5734864"/>
              <a:gd name="connsiteY18" fmla="*/ 1453861 h 6858000"/>
              <a:gd name="connsiteX19" fmla="*/ 853731 w 5734864"/>
              <a:gd name="connsiteY19" fmla="*/ 1467047 h 6858000"/>
              <a:gd name="connsiteX20" fmla="*/ 845847 w 5734864"/>
              <a:gd name="connsiteY20" fmla="*/ 1502307 h 6858000"/>
              <a:gd name="connsiteX21" fmla="*/ 817613 w 5734864"/>
              <a:gd name="connsiteY21" fmla="*/ 1565166 h 6858000"/>
              <a:gd name="connsiteX22" fmla="*/ 804223 w 5734864"/>
              <a:gd name="connsiteY22" fmla="*/ 1601941 h 6858000"/>
              <a:gd name="connsiteX23" fmla="*/ 791773 w 5734864"/>
              <a:gd name="connsiteY23" fmla="*/ 1627005 h 6858000"/>
              <a:gd name="connsiteX24" fmla="*/ 774645 w 5734864"/>
              <a:gd name="connsiteY24" fmla="*/ 1699922 h 6858000"/>
              <a:gd name="connsiteX25" fmla="*/ 752343 w 5734864"/>
              <a:gd name="connsiteY25" fmla="*/ 1824604 h 6858000"/>
              <a:gd name="connsiteX26" fmla="*/ 746254 w 5734864"/>
              <a:gd name="connsiteY26" fmla="*/ 1850222 h 6858000"/>
              <a:gd name="connsiteX27" fmla="*/ 728600 w 5734864"/>
              <a:gd name="connsiteY27" fmla="*/ 1869603 h 6858000"/>
              <a:gd name="connsiteX28" fmla="*/ 724396 w 5734864"/>
              <a:gd name="connsiteY28" fmla="*/ 1883104 h 6858000"/>
              <a:gd name="connsiteX29" fmla="*/ 722165 w 5734864"/>
              <a:gd name="connsiteY29" fmla="*/ 1885924 h 6858000"/>
              <a:gd name="connsiteX30" fmla="*/ 721338 w 5734864"/>
              <a:gd name="connsiteY30" fmla="*/ 1887123 h 6858000"/>
              <a:gd name="connsiteX31" fmla="*/ 714840 w 5734864"/>
              <a:gd name="connsiteY31" fmla="*/ 1902274 h 6858000"/>
              <a:gd name="connsiteX32" fmla="*/ 722847 w 5734864"/>
              <a:gd name="connsiteY32" fmla="*/ 1929891 h 6858000"/>
              <a:gd name="connsiteX33" fmla="*/ 714660 w 5734864"/>
              <a:gd name="connsiteY33" fmla="*/ 1982709 h 6858000"/>
              <a:gd name="connsiteX34" fmla="*/ 710759 w 5734864"/>
              <a:gd name="connsiteY34" fmla="*/ 2013010 h 6858000"/>
              <a:gd name="connsiteX35" fmla="*/ 697927 w 5734864"/>
              <a:gd name="connsiteY35" fmla="*/ 2069833 h 6858000"/>
              <a:gd name="connsiteX36" fmla="*/ 693594 w 5734864"/>
              <a:gd name="connsiteY36" fmla="*/ 2103731 h 6858000"/>
              <a:gd name="connsiteX37" fmla="*/ 691109 w 5734864"/>
              <a:gd name="connsiteY37" fmla="*/ 2124027 h 6858000"/>
              <a:gd name="connsiteX38" fmla="*/ 676593 w 5734864"/>
              <a:gd name="connsiteY38" fmla="*/ 2176182 h 6858000"/>
              <a:gd name="connsiteX39" fmla="*/ 633227 w 5734864"/>
              <a:gd name="connsiteY39" fmla="*/ 2258036 h 6858000"/>
              <a:gd name="connsiteX40" fmla="*/ 625564 w 5734864"/>
              <a:gd name="connsiteY40" fmla="*/ 2284567 h 6858000"/>
              <a:gd name="connsiteX41" fmla="*/ 627074 w 5734864"/>
              <a:gd name="connsiteY41" fmla="*/ 2289605 h 6858000"/>
              <a:gd name="connsiteX42" fmla="*/ 614574 w 5734864"/>
              <a:gd name="connsiteY42" fmla="*/ 2308717 h 6858000"/>
              <a:gd name="connsiteX43" fmla="*/ 606890 w 5734864"/>
              <a:gd name="connsiteY43" fmla="*/ 2320662 h 6858000"/>
              <a:gd name="connsiteX44" fmla="*/ 605558 w 5734864"/>
              <a:gd name="connsiteY44" fmla="*/ 2327897 h 6858000"/>
              <a:gd name="connsiteX45" fmla="*/ 602202 w 5734864"/>
              <a:gd name="connsiteY45" fmla="*/ 2357749 h 6858000"/>
              <a:gd name="connsiteX46" fmla="*/ 600213 w 5734864"/>
              <a:gd name="connsiteY46" fmla="*/ 2364905 h 6858000"/>
              <a:gd name="connsiteX47" fmla="*/ 597160 w 5734864"/>
              <a:gd name="connsiteY47" fmla="*/ 2388351 h 6858000"/>
              <a:gd name="connsiteX48" fmla="*/ 597982 w 5734864"/>
              <a:gd name="connsiteY48" fmla="*/ 2402296 h 6858000"/>
              <a:gd name="connsiteX49" fmla="*/ 593150 w 5734864"/>
              <a:gd name="connsiteY49" fmla="*/ 2420015 h 6858000"/>
              <a:gd name="connsiteX50" fmla="*/ 592833 w 5734864"/>
              <a:gd name="connsiteY50" fmla="*/ 2422749 h 6858000"/>
              <a:gd name="connsiteX51" fmla="*/ 594479 w 5734864"/>
              <a:gd name="connsiteY51" fmla="*/ 2426002 h 6858000"/>
              <a:gd name="connsiteX52" fmla="*/ 591963 w 5734864"/>
              <a:gd name="connsiteY52" fmla="*/ 2431950 h 6858000"/>
              <a:gd name="connsiteX53" fmla="*/ 591544 w 5734864"/>
              <a:gd name="connsiteY53" fmla="*/ 2433897 h 6858000"/>
              <a:gd name="connsiteX54" fmla="*/ 589519 w 5734864"/>
              <a:gd name="connsiteY54" fmla="*/ 2451398 h 6858000"/>
              <a:gd name="connsiteX55" fmla="*/ 590037 w 5734864"/>
              <a:gd name="connsiteY55" fmla="*/ 2455536 h 6858000"/>
              <a:gd name="connsiteX56" fmla="*/ 588179 w 5734864"/>
              <a:gd name="connsiteY56" fmla="*/ 2462981 h 6858000"/>
              <a:gd name="connsiteX57" fmla="*/ 583434 w 5734864"/>
              <a:gd name="connsiteY57" fmla="*/ 2503991 h 6858000"/>
              <a:gd name="connsiteX58" fmla="*/ 567942 w 5734864"/>
              <a:gd name="connsiteY58" fmla="*/ 2652936 h 6858000"/>
              <a:gd name="connsiteX59" fmla="*/ 573869 w 5734864"/>
              <a:gd name="connsiteY59" fmla="*/ 2670188 h 6858000"/>
              <a:gd name="connsiteX60" fmla="*/ 575243 w 5734864"/>
              <a:gd name="connsiteY60" fmla="*/ 2688114 h 6858000"/>
              <a:gd name="connsiteX61" fmla="*/ 573824 w 5734864"/>
              <a:gd name="connsiteY61" fmla="*/ 2689856 h 6858000"/>
              <a:gd name="connsiteX62" fmla="*/ 570699 w 5734864"/>
              <a:gd name="connsiteY62" fmla="*/ 2709353 h 6858000"/>
              <a:gd name="connsiteX63" fmla="*/ 573192 w 5734864"/>
              <a:gd name="connsiteY63" fmla="*/ 2714527 h 6858000"/>
              <a:gd name="connsiteX64" fmla="*/ 572044 w 5734864"/>
              <a:gd name="connsiteY64" fmla="*/ 2728187 h 6858000"/>
              <a:gd name="connsiteX65" fmla="*/ 572465 w 5734864"/>
              <a:gd name="connsiteY65" fmla="*/ 2755863 h 6858000"/>
              <a:gd name="connsiteX66" fmla="*/ 570028 w 5734864"/>
              <a:gd name="connsiteY66" fmla="*/ 2760324 h 6858000"/>
              <a:gd name="connsiteX67" fmla="*/ 566748 w 5734864"/>
              <a:gd name="connsiteY67" fmla="*/ 2800948 h 6858000"/>
              <a:gd name="connsiteX68" fmla="*/ 565509 w 5734864"/>
              <a:gd name="connsiteY68" fmla="*/ 2801167 h 6858000"/>
              <a:gd name="connsiteX69" fmla="*/ 559367 w 5734864"/>
              <a:gd name="connsiteY69" fmla="*/ 2811129 h 6858000"/>
              <a:gd name="connsiteX70" fmla="*/ 550354 w 5734864"/>
              <a:gd name="connsiteY70" fmla="*/ 2830949 h 6858000"/>
              <a:gd name="connsiteX71" fmla="*/ 514795 w 5734864"/>
              <a:gd name="connsiteY71" fmla="*/ 2872433 h 6858000"/>
              <a:gd name="connsiteX72" fmla="*/ 509875 w 5734864"/>
              <a:gd name="connsiteY72" fmla="*/ 2923099 h 6858000"/>
              <a:gd name="connsiteX73" fmla="*/ 509577 w 5734864"/>
              <a:gd name="connsiteY73" fmla="*/ 2923197 h 6858000"/>
              <a:gd name="connsiteX74" fmla="*/ 507597 w 5734864"/>
              <a:gd name="connsiteY74" fmla="*/ 2931868 h 6858000"/>
              <a:gd name="connsiteX75" fmla="*/ 507379 w 5734864"/>
              <a:gd name="connsiteY75" fmla="*/ 2938322 h 6858000"/>
              <a:gd name="connsiteX76" fmla="*/ 504725 w 5734864"/>
              <a:gd name="connsiteY76" fmla="*/ 2954519 h 6858000"/>
              <a:gd name="connsiteX77" fmla="*/ 502018 w 5734864"/>
              <a:gd name="connsiteY77" fmla="*/ 2959643 h 6858000"/>
              <a:gd name="connsiteX78" fmla="*/ 498360 w 5734864"/>
              <a:gd name="connsiteY78" fmla="*/ 2961019 h 6858000"/>
              <a:gd name="connsiteX79" fmla="*/ 498483 w 5734864"/>
              <a:gd name="connsiteY79" fmla="*/ 2962590 h 6858000"/>
              <a:gd name="connsiteX80" fmla="*/ 484403 w 5734864"/>
              <a:gd name="connsiteY80" fmla="*/ 2990538 h 6858000"/>
              <a:gd name="connsiteX81" fmla="*/ 463075 w 5734864"/>
              <a:gd name="connsiteY81" fmla="*/ 3055956 h 6858000"/>
              <a:gd name="connsiteX82" fmla="*/ 455013 w 5734864"/>
              <a:gd name="connsiteY82" fmla="*/ 3094482 h 6858000"/>
              <a:gd name="connsiteX83" fmla="*/ 428391 w 5734864"/>
              <a:gd name="connsiteY83" fmla="*/ 3198850 h 6858000"/>
              <a:gd name="connsiteX84" fmla="*/ 401440 w 5734864"/>
              <a:gd name="connsiteY84" fmla="*/ 3307560 h 6858000"/>
              <a:gd name="connsiteX85" fmla="*/ 386076 w 5734864"/>
              <a:gd name="connsiteY85" fmla="*/ 3373943 h 6858000"/>
              <a:gd name="connsiteX86" fmla="*/ 374726 w 5734864"/>
              <a:gd name="connsiteY86" fmla="*/ 3381364 h 6858000"/>
              <a:gd name="connsiteX87" fmla="*/ 369145 w 5734864"/>
              <a:gd name="connsiteY87" fmla="*/ 3383729 h 6858000"/>
              <a:gd name="connsiteX88" fmla="*/ 364294 w 5734864"/>
              <a:gd name="connsiteY88" fmla="*/ 3414159 h 6858000"/>
              <a:gd name="connsiteX89" fmla="*/ 366450 w 5734864"/>
              <a:gd name="connsiteY89" fmla="*/ 3436925 h 6858000"/>
              <a:gd name="connsiteX90" fmla="*/ 351743 w 5734864"/>
              <a:gd name="connsiteY90" fmla="*/ 3521619 h 6858000"/>
              <a:gd name="connsiteX91" fmla="*/ 345784 w 5734864"/>
              <a:gd name="connsiteY91" fmla="*/ 3603757 h 6858000"/>
              <a:gd name="connsiteX92" fmla="*/ 344198 w 5734864"/>
              <a:gd name="connsiteY92" fmla="*/ 3652424 h 6858000"/>
              <a:gd name="connsiteX93" fmla="*/ 352450 w 5734864"/>
              <a:gd name="connsiteY93" fmla="*/ 3665222 h 6858000"/>
              <a:gd name="connsiteX94" fmla="*/ 342621 w 5734864"/>
              <a:gd name="connsiteY94" fmla="*/ 3700804 h 6858000"/>
              <a:gd name="connsiteX95" fmla="*/ 341514 w 5734864"/>
              <a:gd name="connsiteY95" fmla="*/ 3734774 h 6858000"/>
              <a:gd name="connsiteX96" fmla="*/ 340607 w 5734864"/>
              <a:gd name="connsiteY96" fmla="*/ 3785153 h 6858000"/>
              <a:gd name="connsiteX97" fmla="*/ 340707 w 5734864"/>
              <a:gd name="connsiteY97" fmla="*/ 3788177 h 6858000"/>
              <a:gd name="connsiteX98" fmla="*/ 340361 w 5734864"/>
              <a:gd name="connsiteY98" fmla="*/ 3798803 h 6858000"/>
              <a:gd name="connsiteX99" fmla="*/ 339642 w 5734864"/>
              <a:gd name="connsiteY99" fmla="*/ 3838750 h 6858000"/>
              <a:gd name="connsiteX100" fmla="*/ 360295 w 5734864"/>
              <a:gd name="connsiteY100" fmla="*/ 4015196 h 6858000"/>
              <a:gd name="connsiteX101" fmla="*/ 339043 w 5734864"/>
              <a:gd name="connsiteY101" fmla="*/ 4052778 h 6858000"/>
              <a:gd name="connsiteX102" fmla="*/ 339343 w 5734864"/>
              <a:gd name="connsiteY102" fmla="*/ 4096257 h 6858000"/>
              <a:gd name="connsiteX103" fmla="*/ 340786 w 5734864"/>
              <a:gd name="connsiteY103" fmla="*/ 4321136 h 6858000"/>
              <a:gd name="connsiteX104" fmla="*/ 343158 w 5734864"/>
              <a:gd name="connsiteY104" fmla="*/ 4429174 h 6858000"/>
              <a:gd name="connsiteX105" fmla="*/ 334599 w 5734864"/>
              <a:gd name="connsiteY105" fmla="*/ 4449938 h 6858000"/>
              <a:gd name="connsiteX106" fmla="*/ 332890 w 5734864"/>
              <a:gd name="connsiteY106" fmla="*/ 4453515 h 6858000"/>
              <a:gd name="connsiteX107" fmla="*/ 331105 w 5734864"/>
              <a:gd name="connsiteY107" fmla="*/ 4467941 h 6858000"/>
              <a:gd name="connsiteX108" fmla="*/ 324289 w 5734864"/>
              <a:gd name="connsiteY108" fmla="*/ 4471861 h 6858000"/>
              <a:gd name="connsiteX109" fmla="*/ 317079 w 5734864"/>
              <a:gd name="connsiteY109" fmla="*/ 4493468 h 6858000"/>
              <a:gd name="connsiteX110" fmla="*/ 315557 w 5734864"/>
              <a:gd name="connsiteY110" fmla="*/ 4520067 h 6858000"/>
              <a:gd name="connsiteX111" fmla="*/ 315240 w 5734864"/>
              <a:gd name="connsiteY111" fmla="*/ 4536872 h 6858000"/>
              <a:gd name="connsiteX112" fmla="*/ 316200 w 5734864"/>
              <a:gd name="connsiteY112" fmla="*/ 4538297 h 6858000"/>
              <a:gd name="connsiteX113" fmla="*/ 317507 w 5734864"/>
              <a:gd name="connsiteY113" fmla="*/ 4547582 h 6858000"/>
              <a:gd name="connsiteX114" fmla="*/ 323078 w 5734864"/>
              <a:gd name="connsiteY114" fmla="*/ 4592102 h 6858000"/>
              <a:gd name="connsiteX115" fmla="*/ 328722 w 5734864"/>
              <a:gd name="connsiteY115" fmla="*/ 4667914 h 6858000"/>
              <a:gd name="connsiteX116" fmla="*/ 335597 w 5734864"/>
              <a:gd name="connsiteY116" fmla="*/ 4695035 h 6858000"/>
              <a:gd name="connsiteX117" fmla="*/ 339485 w 5734864"/>
              <a:gd name="connsiteY117" fmla="*/ 4695979 h 6858000"/>
              <a:gd name="connsiteX118" fmla="*/ 341089 w 5734864"/>
              <a:gd name="connsiteY118" fmla="*/ 4704268 h 6858000"/>
              <a:gd name="connsiteX119" fmla="*/ 342177 w 5734864"/>
              <a:gd name="connsiteY119" fmla="*/ 4706060 h 6858000"/>
              <a:gd name="connsiteX120" fmla="*/ 347751 w 5734864"/>
              <a:gd name="connsiteY120" fmla="*/ 4716754 h 6858000"/>
              <a:gd name="connsiteX121" fmla="*/ 344125 w 5734864"/>
              <a:gd name="connsiteY121" fmla="*/ 4764669 h 6858000"/>
              <a:gd name="connsiteX122" fmla="*/ 340188 w 5734864"/>
              <a:gd name="connsiteY122" fmla="*/ 4779386 h 6858000"/>
              <a:gd name="connsiteX123" fmla="*/ 335146 w 5734864"/>
              <a:gd name="connsiteY123" fmla="*/ 4787491 h 6858000"/>
              <a:gd name="connsiteX124" fmla="*/ 319124 w 5734864"/>
              <a:gd name="connsiteY124" fmla="*/ 4843514 h 6858000"/>
              <a:gd name="connsiteX125" fmla="*/ 305956 w 5734864"/>
              <a:gd name="connsiteY125" fmla="*/ 4881505 h 6858000"/>
              <a:gd name="connsiteX126" fmla="*/ 301062 w 5734864"/>
              <a:gd name="connsiteY126" fmla="*/ 4889332 h 6858000"/>
              <a:gd name="connsiteX127" fmla="*/ 302141 w 5734864"/>
              <a:gd name="connsiteY127" fmla="*/ 4899400 h 6858000"/>
              <a:gd name="connsiteX128" fmla="*/ 304424 w 5734864"/>
              <a:gd name="connsiteY128" fmla="*/ 4902664 h 6858000"/>
              <a:gd name="connsiteX129" fmla="*/ 293123 w 5734864"/>
              <a:gd name="connsiteY129" fmla="*/ 4932769 h 6858000"/>
              <a:gd name="connsiteX130" fmla="*/ 292275 w 5734864"/>
              <a:gd name="connsiteY130" fmla="*/ 4936482 h 6858000"/>
              <a:gd name="connsiteX131" fmla="*/ 288304 w 5734864"/>
              <a:gd name="connsiteY131" fmla="*/ 4962325 h 6858000"/>
              <a:gd name="connsiteX132" fmla="*/ 287420 w 5734864"/>
              <a:gd name="connsiteY132" fmla="*/ 5042193 h 6858000"/>
              <a:gd name="connsiteX133" fmla="*/ 287020 w 5734864"/>
              <a:gd name="connsiteY133" fmla="*/ 5065655 h 6858000"/>
              <a:gd name="connsiteX134" fmla="*/ 288488 w 5734864"/>
              <a:gd name="connsiteY134" fmla="*/ 5082216 h 6858000"/>
              <a:gd name="connsiteX135" fmla="*/ 282763 w 5734864"/>
              <a:gd name="connsiteY135" fmla="*/ 5127114 h 6858000"/>
              <a:gd name="connsiteX136" fmla="*/ 269316 w 5734864"/>
              <a:gd name="connsiteY136" fmla="*/ 5202682 h 6858000"/>
              <a:gd name="connsiteX137" fmla="*/ 269174 w 5734864"/>
              <a:gd name="connsiteY137" fmla="*/ 5230835 h 6858000"/>
              <a:gd name="connsiteX138" fmla="*/ 272679 w 5734864"/>
              <a:gd name="connsiteY138" fmla="*/ 5232660 h 6858000"/>
              <a:gd name="connsiteX139" fmla="*/ 272160 w 5734864"/>
              <a:gd name="connsiteY139" fmla="*/ 5241150 h 6858000"/>
              <a:gd name="connsiteX140" fmla="*/ 272760 w 5734864"/>
              <a:gd name="connsiteY140" fmla="*/ 5243156 h 6858000"/>
              <a:gd name="connsiteX141" fmla="*/ 275462 w 5734864"/>
              <a:gd name="connsiteY141" fmla="*/ 5254919 h 6858000"/>
              <a:gd name="connsiteX142" fmla="*/ 262897 w 5734864"/>
              <a:gd name="connsiteY142" fmla="*/ 5286259 h 6858000"/>
              <a:gd name="connsiteX143" fmla="*/ 252761 w 5734864"/>
              <a:gd name="connsiteY143" fmla="*/ 5357801 h 6858000"/>
              <a:gd name="connsiteX144" fmla="*/ 242360 w 5734864"/>
              <a:gd name="connsiteY144" fmla="*/ 5460080 h 6858000"/>
              <a:gd name="connsiteX145" fmla="*/ 229880 w 5734864"/>
              <a:gd name="connsiteY145" fmla="*/ 5539714 h 6858000"/>
              <a:gd name="connsiteX146" fmla="*/ 204283 w 5734864"/>
              <a:gd name="connsiteY146" fmla="*/ 5639080 h 6858000"/>
              <a:gd name="connsiteX147" fmla="*/ 198948 w 5734864"/>
              <a:gd name="connsiteY147" fmla="*/ 5710958 h 6858000"/>
              <a:gd name="connsiteX148" fmla="*/ 192367 w 5734864"/>
              <a:gd name="connsiteY148" fmla="*/ 5719859 h 6858000"/>
              <a:gd name="connsiteX149" fmla="*/ 188035 w 5734864"/>
              <a:gd name="connsiteY149" fmla="*/ 5729935 h 6858000"/>
              <a:gd name="connsiteX150" fmla="*/ 188428 w 5734864"/>
              <a:gd name="connsiteY150" fmla="*/ 5731182 h 6858000"/>
              <a:gd name="connsiteX151" fmla="*/ 181635 w 5734864"/>
              <a:gd name="connsiteY151" fmla="*/ 5753538 h 6858000"/>
              <a:gd name="connsiteX152" fmla="*/ 169744 w 5734864"/>
              <a:gd name="connsiteY152" fmla="*/ 5796307 h 6858000"/>
              <a:gd name="connsiteX153" fmla="*/ 170351 w 5734864"/>
              <a:gd name="connsiteY153" fmla="*/ 5796644 h 6858000"/>
              <a:gd name="connsiteX154" fmla="*/ 171559 w 5734864"/>
              <a:gd name="connsiteY154" fmla="*/ 5803435 h 6858000"/>
              <a:gd name="connsiteX155" fmla="*/ 172284 w 5734864"/>
              <a:gd name="connsiteY155" fmla="*/ 5816391 h 6858000"/>
              <a:gd name="connsiteX156" fmla="*/ 182542 w 5734864"/>
              <a:gd name="connsiteY156" fmla="*/ 5846382 h 6858000"/>
              <a:gd name="connsiteX157" fmla="*/ 175877 w 5734864"/>
              <a:gd name="connsiteY157" fmla="*/ 5871336 h 6858000"/>
              <a:gd name="connsiteX158" fmla="*/ 174910 w 5734864"/>
              <a:gd name="connsiteY158" fmla="*/ 5876376 h 6858000"/>
              <a:gd name="connsiteX159" fmla="*/ 175047 w 5734864"/>
              <a:gd name="connsiteY159" fmla="*/ 5876483 h 6858000"/>
              <a:gd name="connsiteX160" fmla="*/ 174335 w 5734864"/>
              <a:gd name="connsiteY160" fmla="*/ 5881814 h 6858000"/>
              <a:gd name="connsiteX161" fmla="*/ 171273 w 5734864"/>
              <a:gd name="connsiteY161" fmla="*/ 5895339 h 6858000"/>
              <a:gd name="connsiteX162" fmla="*/ 171658 w 5734864"/>
              <a:gd name="connsiteY162" fmla="*/ 5898749 h 6858000"/>
              <a:gd name="connsiteX163" fmla="*/ 174658 w 5734864"/>
              <a:gd name="connsiteY163" fmla="*/ 5919558 h 6858000"/>
              <a:gd name="connsiteX164" fmla="*/ 169099 w 5734864"/>
              <a:gd name="connsiteY164" fmla="*/ 5984417 h 6858000"/>
              <a:gd name="connsiteX165" fmla="*/ 162007 w 5734864"/>
              <a:gd name="connsiteY165" fmla="*/ 6049043 h 6858000"/>
              <a:gd name="connsiteX166" fmla="*/ 156875 w 5734864"/>
              <a:gd name="connsiteY166" fmla="*/ 6114000 h 6858000"/>
              <a:gd name="connsiteX167" fmla="*/ 165441 w 5734864"/>
              <a:gd name="connsiteY167" fmla="*/ 6146938 h 6858000"/>
              <a:gd name="connsiteX168" fmla="*/ 165177 w 5734864"/>
              <a:gd name="connsiteY168" fmla="*/ 6150658 h 6858000"/>
              <a:gd name="connsiteX169" fmla="*/ 161772 w 5734864"/>
              <a:gd name="connsiteY169" fmla="*/ 6160011 h 6858000"/>
              <a:gd name="connsiteX170" fmla="*/ 160051 w 5734864"/>
              <a:gd name="connsiteY170" fmla="*/ 6163393 h 6858000"/>
              <a:gd name="connsiteX171" fmla="*/ 158473 w 5734864"/>
              <a:gd name="connsiteY171" fmla="*/ 6168628 h 6858000"/>
              <a:gd name="connsiteX172" fmla="*/ 158573 w 5734864"/>
              <a:gd name="connsiteY172" fmla="*/ 6168799 h 6858000"/>
              <a:gd name="connsiteX173" fmla="*/ 146463 w 5734864"/>
              <a:gd name="connsiteY173" fmla="*/ 6196671 h 6858000"/>
              <a:gd name="connsiteX174" fmla="*/ 150209 w 5734864"/>
              <a:gd name="connsiteY174" fmla="*/ 6232365 h 6858000"/>
              <a:gd name="connsiteX175" fmla="*/ 148544 w 5734864"/>
              <a:gd name="connsiteY175" fmla="*/ 6246162 h 6858000"/>
              <a:gd name="connsiteX176" fmla="*/ 148403 w 5734864"/>
              <a:gd name="connsiteY176" fmla="*/ 6253754 h 6858000"/>
              <a:gd name="connsiteX177" fmla="*/ 138880 w 5734864"/>
              <a:gd name="connsiteY177" fmla="*/ 6276449 h 6858000"/>
              <a:gd name="connsiteX178" fmla="*/ 138683 w 5734864"/>
              <a:gd name="connsiteY178" fmla="*/ 6279721 h 6858000"/>
              <a:gd name="connsiteX179" fmla="*/ 130721 w 5734864"/>
              <a:gd name="connsiteY179" fmla="*/ 6293675 h 6858000"/>
              <a:gd name="connsiteX180" fmla="*/ 120717 w 5734864"/>
              <a:gd name="connsiteY180" fmla="*/ 6313967 h 6858000"/>
              <a:gd name="connsiteX181" fmla="*/ 120841 w 5734864"/>
              <a:gd name="connsiteY181" fmla="*/ 6315437 h 6858000"/>
              <a:gd name="connsiteX182" fmla="*/ 115208 w 5734864"/>
              <a:gd name="connsiteY182" fmla="*/ 6324024 h 6858000"/>
              <a:gd name="connsiteX183" fmla="*/ 101217 w 5734864"/>
              <a:gd name="connsiteY183" fmla="*/ 6365923 h 6858000"/>
              <a:gd name="connsiteX184" fmla="*/ 74946 w 5734864"/>
              <a:gd name="connsiteY184" fmla="*/ 6556817 h 6858000"/>
              <a:gd name="connsiteX185" fmla="*/ 16001 w 5734864"/>
              <a:gd name="connsiteY185" fmla="*/ 6808678 h 6858000"/>
              <a:gd name="connsiteX186" fmla="*/ 0 w 5734864"/>
              <a:gd name="connsiteY186" fmla="*/ 6858000 h 6858000"/>
              <a:gd name="connsiteX187" fmla="*/ 5734864 w 5734864"/>
              <a:gd name="connsiteY187" fmla="*/ 6858000 h 6858000"/>
              <a:gd name="connsiteX188" fmla="*/ 5734864 w 5734864"/>
              <a:gd name="connsiteY188" fmla="*/ 0 h 6858000"/>
              <a:gd name="connsiteX0" fmla="*/ 5734864 w 5734864"/>
              <a:gd name="connsiteY0" fmla="*/ 0 h 6858000"/>
              <a:gd name="connsiteX1" fmla="*/ 771611 w 5734864"/>
              <a:gd name="connsiteY1" fmla="*/ 0 h 6858000"/>
              <a:gd name="connsiteX2" fmla="*/ 771679 w 5734864"/>
              <a:gd name="connsiteY2" fmla="*/ 49108 h 6858000"/>
              <a:gd name="connsiteX3" fmla="*/ 794248 w 5734864"/>
              <a:gd name="connsiteY3" fmla="*/ 200968 h 6858000"/>
              <a:gd name="connsiteX4" fmla="*/ 801749 w 5734864"/>
              <a:gd name="connsiteY4" fmla="*/ 414071 h 6858000"/>
              <a:gd name="connsiteX5" fmla="*/ 818548 w 5734864"/>
              <a:gd name="connsiteY5" fmla="*/ 585467 h 6858000"/>
              <a:gd name="connsiteX6" fmla="*/ 857476 w 5734864"/>
              <a:gd name="connsiteY6" fmla="*/ 800623 h 6858000"/>
              <a:gd name="connsiteX7" fmla="*/ 851083 w 5734864"/>
              <a:gd name="connsiteY7" fmla="*/ 878903 h 6858000"/>
              <a:gd name="connsiteX8" fmla="*/ 873564 w 5734864"/>
              <a:gd name="connsiteY8" fmla="*/ 943826 h 6858000"/>
              <a:gd name="connsiteX9" fmla="*/ 864705 w 5734864"/>
              <a:gd name="connsiteY9" fmla="*/ 973328 h 6858000"/>
              <a:gd name="connsiteX10" fmla="*/ 862869 w 5734864"/>
              <a:gd name="connsiteY10" fmla="*/ 978457 h 6858000"/>
              <a:gd name="connsiteX11" fmla="*/ 862233 w 5734864"/>
              <a:gd name="connsiteY11" fmla="*/ 998041 h 6858000"/>
              <a:gd name="connsiteX12" fmla="*/ 853665 w 5734864"/>
              <a:gd name="connsiteY12" fmla="*/ 1004750 h 6858000"/>
              <a:gd name="connsiteX13" fmla="*/ 847865 w 5734864"/>
              <a:gd name="connsiteY13" fmla="*/ 1070795 h 6858000"/>
              <a:gd name="connsiteX14" fmla="*/ 862786 w 5734864"/>
              <a:gd name="connsiteY14" fmla="*/ 1238994 h 6858000"/>
              <a:gd name="connsiteX15" fmla="*/ 859345 w 5734864"/>
              <a:gd name="connsiteY15" fmla="*/ 1380427 h 6858000"/>
              <a:gd name="connsiteX16" fmla="*/ 855172 w 5734864"/>
              <a:gd name="connsiteY16" fmla="*/ 1435262 h 6858000"/>
              <a:gd name="connsiteX17" fmla="*/ 860494 w 5734864"/>
              <a:gd name="connsiteY17" fmla="*/ 1453861 h 6858000"/>
              <a:gd name="connsiteX18" fmla="*/ 853731 w 5734864"/>
              <a:gd name="connsiteY18" fmla="*/ 1467047 h 6858000"/>
              <a:gd name="connsiteX19" fmla="*/ 845847 w 5734864"/>
              <a:gd name="connsiteY19" fmla="*/ 1502307 h 6858000"/>
              <a:gd name="connsiteX20" fmla="*/ 817613 w 5734864"/>
              <a:gd name="connsiteY20" fmla="*/ 1565166 h 6858000"/>
              <a:gd name="connsiteX21" fmla="*/ 804223 w 5734864"/>
              <a:gd name="connsiteY21" fmla="*/ 1601941 h 6858000"/>
              <a:gd name="connsiteX22" fmla="*/ 791773 w 5734864"/>
              <a:gd name="connsiteY22" fmla="*/ 1627005 h 6858000"/>
              <a:gd name="connsiteX23" fmla="*/ 774645 w 5734864"/>
              <a:gd name="connsiteY23" fmla="*/ 1699922 h 6858000"/>
              <a:gd name="connsiteX24" fmla="*/ 752343 w 5734864"/>
              <a:gd name="connsiteY24" fmla="*/ 1824604 h 6858000"/>
              <a:gd name="connsiteX25" fmla="*/ 746254 w 5734864"/>
              <a:gd name="connsiteY25" fmla="*/ 1850222 h 6858000"/>
              <a:gd name="connsiteX26" fmla="*/ 728600 w 5734864"/>
              <a:gd name="connsiteY26" fmla="*/ 1869603 h 6858000"/>
              <a:gd name="connsiteX27" fmla="*/ 724396 w 5734864"/>
              <a:gd name="connsiteY27" fmla="*/ 1883104 h 6858000"/>
              <a:gd name="connsiteX28" fmla="*/ 722165 w 5734864"/>
              <a:gd name="connsiteY28" fmla="*/ 1885924 h 6858000"/>
              <a:gd name="connsiteX29" fmla="*/ 721338 w 5734864"/>
              <a:gd name="connsiteY29" fmla="*/ 1887123 h 6858000"/>
              <a:gd name="connsiteX30" fmla="*/ 714840 w 5734864"/>
              <a:gd name="connsiteY30" fmla="*/ 1902274 h 6858000"/>
              <a:gd name="connsiteX31" fmla="*/ 722847 w 5734864"/>
              <a:gd name="connsiteY31" fmla="*/ 1929891 h 6858000"/>
              <a:gd name="connsiteX32" fmla="*/ 714660 w 5734864"/>
              <a:gd name="connsiteY32" fmla="*/ 1982709 h 6858000"/>
              <a:gd name="connsiteX33" fmla="*/ 710759 w 5734864"/>
              <a:gd name="connsiteY33" fmla="*/ 2013010 h 6858000"/>
              <a:gd name="connsiteX34" fmla="*/ 697927 w 5734864"/>
              <a:gd name="connsiteY34" fmla="*/ 2069833 h 6858000"/>
              <a:gd name="connsiteX35" fmla="*/ 693594 w 5734864"/>
              <a:gd name="connsiteY35" fmla="*/ 2103731 h 6858000"/>
              <a:gd name="connsiteX36" fmla="*/ 691109 w 5734864"/>
              <a:gd name="connsiteY36" fmla="*/ 2124027 h 6858000"/>
              <a:gd name="connsiteX37" fmla="*/ 676593 w 5734864"/>
              <a:gd name="connsiteY37" fmla="*/ 2176182 h 6858000"/>
              <a:gd name="connsiteX38" fmla="*/ 633227 w 5734864"/>
              <a:gd name="connsiteY38" fmla="*/ 2258036 h 6858000"/>
              <a:gd name="connsiteX39" fmla="*/ 625564 w 5734864"/>
              <a:gd name="connsiteY39" fmla="*/ 2284567 h 6858000"/>
              <a:gd name="connsiteX40" fmla="*/ 627074 w 5734864"/>
              <a:gd name="connsiteY40" fmla="*/ 2289605 h 6858000"/>
              <a:gd name="connsiteX41" fmla="*/ 614574 w 5734864"/>
              <a:gd name="connsiteY41" fmla="*/ 2308717 h 6858000"/>
              <a:gd name="connsiteX42" fmla="*/ 606890 w 5734864"/>
              <a:gd name="connsiteY42" fmla="*/ 2320662 h 6858000"/>
              <a:gd name="connsiteX43" fmla="*/ 605558 w 5734864"/>
              <a:gd name="connsiteY43" fmla="*/ 2327897 h 6858000"/>
              <a:gd name="connsiteX44" fmla="*/ 602202 w 5734864"/>
              <a:gd name="connsiteY44" fmla="*/ 2357749 h 6858000"/>
              <a:gd name="connsiteX45" fmla="*/ 600213 w 5734864"/>
              <a:gd name="connsiteY45" fmla="*/ 2364905 h 6858000"/>
              <a:gd name="connsiteX46" fmla="*/ 597160 w 5734864"/>
              <a:gd name="connsiteY46" fmla="*/ 2388351 h 6858000"/>
              <a:gd name="connsiteX47" fmla="*/ 597982 w 5734864"/>
              <a:gd name="connsiteY47" fmla="*/ 2402296 h 6858000"/>
              <a:gd name="connsiteX48" fmla="*/ 593150 w 5734864"/>
              <a:gd name="connsiteY48" fmla="*/ 2420015 h 6858000"/>
              <a:gd name="connsiteX49" fmla="*/ 592833 w 5734864"/>
              <a:gd name="connsiteY49" fmla="*/ 2422749 h 6858000"/>
              <a:gd name="connsiteX50" fmla="*/ 594479 w 5734864"/>
              <a:gd name="connsiteY50" fmla="*/ 2426002 h 6858000"/>
              <a:gd name="connsiteX51" fmla="*/ 591963 w 5734864"/>
              <a:gd name="connsiteY51" fmla="*/ 2431950 h 6858000"/>
              <a:gd name="connsiteX52" fmla="*/ 591544 w 5734864"/>
              <a:gd name="connsiteY52" fmla="*/ 2433897 h 6858000"/>
              <a:gd name="connsiteX53" fmla="*/ 589519 w 5734864"/>
              <a:gd name="connsiteY53" fmla="*/ 2451398 h 6858000"/>
              <a:gd name="connsiteX54" fmla="*/ 590037 w 5734864"/>
              <a:gd name="connsiteY54" fmla="*/ 2455536 h 6858000"/>
              <a:gd name="connsiteX55" fmla="*/ 588179 w 5734864"/>
              <a:gd name="connsiteY55" fmla="*/ 2462981 h 6858000"/>
              <a:gd name="connsiteX56" fmla="*/ 583434 w 5734864"/>
              <a:gd name="connsiteY56" fmla="*/ 2503991 h 6858000"/>
              <a:gd name="connsiteX57" fmla="*/ 567942 w 5734864"/>
              <a:gd name="connsiteY57" fmla="*/ 2652936 h 6858000"/>
              <a:gd name="connsiteX58" fmla="*/ 573869 w 5734864"/>
              <a:gd name="connsiteY58" fmla="*/ 2670188 h 6858000"/>
              <a:gd name="connsiteX59" fmla="*/ 575243 w 5734864"/>
              <a:gd name="connsiteY59" fmla="*/ 2688114 h 6858000"/>
              <a:gd name="connsiteX60" fmla="*/ 573824 w 5734864"/>
              <a:gd name="connsiteY60" fmla="*/ 2689856 h 6858000"/>
              <a:gd name="connsiteX61" fmla="*/ 570699 w 5734864"/>
              <a:gd name="connsiteY61" fmla="*/ 2709353 h 6858000"/>
              <a:gd name="connsiteX62" fmla="*/ 573192 w 5734864"/>
              <a:gd name="connsiteY62" fmla="*/ 2714527 h 6858000"/>
              <a:gd name="connsiteX63" fmla="*/ 572044 w 5734864"/>
              <a:gd name="connsiteY63" fmla="*/ 2728187 h 6858000"/>
              <a:gd name="connsiteX64" fmla="*/ 572465 w 5734864"/>
              <a:gd name="connsiteY64" fmla="*/ 2755863 h 6858000"/>
              <a:gd name="connsiteX65" fmla="*/ 570028 w 5734864"/>
              <a:gd name="connsiteY65" fmla="*/ 2760324 h 6858000"/>
              <a:gd name="connsiteX66" fmla="*/ 566748 w 5734864"/>
              <a:gd name="connsiteY66" fmla="*/ 2800948 h 6858000"/>
              <a:gd name="connsiteX67" fmla="*/ 565509 w 5734864"/>
              <a:gd name="connsiteY67" fmla="*/ 2801167 h 6858000"/>
              <a:gd name="connsiteX68" fmla="*/ 559367 w 5734864"/>
              <a:gd name="connsiteY68" fmla="*/ 2811129 h 6858000"/>
              <a:gd name="connsiteX69" fmla="*/ 550354 w 5734864"/>
              <a:gd name="connsiteY69" fmla="*/ 2830949 h 6858000"/>
              <a:gd name="connsiteX70" fmla="*/ 514795 w 5734864"/>
              <a:gd name="connsiteY70" fmla="*/ 2872433 h 6858000"/>
              <a:gd name="connsiteX71" fmla="*/ 509875 w 5734864"/>
              <a:gd name="connsiteY71" fmla="*/ 2923099 h 6858000"/>
              <a:gd name="connsiteX72" fmla="*/ 509577 w 5734864"/>
              <a:gd name="connsiteY72" fmla="*/ 2923197 h 6858000"/>
              <a:gd name="connsiteX73" fmla="*/ 507597 w 5734864"/>
              <a:gd name="connsiteY73" fmla="*/ 2931868 h 6858000"/>
              <a:gd name="connsiteX74" fmla="*/ 507379 w 5734864"/>
              <a:gd name="connsiteY74" fmla="*/ 2938322 h 6858000"/>
              <a:gd name="connsiteX75" fmla="*/ 504725 w 5734864"/>
              <a:gd name="connsiteY75" fmla="*/ 2954519 h 6858000"/>
              <a:gd name="connsiteX76" fmla="*/ 502018 w 5734864"/>
              <a:gd name="connsiteY76" fmla="*/ 2959643 h 6858000"/>
              <a:gd name="connsiteX77" fmla="*/ 498360 w 5734864"/>
              <a:gd name="connsiteY77" fmla="*/ 2961019 h 6858000"/>
              <a:gd name="connsiteX78" fmla="*/ 498483 w 5734864"/>
              <a:gd name="connsiteY78" fmla="*/ 2962590 h 6858000"/>
              <a:gd name="connsiteX79" fmla="*/ 484403 w 5734864"/>
              <a:gd name="connsiteY79" fmla="*/ 2990538 h 6858000"/>
              <a:gd name="connsiteX80" fmla="*/ 463075 w 5734864"/>
              <a:gd name="connsiteY80" fmla="*/ 3055956 h 6858000"/>
              <a:gd name="connsiteX81" fmla="*/ 455013 w 5734864"/>
              <a:gd name="connsiteY81" fmla="*/ 3094482 h 6858000"/>
              <a:gd name="connsiteX82" fmla="*/ 428391 w 5734864"/>
              <a:gd name="connsiteY82" fmla="*/ 3198850 h 6858000"/>
              <a:gd name="connsiteX83" fmla="*/ 401440 w 5734864"/>
              <a:gd name="connsiteY83" fmla="*/ 3307560 h 6858000"/>
              <a:gd name="connsiteX84" fmla="*/ 386076 w 5734864"/>
              <a:gd name="connsiteY84" fmla="*/ 3373943 h 6858000"/>
              <a:gd name="connsiteX85" fmla="*/ 374726 w 5734864"/>
              <a:gd name="connsiteY85" fmla="*/ 3381364 h 6858000"/>
              <a:gd name="connsiteX86" fmla="*/ 369145 w 5734864"/>
              <a:gd name="connsiteY86" fmla="*/ 3383729 h 6858000"/>
              <a:gd name="connsiteX87" fmla="*/ 364294 w 5734864"/>
              <a:gd name="connsiteY87" fmla="*/ 3414159 h 6858000"/>
              <a:gd name="connsiteX88" fmla="*/ 366450 w 5734864"/>
              <a:gd name="connsiteY88" fmla="*/ 3436925 h 6858000"/>
              <a:gd name="connsiteX89" fmla="*/ 351743 w 5734864"/>
              <a:gd name="connsiteY89" fmla="*/ 3521619 h 6858000"/>
              <a:gd name="connsiteX90" fmla="*/ 345784 w 5734864"/>
              <a:gd name="connsiteY90" fmla="*/ 3603757 h 6858000"/>
              <a:gd name="connsiteX91" fmla="*/ 344198 w 5734864"/>
              <a:gd name="connsiteY91" fmla="*/ 3652424 h 6858000"/>
              <a:gd name="connsiteX92" fmla="*/ 352450 w 5734864"/>
              <a:gd name="connsiteY92" fmla="*/ 3665222 h 6858000"/>
              <a:gd name="connsiteX93" fmla="*/ 342621 w 5734864"/>
              <a:gd name="connsiteY93" fmla="*/ 3700804 h 6858000"/>
              <a:gd name="connsiteX94" fmla="*/ 341514 w 5734864"/>
              <a:gd name="connsiteY94" fmla="*/ 3734774 h 6858000"/>
              <a:gd name="connsiteX95" fmla="*/ 340607 w 5734864"/>
              <a:gd name="connsiteY95" fmla="*/ 3785153 h 6858000"/>
              <a:gd name="connsiteX96" fmla="*/ 340707 w 5734864"/>
              <a:gd name="connsiteY96" fmla="*/ 3788177 h 6858000"/>
              <a:gd name="connsiteX97" fmla="*/ 340361 w 5734864"/>
              <a:gd name="connsiteY97" fmla="*/ 3798803 h 6858000"/>
              <a:gd name="connsiteX98" fmla="*/ 339642 w 5734864"/>
              <a:gd name="connsiteY98" fmla="*/ 3838750 h 6858000"/>
              <a:gd name="connsiteX99" fmla="*/ 360295 w 5734864"/>
              <a:gd name="connsiteY99" fmla="*/ 4015196 h 6858000"/>
              <a:gd name="connsiteX100" fmla="*/ 339043 w 5734864"/>
              <a:gd name="connsiteY100" fmla="*/ 4052778 h 6858000"/>
              <a:gd name="connsiteX101" fmla="*/ 339343 w 5734864"/>
              <a:gd name="connsiteY101" fmla="*/ 4096257 h 6858000"/>
              <a:gd name="connsiteX102" fmla="*/ 340786 w 5734864"/>
              <a:gd name="connsiteY102" fmla="*/ 4321136 h 6858000"/>
              <a:gd name="connsiteX103" fmla="*/ 343158 w 5734864"/>
              <a:gd name="connsiteY103" fmla="*/ 4429174 h 6858000"/>
              <a:gd name="connsiteX104" fmla="*/ 334599 w 5734864"/>
              <a:gd name="connsiteY104" fmla="*/ 4449938 h 6858000"/>
              <a:gd name="connsiteX105" fmla="*/ 332890 w 5734864"/>
              <a:gd name="connsiteY105" fmla="*/ 4453515 h 6858000"/>
              <a:gd name="connsiteX106" fmla="*/ 331105 w 5734864"/>
              <a:gd name="connsiteY106" fmla="*/ 4467941 h 6858000"/>
              <a:gd name="connsiteX107" fmla="*/ 324289 w 5734864"/>
              <a:gd name="connsiteY107" fmla="*/ 4471861 h 6858000"/>
              <a:gd name="connsiteX108" fmla="*/ 317079 w 5734864"/>
              <a:gd name="connsiteY108" fmla="*/ 4493468 h 6858000"/>
              <a:gd name="connsiteX109" fmla="*/ 315557 w 5734864"/>
              <a:gd name="connsiteY109" fmla="*/ 4520067 h 6858000"/>
              <a:gd name="connsiteX110" fmla="*/ 315240 w 5734864"/>
              <a:gd name="connsiteY110" fmla="*/ 4536872 h 6858000"/>
              <a:gd name="connsiteX111" fmla="*/ 316200 w 5734864"/>
              <a:gd name="connsiteY111" fmla="*/ 4538297 h 6858000"/>
              <a:gd name="connsiteX112" fmla="*/ 317507 w 5734864"/>
              <a:gd name="connsiteY112" fmla="*/ 4547582 h 6858000"/>
              <a:gd name="connsiteX113" fmla="*/ 323078 w 5734864"/>
              <a:gd name="connsiteY113" fmla="*/ 4592102 h 6858000"/>
              <a:gd name="connsiteX114" fmla="*/ 328722 w 5734864"/>
              <a:gd name="connsiteY114" fmla="*/ 4667914 h 6858000"/>
              <a:gd name="connsiteX115" fmla="*/ 335597 w 5734864"/>
              <a:gd name="connsiteY115" fmla="*/ 4695035 h 6858000"/>
              <a:gd name="connsiteX116" fmla="*/ 339485 w 5734864"/>
              <a:gd name="connsiteY116" fmla="*/ 4695979 h 6858000"/>
              <a:gd name="connsiteX117" fmla="*/ 341089 w 5734864"/>
              <a:gd name="connsiteY117" fmla="*/ 4704268 h 6858000"/>
              <a:gd name="connsiteX118" fmla="*/ 342177 w 5734864"/>
              <a:gd name="connsiteY118" fmla="*/ 4706060 h 6858000"/>
              <a:gd name="connsiteX119" fmla="*/ 347751 w 5734864"/>
              <a:gd name="connsiteY119" fmla="*/ 4716754 h 6858000"/>
              <a:gd name="connsiteX120" fmla="*/ 344125 w 5734864"/>
              <a:gd name="connsiteY120" fmla="*/ 4764669 h 6858000"/>
              <a:gd name="connsiteX121" fmla="*/ 340188 w 5734864"/>
              <a:gd name="connsiteY121" fmla="*/ 4779386 h 6858000"/>
              <a:gd name="connsiteX122" fmla="*/ 335146 w 5734864"/>
              <a:gd name="connsiteY122" fmla="*/ 4787491 h 6858000"/>
              <a:gd name="connsiteX123" fmla="*/ 319124 w 5734864"/>
              <a:gd name="connsiteY123" fmla="*/ 4843514 h 6858000"/>
              <a:gd name="connsiteX124" fmla="*/ 305956 w 5734864"/>
              <a:gd name="connsiteY124" fmla="*/ 4881505 h 6858000"/>
              <a:gd name="connsiteX125" fmla="*/ 301062 w 5734864"/>
              <a:gd name="connsiteY125" fmla="*/ 4889332 h 6858000"/>
              <a:gd name="connsiteX126" fmla="*/ 302141 w 5734864"/>
              <a:gd name="connsiteY126" fmla="*/ 4899400 h 6858000"/>
              <a:gd name="connsiteX127" fmla="*/ 304424 w 5734864"/>
              <a:gd name="connsiteY127" fmla="*/ 4902664 h 6858000"/>
              <a:gd name="connsiteX128" fmla="*/ 293123 w 5734864"/>
              <a:gd name="connsiteY128" fmla="*/ 4932769 h 6858000"/>
              <a:gd name="connsiteX129" fmla="*/ 292275 w 5734864"/>
              <a:gd name="connsiteY129" fmla="*/ 4936482 h 6858000"/>
              <a:gd name="connsiteX130" fmla="*/ 288304 w 5734864"/>
              <a:gd name="connsiteY130" fmla="*/ 4962325 h 6858000"/>
              <a:gd name="connsiteX131" fmla="*/ 287420 w 5734864"/>
              <a:gd name="connsiteY131" fmla="*/ 5042193 h 6858000"/>
              <a:gd name="connsiteX132" fmla="*/ 287020 w 5734864"/>
              <a:gd name="connsiteY132" fmla="*/ 5065655 h 6858000"/>
              <a:gd name="connsiteX133" fmla="*/ 288488 w 5734864"/>
              <a:gd name="connsiteY133" fmla="*/ 5082216 h 6858000"/>
              <a:gd name="connsiteX134" fmla="*/ 282763 w 5734864"/>
              <a:gd name="connsiteY134" fmla="*/ 5127114 h 6858000"/>
              <a:gd name="connsiteX135" fmla="*/ 269316 w 5734864"/>
              <a:gd name="connsiteY135" fmla="*/ 5202682 h 6858000"/>
              <a:gd name="connsiteX136" fmla="*/ 269174 w 5734864"/>
              <a:gd name="connsiteY136" fmla="*/ 5230835 h 6858000"/>
              <a:gd name="connsiteX137" fmla="*/ 272679 w 5734864"/>
              <a:gd name="connsiteY137" fmla="*/ 5232660 h 6858000"/>
              <a:gd name="connsiteX138" fmla="*/ 272160 w 5734864"/>
              <a:gd name="connsiteY138" fmla="*/ 5241150 h 6858000"/>
              <a:gd name="connsiteX139" fmla="*/ 272760 w 5734864"/>
              <a:gd name="connsiteY139" fmla="*/ 5243156 h 6858000"/>
              <a:gd name="connsiteX140" fmla="*/ 275462 w 5734864"/>
              <a:gd name="connsiteY140" fmla="*/ 5254919 h 6858000"/>
              <a:gd name="connsiteX141" fmla="*/ 262897 w 5734864"/>
              <a:gd name="connsiteY141" fmla="*/ 5286259 h 6858000"/>
              <a:gd name="connsiteX142" fmla="*/ 252761 w 5734864"/>
              <a:gd name="connsiteY142" fmla="*/ 5357801 h 6858000"/>
              <a:gd name="connsiteX143" fmla="*/ 242360 w 5734864"/>
              <a:gd name="connsiteY143" fmla="*/ 5460080 h 6858000"/>
              <a:gd name="connsiteX144" fmla="*/ 229880 w 5734864"/>
              <a:gd name="connsiteY144" fmla="*/ 5539714 h 6858000"/>
              <a:gd name="connsiteX145" fmla="*/ 204283 w 5734864"/>
              <a:gd name="connsiteY145" fmla="*/ 5639080 h 6858000"/>
              <a:gd name="connsiteX146" fmla="*/ 198948 w 5734864"/>
              <a:gd name="connsiteY146" fmla="*/ 5710958 h 6858000"/>
              <a:gd name="connsiteX147" fmla="*/ 192367 w 5734864"/>
              <a:gd name="connsiteY147" fmla="*/ 5719859 h 6858000"/>
              <a:gd name="connsiteX148" fmla="*/ 188035 w 5734864"/>
              <a:gd name="connsiteY148" fmla="*/ 5729935 h 6858000"/>
              <a:gd name="connsiteX149" fmla="*/ 188428 w 5734864"/>
              <a:gd name="connsiteY149" fmla="*/ 5731182 h 6858000"/>
              <a:gd name="connsiteX150" fmla="*/ 181635 w 5734864"/>
              <a:gd name="connsiteY150" fmla="*/ 5753538 h 6858000"/>
              <a:gd name="connsiteX151" fmla="*/ 169744 w 5734864"/>
              <a:gd name="connsiteY151" fmla="*/ 5796307 h 6858000"/>
              <a:gd name="connsiteX152" fmla="*/ 170351 w 5734864"/>
              <a:gd name="connsiteY152" fmla="*/ 5796644 h 6858000"/>
              <a:gd name="connsiteX153" fmla="*/ 171559 w 5734864"/>
              <a:gd name="connsiteY153" fmla="*/ 5803435 h 6858000"/>
              <a:gd name="connsiteX154" fmla="*/ 172284 w 5734864"/>
              <a:gd name="connsiteY154" fmla="*/ 5816391 h 6858000"/>
              <a:gd name="connsiteX155" fmla="*/ 182542 w 5734864"/>
              <a:gd name="connsiteY155" fmla="*/ 5846382 h 6858000"/>
              <a:gd name="connsiteX156" fmla="*/ 175877 w 5734864"/>
              <a:gd name="connsiteY156" fmla="*/ 5871336 h 6858000"/>
              <a:gd name="connsiteX157" fmla="*/ 174910 w 5734864"/>
              <a:gd name="connsiteY157" fmla="*/ 5876376 h 6858000"/>
              <a:gd name="connsiteX158" fmla="*/ 175047 w 5734864"/>
              <a:gd name="connsiteY158" fmla="*/ 5876483 h 6858000"/>
              <a:gd name="connsiteX159" fmla="*/ 174335 w 5734864"/>
              <a:gd name="connsiteY159" fmla="*/ 5881814 h 6858000"/>
              <a:gd name="connsiteX160" fmla="*/ 171273 w 5734864"/>
              <a:gd name="connsiteY160" fmla="*/ 5895339 h 6858000"/>
              <a:gd name="connsiteX161" fmla="*/ 171658 w 5734864"/>
              <a:gd name="connsiteY161" fmla="*/ 5898749 h 6858000"/>
              <a:gd name="connsiteX162" fmla="*/ 174658 w 5734864"/>
              <a:gd name="connsiteY162" fmla="*/ 5919558 h 6858000"/>
              <a:gd name="connsiteX163" fmla="*/ 169099 w 5734864"/>
              <a:gd name="connsiteY163" fmla="*/ 5984417 h 6858000"/>
              <a:gd name="connsiteX164" fmla="*/ 162007 w 5734864"/>
              <a:gd name="connsiteY164" fmla="*/ 6049043 h 6858000"/>
              <a:gd name="connsiteX165" fmla="*/ 156875 w 5734864"/>
              <a:gd name="connsiteY165" fmla="*/ 6114000 h 6858000"/>
              <a:gd name="connsiteX166" fmla="*/ 165441 w 5734864"/>
              <a:gd name="connsiteY166" fmla="*/ 6146938 h 6858000"/>
              <a:gd name="connsiteX167" fmla="*/ 165177 w 5734864"/>
              <a:gd name="connsiteY167" fmla="*/ 6150658 h 6858000"/>
              <a:gd name="connsiteX168" fmla="*/ 161772 w 5734864"/>
              <a:gd name="connsiteY168" fmla="*/ 6160011 h 6858000"/>
              <a:gd name="connsiteX169" fmla="*/ 160051 w 5734864"/>
              <a:gd name="connsiteY169" fmla="*/ 6163393 h 6858000"/>
              <a:gd name="connsiteX170" fmla="*/ 158473 w 5734864"/>
              <a:gd name="connsiteY170" fmla="*/ 6168628 h 6858000"/>
              <a:gd name="connsiteX171" fmla="*/ 158573 w 5734864"/>
              <a:gd name="connsiteY171" fmla="*/ 6168799 h 6858000"/>
              <a:gd name="connsiteX172" fmla="*/ 146463 w 5734864"/>
              <a:gd name="connsiteY172" fmla="*/ 6196671 h 6858000"/>
              <a:gd name="connsiteX173" fmla="*/ 150209 w 5734864"/>
              <a:gd name="connsiteY173" fmla="*/ 6232365 h 6858000"/>
              <a:gd name="connsiteX174" fmla="*/ 148544 w 5734864"/>
              <a:gd name="connsiteY174" fmla="*/ 6246162 h 6858000"/>
              <a:gd name="connsiteX175" fmla="*/ 148403 w 5734864"/>
              <a:gd name="connsiteY175" fmla="*/ 6253754 h 6858000"/>
              <a:gd name="connsiteX176" fmla="*/ 138880 w 5734864"/>
              <a:gd name="connsiteY176" fmla="*/ 6276449 h 6858000"/>
              <a:gd name="connsiteX177" fmla="*/ 138683 w 5734864"/>
              <a:gd name="connsiteY177" fmla="*/ 6279721 h 6858000"/>
              <a:gd name="connsiteX178" fmla="*/ 130721 w 5734864"/>
              <a:gd name="connsiteY178" fmla="*/ 6293675 h 6858000"/>
              <a:gd name="connsiteX179" fmla="*/ 120717 w 5734864"/>
              <a:gd name="connsiteY179" fmla="*/ 6313967 h 6858000"/>
              <a:gd name="connsiteX180" fmla="*/ 120841 w 5734864"/>
              <a:gd name="connsiteY180" fmla="*/ 6315437 h 6858000"/>
              <a:gd name="connsiteX181" fmla="*/ 115208 w 5734864"/>
              <a:gd name="connsiteY181" fmla="*/ 6324024 h 6858000"/>
              <a:gd name="connsiteX182" fmla="*/ 101217 w 5734864"/>
              <a:gd name="connsiteY182" fmla="*/ 6365923 h 6858000"/>
              <a:gd name="connsiteX183" fmla="*/ 74946 w 5734864"/>
              <a:gd name="connsiteY183" fmla="*/ 6556817 h 6858000"/>
              <a:gd name="connsiteX184" fmla="*/ 16001 w 5734864"/>
              <a:gd name="connsiteY184" fmla="*/ 6808678 h 6858000"/>
              <a:gd name="connsiteX185" fmla="*/ 0 w 5734864"/>
              <a:gd name="connsiteY185" fmla="*/ 6858000 h 6858000"/>
              <a:gd name="connsiteX186" fmla="*/ 5734864 w 5734864"/>
              <a:gd name="connsiteY186" fmla="*/ 6858000 h 6858000"/>
              <a:gd name="connsiteX187" fmla="*/ 5734864 w 5734864"/>
              <a:gd name="connsiteY187"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Lst>
            <a:rect l="l" t="t" r="r" b="b"/>
            <a:pathLst>
              <a:path w="5734864" h="6858000">
                <a:moveTo>
                  <a:pt x="5734864" y="0"/>
                </a:moveTo>
                <a:lnTo>
                  <a:pt x="771611" y="0"/>
                </a:lnTo>
                <a:cubicBezTo>
                  <a:pt x="771634" y="16369"/>
                  <a:pt x="771656" y="32739"/>
                  <a:pt x="771679" y="49108"/>
                </a:cubicBezTo>
                <a:cubicBezTo>
                  <a:pt x="775201" y="55622"/>
                  <a:pt x="788724" y="196721"/>
                  <a:pt x="794248" y="200968"/>
                </a:cubicBezTo>
                <a:lnTo>
                  <a:pt x="801749" y="414071"/>
                </a:lnTo>
                <a:cubicBezTo>
                  <a:pt x="807329" y="440933"/>
                  <a:pt x="835107" y="598697"/>
                  <a:pt x="818548" y="585467"/>
                </a:cubicBezTo>
                <a:cubicBezTo>
                  <a:pt x="856197" y="664140"/>
                  <a:pt x="837895" y="708473"/>
                  <a:pt x="857476" y="800623"/>
                </a:cubicBezTo>
                <a:cubicBezTo>
                  <a:pt x="822401" y="857344"/>
                  <a:pt x="855723" y="824571"/>
                  <a:pt x="851083" y="878903"/>
                </a:cubicBezTo>
                <a:cubicBezTo>
                  <a:pt x="884811" y="859448"/>
                  <a:pt x="834648" y="946397"/>
                  <a:pt x="873564" y="943826"/>
                </a:cubicBezTo>
                <a:cubicBezTo>
                  <a:pt x="871487" y="953795"/>
                  <a:pt x="868248" y="963533"/>
                  <a:pt x="864705" y="973328"/>
                </a:cubicBezTo>
                <a:lnTo>
                  <a:pt x="862869" y="978457"/>
                </a:lnTo>
                <a:lnTo>
                  <a:pt x="862233" y="998041"/>
                </a:lnTo>
                <a:lnTo>
                  <a:pt x="853665" y="1004750"/>
                </a:lnTo>
                <a:lnTo>
                  <a:pt x="847865" y="1070795"/>
                </a:lnTo>
                <a:cubicBezTo>
                  <a:pt x="870234" y="1110486"/>
                  <a:pt x="833172" y="1190441"/>
                  <a:pt x="862786" y="1238994"/>
                </a:cubicBezTo>
                <a:cubicBezTo>
                  <a:pt x="864699" y="1290599"/>
                  <a:pt x="860615" y="1347716"/>
                  <a:pt x="859345" y="1380427"/>
                </a:cubicBezTo>
                <a:cubicBezTo>
                  <a:pt x="845703" y="1396391"/>
                  <a:pt x="873184" y="1435525"/>
                  <a:pt x="855172" y="1435262"/>
                </a:cubicBezTo>
                <a:lnTo>
                  <a:pt x="860494" y="1453861"/>
                </a:lnTo>
                <a:lnTo>
                  <a:pt x="853731" y="1467047"/>
                </a:lnTo>
                <a:cubicBezTo>
                  <a:pt x="846549" y="1480528"/>
                  <a:pt x="841728" y="1491093"/>
                  <a:pt x="845847" y="1502307"/>
                </a:cubicBezTo>
                <a:lnTo>
                  <a:pt x="817613" y="1565166"/>
                </a:lnTo>
                <a:cubicBezTo>
                  <a:pt x="805468" y="1557258"/>
                  <a:pt x="816534" y="1596564"/>
                  <a:pt x="804223" y="1601941"/>
                </a:cubicBezTo>
                <a:cubicBezTo>
                  <a:pt x="794287" y="1604654"/>
                  <a:pt x="795328" y="1617209"/>
                  <a:pt x="791773" y="1627005"/>
                </a:cubicBezTo>
                <a:cubicBezTo>
                  <a:pt x="781684" y="1634393"/>
                  <a:pt x="772978" y="1683187"/>
                  <a:pt x="774645" y="1699922"/>
                </a:cubicBezTo>
                <a:cubicBezTo>
                  <a:pt x="785341" y="1746767"/>
                  <a:pt x="744845" y="1787099"/>
                  <a:pt x="752343" y="1824604"/>
                </a:cubicBezTo>
                <a:cubicBezTo>
                  <a:pt x="751502" y="1834578"/>
                  <a:pt x="749297" y="1842929"/>
                  <a:pt x="746254" y="1850222"/>
                </a:cubicBezTo>
                <a:lnTo>
                  <a:pt x="728600" y="1869603"/>
                </a:lnTo>
                <a:lnTo>
                  <a:pt x="724396" y="1883104"/>
                </a:lnTo>
                <a:lnTo>
                  <a:pt x="722165" y="1885924"/>
                </a:lnTo>
                <a:lnTo>
                  <a:pt x="721338" y="1887123"/>
                </a:lnTo>
                <a:lnTo>
                  <a:pt x="714840" y="1902274"/>
                </a:lnTo>
                <a:lnTo>
                  <a:pt x="722847" y="1929891"/>
                </a:lnTo>
                <a:lnTo>
                  <a:pt x="714660" y="1982709"/>
                </a:lnTo>
                <a:cubicBezTo>
                  <a:pt x="727725" y="2006201"/>
                  <a:pt x="714739" y="1997091"/>
                  <a:pt x="710759" y="2013010"/>
                </a:cubicBezTo>
                <a:cubicBezTo>
                  <a:pt x="707970" y="2027531"/>
                  <a:pt x="700788" y="2054714"/>
                  <a:pt x="697927" y="2069833"/>
                </a:cubicBezTo>
                <a:cubicBezTo>
                  <a:pt x="685211" y="2080229"/>
                  <a:pt x="698762" y="2088241"/>
                  <a:pt x="693594" y="2103731"/>
                </a:cubicBezTo>
                <a:cubicBezTo>
                  <a:pt x="688481" y="2110649"/>
                  <a:pt x="687183" y="2115973"/>
                  <a:pt x="691109" y="2124027"/>
                </a:cubicBezTo>
                <a:cubicBezTo>
                  <a:pt x="666413" y="2155740"/>
                  <a:pt x="688031" y="2144874"/>
                  <a:pt x="676593" y="2176182"/>
                </a:cubicBezTo>
                <a:cubicBezTo>
                  <a:pt x="665190" y="2202944"/>
                  <a:pt x="656416" y="2233857"/>
                  <a:pt x="633227" y="2258036"/>
                </a:cubicBezTo>
                <a:cubicBezTo>
                  <a:pt x="626930" y="2262191"/>
                  <a:pt x="623498" y="2274069"/>
                  <a:pt x="625564" y="2284567"/>
                </a:cubicBezTo>
                <a:cubicBezTo>
                  <a:pt x="625918" y="2286374"/>
                  <a:pt x="626427" y="2288071"/>
                  <a:pt x="627074" y="2289605"/>
                </a:cubicBezTo>
                <a:cubicBezTo>
                  <a:pt x="619029" y="2296628"/>
                  <a:pt x="616453" y="2303188"/>
                  <a:pt x="614574" y="2308717"/>
                </a:cubicBezTo>
                <a:lnTo>
                  <a:pt x="606890" y="2320662"/>
                </a:lnTo>
                <a:lnTo>
                  <a:pt x="605558" y="2327897"/>
                </a:lnTo>
                <a:lnTo>
                  <a:pt x="602202" y="2357749"/>
                </a:lnTo>
                <a:lnTo>
                  <a:pt x="600213" y="2364905"/>
                </a:lnTo>
                <a:lnTo>
                  <a:pt x="597160" y="2388351"/>
                </a:lnTo>
                <a:lnTo>
                  <a:pt x="597982" y="2402296"/>
                </a:lnTo>
                <a:lnTo>
                  <a:pt x="593150" y="2420015"/>
                </a:lnTo>
                <a:cubicBezTo>
                  <a:pt x="593044" y="2420926"/>
                  <a:pt x="592939" y="2421838"/>
                  <a:pt x="592833" y="2422749"/>
                </a:cubicBezTo>
                <a:lnTo>
                  <a:pt x="594479" y="2426002"/>
                </a:lnTo>
                <a:cubicBezTo>
                  <a:pt x="594168" y="2427683"/>
                  <a:pt x="593118" y="2429721"/>
                  <a:pt x="591963" y="2431950"/>
                </a:cubicBezTo>
                <a:cubicBezTo>
                  <a:pt x="591823" y="2432599"/>
                  <a:pt x="591684" y="2433248"/>
                  <a:pt x="591544" y="2433897"/>
                </a:cubicBezTo>
                <a:lnTo>
                  <a:pt x="589519" y="2451398"/>
                </a:lnTo>
                <a:cubicBezTo>
                  <a:pt x="589692" y="2452777"/>
                  <a:pt x="589864" y="2454157"/>
                  <a:pt x="590037" y="2455536"/>
                </a:cubicBezTo>
                <a:lnTo>
                  <a:pt x="588179" y="2462981"/>
                </a:lnTo>
                <a:lnTo>
                  <a:pt x="583434" y="2503991"/>
                </a:lnTo>
                <a:cubicBezTo>
                  <a:pt x="576530" y="2566058"/>
                  <a:pt x="570433" y="2625224"/>
                  <a:pt x="567942" y="2652936"/>
                </a:cubicBezTo>
                <a:cubicBezTo>
                  <a:pt x="570864" y="2658290"/>
                  <a:pt x="572739" y="2664095"/>
                  <a:pt x="573869" y="2670188"/>
                </a:cubicBezTo>
                <a:lnTo>
                  <a:pt x="575243" y="2688114"/>
                </a:lnTo>
                <a:lnTo>
                  <a:pt x="573824" y="2689856"/>
                </a:lnTo>
                <a:cubicBezTo>
                  <a:pt x="569972" y="2698471"/>
                  <a:pt x="569572" y="2704494"/>
                  <a:pt x="570699" y="2709353"/>
                </a:cubicBezTo>
                <a:lnTo>
                  <a:pt x="573192" y="2714527"/>
                </a:lnTo>
                <a:cubicBezTo>
                  <a:pt x="572809" y="2719080"/>
                  <a:pt x="572427" y="2723634"/>
                  <a:pt x="572044" y="2728187"/>
                </a:cubicBezTo>
                <a:cubicBezTo>
                  <a:pt x="572184" y="2737412"/>
                  <a:pt x="572325" y="2746638"/>
                  <a:pt x="572465" y="2755863"/>
                </a:cubicBezTo>
                <a:lnTo>
                  <a:pt x="570028" y="2760324"/>
                </a:lnTo>
                <a:lnTo>
                  <a:pt x="566748" y="2800948"/>
                </a:lnTo>
                <a:lnTo>
                  <a:pt x="565509" y="2801167"/>
                </a:lnTo>
                <a:cubicBezTo>
                  <a:pt x="562655" y="2802587"/>
                  <a:pt x="560408" y="2805381"/>
                  <a:pt x="559367" y="2811129"/>
                </a:cubicBezTo>
                <a:cubicBezTo>
                  <a:pt x="543471" y="2797318"/>
                  <a:pt x="552020" y="2812773"/>
                  <a:pt x="550354" y="2830949"/>
                </a:cubicBezTo>
                <a:cubicBezTo>
                  <a:pt x="525292" y="2813553"/>
                  <a:pt x="531129" y="2868192"/>
                  <a:pt x="514795" y="2872433"/>
                </a:cubicBezTo>
                <a:lnTo>
                  <a:pt x="509875" y="2923099"/>
                </a:lnTo>
                <a:lnTo>
                  <a:pt x="509577" y="2923197"/>
                </a:lnTo>
                <a:cubicBezTo>
                  <a:pt x="508704" y="2924865"/>
                  <a:pt x="508038" y="2927556"/>
                  <a:pt x="507597" y="2931868"/>
                </a:cubicBezTo>
                <a:cubicBezTo>
                  <a:pt x="507524" y="2934019"/>
                  <a:pt x="507452" y="2936171"/>
                  <a:pt x="507379" y="2938322"/>
                </a:cubicBezTo>
                <a:lnTo>
                  <a:pt x="504725" y="2954519"/>
                </a:lnTo>
                <a:lnTo>
                  <a:pt x="502018" y="2959643"/>
                </a:lnTo>
                <a:lnTo>
                  <a:pt x="498360" y="2961019"/>
                </a:lnTo>
                <a:lnTo>
                  <a:pt x="498483" y="2962590"/>
                </a:lnTo>
                <a:cubicBezTo>
                  <a:pt x="502388" y="2975027"/>
                  <a:pt x="510202" y="2980016"/>
                  <a:pt x="484403" y="2990538"/>
                </a:cubicBezTo>
                <a:cubicBezTo>
                  <a:pt x="489425" y="3018352"/>
                  <a:pt x="474337" y="3021029"/>
                  <a:pt x="463075" y="3055956"/>
                </a:cubicBezTo>
                <a:cubicBezTo>
                  <a:pt x="469487" y="3072485"/>
                  <a:pt x="464165" y="3083955"/>
                  <a:pt x="455013" y="3094482"/>
                </a:cubicBezTo>
                <a:cubicBezTo>
                  <a:pt x="453131" y="3130054"/>
                  <a:pt x="437643" y="3160106"/>
                  <a:pt x="428391" y="3198850"/>
                </a:cubicBezTo>
                <a:lnTo>
                  <a:pt x="401440" y="3307560"/>
                </a:lnTo>
                <a:lnTo>
                  <a:pt x="386076" y="3373943"/>
                </a:lnTo>
                <a:cubicBezTo>
                  <a:pt x="386236" y="3376061"/>
                  <a:pt x="380537" y="3378856"/>
                  <a:pt x="374726" y="3381364"/>
                </a:cubicBezTo>
                <a:lnTo>
                  <a:pt x="369145" y="3383729"/>
                </a:lnTo>
                <a:lnTo>
                  <a:pt x="364294" y="3414159"/>
                </a:lnTo>
                <a:lnTo>
                  <a:pt x="366450" y="3436925"/>
                </a:lnTo>
                <a:lnTo>
                  <a:pt x="351743" y="3521619"/>
                </a:lnTo>
                <a:lnTo>
                  <a:pt x="345784" y="3603757"/>
                </a:lnTo>
                <a:cubicBezTo>
                  <a:pt x="345255" y="3619979"/>
                  <a:pt x="344727" y="3636202"/>
                  <a:pt x="344198" y="3652424"/>
                </a:cubicBezTo>
                <a:lnTo>
                  <a:pt x="352450" y="3665222"/>
                </a:lnTo>
                <a:lnTo>
                  <a:pt x="342621" y="3700804"/>
                </a:lnTo>
                <a:lnTo>
                  <a:pt x="341514" y="3734774"/>
                </a:lnTo>
                <a:cubicBezTo>
                  <a:pt x="341212" y="3751567"/>
                  <a:pt x="340909" y="3768360"/>
                  <a:pt x="340607" y="3785153"/>
                </a:cubicBezTo>
                <a:cubicBezTo>
                  <a:pt x="340640" y="3786161"/>
                  <a:pt x="340674" y="3787169"/>
                  <a:pt x="340707" y="3788177"/>
                </a:cubicBezTo>
                <a:cubicBezTo>
                  <a:pt x="340592" y="3791719"/>
                  <a:pt x="340476" y="3795261"/>
                  <a:pt x="340361" y="3798803"/>
                </a:cubicBezTo>
                <a:cubicBezTo>
                  <a:pt x="340121" y="3812119"/>
                  <a:pt x="339882" y="3825434"/>
                  <a:pt x="339642" y="3838750"/>
                </a:cubicBezTo>
                <a:cubicBezTo>
                  <a:pt x="337363" y="3949044"/>
                  <a:pt x="361794" y="3960437"/>
                  <a:pt x="360295" y="4015196"/>
                </a:cubicBezTo>
                <a:lnTo>
                  <a:pt x="339043" y="4052778"/>
                </a:lnTo>
                <a:lnTo>
                  <a:pt x="339343" y="4096257"/>
                </a:lnTo>
                <a:cubicBezTo>
                  <a:pt x="362058" y="4159145"/>
                  <a:pt x="332404" y="4250479"/>
                  <a:pt x="340786" y="4321136"/>
                </a:cubicBezTo>
                <a:cubicBezTo>
                  <a:pt x="341421" y="4376624"/>
                  <a:pt x="344189" y="4407708"/>
                  <a:pt x="343158" y="4429174"/>
                </a:cubicBezTo>
                <a:cubicBezTo>
                  <a:pt x="340948" y="4436304"/>
                  <a:pt x="337887" y="4443121"/>
                  <a:pt x="334599" y="4449938"/>
                </a:cubicBezTo>
                <a:lnTo>
                  <a:pt x="332890" y="4453515"/>
                </a:lnTo>
                <a:lnTo>
                  <a:pt x="331105" y="4467941"/>
                </a:lnTo>
                <a:lnTo>
                  <a:pt x="324289" y="4471861"/>
                </a:lnTo>
                <a:lnTo>
                  <a:pt x="317079" y="4493468"/>
                </a:lnTo>
                <a:cubicBezTo>
                  <a:pt x="315353" y="4501584"/>
                  <a:pt x="314639" y="4510343"/>
                  <a:pt x="315557" y="4520067"/>
                </a:cubicBezTo>
                <a:cubicBezTo>
                  <a:pt x="315451" y="4525669"/>
                  <a:pt x="315346" y="4531270"/>
                  <a:pt x="315240" y="4536872"/>
                </a:cubicBezTo>
                <a:lnTo>
                  <a:pt x="316200" y="4538297"/>
                </a:lnTo>
                <a:cubicBezTo>
                  <a:pt x="316738" y="4541182"/>
                  <a:pt x="316785" y="4544563"/>
                  <a:pt x="317507" y="4547582"/>
                </a:cubicBezTo>
                <a:cubicBezTo>
                  <a:pt x="322716" y="4552468"/>
                  <a:pt x="324912" y="4582137"/>
                  <a:pt x="323078" y="4592102"/>
                </a:cubicBezTo>
                <a:cubicBezTo>
                  <a:pt x="314597" y="4619728"/>
                  <a:pt x="334923" y="4645745"/>
                  <a:pt x="328722" y="4667914"/>
                </a:cubicBezTo>
                <a:cubicBezTo>
                  <a:pt x="330810" y="4685069"/>
                  <a:pt x="333803" y="4690356"/>
                  <a:pt x="335597" y="4695035"/>
                </a:cubicBezTo>
                <a:lnTo>
                  <a:pt x="339485" y="4695979"/>
                </a:lnTo>
                <a:lnTo>
                  <a:pt x="341089" y="4704268"/>
                </a:lnTo>
                <a:lnTo>
                  <a:pt x="342177" y="4706060"/>
                </a:lnTo>
                <a:cubicBezTo>
                  <a:pt x="344268" y="4709474"/>
                  <a:pt x="346234" y="4712931"/>
                  <a:pt x="347751" y="4716754"/>
                </a:cubicBezTo>
                <a:lnTo>
                  <a:pt x="344125" y="4764669"/>
                </a:lnTo>
                <a:lnTo>
                  <a:pt x="340188" y="4779386"/>
                </a:lnTo>
                <a:lnTo>
                  <a:pt x="335146" y="4787491"/>
                </a:lnTo>
                <a:lnTo>
                  <a:pt x="319124" y="4843514"/>
                </a:lnTo>
                <a:lnTo>
                  <a:pt x="305956" y="4881505"/>
                </a:lnTo>
                <a:lnTo>
                  <a:pt x="301062" y="4889332"/>
                </a:lnTo>
                <a:lnTo>
                  <a:pt x="302141" y="4899400"/>
                </a:lnTo>
                <a:cubicBezTo>
                  <a:pt x="302767" y="4900706"/>
                  <a:pt x="303536" y="4901803"/>
                  <a:pt x="304424" y="4902664"/>
                </a:cubicBezTo>
                <a:lnTo>
                  <a:pt x="293123" y="4932769"/>
                </a:lnTo>
                <a:lnTo>
                  <a:pt x="292275" y="4936482"/>
                </a:lnTo>
                <a:lnTo>
                  <a:pt x="288304" y="4962325"/>
                </a:lnTo>
                <a:cubicBezTo>
                  <a:pt x="288009" y="4988948"/>
                  <a:pt x="287715" y="5015570"/>
                  <a:pt x="287420" y="5042193"/>
                </a:cubicBezTo>
                <a:cubicBezTo>
                  <a:pt x="295373" y="5039737"/>
                  <a:pt x="281659" y="5060438"/>
                  <a:pt x="287020" y="5065655"/>
                </a:cubicBezTo>
                <a:cubicBezTo>
                  <a:pt x="291675" y="5068928"/>
                  <a:pt x="288601" y="5075970"/>
                  <a:pt x="288488" y="5082216"/>
                </a:cubicBezTo>
                <a:cubicBezTo>
                  <a:pt x="292282" y="5088207"/>
                  <a:pt x="287008" y="5117775"/>
                  <a:pt x="282763" y="5127114"/>
                </a:cubicBezTo>
                <a:cubicBezTo>
                  <a:pt x="267723" y="5152218"/>
                  <a:pt x="280799" y="5182399"/>
                  <a:pt x="269316" y="5202682"/>
                </a:cubicBezTo>
                <a:cubicBezTo>
                  <a:pt x="267050" y="5219969"/>
                  <a:pt x="268614" y="5225841"/>
                  <a:pt x="269174" y="5230835"/>
                </a:cubicBezTo>
                <a:lnTo>
                  <a:pt x="272679" y="5232660"/>
                </a:lnTo>
                <a:lnTo>
                  <a:pt x="272160" y="5241150"/>
                </a:lnTo>
                <a:lnTo>
                  <a:pt x="272760" y="5243156"/>
                </a:lnTo>
                <a:cubicBezTo>
                  <a:pt x="273922" y="5246984"/>
                  <a:pt x="274952" y="5250824"/>
                  <a:pt x="275462" y="5254919"/>
                </a:cubicBezTo>
                <a:cubicBezTo>
                  <a:pt x="258407" y="5258851"/>
                  <a:pt x="276976" y="5290392"/>
                  <a:pt x="262897" y="5286259"/>
                </a:cubicBezTo>
                <a:cubicBezTo>
                  <a:pt x="262724" y="5309439"/>
                  <a:pt x="239612" y="5337531"/>
                  <a:pt x="252761" y="5357801"/>
                </a:cubicBezTo>
                <a:cubicBezTo>
                  <a:pt x="248775" y="5392256"/>
                  <a:pt x="247799" y="5423412"/>
                  <a:pt x="242360" y="5460080"/>
                </a:cubicBezTo>
                <a:cubicBezTo>
                  <a:pt x="232632" y="5488478"/>
                  <a:pt x="242025" y="5519143"/>
                  <a:pt x="229880" y="5539714"/>
                </a:cubicBezTo>
                <a:cubicBezTo>
                  <a:pt x="230558" y="5572454"/>
                  <a:pt x="222150" y="5613340"/>
                  <a:pt x="204283" y="5639080"/>
                </a:cubicBezTo>
                <a:cubicBezTo>
                  <a:pt x="201596" y="5674226"/>
                  <a:pt x="191051" y="5680198"/>
                  <a:pt x="198948" y="5710958"/>
                </a:cubicBezTo>
                <a:cubicBezTo>
                  <a:pt x="196338" y="5713534"/>
                  <a:pt x="194185" y="5716550"/>
                  <a:pt x="192367" y="5719859"/>
                </a:cubicBezTo>
                <a:lnTo>
                  <a:pt x="188035" y="5729935"/>
                </a:lnTo>
                <a:lnTo>
                  <a:pt x="188428" y="5731182"/>
                </a:lnTo>
                <a:lnTo>
                  <a:pt x="181635" y="5753538"/>
                </a:lnTo>
                <a:lnTo>
                  <a:pt x="169744" y="5796307"/>
                </a:lnTo>
                <a:lnTo>
                  <a:pt x="170351" y="5796644"/>
                </a:lnTo>
                <a:cubicBezTo>
                  <a:pt x="171558" y="5797954"/>
                  <a:pt x="172173" y="5799948"/>
                  <a:pt x="171559" y="5803435"/>
                </a:cubicBezTo>
                <a:cubicBezTo>
                  <a:pt x="182664" y="5798231"/>
                  <a:pt x="175075" y="5805646"/>
                  <a:pt x="172284" y="5816391"/>
                </a:cubicBezTo>
                <a:cubicBezTo>
                  <a:pt x="188911" y="5810703"/>
                  <a:pt x="174844" y="5841128"/>
                  <a:pt x="182542" y="5846382"/>
                </a:cubicBezTo>
                <a:cubicBezTo>
                  <a:pt x="180118" y="5854404"/>
                  <a:pt x="177856" y="5862781"/>
                  <a:pt x="175877" y="5871336"/>
                </a:cubicBezTo>
                <a:lnTo>
                  <a:pt x="174910" y="5876376"/>
                </a:lnTo>
                <a:lnTo>
                  <a:pt x="175047" y="5876483"/>
                </a:lnTo>
                <a:cubicBezTo>
                  <a:pt x="175167" y="5877594"/>
                  <a:pt x="174973" y="5879257"/>
                  <a:pt x="174335" y="5881814"/>
                </a:cubicBezTo>
                <a:lnTo>
                  <a:pt x="171273" y="5895339"/>
                </a:lnTo>
                <a:cubicBezTo>
                  <a:pt x="171401" y="5896476"/>
                  <a:pt x="171530" y="5897612"/>
                  <a:pt x="171658" y="5898749"/>
                </a:cubicBezTo>
                <a:lnTo>
                  <a:pt x="174658" y="5919558"/>
                </a:lnTo>
                <a:cubicBezTo>
                  <a:pt x="173958" y="5933601"/>
                  <a:pt x="171208" y="5962838"/>
                  <a:pt x="169099" y="5984417"/>
                </a:cubicBezTo>
                <a:cubicBezTo>
                  <a:pt x="162916" y="6005205"/>
                  <a:pt x="164971" y="6025162"/>
                  <a:pt x="162007" y="6049043"/>
                </a:cubicBezTo>
                <a:cubicBezTo>
                  <a:pt x="150795" y="6073830"/>
                  <a:pt x="160091" y="6088483"/>
                  <a:pt x="156875" y="6114000"/>
                </a:cubicBezTo>
                <a:cubicBezTo>
                  <a:pt x="141597" y="6134477"/>
                  <a:pt x="163381" y="6133378"/>
                  <a:pt x="165441" y="6146938"/>
                </a:cubicBezTo>
                <a:lnTo>
                  <a:pt x="165177" y="6150658"/>
                </a:lnTo>
                <a:lnTo>
                  <a:pt x="161772" y="6160011"/>
                </a:lnTo>
                <a:lnTo>
                  <a:pt x="160051" y="6163393"/>
                </a:lnTo>
                <a:cubicBezTo>
                  <a:pt x="159032" y="6165775"/>
                  <a:pt x="158564" y="6167421"/>
                  <a:pt x="158473" y="6168628"/>
                </a:cubicBezTo>
                <a:cubicBezTo>
                  <a:pt x="158506" y="6168685"/>
                  <a:pt x="158540" y="6168742"/>
                  <a:pt x="158573" y="6168799"/>
                </a:cubicBezTo>
                <a:lnTo>
                  <a:pt x="146463" y="6196671"/>
                </a:lnTo>
                <a:cubicBezTo>
                  <a:pt x="152348" y="6205503"/>
                  <a:pt x="134460" y="6231012"/>
                  <a:pt x="150209" y="6232365"/>
                </a:cubicBezTo>
                <a:cubicBezTo>
                  <a:pt x="145821" y="6242321"/>
                  <a:pt x="137774" y="6246719"/>
                  <a:pt x="148544" y="6246162"/>
                </a:cubicBezTo>
                <a:cubicBezTo>
                  <a:pt x="147378" y="6249522"/>
                  <a:pt x="147566" y="6251866"/>
                  <a:pt x="148403" y="6253754"/>
                </a:cubicBezTo>
                <a:lnTo>
                  <a:pt x="138880" y="6276449"/>
                </a:lnTo>
                <a:cubicBezTo>
                  <a:pt x="138814" y="6277540"/>
                  <a:pt x="138749" y="6278630"/>
                  <a:pt x="138683" y="6279721"/>
                </a:cubicBezTo>
                <a:lnTo>
                  <a:pt x="130721" y="6293675"/>
                </a:lnTo>
                <a:lnTo>
                  <a:pt x="120717" y="6313967"/>
                </a:lnTo>
                <a:cubicBezTo>
                  <a:pt x="120758" y="6314457"/>
                  <a:pt x="120800" y="6314947"/>
                  <a:pt x="120841" y="6315437"/>
                </a:cubicBezTo>
                <a:lnTo>
                  <a:pt x="115208" y="6324024"/>
                </a:lnTo>
                <a:cubicBezTo>
                  <a:pt x="113007" y="6326672"/>
                  <a:pt x="103991" y="6364381"/>
                  <a:pt x="101217" y="6365923"/>
                </a:cubicBezTo>
                <a:lnTo>
                  <a:pt x="74946" y="6556817"/>
                </a:lnTo>
                <a:cubicBezTo>
                  <a:pt x="55357" y="6665926"/>
                  <a:pt x="35695" y="6744075"/>
                  <a:pt x="16001" y="6808678"/>
                </a:cubicBezTo>
                <a:lnTo>
                  <a:pt x="0" y="6858000"/>
                </a:lnTo>
                <a:lnTo>
                  <a:pt x="5734864" y="6858000"/>
                </a:lnTo>
                <a:lnTo>
                  <a:pt x="5734864"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14D227CC-0914-435C-98F2-4532AEE7A82A}"/>
              </a:ext>
            </a:extLst>
          </p:cNvPr>
          <p:cNvSpPr>
            <a:spLocks noGrp="1"/>
          </p:cNvSpPr>
          <p:nvPr>
            <p:ph type="title"/>
          </p:nvPr>
        </p:nvSpPr>
        <p:spPr>
          <a:xfrm>
            <a:off x="773408" y="992094"/>
            <a:ext cx="3616913" cy="2795160"/>
          </a:xfrm>
        </p:spPr>
        <p:txBody>
          <a:bodyPr vert="horz" lIns="91440" tIns="45720" rIns="91440" bIns="45720" rtlCol="0" anchor="b">
            <a:normAutofit/>
          </a:bodyPr>
          <a:lstStyle/>
          <a:p>
            <a:pPr algn="ctr" defTabSz="914400"/>
            <a:r>
              <a:rPr lang="en-US" sz="4100" kern="1200">
                <a:solidFill>
                  <a:schemeClr val="tx1"/>
                </a:solidFill>
                <a:latin typeface="+mj-lt"/>
                <a:ea typeface="+mj-ea"/>
                <a:cs typeface="+mj-cs"/>
              </a:rPr>
              <a:t>Upcoming Respectful Care Lunch with BJC and SSM</a:t>
            </a:r>
          </a:p>
        </p:txBody>
      </p:sp>
      <p:pic>
        <p:nvPicPr>
          <p:cNvPr id="5" name="Picture 5" descr="A poster of hands holding a baby&#10;&#10;Description automatically generated">
            <a:extLst>
              <a:ext uri="{FF2B5EF4-FFF2-40B4-BE49-F238E27FC236}">
                <a16:creationId xmlns:a16="http://schemas.microsoft.com/office/drawing/2014/main" id="{FA54BC45-B5B6-18F4-4705-ABF94D111520}"/>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6247770" y="48967"/>
            <a:ext cx="5251354" cy="6759120"/>
          </a:xfrm>
          <a:prstGeom prst="rect">
            <a:avLst/>
          </a:prstGeom>
        </p:spPr>
      </p:pic>
      <p:sp>
        <p:nvSpPr>
          <p:cNvPr id="3" name="Slide Number Placeholder 2">
            <a:extLst>
              <a:ext uri="{FF2B5EF4-FFF2-40B4-BE49-F238E27FC236}">
                <a16:creationId xmlns:a16="http://schemas.microsoft.com/office/drawing/2014/main" id="{17848275-9B38-4864-898A-8E0CA86513F4}"/>
              </a:ext>
            </a:extLst>
          </p:cNvPr>
          <p:cNvSpPr>
            <a:spLocks noGrp="1"/>
          </p:cNvSpPr>
          <p:nvPr>
            <p:ph type="sldNum" sz="quarter" idx="12"/>
          </p:nvPr>
        </p:nvSpPr>
        <p:spPr>
          <a:xfrm>
            <a:off x="8610600" y="6356350"/>
            <a:ext cx="2743200" cy="365125"/>
          </a:xfrm>
        </p:spPr>
        <p:txBody>
          <a:bodyPr vert="horz" lIns="91440" tIns="45720" rIns="91440" bIns="45720" rtlCol="0" anchor="ctr">
            <a:normAutofit/>
          </a:bodyPr>
          <a:lstStyle/>
          <a:p>
            <a:pPr>
              <a:spcAft>
                <a:spcPts val="600"/>
              </a:spcAft>
            </a:pPr>
            <a:fld id="{9D85EF1F-7307-41BC-8C08-94B176AED8EE}" type="slidenum">
              <a:rPr lang="en-US" sz="1000">
                <a:solidFill>
                  <a:schemeClr val="tx1">
                    <a:tint val="75000"/>
                  </a:schemeClr>
                </a:solidFill>
              </a:rPr>
              <a:pPr>
                <a:spcAft>
                  <a:spcPts val="600"/>
                </a:spcAft>
              </a:pPr>
              <a:t>21</a:t>
            </a:fld>
            <a:endParaRPr lang="en-US" sz="1000">
              <a:solidFill>
                <a:schemeClr val="tx1">
                  <a:tint val="75000"/>
                </a:schemeClr>
              </a:solidFill>
            </a:endParaRPr>
          </a:p>
        </p:txBody>
      </p:sp>
    </p:spTree>
    <p:extLst>
      <p:ext uri="{BB962C8B-B14F-4D97-AF65-F5344CB8AC3E}">
        <p14:creationId xmlns:p14="http://schemas.microsoft.com/office/powerpoint/2010/main" val="34568757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743AA782-23D1-4521-8CAD-47662984AA0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0065F772-4602-20E8-F56F-13862200C223}"/>
              </a:ext>
            </a:extLst>
          </p:cNvPr>
          <p:cNvSpPr>
            <a:spLocks noGrp="1"/>
          </p:cNvSpPr>
          <p:nvPr>
            <p:ph type="title"/>
          </p:nvPr>
        </p:nvSpPr>
        <p:spPr>
          <a:xfrm>
            <a:off x="630936" y="640080"/>
            <a:ext cx="4818888" cy="1481328"/>
          </a:xfrm>
        </p:spPr>
        <p:txBody>
          <a:bodyPr anchor="b">
            <a:normAutofit/>
          </a:bodyPr>
          <a:lstStyle/>
          <a:p>
            <a:pPr>
              <a:lnSpc>
                <a:spcPct val="90000"/>
              </a:lnSpc>
            </a:pPr>
            <a:r>
              <a:rPr lang="en-US" sz="5000">
                <a:ea typeface="Lato Medium"/>
                <a:cs typeface="Lato Medium"/>
              </a:rPr>
              <a:t>Post-Event Survey</a:t>
            </a:r>
            <a:endParaRPr lang="en-US" sz="5000"/>
          </a:p>
        </p:txBody>
      </p:sp>
      <p:sp>
        <p:nvSpPr>
          <p:cNvPr id="13" name="sketch line">
            <a:extLst>
              <a:ext uri="{FF2B5EF4-FFF2-40B4-BE49-F238E27FC236}">
                <a16:creationId xmlns:a16="http://schemas.microsoft.com/office/drawing/2014/main" id="{71877DBC-BB60-40F0-AC93-2ACDBAAE60C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3278" y="2372868"/>
            <a:ext cx="3255095" cy="18288"/>
          </a:xfrm>
          <a:custGeom>
            <a:avLst/>
            <a:gdLst>
              <a:gd name="connsiteX0" fmla="*/ 0 w 3255095"/>
              <a:gd name="connsiteY0" fmla="*/ 0 h 18288"/>
              <a:gd name="connsiteX1" fmla="*/ 618468 w 3255095"/>
              <a:gd name="connsiteY1" fmla="*/ 0 h 18288"/>
              <a:gd name="connsiteX2" fmla="*/ 1269487 w 3255095"/>
              <a:gd name="connsiteY2" fmla="*/ 0 h 18288"/>
              <a:gd name="connsiteX3" fmla="*/ 1953057 w 3255095"/>
              <a:gd name="connsiteY3" fmla="*/ 0 h 18288"/>
              <a:gd name="connsiteX4" fmla="*/ 2636627 w 3255095"/>
              <a:gd name="connsiteY4" fmla="*/ 0 h 18288"/>
              <a:gd name="connsiteX5" fmla="*/ 3255095 w 3255095"/>
              <a:gd name="connsiteY5" fmla="*/ 0 h 18288"/>
              <a:gd name="connsiteX6" fmla="*/ 3255095 w 3255095"/>
              <a:gd name="connsiteY6" fmla="*/ 18288 h 18288"/>
              <a:gd name="connsiteX7" fmla="*/ 2538974 w 3255095"/>
              <a:gd name="connsiteY7" fmla="*/ 18288 h 18288"/>
              <a:gd name="connsiteX8" fmla="*/ 1822853 w 3255095"/>
              <a:gd name="connsiteY8" fmla="*/ 18288 h 18288"/>
              <a:gd name="connsiteX9" fmla="*/ 1171834 w 3255095"/>
              <a:gd name="connsiteY9" fmla="*/ 18288 h 18288"/>
              <a:gd name="connsiteX10" fmla="*/ 0 w 3255095"/>
              <a:gd name="connsiteY10" fmla="*/ 18288 h 18288"/>
              <a:gd name="connsiteX11" fmla="*/ 0 w 3255095"/>
              <a:gd name="connsiteY11"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55095" h="18288" fill="none" extrusionOk="0">
                <a:moveTo>
                  <a:pt x="0" y="0"/>
                </a:moveTo>
                <a:cubicBezTo>
                  <a:pt x="240201" y="-22123"/>
                  <a:pt x="462021" y="-19623"/>
                  <a:pt x="618468" y="0"/>
                </a:cubicBezTo>
                <a:cubicBezTo>
                  <a:pt x="774915" y="19623"/>
                  <a:pt x="974734" y="2035"/>
                  <a:pt x="1269487" y="0"/>
                </a:cubicBezTo>
                <a:cubicBezTo>
                  <a:pt x="1564240" y="-2035"/>
                  <a:pt x="1733579" y="10639"/>
                  <a:pt x="1953057" y="0"/>
                </a:cubicBezTo>
                <a:cubicBezTo>
                  <a:pt x="2172535" y="-10639"/>
                  <a:pt x="2453962" y="14018"/>
                  <a:pt x="2636627" y="0"/>
                </a:cubicBezTo>
                <a:cubicBezTo>
                  <a:pt x="2819292" y="-14018"/>
                  <a:pt x="3121375" y="5399"/>
                  <a:pt x="3255095" y="0"/>
                </a:cubicBezTo>
                <a:cubicBezTo>
                  <a:pt x="3254386" y="8157"/>
                  <a:pt x="3254682" y="12125"/>
                  <a:pt x="3255095" y="18288"/>
                </a:cubicBezTo>
                <a:cubicBezTo>
                  <a:pt x="3088545" y="23203"/>
                  <a:pt x="2687475" y="7419"/>
                  <a:pt x="2538974" y="18288"/>
                </a:cubicBezTo>
                <a:cubicBezTo>
                  <a:pt x="2390473" y="29157"/>
                  <a:pt x="2137381" y="-8959"/>
                  <a:pt x="1822853" y="18288"/>
                </a:cubicBezTo>
                <a:cubicBezTo>
                  <a:pt x="1508325" y="45535"/>
                  <a:pt x="1466437" y="20385"/>
                  <a:pt x="1171834" y="18288"/>
                </a:cubicBezTo>
                <a:cubicBezTo>
                  <a:pt x="877231" y="16191"/>
                  <a:pt x="561097" y="37643"/>
                  <a:pt x="0" y="18288"/>
                </a:cubicBezTo>
                <a:cubicBezTo>
                  <a:pt x="-46" y="12483"/>
                  <a:pt x="-203" y="6491"/>
                  <a:pt x="0" y="0"/>
                </a:cubicBezTo>
                <a:close/>
              </a:path>
              <a:path w="3255095" h="18288" stroke="0" extrusionOk="0">
                <a:moveTo>
                  <a:pt x="0" y="0"/>
                </a:moveTo>
                <a:cubicBezTo>
                  <a:pt x="291965" y="19429"/>
                  <a:pt x="363155" y="8568"/>
                  <a:pt x="618468" y="0"/>
                </a:cubicBezTo>
                <a:cubicBezTo>
                  <a:pt x="873781" y="-8568"/>
                  <a:pt x="904459" y="-19505"/>
                  <a:pt x="1171834" y="0"/>
                </a:cubicBezTo>
                <a:cubicBezTo>
                  <a:pt x="1439209" y="19505"/>
                  <a:pt x="1744369" y="9790"/>
                  <a:pt x="1887955" y="0"/>
                </a:cubicBezTo>
                <a:cubicBezTo>
                  <a:pt x="2031541" y="-9790"/>
                  <a:pt x="2346378" y="21240"/>
                  <a:pt x="2506423" y="0"/>
                </a:cubicBezTo>
                <a:cubicBezTo>
                  <a:pt x="2666468" y="-21240"/>
                  <a:pt x="2990257" y="30414"/>
                  <a:pt x="3255095" y="0"/>
                </a:cubicBezTo>
                <a:cubicBezTo>
                  <a:pt x="3254831" y="4493"/>
                  <a:pt x="3255479" y="9472"/>
                  <a:pt x="3255095" y="18288"/>
                </a:cubicBezTo>
                <a:cubicBezTo>
                  <a:pt x="3120743" y="16690"/>
                  <a:pt x="2759628" y="42462"/>
                  <a:pt x="2604076" y="18288"/>
                </a:cubicBezTo>
                <a:cubicBezTo>
                  <a:pt x="2448524" y="-5886"/>
                  <a:pt x="2184336" y="19599"/>
                  <a:pt x="1887955" y="18288"/>
                </a:cubicBezTo>
                <a:cubicBezTo>
                  <a:pt x="1591574" y="16977"/>
                  <a:pt x="1548845" y="6870"/>
                  <a:pt x="1334589" y="18288"/>
                </a:cubicBezTo>
                <a:cubicBezTo>
                  <a:pt x="1120333" y="29706"/>
                  <a:pt x="996014" y="9662"/>
                  <a:pt x="683570" y="18288"/>
                </a:cubicBezTo>
                <a:cubicBezTo>
                  <a:pt x="371126" y="26914"/>
                  <a:pt x="198687" y="16167"/>
                  <a:pt x="0" y="18288"/>
                </a:cubicBezTo>
                <a:cubicBezTo>
                  <a:pt x="843" y="9577"/>
                  <a:pt x="371" y="6900"/>
                  <a:pt x="0" y="0"/>
                </a:cubicBezTo>
                <a:close/>
              </a:path>
            </a:pathLst>
          </a:custGeom>
          <a:solidFill>
            <a:schemeClr val="accent2"/>
          </a:solidFill>
          <a:ln w="38100" cap="rnd">
            <a:solidFill>
              <a:schemeClr val="accent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a:extLst>
              <a:ext uri="{FF2B5EF4-FFF2-40B4-BE49-F238E27FC236}">
                <a16:creationId xmlns:a16="http://schemas.microsoft.com/office/drawing/2014/main" id="{9F8BC924-7B8F-B373-2121-7655F387261A}"/>
              </a:ext>
            </a:extLst>
          </p:cNvPr>
          <p:cNvSpPr>
            <a:spLocks noGrp="1"/>
          </p:cNvSpPr>
          <p:nvPr>
            <p:ph idx="1"/>
          </p:nvPr>
        </p:nvSpPr>
        <p:spPr>
          <a:xfrm>
            <a:off x="630935" y="2660904"/>
            <a:ext cx="5573921" cy="3695446"/>
          </a:xfrm>
        </p:spPr>
        <p:txBody>
          <a:bodyPr vert="horz" lIns="91440" tIns="45720" rIns="91440" bIns="45720" rtlCol="0" anchor="t">
            <a:normAutofit/>
          </a:bodyPr>
          <a:lstStyle/>
          <a:p>
            <a:r>
              <a:rPr lang="en-US" sz="2200" dirty="0">
                <a:ea typeface="Lato"/>
                <a:cs typeface="Lato"/>
              </a:rPr>
              <a:t>Key tool in evaluating this effectiveness and acceptability of this strategy for clinical team and community members/ patient partners</a:t>
            </a:r>
            <a:endParaRPr lang="en-US" sz="2200" dirty="0"/>
          </a:p>
          <a:p>
            <a:r>
              <a:rPr lang="en-US" sz="2200" b="1" dirty="0">
                <a:ea typeface="Lato"/>
                <a:cs typeface="Lato"/>
              </a:rPr>
              <a:t>Please ask all participants to complete this survey at the end of the event!</a:t>
            </a:r>
          </a:p>
          <a:p>
            <a:r>
              <a:rPr lang="en-US" sz="2200" b="1" dirty="0">
                <a:ea typeface="Lato"/>
                <a:cs typeface="Lato"/>
              </a:rPr>
              <a:t>If you have already hosted the event, please send to participants ASAP and ask them to complete to make sure we get their feedback</a:t>
            </a:r>
          </a:p>
        </p:txBody>
      </p:sp>
      <p:pic>
        <p:nvPicPr>
          <p:cNvPr id="6" name="Picture 6" descr="Qr code&#10;&#10;Description automatically generated">
            <a:extLst>
              <a:ext uri="{FF2B5EF4-FFF2-40B4-BE49-F238E27FC236}">
                <a16:creationId xmlns:a16="http://schemas.microsoft.com/office/drawing/2014/main" id="{59EB8176-6872-DACB-1653-47FEDFE3105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6583452" y="640080"/>
            <a:ext cx="4490160" cy="5577840"/>
          </a:xfrm>
          <a:prstGeom prst="rect">
            <a:avLst/>
          </a:prstGeom>
        </p:spPr>
      </p:pic>
      <p:sp>
        <p:nvSpPr>
          <p:cNvPr id="5" name="Footer Placeholder 4">
            <a:extLst>
              <a:ext uri="{FF2B5EF4-FFF2-40B4-BE49-F238E27FC236}">
                <a16:creationId xmlns:a16="http://schemas.microsoft.com/office/drawing/2014/main" id="{DF841AF1-0C99-0B6F-2DC1-B81A03BC4219}"/>
              </a:ext>
            </a:extLst>
          </p:cNvPr>
          <p:cNvSpPr>
            <a:spLocks noGrp="1"/>
          </p:cNvSpPr>
          <p:nvPr>
            <p:ph type="ftr" sz="quarter" idx="11"/>
          </p:nvPr>
        </p:nvSpPr>
        <p:spPr>
          <a:xfrm>
            <a:off x="4038600" y="6356350"/>
            <a:ext cx="4114800" cy="365125"/>
          </a:xfrm>
        </p:spPr>
        <p:txBody>
          <a:bodyPr>
            <a:normAutofit/>
          </a:bodyPr>
          <a:lstStyle/>
          <a:p>
            <a:pPr>
              <a:spcAft>
                <a:spcPts val="600"/>
              </a:spcAft>
            </a:pPr>
            <a:r>
              <a:rPr lang="en-US"/>
              <a:t>Illinois Perinatal Quality Collaborative</a:t>
            </a:r>
          </a:p>
        </p:txBody>
      </p:sp>
      <p:sp>
        <p:nvSpPr>
          <p:cNvPr id="4" name="Slide Number Placeholder 3">
            <a:extLst>
              <a:ext uri="{FF2B5EF4-FFF2-40B4-BE49-F238E27FC236}">
                <a16:creationId xmlns:a16="http://schemas.microsoft.com/office/drawing/2014/main" id="{E6181A2B-00DB-E58E-1231-2791B6CF892F}"/>
              </a:ext>
            </a:extLst>
          </p:cNvPr>
          <p:cNvSpPr>
            <a:spLocks noGrp="1"/>
          </p:cNvSpPr>
          <p:nvPr>
            <p:ph type="sldNum" sz="quarter" idx="10"/>
          </p:nvPr>
        </p:nvSpPr>
        <p:spPr>
          <a:xfrm>
            <a:off x="8610600" y="6356350"/>
            <a:ext cx="2743200" cy="365125"/>
          </a:xfrm>
        </p:spPr>
        <p:txBody>
          <a:bodyPr>
            <a:normAutofit/>
          </a:bodyPr>
          <a:lstStyle/>
          <a:p>
            <a:pPr>
              <a:spcAft>
                <a:spcPts val="600"/>
              </a:spcAft>
            </a:pPr>
            <a:fld id="{97033E4B-E3EB-3D46-B2D8-3159663620FA}" type="slidenum">
              <a:rPr lang="en-US" smtClean="0"/>
              <a:pPr>
                <a:spcAft>
                  <a:spcPts val="600"/>
                </a:spcAft>
              </a:pPr>
              <a:t>22</a:t>
            </a:fld>
            <a:endParaRPr lang="en-US"/>
          </a:p>
        </p:txBody>
      </p:sp>
    </p:spTree>
    <p:extLst>
      <p:ext uri="{BB962C8B-B14F-4D97-AF65-F5344CB8AC3E}">
        <p14:creationId xmlns:p14="http://schemas.microsoft.com/office/powerpoint/2010/main" val="5325135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110E20F-BB79-4D06-1C69-0B5186C4DEBA}"/>
              </a:ext>
            </a:extLst>
          </p:cNvPr>
          <p:cNvSpPr>
            <a:spLocks noGrp="1"/>
          </p:cNvSpPr>
          <p:nvPr>
            <p:ph type="title"/>
          </p:nvPr>
        </p:nvSpPr>
        <p:spPr>
          <a:xfrm>
            <a:off x="3908" y="419212"/>
            <a:ext cx="7968404" cy="850444"/>
          </a:xfrm>
        </p:spPr>
        <p:txBody>
          <a:bodyPr/>
          <a:lstStyle/>
          <a:p>
            <a:r>
              <a:rPr lang="en-US" sz="4000">
                <a:ea typeface="Lato Medium"/>
                <a:cs typeface="Lato Medium"/>
              </a:rPr>
              <a:t>"What did you enjoy most about participating?"</a:t>
            </a:r>
            <a:endParaRPr lang="en-US" sz="4000"/>
          </a:p>
        </p:txBody>
      </p:sp>
      <p:sp>
        <p:nvSpPr>
          <p:cNvPr id="4" name="Slide Number Placeholder 3">
            <a:extLst>
              <a:ext uri="{FF2B5EF4-FFF2-40B4-BE49-F238E27FC236}">
                <a16:creationId xmlns:a16="http://schemas.microsoft.com/office/drawing/2014/main" id="{0EEEDFA5-085C-3D9D-12B5-9A897F0CA8D9}"/>
              </a:ext>
            </a:extLst>
          </p:cNvPr>
          <p:cNvSpPr>
            <a:spLocks noGrp="1"/>
          </p:cNvSpPr>
          <p:nvPr>
            <p:ph type="sldNum" sz="quarter" idx="10"/>
          </p:nvPr>
        </p:nvSpPr>
        <p:spPr/>
        <p:txBody>
          <a:bodyPr/>
          <a:lstStyle/>
          <a:p>
            <a:fld id="{97033E4B-E3EB-3D46-B2D8-3159663620FA}" type="slidenum">
              <a:rPr lang="en-US" smtClean="0"/>
              <a:pPr/>
              <a:t>23</a:t>
            </a:fld>
            <a:endParaRPr lang="en-US"/>
          </a:p>
        </p:txBody>
      </p:sp>
      <p:sp>
        <p:nvSpPr>
          <p:cNvPr id="5" name="Footer Placeholder 4">
            <a:extLst>
              <a:ext uri="{FF2B5EF4-FFF2-40B4-BE49-F238E27FC236}">
                <a16:creationId xmlns:a16="http://schemas.microsoft.com/office/drawing/2014/main" id="{8D0E5DE8-6914-578D-2190-C9BD66FD4559}"/>
              </a:ext>
            </a:extLst>
          </p:cNvPr>
          <p:cNvSpPr>
            <a:spLocks noGrp="1"/>
          </p:cNvSpPr>
          <p:nvPr>
            <p:ph type="ftr" sz="quarter" idx="11"/>
          </p:nvPr>
        </p:nvSpPr>
        <p:spPr/>
        <p:txBody>
          <a:bodyPr/>
          <a:lstStyle/>
          <a:p>
            <a:pPr algn="l"/>
            <a:r>
              <a:rPr lang="en-US"/>
              <a:t>Illinois Perinatal Quality Collaborative</a:t>
            </a:r>
          </a:p>
        </p:txBody>
      </p:sp>
      <p:sp>
        <p:nvSpPr>
          <p:cNvPr id="6" name="Speech Bubble: Rectangle with Corners Rounded 5">
            <a:extLst>
              <a:ext uri="{FF2B5EF4-FFF2-40B4-BE49-F238E27FC236}">
                <a16:creationId xmlns:a16="http://schemas.microsoft.com/office/drawing/2014/main" id="{A3BD88EC-7057-C5AA-E9C1-FF7F2F2F2AEE}"/>
              </a:ext>
            </a:extLst>
          </p:cNvPr>
          <p:cNvSpPr/>
          <p:nvPr/>
        </p:nvSpPr>
        <p:spPr>
          <a:xfrm>
            <a:off x="223024" y="1784194"/>
            <a:ext cx="3580780" cy="2081560"/>
          </a:xfrm>
          <a:prstGeom prst="wedgeRoundRectCallout">
            <a:avLst/>
          </a:prstGeom>
          <a:solidFill>
            <a:schemeClr val="accent2"/>
          </a:solidFill>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sz="2800">
                <a:cs typeface="Calibri"/>
              </a:rPr>
              <a:t>"Hearing patient input"</a:t>
            </a:r>
          </a:p>
        </p:txBody>
      </p:sp>
      <p:sp>
        <p:nvSpPr>
          <p:cNvPr id="8" name="Speech Bubble: Rectangle with Corners Rounded 7">
            <a:extLst>
              <a:ext uri="{FF2B5EF4-FFF2-40B4-BE49-F238E27FC236}">
                <a16:creationId xmlns:a16="http://schemas.microsoft.com/office/drawing/2014/main" id="{B959788E-202E-31FC-8A7D-3B8ECB32166F}"/>
              </a:ext>
            </a:extLst>
          </p:cNvPr>
          <p:cNvSpPr/>
          <p:nvPr/>
        </p:nvSpPr>
        <p:spPr>
          <a:xfrm>
            <a:off x="8401871" y="1791676"/>
            <a:ext cx="3580779" cy="2075364"/>
          </a:xfrm>
          <a:prstGeom prst="wedgeRoundRectCallout">
            <a:avLst/>
          </a:prstGeom>
          <a:solidFill>
            <a:schemeClr val="accent3"/>
          </a:solidFill>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sz="2800">
                <a:cs typeface="Calibri"/>
              </a:rPr>
              <a:t>"Hearing about the vision for the future of hospital and patient care"</a:t>
            </a:r>
          </a:p>
        </p:txBody>
      </p:sp>
      <p:sp>
        <p:nvSpPr>
          <p:cNvPr id="9" name="Speech Bubble: Rectangle with Corners Rounded 8">
            <a:extLst>
              <a:ext uri="{FF2B5EF4-FFF2-40B4-BE49-F238E27FC236}">
                <a16:creationId xmlns:a16="http://schemas.microsoft.com/office/drawing/2014/main" id="{BF85E72A-3DF7-E441-2063-72BD9F1391DC}"/>
              </a:ext>
            </a:extLst>
          </p:cNvPr>
          <p:cNvSpPr/>
          <p:nvPr/>
        </p:nvSpPr>
        <p:spPr>
          <a:xfrm>
            <a:off x="4287025" y="1784193"/>
            <a:ext cx="3617950" cy="2069170"/>
          </a:xfrm>
          <a:prstGeom prst="wedgeRoundRectCallout">
            <a:avLst/>
          </a:prstGeom>
          <a:ln>
            <a:solidFill>
              <a:schemeClr val="bg2">
                <a:lumMod val="10000"/>
              </a:schemeClr>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sz="2800">
                <a:cs typeface="Calibri"/>
              </a:rPr>
              <a:t>"Listening to the panel discussion"</a:t>
            </a:r>
          </a:p>
        </p:txBody>
      </p:sp>
      <p:sp>
        <p:nvSpPr>
          <p:cNvPr id="10" name="Speech Bubble: Rectangle with Corners Rounded 9">
            <a:extLst>
              <a:ext uri="{FF2B5EF4-FFF2-40B4-BE49-F238E27FC236}">
                <a16:creationId xmlns:a16="http://schemas.microsoft.com/office/drawing/2014/main" id="{476E3319-90A4-0F45-F4BE-8381B592168D}"/>
              </a:ext>
            </a:extLst>
          </p:cNvPr>
          <p:cNvSpPr/>
          <p:nvPr/>
        </p:nvSpPr>
        <p:spPr>
          <a:xfrm>
            <a:off x="6380974" y="4200291"/>
            <a:ext cx="3617949" cy="2081560"/>
          </a:xfrm>
          <a:prstGeom prst="wedgeRoundRectCallout">
            <a:avLst/>
          </a:prstGeom>
          <a:solidFill>
            <a:schemeClr val="accent5"/>
          </a:solidFill>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sz="2800">
                <a:cs typeface="Calibri"/>
              </a:rPr>
              <a:t>"Interaction with other attendees"</a:t>
            </a:r>
          </a:p>
        </p:txBody>
      </p:sp>
      <p:sp>
        <p:nvSpPr>
          <p:cNvPr id="11" name="Speech Bubble: Rectangle with Corners Rounded 10">
            <a:extLst>
              <a:ext uri="{FF2B5EF4-FFF2-40B4-BE49-F238E27FC236}">
                <a16:creationId xmlns:a16="http://schemas.microsoft.com/office/drawing/2014/main" id="{2CF18487-4E1C-F81B-BBBB-AA2FCE512D8B}"/>
              </a:ext>
            </a:extLst>
          </p:cNvPr>
          <p:cNvSpPr/>
          <p:nvPr/>
        </p:nvSpPr>
        <p:spPr>
          <a:xfrm>
            <a:off x="1610731" y="4200292"/>
            <a:ext cx="3580779" cy="2081561"/>
          </a:xfrm>
          <a:prstGeom prst="wedgeRoundRectCallout">
            <a:avLst/>
          </a:prstGeom>
          <a:solidFill>
            <a:schemeClr val="accent6">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sz="2800">
                <a:cs typeface="Calibri"/>
              </a:rPr>
              <a:t>"To reflect back to my own experiences"</a:t>
            </a:r>
          </a:p>
        </p:txBody>
      </p:sp>
    </p:spTree>
    <p:extLst>
      <p:ext uri="{BB962C8B-B14F-4D97-AF65-F5344CB8AC3E}">
        <p14:creationId xmlns:p14="http://schemas.microsoft.com/office/powerpoint/2010/main" val="1681081551"/>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110E20F-BB79-4D06-1C69-0B5186C4DEBA}"/>
              </a:ext>
            </a:extLst>
          </p:cNvPr>
          <p:cNvSpPr>
            <a:spLocks noGrp="1"/>
          </p:cNvSpPr>
          <p:nvPr>
            <p:ph type="title"/>
          </p:nvPr>
        </p:nvSpPr>
        <p:spPr>
          <a:xfrm>
            <a:off x="101600" y="419212"/>
            <a:ext cx="7968404" cy="850444"/>
          </a:xfrm>
        </p:spPr>
        <p:txBody>
          <a:bodyPr/>
          <a:lstStyle/>
          <a:p>
            <a:r>
              <a:rPr lang="en-US" sz="4000">
                <a:ea typeface="Lato Medium"/>
                <a:cs typeface="Lato Medium"/>
              </a:rPr>
              <a:t>"Please briefly describe what you learned from participating today."</a:t>
            </a:r>
            <a:endParaRPr lang="en-US" sz="4000"/>
          </a:p>
        </p:txBody>
      </p:sp>
      <p:sp>
        <p:nvSpPr>
          <p:cNvPr id="4" name="Slide Number Placeholder 3">
            <a:extLst>
              <a:ext uri="{FF2B5EF4-FFF2-40B4-BE49-F238E27FC236}">
                <a16:creationId xmlns:a16="http://schemas.microsoft.com/office/drawing/2014/main" id="{0EEEDFA5-085C-3D9D-12B5-9A897F0CA8D9}"/>
              </a:ext>
            </a:extLst>
          </p:cNvPr>
          <p:cNvSpPr>
            <a:spLocks noGrp="1"/>
          </p:cNvSpPr>
          <p:nvPr>
            <p:ph type="sldNum" sz="quarter" idx="10"/>
          </p:nvPr>
        </p:nvSpPr>
        <p:spPr/>
        <p:txBody>
          <a:bodyPr/>
          <a:lstStyle/>
          <a:p>
            <a:fld id="{97033E4B-E3EB-3D46-B2D8-3159663620FA}" type="slidenum">
              <a:rPr lang="en-US" smtClean="0"/>
              <a:pPr/>
              <a:t>24</a:t>
            </a:fld>
            <a:endParaRPr lang="en-US"/>
          </a:p>
        </p:txBody>
      </p:sp>
      <p:sp>
        <p:nvSpPr>
          <p:cNvPr id="5" name="Footer Placeholder 4">
            <a:extLst>
              <a:ext uri="{FF2B5EF4-FFF2-40B4-BE49-F238E27FC236}">
                <a16:creationId xmlns:a16="http://schemas.microsoft.com/office/drawing/2014/main" id="{8D0E5DE8-6914-578D-2190-C9BD66FD4559}"/>
              </a:ext>
            </a:extLst>
          </p:cNvPr>
          <p:cNvSpPr>
            <a:spLocks noGrp="1"/>
          </p:cNvSpPr>
          <p:nvPr>
            <p:ph type="ftr" sz="quarter" idx="11"/>
          </p:nvPr>
        </p:nvSpPr>
        <p:spPr/>
        <p:txBody>
          <a:bodyPr/>
          <a:lstStyle/>
          <a:p>
            <a:pPr algn="l"/>
            <a:r>
              <a:rPr lang="en-US"/>
              <a:t>Illinois Perinatal Quality Collaborative</a:t>
            </a:r>
          </a:p>
        </p:txBody>
      </p:sp>
      <p:sp>
        <p:nvSpPr>
          <p:cNvPr id="6" name="Speech Bubble: Rectangle with Corners Rounded 5">
            <a:extLst>
              <a:ext uri="{FF2B5EF4-FFF2-40B4-BE49-F238E27FC236}">
                <a16:creationId xmlns:a16="http://schemas.microsoft.com/office/drawing/2014/main" id="{A3BD88EC-7057-C5AA-E9C1-FF7F2F2F2AEE}"/>
              </a:ext>
            </a:extLst>
          </p:cNvPr>
          <p:cNvSpPr/>
          <p:nvPr/>
        </p:nvSpPr>
        <p:spPr>
          <a:xfrm>
            <a:off x="223024" y="1784194"/>
            <a:ext cx="3580780" cy="2081560"/>
          </a:xfrm>
          <a:prstGeom prst="wedgeRoundRectCallout">
            <a:avLst/>
          </a:prstGeom>
          <a:solidFill>
            <a:schemeClr val="accent2"/>
          </a:solidFill>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sz="2800">
                <a:cs typeface="Calibri"/>
              </a:rPr>
              <a:t>"Hearing what goes through patient minds and being able to implement more into patient care"</a:t>
            </a:r>
          </a:p>
        </p:txBody>
      </p:sp>
      <p:sp>
        <p:nvSpPr>
          <p:cNvPr id="8" name="Speech Bubble: Rectangle with Corners Rounded 7">
            <a:extLst>
              <a:ext uri="{FF2B5EF4-FFF2-40B4-BE49-F238E27FC236}">
                <a16:creationId xmlns:a16="http://schemas.microsoft.com/office/drawing/2014/main" id="{B959788E-202E-31FC-8A7D-3B8ECB32166F}"/>
              </a:ext>
            </a:extLst>
          </p:cNvPr>
          <p:cNvSpPr/>
          <p:nvPr/>
        </p:nvSpPr>
        <p:spPr>
          <a:xfrm>
            <a:off x="8401871" y="1791676"/>
            <a:ext cx="3580779" cy="2075364"/>
          </a:xfrm>
          <a:prstGeom prst="wedgeRoundRectCallout">
            <a:avLst/>
          </a:prstGeom>
          <a:solidFill>
            <a:schemeClr val="accent3"/>
          </a:solidFill>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sz="2800">
                <a:cs typeface="Calibri"/>
              </a:rPr>
              <a:t>"Black women need more resources"</a:t>
            </a:r>
          </a:p>
        </p:txBody>
      </p:sp>
      <p:sp>
        <p:nvSpPr>
          <p:cNvPr id="9" name="Speech Bubble: Rectangle with Corners Rounded 8">
            <a:extLst>
              <a:ext uri="{FF2B5EF4-FFF2-40B4-BE49-F238E27FC236}">
                <a16:creationId xmlns:a16="http://schemas.microsoft.com/office/drawing/2014/main" id="{BF85E72A-3DF7-E441-2063-72BD9F1391DC}"/>
              </a:ext>
            </a:extLst>
          </p:cNvPr>
          <p:cNvSpPr/>
          <p:nvPr/>
        </p:nvSpPr>
        <p:spPr>
          <a:xfrm>
            <a:off x="4287025" y="1784193"/>
            <a:ext cx="3617950" cy="2069170"/>
          </a:xfrm>
          <a:prstGeom prst="wedgeRoundRectCallout">
            <a:avLst/>
          </a:prstGeom>
          <a:ln>
            <a:solidFill>
              <a:schemeClr val="bg2">
                <a:lumMod val="10000"/>
              </a:schemeClr>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sz="2800">
                <a:cs typeface="Calibri"/>
              </a:rPr>
              <a:t>"Involve the patients in all decisions"</a:t>
            </a:r>
          </a:p>
        </p:txBody>
      </p:sp>
      <p:sp>
        <p:nvSpPr>
          <p:cNvPr id="10" name="Speech Bubble: Rectangle with Corners Rounded 9">
            <a:extLst>
              <a:ext uri="{FF2B5EF4-FFF2-40B4-BE49-F238E27FC236}">
                <a16:creationId xmlns:a16="http://schemas.microsoft.com/office/drawing/2014/main" id="{476E3319-90A4-0F45-F4BE-8381B592168D}"/>
              </a:ext>
            </a:extLst>
          </p:cNvPr>
          <p:cNvSpPr/>
          <p:nvPr/>
        </p:nvSpPr>
        <p:spPr>
          <a:xfrm>
            <a:off x="6380974" y="4200291"/>
            <a:ext cx="3617949" cy="2081560"/>
          </a:xfrm>
          <a:prstGeom prst="wedgeRoundRectCallout">
            <a:avLst/>
          </a:prstGeom>
          <a:solidFill>
            <a:schemeClr val="accent5"/>
          </a:solidFill>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sz="2800">
                <a:cs typeface="Calibri"/>
              </a:rPr>
              <a:t>"The job of a doula"</a:t>
            </a:r>
          </a:p>
        </p:txBody>
      </p:sp>
      <p:sp>
        <p:nvSpPr>
          <p:cNvPr id="11" name="Speech Bubble: Rectangle with Corners Rounded 10">
            <a:extLst>
              <a:ext uri="{FF2B5EF4-FFF2-40B4-BE49-F238E27FC236}">
                <a16:creationId xmlns:a16="http://schemas.microsoft.com/office/drawing/2014/main" id="{2CF18487-4E1C-F81B-BBBB-AA2FCE512D8B}"/>
              </a:ext>
            </a:extLst>
          </p:cNvPr>
          <p:cNvSpPr/>
          <p:nvPr/>
        </p:nvSpPr>
        <p:spPr>
          <a:xfrm>
            <a:off x="1610731" y="4200292"/>
            <a:ext cx="3580779" cy="2081561"/>
          </a:xfrm>
          <a:prstGeom prst="wedgeRoundRectCallout">
            <a:avLst/>
          </a:prstGeom>
          <a:solidFill>
            <a:schemeClr val="accent6">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sz="2800">
                <a:cs typeface="Calibri"/>
              </a:rPr>
              <a:t>"The hospital staff is eager to provide respectful care for patients"</a:t>
            </a:r>
          </a:p>
        </p:txBody>
      </p:sp>
    </p:spTree>
    <p:extLst>
      <p:ext uri="{BB962C8B-B14F-4D97-AF65-F5344CB8AC3E}">
        <p14:creationId xmlns:p14="http://schemas.microsoft.com/office/powerpoint/2010/main" val="39794725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EB8F70"/>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E58464A-A49F-744F-908C-B00895C59C06}"/>
              </a:ext>
            </a:extLst>
          </p:cNvPr>
          <p:cNvPicPr>
            <a:picLocks noChangeAspect="1"/>
          </p:cNvPicPr>
          <p:nvPr/>
        </p:nvPicPr>
        <p:blipFill rotWithShape="1">
          <a:blip r:embed="rId3" cstate="email">
            <a:alphaModFix amt="40000"/>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151" name="Author and Date"/>
          <p:cNvSpPr txBox="1">
            <a:spLocks noGrp="1"/>
          </p:cNvSpPr>
          <p:nvPr>
            <p:ph type="body" idx="13"/>
          </p:nvPr>
        </p:nvSpPr>
        <p:spPr>
          <a:xfrm>
            <a:off x="2428377" y="6215681"/>
            <a:ext cx="3600331" cy="172176"/>
          </a:xfrm>
          <a:prstGeom prst="rect">
            <a:avLst/>
          </a:prstGeom>
        </p:spPr>
        <p:txBody>
          <a:bodyPr>
            <a:normAutofit fontScale="25000" lnSpcReduction="20000"/>
          </a:bodyPr>
          <a:lstStyle/>
          <a:p>
            <a:pPr algn="l" defTabSz="412750">
              <a:defRPr sz="2000" spc="159">
                <a:solidFill>
                  <a:srgbClr val="FFFFFF"/>
                </a:solidFill>
              </a:defRPr>
            </a:pPr>
            <a:r>
              <a:rPr lang="en-US"/>
              <a:t> </a:t>
            </a:r>
            <a:endParaRPr/>
          </a:p>
        </p:txBody>
      </p:sp>
      <p:sp>
        <p:nvSpPr>
          <p:cNvPr id="152" name="Champions for Health Equity"/>
          <p:cNvSpPr txBox="1">
            <a:spLocks noGrp="1"/>
          </p:cNvSpPr>
          <p:nvPr>
            <p:ph type="subTitle" sz="quarter" idx="1"/>
          </p:nvPr>
        </p:nvSpPr>
        <p:spPr>
          <a:xfrm>
            <a:off x="209967" y="4023586"/>
            <a:ext cx="6137671" cy="2450096"/>
          </a:xfrm>
          <a:prstGeom prst="rect">
            <a:avLst/>
          </a:prstGeom>
        </p:spPr>
        <p:txBody>
          <a:bodyPr lIns="25400" tIns="25400" rIns="25400" bIns="25400" anchor="t">
            <a:normAutofit/>
          </a:bodyPr>
          <a:lstStyle/>
          <a:p>
            <a:pPr marL="457200" lvl="1"/>
            <a:r>
              <a:rPr lang="en-US">
                <a:latin typeface="Slate Std Light Condensed"/>
              </a:rPr>
              <a:t>Summer Webinar Series July 17</a:t>
            </a:r>
            <a:r>
              <a:rPr lang="en-US" baseline="30000">
                <a:latin typeface="Slate Std Light Condensed"/>
              </a:rPr>
              <a:t>th</a:t>
            </a:r>
            <a:r>
              <a:rPr lang="en-US">
                <a:latin typeface="Slate Std Light Condensed"/>
              </a:rPr>
              <a:t>, 2023</a:t>
            </a:r>
          </a:p>
          <a:p>
            <a:pPr marL="457200" lvl="1"/>
            <a:endParaRPr lang="en-US">
              <a:latin typeface="Slate Std Light Condensed"/>
            </a:endParaRPr>
          </a:p>
          <a:p>
            <a:pPr marL="457200" lvl="1"/>
            <a:endParaRPr lang="en-US">
              <a:latin typeface="Slate Std Light Condensed"/>
            </a:endParaRPr>
          </a:p>
          <a:p>
            <a:pPr marL="457200" lvl="1"/>
            <a:endParaRPr lang="en-US">
              <a:latin typeface="Slate Std Light Condensed"/>
            </a:endParaRPr>
          </a:p>
          <a:p>
            <a:pPr marL="457200" lvl="1"/>
            <a:r>
              <a:rPr lang="en-US">
                <a:latin typeface="Slate Std Light Condensed"/>
              </a:rPr>
              <a:t>Tamela Milan-Alexander,</a:t>
            </a:r>
          </a:p>
          <a:p>
            <a:pPr marL="457200" lvl="1"/>
            <a:r>
              <a:rPr lang="en-US">
                <a:latin typeface="Slate Std Light Condensed"/>
              </a:rPr>
              <a:t>Director of Community Engagement</a:t>
            </a:r>
          </a:p>
        </p:txBody>
      </p:sp>
      <p:sp>
        <p:nvSpPr>
          <p:cNvPr id="153" name="About EverThrive Illinois"/>
          <p:cNvSpPr txBox="1">
            <a:spLocks noGrp="1"/>
          </p:cNvSpPr>
          <p:nvPr>
            <p:ph type="ctrTitle"/>
          </p:nvPr>
        </p:nvSpPr>
        <p:spPr>
          <a:xfrm>
            <a:off x="601676" y="1441485"/>
            <a:ext cx="10880576" cy="2324101"/>
          </a:xfrm>
          <a:prstGeom prst="rect">
            <a:avLst/>
          </a:prstGeom>
        </p:spPr>
        <p:txBody>
          <a:bodyPr>
            <a:noAutofit/>
          </a:bodyPr>
          <a:lstStyle/>
          <a:p>
            <a:pPr>
              <a:lnSpc>
                <a:spcPct val="107000"/>
              </a:lnSpc>
              <a:spcAft>
                <a:spcPts val="400"/>
              </a:spcAft>
            </a:pPr>
            <a:r>
              <a:rPr lang="en-US" sz="4400" u="sng" kern="100">
                <a:latin typeface="Calibri" panose="020F0502020204030204" pitchFamily="34" charset="0"/>
                <a:ea typeface="Calibri" panose="020F0502020204030204" pitchFamily="34" charset="0"/>
                <a:cs typeface="Arial" panose="020B0604020202020204" pitchFamily="34" charset="0"/>
              </a:rPr>
              <a:t>Patient Partner on QI </a:t>
            </a:r>
            <a:r>
              <a:rPr lang="en-US" sz="4400" u="sng" kern="100" err="1">
                <a:latin typeface="Calibri" panose="020F0502020204030204" pitchFamily="34" charset="0"/>
                <a:ea typeface="Calibri" panose="020F0502020204030204" pitchFamily="34" charset="0"/>
                <a:cs typeface="Arial" panose="020B0604020202020204" pitchFamily="34" charset="0"/>
              </a:rPr>
              <a:t>teAMS</a:t>
            </a:r>
            <a:endParaRPr lang="en-US" sz="4400" b="1">
              <a:latin typeface="Abel"/>
            </a:endParaRPr>
          </a:p>
        </p:txBody>
      </p:sp>
      <p:pic>
        <p:nvPicPr>
          <p:cNvPr id="154" name="EverThrive-HorizLogo-white.ai" descr="EverThrive-HorizLogo-white.ai"/>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212621" y="4979773"/>
            <a:ext cx="5503532" cy="1493909"/>
          </a:xfrm>
          <a:prstGeom prst="rect">
            <a:avLst/>
          </a:prstGeom>
          <a:ln w="12700">
            <a:miter lim="400000"/>
          </a:ln>
        </p:spPr>
      </p:pic>
    </p:spTree>
    <p:extLst>
      <p:ext uri="{BB962C8B-B14F-4D97-AF65-F5344CB8AC3E}">
        <p14:creationId xmlns:p14="http://schemas.microsoft.com/office/powerpoint/2010/main" val="1357030845"/>
      </p:ext>
    </p:extLst>
  </p:cSld>
  <p:clrMapOvr>
    <a:masterClrMapping/>
  </p:clrMapOvr>
  <p:transition spd="med"/>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 name="EverThrive Illinois works to improve the health of women, children and families over the lifespan.…"/>
          <p:cNvSpPr txBox="1">
            <a:spLocks noGrp="1"/>
          </p:cNvSpPr>
          <p:nvPr>
            <p:ph type="subTitle" sz="half" idx="1"/>
          </p:nvPr>
        </p:nvSpPr>
        <p:spPr>
          <a:xfrm>
            <a:off x="634090" y="1883011"/>
            <a:ext cx="10871602" cy="4114877"/>
          </a:xfrm>
          <a:prstGeom prst="rect">
            <a:avLst/>
          </a:prstGeom>
        </p:spPr>
        <p:txBody>
          <a:bodyPr lIns="50800" tIns="50800" rIns="50800" bIns="50800" anchor="t">
            <a:normAutofit fontScale="77500" lnSpcReduction="20000"/>
          </a:bodyPr>
          <a:lstStyle/>
          <a:p>
            <a:pPr marL="342900" indent="-342900" defTabSz="228600">
              <a:lnSpc>
                <a:spcPct val="130000"/>
              </a:lnSpc>
              <a:spcBef>
                <a:spcPts val="900"/>
              </a:spcBef>
              <a:buFont typeface="Arial" panose="020B0604020202020204" pitchFamily="34" charset="0"/>
              <a:buChar char="•"/>
              <a:defRPr sz="4800" spc="480">
                <a:solidFill>
                  <a:srgbClr val="28B3A9"/>
                </a:solidFill>
                <a:latin typeface="+mj-lt"/>
                <a:ea typeface="+mj-ea"/>
                <a:cs typeface="+mj-cs"/>
                <a:sym typeface="SlateStd-Bold"/>
              </a:defRPr>
            </a:pPr>
            <a:r>
              <a:rPr lang="en-US" dirty="0">
                <a:latin typeface="Slate Std Light Condensed"/>
              </a:rPr>
              <a:t>Introduction– Tamela Milan-Alexander</a:t>
            </a:r>
          </a:p>
          <a:p>
            <a:pPr marL="342900" indent="-342900" defTabSz="228600">
              <a:lnSpc>
                <a:spcPct val="130000"/>
              </a:lnSpc>
              <a:spcBef>
                <a:spcPts val="900"/>
              </a:spcBef>
              <a:buFont typeface="Arial" panose="020B0604020202020204" pitchFamily="34" charset="0"/>
              <a:buChar char="•"/>
              <a:defRPr sz="4800" spc="480">
                <a:solidFill>
                  <a:srgbClr val="28B3A9"/>
                </a:solidFill>
                <a:latin typeface="+mj-lt"/>
                <a:ea typeface="+mj-ea"/>
                <a:cs typeface="+mj-cs"/>
                <a:sym typeface="SlateStd-Bold"/>
              </a:defRPr>
            </a:pPr>
            <a:r>
              <a:rPr lang="en-US" dirty="0">
                <a:latin typeface="Slate Std Light Condensed" panose="020B0306040202020304" pitchFamily="34" charset="77"/>
              </a:rPr>
              <a:t>Patient Partners in Quality Improvement (15 minutes) – </a:t>
            </a:r>
            <a:r>
              <a:rPr lang="en-US" sz="2400" spc="240" dirty="0">
                <a:solidFill>
                  <a:srgbClr val="28B3A9"/>
                </a:solidFill>
                <a:latin typeface="Slate Std Light Condensed" panose="020B0306040202020304" pitchFamily="34" charset="77"/>
                <a:sym typeface="SlateStd-Bold"/>
              </a:rPr>
              <a:t>Tamela Milan-Alexander</a:t>
            </a:r>
          </a:p>
          <a:p>
            <a:pPr marL="342900" indent="-342900" defTabSz="228600">
              <a:lnSpc>
                <a:spcPct val="130000"/>
              </a:lnSpc>
              <a:spcBef>
                <a:spcPts val="900"/>
              </a:spcBef>
              <a:buFont typeface="Arial" panose="020B0604020202020204" pitchFamily="34" charset="0"/>
              <a:buChar char="•"/>
              <a:defRPr sz="4800" spc="480">
                <a:solidFill>
                  <a:srgbClr val="28B3A9"/>
                </a:solidFill>
                <a:latin typeface="+mj-lt"/>
                <a:ea typeface="+mj-ea"/>
                <a:cs typeface="+mj-cs"/>
                <a:sym typeface="SlateStd-Bold"/>
              </a:defRPr>
            </a:pPr>
            <a:r>
              <a:rPr lang="en-US" dirty="0">
                <a:latin typeface="Slate Std Light Condensed" panose="020B0306040202020304" pitchFamily="34" charset="77"/>
              </a:rPr>
              <a:t>Panel Discussion (15 minutes) - All</a:t>
            </a:r>
          </a:p>
          <a:p>
            <a:pPr marL="342900" indent="-342900" defTabSz="228600">
              <a:lnSpc>
                <a:spcPct val="130000"/>
              </a:lnSpc>
              <a:spcBef>
                <a:spcPts val="900"/>
              </a:spcBef>
              <a:buFont typeface="Arial" panose="020B0604020202020204" pitchFamily="34" charset="0"/>
              <a:buChar char="•"/>
              <a:defRPr sz="4800" spc="480">
                <a:solidFill>
                  <a:srgbClr val="28B3A9"/>
                </a:solidFill>
                <a:latin typeface="+mj-lt"/>
                <a:ea typeface="+mj-ea"/>
                <a:cs typeface="+mj-cs"/>
                <a:sym typeface="SlateStd-Bold"/>
              </a:defRPr>
            </a:pPr>
            <a:r>
              <a:rPr lang="en-US" dirty="0">
                <a:latin typeface="Slate Std Light Condensed" panose="020B0306040202020304" pitchFamily="34" charset="77"/>
              </a:rPr>
              <a:t>Next Steps &amp; Wrap-Up (5 minutes) </a:t>
            </a:r>
            <a:endParaRPr lang="en-US" sz="2400" spc="240" dirty="0">
              <a:solidFill>
                <a:srgbClr val="28B3A9"/>
              </a:solidFill>
              <a:latin typeface="Slate Std Light Condensed" panose="020B0306040202020304" pitchFamily="34" charset="77"/>
              <a:sym typeface="SlateStd-Bold"/>
            </a:endParaRPr>
          </a:p>
          <a:p>
            <a:pPr defTabSz="228600">
              <a:lnSpc>
                <a:spcPct val="130000"/>
              </a:lnSpc>
              <a:spcBef>
                <a:spcPts val="900"/>
              </a:spcBef>
              <a:defRPr sz="4800" spc="480">
                <a:solidFill>
                  <a:srgbClr val="28B3A9"/>
                </a:solidFill>
                <a:latin typeface="+mj-lt"/>
                <a:ea typeface="+mj-ea"/>
                <a:cs typeface="+mj-cs"/>
                <a:sym typeface="SlateStd-Bold"/>
              </a:defRPr>
            </a:pPr>
            <a:endParaRPr lang="en-US" dirty="0">
              <a:latin typeface="Slate Std Light Condensed" panose="020B0306040202020304" pitchFamily="34" charset="77"/>
            </a:endParaRPr>
          </a:p>
          <a:p>
            <a:pPr defTabSz="228600">
              <a:lnSpc>
                <a:spcPct val="130000"/>
              </a:lnSpc>
              <a:spcBef>
                <a:spcPts val="900"/>
              </a:spcBef>
              <a:defRPr sz="4800" spc="480">
                <a:solidFill>
                  <a:srgbClr val="28B3A9"/>
                </a:solidFill>
                <a:latin typeface="+mj-lt"/>
                <a:ea typeface="+mj-ea"/>
                <a:cs typeface="+mj-cs"/>
                <a:sym typeface="SlateStd-Bold"/>
              </a:defRPr>
            </a:pPr>
            <a:endParaRPr lang="en-US" dirty="0">
              <a:latin typeface="Slate Std Light Condensed" panose="020B0306040202020304" pitchFamily="34" charset="77"/>
            </a:endParaRPr>
          </a:p>
        </p:txBody>
      </p:sp>
      <p:sp>
        <p:nvSpPr>
          <p:cNvPr id="184" name="Being Champions for Health Equity"/>
          <p:cNvSpPr txBox="1">
            <a:spLocks noGrp="1"/>
          </p:cNvSpPr>
          <p:nvPr>
            <p:ph type="ctrTitle"/>
          </p:nvPr>
        </p:nvSpPr>
        <p:spPr>
          <a:xfrm>
            <a:off x="990171" y="281538"/>
            <a:ext cx="10740523" cy="750425"/>
          </a:xfrm>
          <a:prstGeom prst="rect">
            <a:avLst/>
          </a:prstGeom>
        </p:spPr>
        <p:txBody>
          <a:bodyPr anchor="t">
            <a:noAutofit/>
          </a:bodyPr>
          <a:lstStyle>
            <a:lvl1pPr algn="r" defTabSz="825500">
              <a:lnSpc>
                <a:spcPct val="100000"/>
              </a:lnSpc>
              <a:defRPr sz="8500" cap="none" spc="0">
                <a:solidFill>
                  <a:srgbClr val="EB8F6E"/>
                </a:solidFill>
                <a:latin typeface="SlateStd-Light"/>
                <a:ea typeface="SlateStd-Light"/>
                <a:cs typeface="SlateStd-Light"/>
                <a:sym typeface="SlateStd-Light"/>
              </a:defRPr>
            </a:lvl1pPr>
          </a:lstStyle>
          <a:p>
            <a:r>
              <a:rPr lang="en-US">
                <a:latin typeface="Abel" panose="02000506030000020004" pitchFamily="2" charset="0"/>
              </a:rPr>
              <a:t>Overview</a:t>
            </a:r>
          </a:p>
        </p:txBody>
      </p:sp>
      <p:pic>
        <p:nvPicPr>
          <p:cNvPr id="6" name="EverThrive-HorizLogo-green.png" descr="EverThrive-HorizLogo-green.png">
            <a:extLst>
              <a:ext uri="{FF2B5EF4-FFF2-40B4-BE49-F238E27FC236}">
                <a16:creationId xmlns:a16="http://schemas.microsoft.com/office/drawing/2014/main" id="{06DB31EF-532C-914D-815B-C6326C3F188A}"/>
              </a:ext>
            </a:extLst>
          </p:cNvPr>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9121615" y="5734740"/>
            <a:ext cx="2600888" cy="764342"/>
          </a:xfrm>
          <a:prstGeom prst="rect">
            <a:avLst/>
          </a:prstGeom>
          <a:ln w="12700">
            <a:miter lim="400000"/>
          </a:ln>
        </p:spPr>
      </p:pic>
    </p:spTree>
    <p:extLst>
      <p:ext uri="{BB962C8B-B14F-4D97-AF65-F5344CB8AC3E}">
        <p14:creationId xmlns:p14="http://schemas.microsoft.com/office/powerpoint/2010/main" val="1441699678"/>
      </p:ext>
    </p:extLst>
  </p:cSld>
  <p:clrMapOvr>
    <a:masterClrMapping/>
  </p:clrMapOvr>
  <p:transition spd="med"/>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 name="EverThrive Illinois works to improve the health of women, children and families over the lifespan.…"/>
          <p:cNvSpPr txBox="1">
            <a:spLocks noGrp="1"/>
          </p:cNvSpPr>
          <p:nvPr>
            <p:ph type="subTitle" sz="half" idx="1"/>
          </p:nvPr>
        </p:nvSpPr>
        <p:spPr>
          <a:xfrm>
            <a:off x="552492" y="1504521"/>
            <a:ext cx="6550437" cy="4994561"/>
          </a:xfrm>
          <a:prstGeom prst="rect">
            <a:avLst/>
          </a:prstGeom>
        </p:spPr>
        <p:txBody>
          <a:bodyPr lIns="50800" tIns="50800" rIns="50800" bIns="50800" anchor="t">
            <a:normAutofit/>
          </a:bodyPr>
          <a:lstStyle/>
          <a:p>
            <a:pPr marL="342900" indent="-342900" defTabSz="228600">
              <a:lnSpc>
                <a:spcPct val="130000"/>
              </a:lnSpc>
              <a:spcBef>
                <a:spcPts val="900"/>
              </a:spcBef>
              <a:buFont typeface="Arial" panose="020B0604020202020204" pitchFamily="34" charset="0"/>
              <a:buChar char="•"/>
              <a:defRPr sz="4800" spc="480">
                <a:solidFill>
                  <a:srgbClr val="28B3A9"/>
                </a:solidFill>
                <a:latin typeface="+mj-lt"/>
                <a:ea typeface="+mj-ea"/>
                <a:cs typeface="+mj-cs"/>
                <a:sym typeface="SlateStd-Bold"/>
              </a:defRPr>
            </a:pPr>
            <a:r>
              <a:rPr lang="en-US" sz="1600">
                <a:latin typeface="Slate Std Light Condensed"/>
              </a:rPr>
              <a:t>Why Engage Community Members in Quality Improvement?</a:t>
            </a:r>
          </a:p>
          <a:p>
            <a:pPr marL="342900" indent="-342900" defTabSz="228600">
              <a:lnSpc>
                <a:spcPct val="130000"/>
              </a:lnSpc>
              <a:spcBef>
                <a:spcPts val="900"/>
              </a:spcBef>
              <a:buFont typeface="Arial" panose="020B0604020202020204" pitchFamily="34" charset="0"/>
              <a:buChar char="•"/>
              <a:defRPr sz="4800" spc="480">
                <a:solidFill>
                  <a:srgbClr val="28B3A9"/>
                </a:solidFill>
                <a:latin typeface="+mj-lt"/>
                <a:ea typeface="+mj-ea"/>
                <a:cs typeface="+mj-cs"/>
                <a:sym typeface="SlateStd-Bold"/>
              </a:defRPr>
            </a:pPr>
            <a:r>
              <a:rPr lang="en-US" sz="1600">
                <a:latin typeface="Slate Std Light Condensed"/>
              </a:rPr>
              <a:t>How to build partnerships in the community – identifying community groups and patients</a:t>
            </a:r>
          </a:p>
          <a:p>
            <a:pPr marL="342900" indent="-342900" defTabSz="228600">
              <a:lnSpc>
                <a:spcPct val="130000"/>
              </a:lnSpc>
              <a:spcBef>
                <a:spcPts val="900"/>
              </a:spcBef>
              <a:buFont typeface="Arial" panose="020B0604020202020204" pitchFamily="34" charset="0"/>
              <a:buChar char="•"/>
              <a:defRPr sz="4800" spc="480">
                <a:solidFill>
                  <a:srgbClr val="28B3A9"/>
                </a:solidFill>
                <a:latin typeface="+mj-lt"/>
                <a:ea typeface="+mj-ea"/>
                <a:cs typeface="+mj-cs"/>
                <a:sym typeface="SlateStd-Bold"/>
              </a:defRPr>
            </a:pPr>
            <a:r>
              <a:rPr lang="en-US" sz="1600">
                <a:latin typeface="Slate Std Light Condensed"/>
              </a:rPr>
              <a:t>Identify strategies for working with patients and community groups in QI </a:t>
            </a:r>
          </a:p>
          <a:p>
            <a:pPr marL="342900" indent="-342900" defTabSz="228600">
              <a:lnSpc>
                <a:spcPct val="130000"/>
              </a:lnSpc>
              <a:spcBef>
                <a:spcPts val="900"/>
              </a:spcBef>
              <a:buFont typeface="Arial" panose="020B0604020202020204" pitchFamily="34" charset="0"/>
              <a:buChar char="•"/>
              <a:defRPr sz="4800" spc="480">
                <a:solidFill>
                  <a:srgbClr val="28B3A9"/>
                </a:solidFill>
                <a:latin typeface="+mj-lt"/>
                <a:ea typeface="+mj-ea"/>
                <a:cs typeface="+mj-cs"/>
                <a:sym typeface="SlateStd-Bold"/>
              </a:defRPr>
            </a:pPr>
            <a:r>
              <a:rPr lang="en-US" sz="1600">
                <a:latin typeface="Slate Std Light Condensed"/>
              </a:rPr>
              <a:t>Learn tools to respectfully engage community members and optimize community member input so that they can share valuable lived experiences! </a:t>
            </a:r>
            <a:endParaRPr lang="en-US" sz="1600">
              <a:latin typeface="Slate Std Light Condensed" panose="020B0306040202020304" pitchFamily="34" charset="77"/>
            </a:endParaRPr>
          </a:p>
          <a:p>
            <a:pPr marL="342900" indent="-342900" defTabSz="228600">
              <a:lnSpc>
                <a:spcPct val="130000"/>
              </a:lnSpc>
              <a:spcBef>
                <a:spcPts val="900"/>
              </a:spcBef>
              <a:buFont typeface="Arial" panose="020B0604020202020204" pitchFamily="34" charset="0"/>
              <a:buChar char="•"/>
              <a:defRPr sz="4800" spc="480">
                <a:solidFill>
                  <a:srgbClr val="28B3A9"/>
                </a:solidFill>
                <a:latin typeface="+mj-lt"/>
                <a:ea typeface="+mj-ea"/>
                <a:cs typeface="+mj-cs"/>
                <a:sym typeface="SlateStd-Bold"/>
              </a:defRPr>
            </a:pPr>
            <a:r>
              <a:rPr lang="en-US" sz="1600">
                <a:latin typeface="Slate Std Light Condensed"/>
              </a:rPr>
              <a:t>Integrating Community Feedback</a:t>
            </a:r>
          </a:p>
          <a:p>
            <a:pPr marL="342900" indent="-342900" defTabSz="228600">
              <a:lnSpc>
                <a:spcPct val="130000"/>
              </a:lnSpc>
              <a:spcBef>
                <a:spcPts val="900"/>
              </a:spcBef>
              <a:buFont typeface="Arial" panose="020B0604020202020204" pitchFamily="34" charset="0"/>
              <a:buChar char="•"/>
              <a:defRPr sz="4800" spc="480">
                <a:solidFill>
                  <a:srgbClr val="28B3A9"/>
                </a:solidFill>
                <a:latin typeface="+mj-lt"/>
                <a:ea typeface="+mj-ea"/>
                <a:cs typeface="+mj-cs"/>
                <a:sym typeface="SlateStd-Bold"/>
              </a:defRPr>
            </a:pPr>
            <a:r>
              <a:rPr lang="en-US" sz="1600">
                <a:latin typeface="Slate Std Light Condensed"/>
              </a:rPr>
              <a:t>Panel on Community Engagement </a:t>
            </a:r>
            <a:endParaRPr lang="en-US" sz="1600">
              <a:latin typeface="Slate Std Light Condensed" panose="020B0306040202020304" pitchFamily="34" charset="77"/>
            </a:endParaRPr>
          </a:p>
          <a:p>
            <a:pPr marL="342900" indent="-342900" defTabSz="228600">
              <a:lnSpc>
                <a:spcPct val="130000"/>
              </a:lnSpc>
              <a:spcBef>
                <a:spcPts val="900"/>
              </a:spcBef>
              <a:buFont typeface="Arial" panose="020B0604020202020204" pitchFamily="34" charset="0"/>
              <a:buChar char="•"/>
              <a:defRPr sz="4800" spc="480">
                <a:solidFill>
                  <a:srgbClr val="28B3A9"/>
                </a:solidFill>
                <a:latin typeface="+mj-lt"/>
                <a:ea typeface="+mj-ea"/>
                <a:cs typeface="+mj-cs"/>
                <a:sym typeface="SlateStd-Bold"/>
              </a:defRPr>
            </a:pPr>
            <a:endParaRPr lang="en-US">
              <a:latin typeface="Slate Std Light Condensed" panose="020B0306040202020304" pitchFamily="34" charset="77"/>
            </a:endParaRPr>
          </a:p>
          <a:p>
            <a:pPr marL="342900" indent="-342900" defTabSz="228600">
              <a:lnSpc>
                <a:spcPct val="130000"/>
              </a:lnSpc>
              <a:spcBef>
                <a:spcPts val="900"/>
              </a:spcBef>
              <a:buFont typeface="Arial" panose="020B0604020202020204" pitchFamily="34" charset="0"/>
              <a:buChar char="•"/>
              <a:defRPr sz="4800" spc="480">
                <a:solidFill>
                  <a:srgbClr val="28B3A9"/>
                </a:solidFill>
                <a:latin typeface="+mj-lt"/>
                <a:ea typeface="+mj-ea"/>
                <a:cs typeface="+mj-cs"/>
                <a:sym typeface="SlateStd-Bold"/>
              </a:defRPr>
            </a:pPr>
            <a:endParaRPr lang="en-US">
              <a:latin typeface="Slate Std Light Condensed" panose="020B0306040202020304" pitchFamily="34" charset="77"/>
            </a:endParaRPr>
          </a:p>
          <a:p>
            <a:pPr defTabSz="228600">
              <a:lnSpc>
                <a:spcPct val="130000"/>
              </a:lnSpc>
              <a:spcBef>
                <a:spcPts val="900"/>
              </a:spcBef>
              <a:defRPr sz="4800" spc="480">
                <a:solidFill>
                  <a:srgbClr val="28B3A9"/>
                </a:solidFill>
                <a:latin typeface="+mj-lt"/>
                <a:ea typeface="+mj-ea"/>
                <a:cs typeface="+mj-cs"/>
                <a:sym typeface="SlateStd-Bold"/>
              </a:defRPr>
            </a:pPr>
            <a:endParaRPr lang="en-US">
              <a:latin typeface="Slate Std Light Condensed" panose="020B0306040202020304" pitchFamily="34" charset="77"/>
            </a:endParaRPr>
          </a:p>
        </p:txBody>
      </p:sp>
      <p:sp>
        <p:nvSpPr>
          <p:cNvPr id="184" name="Being Champions for Health Equity"/>
          <p:cNvSpPr txBox="1">
            <a:spLocks noGrp="1"/>
          </p:cNvSpPr>
          <p:nvPr>
            <p:ph type="ctrTitle"/>
          </p:nvPr>
        </p:nvSpPr>
        <p:spPr>
          <a:xfrm>
            <a:off x="540678" y="198840"/>
            <a:ext cx="11190016" cy="750425"/>
          </a:xfrm>
          <a:prstGeom prst="rect">
            <a:avLst/>
          </a:prstGeom>
        </p:spPr>
        <p:txBody>
          <a:bodyPr anchor="t">
            <a:noAutofit/>
          </a:bodyPr>
          <a:lstStyle>
            <a:lvl1pPr algn="r" defTabSz="825500">
              <a:lnSpc>
                <a:spcPct val="100000"/>
              </a:lnSpc>
              <a:defRPr sz="8500" cap="none" spc="0">
                <a:solidFill>
                  <a:srgbClr val="EB8F6E"/>
                </a:solidFill>
                <a:latin typeface="SlateStd-Light"/>
                <a:ea typeface="SlateStd-Light"/>
                <a:cs typeface="SlateStd-Light"/>
                <a:sym typeface="SlateStd-Light"/>
              </a:defRPr>
            </a:lvl1pPr>
          </a:lstStyle>
          <a:p>
            <a:pPr algn="l"/>
            <a:r>
              <a:rPr lang="en-US" sz="7200">
                <a:latin typeface="Abel"/>
              </a:rPr>
              <a:t>Today’s Objectives</a:t>
            </a:r>
          </a:p>
        </p:txBody>
      </p:sp>
      <p:pic>
        <p:nvPicPr>
          <p:cNvPr id="6" name="EverThrive-HorizLogo-green.png" descr="EverThrive-HorizLogo-green.png">
            <a:extLst>
              <a:ext uri="{FF2B5EF4-FFF2-40B4-BE49-F238E27FC236}">
                <a16:creationId xmlns:a16="http://schemas.microsoft.com/office/drawing/2014/main" id="{06DB31EF-532C-914D-815B-C6326C3F188A}"/>
              </a:ext>
            </a:extLst>
          </p:cNvPr>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9121615" y="5734740"/>
            <a:ext cx="2600888" cy="764342"/>
          </a:xfrm>
          <a:prstGeom prst="rect">
            <a:avLst/>
          </a:prstGeom>
          <a:ln w="12700">
            <a:miter lim="400000"/>
          </a:ln>
        </p:spPr>
      </p:pic>
      <p:pic>
        <p:nvPicPr>
          <p:cNvPr id="2" name="Picture 1">
            <a:extLst>
              <a:ext uri="{FF2B5EF4-FFF2-40B4-BE49-F238E27FC236}">
                <a16:creationId xmlns:a16="http://schemas.microsoft.com/office/drawing/2014/main" id="{64A2AAF9-7308-48AB-BCAF-0E2DA7484BF5}"/>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391613" y="765274"/>
            <a:ext cx="4247895" cy="4969466"/>
          </a:xfrm>
          <a:prstGeom prst="rect">
            <a:avLst/>
          </a:prstGeom>
        </p:spPr>
      </p:pic>
    </p:spTree>
    <p:extLst>
      <p:ext uri="{BB962C8B-B14F-4D97-AF65-F5344CB8AC3E}">
        <p14:creationId xmlns:p14="http://schemas.microsoft.com/office/powerpoint/2010/main" val="4222464698"/>
      </p:ext>
    </p:extLst>
  </p:cSld>
  <p:clrMapOvr>
    <a:masterClrMapping/>
  </p:clrMapOvr>
  <p:transition spd="med"/>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 name="EverThrive Illinois works to improve the health of women, children and families over the lifespan.…"/>
          <p:cNvSpPr txBox="1">
            <a:spLocks noGrp="1"/>
          </p:cNvSpPr>
          <p:nvPr>
            <p:ph type="subTitle" sz="half" idx="1"/>
          </p:nvPr>
        </p:nvSpPr>
        <p:spPr>
          <a:xfrm>
            <a:off x="469498" y="1531934"/>
            <a:ext cx="10871602" cy="4721986"/>
          </a:xfrm>
          <a:prstGeom prst="rect">
            <a:avLst/>
          </a:prstGeom>
        </p:spPr>
        <p:txBody>
          <a:bodyPr lIns="50800" tIns="50800" rIns="50800" bIns="50800" anchor="t">
            <a:normAutofit fontScale="92500" lnSpcReduction="20000"/>
          </a:bodyPr>
          <a:lstStyle/>
          <a:p>
            <a:pPr defTabSz="228600">
              <a:lnSpc>
                <a:spcPct val="130000"/>
              </a:lnSpc>
              <a:spcBef>
                <a:spcPts val="900"/>
              </a:spcBef>
              <a:defRPr sz="4800" spc="480">
                <a:solidFill>
                  <a:srgbClr val="28B3A9"/>
                </a:solidFill>
                <a:latin typeface="+mj-lt"/>
                <a:ea typeface="+mj-ea"/>
                <a:cs typeface="+mj-cs"/>
                <a:sym typeface="SlateStd-Bold"/>
              </a:defRPr>
            </a:pPr>
            <a:r>
              <a:rPr lang="en-US" sz="4400" b="1" spc="240">
                <a:solidFill>
                  <a:srgbClr val="28B3A9"/>
                </a:solidFill>
                <a:latin typeface="Slate Std Light Condensed"/>
                <a:ea typeface="+mj-ea"/>
                <a:cs typeface="+mj-cs"/>
              </a:rPr>
              <a:t>OUR MISSION</a:t>
            </a:r>
            <a:endParaRPr lang="en-US" sz="2000">
              <a:latin typeface="Slate Std Light Condensed" panose="020B0306040202020304" pitchFamily="34" charset="77"/>
            </a:endParaRPr>
          </a:p>
          <a:p>
            <a:pPr defTabSz="1219169">
              <a:lnSpc>
                <a:spcPct val="110000"/>
              </a:lnSpc>
              <a:spcBef>
                <a:spcPts val="200"/>
              </a:spcBef>
              <a:defRPr sz="4000" spc="119">
                <a:solidFill>
                  <a:srgbClr val="000000"/>
                </a:solidFill>
                <a:latin typeface="SlateStd-Light"/>
                <a:ea typeface="SlateStd-Light"/>
                <a:cs typeface="SlateStd-Light"/>
                <a:sym typeface="SlateStd-Light"/>
              </a:defRPr>
            </a:pPr>
            <a:r>
              <a:rPr lang="en-US" sz="2000" err="1">
                <a:latin typeface="Slate Std Light Condensed" panose="020B0306040202020304" pitchFamily="34" charset="77"/>
                <a:sym typeface="SlateStd-Light"/>
              </a:rPr>
              <a:t>EverThrive</a:t>
            </a:r>
            <a:r>
              <a:rPr lang="en-US" sz="2000">
                <a:latin typeface="Slate Std Light Condensed" panose="020B0306040202020304" pitchFamily="34" charset="77"/>
                <a:sym typeface="SlateStd-Light"/>
              </a:rPr>
              <a:t> Illinois’ mission is to achieve reproductive justice in the health care ecosystem through community-driven partnership, policy action, and systems change. </a:t>
            </a:r>
            <a:endParaRPr>
              <a:latin typeface="Slate Std Light Condensed" panose="020B0306040202020304" pitchFamily="34" charset="77"/>
            </a:endParaRPr>
          </a:p>
          <a:p>
            <a:pPr defTabSz="228600">
              <a:lnSpc>
                <a:spcPct val="120000"/>
              </a:lnSpc>
              <a:spcBef>
                <a:spcPts val="900"/>
              </a:spcBef>
              <a:defRPr sz="4800" spc="480">
                <a:solidFill>
                  <a:srgbClr val="28B3A9"/>
                </a:solidFill>
                <a:latin typeface="+mj-lt"/>
                <a:ea typeface="+mj-ea"/>
                <a:cs typeface="+mj-cs"/>
                <a:sym typeface="SlateStd-Bold"/>
              </a:defRPr>
            </a:pPr>
            <a:r>
              <a:rPr b="1">
                <a:latin typeface="Slate Std Light Condensed" panose="020B0306040202020304" pitchFamily="34" charset="77"/>
              </a:rPr>
              <a:t>OUR VISION</a:t>
            </a:r>
          </a:p>
          <a:p>
            <a:pPr defTabSz="1219169">
              <a:lnSpc>
                <a:spcPct val="110000"/>
              </a:lnSpc>
              <a:spcBef>
                <a:spcPts val="200"/>
              </a:spcBef>
              <a:defRPr sz="4000" spc="119">
                <a:solidFill>
                  <a:srgbClr val="000000"/>
                </a:solidFill>
                <a:latin typeface="SlateStd-Light"/>
                <a:ea typeface="SlateStd-Light"/>
                <a:cs typeface="SlateStd-Light"/>
                <a:sym typeface="SlateStd-Light"/>
              </a:defRPr>
            </a:pPr>
            <a:r>
              <a:rPr lang="en-US" sz="2000">
                <a:latin typeface="Slate Std Light Condensed" panose="020B0306040202020304" pitchFamily="34" charset="77"/>
                <a:sym typeface="SlateStd-Light"/>
              </a:rPr>
              <a:t>A just and affirming health care ecosystem where individuals, families, and communities can thrive.</a:t>
            </a:r>
            <a:endParaRPr>
              <a:latin typeface="Slate Std Light Condensed" panose="020B0306040202020304" pitchFamily="34" charset="77"/>
            </a:endParaRPr>
          </a:p>
          <a:p>
            <a:pPr defTabSz="228600">
              <a:lnSpc>
                <a:spcPct val="120000"/>
              </a:lnSpc>
              <a:spcBef>
                <a:spcPts val="900"/>
              </a:spcBef>
              <a:defRPr sz="4800" spc="480">
                <a:solidFill>
                  <a:srgbClr val="28B3A9"/>
                </a:solidFill>
                <a:latin typeface="+mj-lt"/>
                <a:ea typeface="+mj-ea"/>
                <a:cs typeface="+mj-cs"/>
                <a:sym typeface="SlateStd-Bold"/>
              </a:defRPr>
            </a:pPr>
            <a:r>
              <a:rPr b="1">
                <a:latin typeface="Slate Std Light Condensed" panose="020B0306040202020304" pitchFamily="34" charset="77"/>
              </a:rPr>
              <a:t>OUR VALUES</a:t>
            </a:r>
          </a:p>
          <a:p>
            <a:pPr marL="254000" indent="-254000" defTabSz="1219169">
              <a:lnSpc>
                <a:spcPct val="110000"/>
              </a:lnSpc>
              <a:spcBef>
                <a:spcPts val="200"/>
              </a:spcBef>
              <a:buSzPct val="123000"/>
              <a:buChar char="•"/>
              <a:defRPr sz="4000" spc="119">
                <a:solidFill>
                  <a:srgbClr val="000000"/>
                </a:solidFill>
                <a:latin typeface="SlateStd-Light"/>
                <a:ea typeface="SlateStd-Light"/>
                <a:cs typeface="SlateStd-Light"/>
                <a:sym typeface="SlateStd-Light"/>
              </a:defRPr>
            </a:pPr>
            <a:r>
              <a:rPr lang="en-US" sz="2400">
                <a:latin typeface="Slate Std Light Condensed"/>
              </a:rPr>
              <a:t>Reproductive Justice</a:t>
            </a:r>
          </a:p>
          <a:p>
            <a:pPr marL="254000" indent="-254000" defTabSz="1219169">
              <a:lnSpc>
                <a:spcPct val="110000"/>
              </a:lnSpc>
              <a:spcBef>
                <a:spcPts val="200"/>
              </a:spcBef>
              <a:buSzPct val="123000"/>
              <a:buChar char="•"/>
              <a:defRPr sz="4000" spc="119">
                <a:solidFill>
                  <a:srgbClr val="000000"/>
                </a:solidFill>
                <a:latin typeface="SlateStd-Light"/>
                <a:ea typeface="SlateStd-Light"/>
                <a:cs typeface="SlateStd-Light"/>
                <a:sym typeface="SlateStd-Light"/>
              </a:defRPr>
            </a:pPr>
            <a:r>
              <a:rPr lang="en-US" sz="2400">
                <a:latin typeface="Slate Std Light Condensed"/>
              </a:rPr>
              <a:t>Anti-Racism</a:t>
            </a:r>
          </a:p>
          <a:p>
            <a:pPr marL="254000" indent="-254000" defTabSz="1219169">
              <a:lnSpc>
                <a:spcPct val="110000"/>
              </a:lnSpc>
              <a:spcBef>
                <a:spcPts val="200"/>
              </a:spcBef>
              <a:buSzPct val="123000"/>
              <a:buChar char="•"/>
              <a:defRPr sz="4000" spc="119">
                <a:solidFill>
                  <a:srgbClr val="000000"/>
                </a:solidFill>
                <a:latin typeface="SlateStd-Light"/>
                <a:ea typeface="SlateStd-Light"/>
                <a:cs typeface="SlateStd-Light"/>
                <a:sym typeface="SlateStd-Light"/>
              </a:defRPr>
            </a:pPr>
            <a:r>
              <a:rPr lang="en-US" sz="2400">
                <a:latin typeface="Slate Std Light Condensed"/>
              </a:rPr>
              <a:t>Centering the Most Impacted</a:t>
            </a:r>
          </a:p>
          <a:p>
            <a:pPr marL="254000" indent="-254000" defTabSz="1219169">
              <a:lnSpc>
                <a:spcPct val="110000"/>
              </a:lnSpc>
              <a:spcBef>
                <a:spcPts val="200"/>
              </a:spcBef>
              <a:buSzPct val="123000"/>
              <a:buChar char="•"/>
              <a:defRPr sz="4000" spc="119">
                <a:solidFill>
                  <a:srgbClr val="000000"/>
                </a:solidFill>
                <a:latin typeface="SlateStd-Light"/>
                <a:ea typeface="SlateStd-Light"/>
                <a:cs typeface="SlateStd-Light"/>
                <a:sym typeface="SlateStd-Light"/>
              </a:defRPr>
            </a:pPr>
            <a:r>
              <a:rPr lang="en-US" sz="2400">
                <a:latin typeface="Slate Std Light Condensed"/>
              </a:rPr>
              <a:t>Bold Action and Transformation</a:t>
            </a:r>
            <a:endParaRPr sz="2400">
              <a:latin typeface="Slate Std Light Condensed"/>
            </a:endParaRPr>
          </a:p>
        </p:txBody>
      </p:sp>
      <p:sp>
        <p:nvSpPr>
          <p:cNvPr id="184" name="Being Champions for Health Equity"/>
          <p:cNvSpPr txBox="1">
            <a:spLocks noGrp="1"/>
          </p:cNvSpPr>
          <p:nvPr>
            <p:ph type="ctrTitle"/>
          </p:nvPr>
        </p:nvSpPr>
        <p:spPr>
          <a:xfrm>
            <a:off x="990171" y="293352"/>
            <a:ext cx="10740523" cy="750425"/>
          </a:xfrm>
          <a:prstGeom prst="rect">
            <a:avLst/>
          </a:prstGeom>
        </p:spPr>
        <p:txBody>
          <a:bodyPr anchor="t">
            <a:noAutofit/>
          </a:bodyPr>
          <a:lstStyle>
            <a:lvl1pPr algn="r" defTabSz="825500">
              <a:lnSpc>
                <a:spcPct val="100000"/>
              </a:lnSpc>
              <a:defRPr sz="8500" cap="none" spc="0">
                <a:solidFill>
                  <a:srgbClr val="EB8F6E"/>
                </a:solidFill>
                <a:latin typeface="SlateStd-Light"/>
                <a:ea typeface="SlateStd-Light"/>
                <a:cs typeface="SlateStd-Light"/>
                <a:sym typeface="SlateStd-Light"/>
              </a:defRPr>
            </a:lvl1pPr>
          </a:lstStyle>
          <a:p>
            <a:r>
              <a:rPr lang="en-US">
                <a:latin typeface="Abel" panose="02000506030000020004" pitchFamily="2" charset="0"/>
              </a:rPr>
              <a:t>About </a:t>
            </a:r>
            <a:r>
              <a:rPr lang="en-US" err="1">
                <a:latin typeface="Abel" panose="02000506030000020004" pitchFamily="2" charset="0"/>
              </a:rPr>
              <a:t>EverThrive</a:t>
            </a:r>
            <a:r>
              <a:rPr lang="en-US">
                <a:latin typeface="Abel" panose="02000506030000020004" pitchFamily="2" charset="0"/>
              </a:rPr>
              <a:t> IL</a:t>
            </a:r>
          </a:p>
        </p:txBody>
      </p:sp>
      <p:pic>
        <p:nvPicPr>
          <p:cNvPr id="6" name="EverThrive-HorizLogo-green.png" descr="EverThrive-HorizLogo-green.png">
            <a:extLst>
              <a:ext uri="{FF2B5EF4-FFF2-40B4-BE49-F238E27FC236}">
                <a16:creationId xmlns:a16="http://schemas.microsoft.com/office/drawing/2014/main" id="{06DB31EF-532C-914D-815B-C6326C3F188A}"/>
              </a:ext>
            </a:extLst>
          </p:cNvPr>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9121615" y="5734740"/>
            <a:ext cx="2600888" cy="764342"/>
          </a:xfrm>
          <a:prstGeom prst="rect">
            <a:avLst/>
          </a:prstGeom>
          <a:ln w="12700">
            <a:miter lim="400000"/>
          </a:ln>
        </p:spPr>
      </p:pic>
    </p:spTree>
    <p:extLst>
      <p:ext uri="{BB962C8B-B14F-4D97-AF65-F5344CB8AC3E}">
        <p14:creationId xmlns:p14="http://schemas.microsoft.com/office/powerpoint/2010/main" val="3689968944"/>
      </p:ext>
    </p:extLst>
  </p:cSld>
  <p:clrMapOvr>
    <a:masterClrMapping/>
  </p:clrMapOvr>
  <p:transition spd="med"/>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 name="EverThrive Illinois works to improve the health of women, children and families over the lifespan.…"/>
          <p:cNvSpPr txBox="1">
            <a:spLocks noGrp="1"/>
          </p:cNvSpPr>
          <p:nvPr>
            <p:ph type="subTitle" sz="half" idx="1"/>
          </p:nvPr>
        </p:nvSpPr>
        <p:spPr>
          <a:xfrm>
            <a:off x="469498" y="1561257"/>
            <a:ext cx="10871602" cy="4474105"/>
          </a:xfrm>
          <a:prstGeom prst="rect">
            <a:avLst/>
          </a:prstGeom>
        </p:spPr>
        <p:txBody>
          <a:bodyPr lIns="25400" tIns="25400" rIns="25400" bIns="25400" anchor="t">
            <a:normAutofit/>
          </a:bodyPr>
          <a:lstStyle/>
          <a:p>
            <a:pPr marL="342900" indent="-342900" defTabSz="228600">
              <a:lnSpc>
                <a:spcPct val="130000"/>
              </a:lnSpc>
              <a:spcBef>
                <a:spcPts val="900"/>
              </a:spcBef>
              <a:buFont typeface="Arial" panose="020B0604020202020204" pitchFamily="34" charset="0"/>
              <a:buChar char="•"/>
              <a:defRPr sz="4800" spc="480">
                <a:solidFill>
                  <a:srgbClr val="28B3A9"/>
                </a:solidFill>
                <a:latin typeface="+mj-lt"/>
                <a:ea typeface="+mj-ea"/>
                <a:cs typeface="+mj-cs"/>
                <a:sym typeface="SlateStd-Bold"/>
              </a:defRPr>
            </a:pPr>
            <a:r>
              <a:rPr lang="en-US" sz="2400">
                <a:latin typeface="Slate Std Light Condensed"/>
              </a:rPr>
              <a:t>Take space, make space</a:t>
            </a:r>
          </a:p>
          <a:p>
            <a:pPr marL="342900" indent="-342900" defTabSz="228600">
              <a:lnSpc>
                <a:spcPct val="130000"/>
              </a:lnSpc>
              <a:spcBef>
                <a:spcPts val="900"/>
              </a:spcBef>
              <a:buFont typeface="Arial" panose="020B0604020202020204" pitchFamily="34" charset="0"/>
              <a:buChar char="•"/>
              <a:defRPr sz="4800" spc="480">
                <a:solidFill>
                  <a:srgbClr val="28B3A9"/>
                </a:solidFill>
                <a:latin typeface="+mj-lt"/>
                <a:ea typeface="+mj-ea"/>
                <a:cs typeface="+mj-cs"/>
                <a:sym typeface="SlateStd-Bold"/>
              </a:defRPr>
            </a:pPr>
            <a:r>
              <a:rPr lang="en-US" sz="2400">
                <a:latin typeface="Slate Std Light Condensed"/>
              </a:rPr>
              <a:t>Stay curious and ask questions. This is an opportunity to improve health outcomes for birthing people in your community.</a:t>
            </a:r>
          </a:p>
          <a:p>
            <a:pPr marL="342900" indent="-342900" defTabSz="228600">
              <a:lnSpc>
                <a:spcPct val="130000"/>
              </a:lnSpc>
              <a:spcBef>
                <a:spcPts val="900"/>
              </a:spcBef>
              <a:buFont typeface="Arial" panose="020B0604020202020204" pitchFamily="34" charset="0"/>
              <a:buChar char="•"/>
              <a:defRPr sz="4800" spc="480">
                <a:solidFill>
                  <a:srgbClr val="28B3A9"/>
                </a:solidFill>
                <a:latin typeface="+mj-lt"/>
                <a:ea typeface="+mj-ea"/>
                <a:cs typeface="+mj-cs"/>
                <a:sym typeface="SlateStd-Bold"/>
              </a:defRPr>
            </a:pPr>
            <a:r>
              <a:rPr lang="en-US" sz="2400">
                <a:latin typeface="Slate Std Light Condensed"/>
              </a:rPr>
              <a:t>Ask for what you need, offer what you can</a:t>
            </a:r>
          </a:p>
          <a:p>
            <a:pPr marL="342900" indent="-342900" defTabSz="228600">
              <a:lnSpc>
                <a:spcPct val="130000"/>
              </a:lnSpc>
              <a:spcBef>
                <a:spcPts val="900"/>
              </a:spcBef>
              <a:buFont typeface="Arial" panose="020B0604020202020204" pitchFamily="34" charset="0"/>
              <a:buChar char="•"/>
              <a:defRPr sz="4800" spc="480">
                <a:solidFill>
                  <a:srgbClr val="28B3A9"/>
                </a:solidFill>
                <a:latin typeface="+mj-lt"/>
                <a:ea typeface="+mj-ea"/>
                <a:cs typeface="+mj-cs"/>
                <a:sym typeface="SlateStd-Bold"/>
              </a:defRPr>
            </a:pPr>
            <a:r>
              <a:rPr lang="en-US" sz="2400">
                <a:latin typeface="Slate Std Light Condensed"/>
              </a:rPr>
              <a:t>Listen to understand</a:t>
            </a:r>
          </a:p>
          <a:p>
            <a:pPr marL="342900" indent="-342900" defTabSz="228600">
              <a:lnSpc>
                <a:spcPct val="130000"/>
              </a:lnSpc>
              <a:spcBef>
                <a:spcPts val="900"/>
              </a:spcBef>
              <a:buFont typeface="Arial" panose="020B0604020202020204" pitchFamily="34" charset="0"/>
              <a:buChar char="•"/>
              <a:defRPr sz="4800" spc="480">
                <a:solidFill>
                  <a:srgbClr val="28B3A9"/>
                </a:solidFill>
                <a:latin typeface="+mj-lt"/>
                <a:ea typeface="+mj-ea"/>
                <a:cs typeface="+mj-cs"/>
                <a:sym typeface="SlateStd-Bold"/>
              </a:defRPr>
            </a:pPr>
            <a:r>
              <a:rPr lang="en-US" sz="2400">
                <a:latin typeface="Slate Std Light Condensed"/>
              </a:rPr>
              <a:t>Assume good intent</a:t>
            </a:r>
          </a:p>
          <a:p>
            <a:pPr marL="342900" indent="-342900" defTabSz="228600">
              <a:lnSpc>
                <a:spcPct val="130000"/>
              </a:lnSpc>
              <a:spcBef>
                <a:spcPts val="900"/>
              </a:spcBef>
              <a:buFont typeface="Arial" panose="020B0604020202020204" pitchFamily="34" charset="0"/>
              <a:buChar char="•"/>
              <a:defRPr sz="4800" spc="480">
                <a:solidFill>
                  <a:srgbClr val="28B3A9"/>
                </a:solidFill>
                <a:latin typeface="+mj-lt"/>
                <a:ea typeface="+mj-ea"/>
                <a:cs typeface="+mj-cs"/>
                <a:sym typeface="SlateStd-Bold"/>
              </a:defRPr>
            </a:pPr>
            <a:r>
              <a:rPr lang="en-US" sz="2400">
                <a:latin typeface="Slate Std Light Condensed"/>
              </a:rPr>
              <a:t>Please come off mute and turn on cameras </a:t>
            </a:r>
            <a:endParaRPr lang="en-US" sz="2400">
              <a:latin typeface="Slate Std Light Condensed" panose="020B0306040202020304" pitchFamily="34" charset="77"/>
            </a:endParaRPr>
          </a:p>
          <a:p>
            <a:pPr defTabSz="228600">
              <a:lnSpc>
                <a:spcPct val="130000"/>
              </a:lnSpc>
              <a:spcBef>
                <a:spcPts val="900"/>
              </a:spcBef>
              <a:defRPr sz="4800" spc="480">
                <a:solidFill>
                  <a:srgbClr val="28B3A9"/>
                </a:solidFill>
                <a:latin typeface="+mj-lt"/>
                <a:ea typeface="+mj-ea"/>
                <a:cs typeface="+mj-cs"/>
                <a:sym typeface="SlateStd-Bold"/>
              </a:defRPr>
            </a:pPr>
            <a:endParaRPr lang="en-US">
              <a:latin typeface="Slate Std Light Condensed" panose="020B0306040202020304" pitchFamily="34" charset="77"/>
            </a:endParaRPr>
          </a:p>
        </p:txBody>
      </p:sp>
      <p:sp>
        <p:nvSpPr>
          <p:cNvPr id="184" name="Being Champions for Health Equity"/>
          <p:cNvSpPr txBox="1">
            <a:spLocks noGrp="1"/>
          </p:cNvSpPr>
          <p:nvPr>
            <p:ph type="ctrTitle"/>
          </p:nvPr>
        </p:nvSpPr>
        <p:spPr>
          <a:xfrm>
            <a:off x="990171" y="352422"/>
            <a:ext cx="10740523" cy="750425"/>
          </a:xfrm>
          <a:prstGeom prst="rect">
            <a:avLst/>
          </a:prstGeom>
        </p:spPr>
        <p:txBody>
          <a:bodyPr anchor="t">
            <a:noAutofit/>
          </a:bodyPr>
          <a:lstStyle>
            <a:lvl1pPr algn="r" defTabSz="825500">
              <a:lnSpc>
                <a:spcPct val="100000"/>
              </a:lnSpc>
              <a:defRPr sz="8500" cap="none" spc="0">
                <a:solidFill>
                  <a:srgbClr val="EB8F6E"/>
                </a:solidFill>
                <a:latin typeface="SlateStd-Light"/>
                <a:ea typeface="SlateStd-Light"/>
                <a:cs typeface="SlateStd-Light"/>
                <a:sym typeface="SlateStd-Light"/>
              </a:defRPr>
            </a:lvl1pPr>
          </a:lstStyle>
          <a:p>
            <a:r>
              <a:rPr lang="en-US">
                <a:latin typeface="Abel" panose="02000506030000020004" pitchFamily="2" charset="0"/>
              </a:rPr>
              <a:t>Shared Agreements</a:t>
            </a:r>
          </a:p>
        </p:txBody>
      </p:sp>
      <p:pic>
        <p:nvPicPr>
          <p:cNvPr id="6" name="EverThrive-HorizLogo-green.png" descr="EverThrive-HorizLogo-green.png">
            <a:extLst>
              <a:ext uri="{FF2B5EF4-FFF2-40B4-BE49-F238E27FC236}">
                <a16:creationId xmlns:a16="http://schemas.microsoft.com/office/drawing/2014/main" id="{06DB31EF-532C-914D-815B-C6326C3F188A}"/>
              </a:ext>
            </a:extLst>
          </p:cNvPr>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9121615" y="5734740"/>
            <a:ext cx="2600888" cy="764342"/>
          </a:xfrm>
          <a:prstGeom prst="rect">
            <a:avLst/>
          </a:prstGeom>
          <a:ln w="12700">
            <a:miter lim="400000"/>
          </a:ln>
        </p:spPr>
      </p:pic>
    </p:spTree>
    <p:extLst>
      <p:ext uri="{BB962C8B-B14F-4D97-AF65-F5344CB8AC3E}">
        <p14:creationId xmlns:p14="http://schemas.microsoft.com/office/powerpoint/2010/main" val="4056176894"/>
      </p:ext>
    </p:extLst>
  </p:cSld>
  <p:clrMapOvr>
    <a:masterClrMapping/>
  </p:clrMapOvr>
  <p:transition spd="med"/>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67"/>
        <p:cNvGrpSpPr/>
        <p:nvPr/>
      </p:nvGrpSpPr>
      <p:grpSpPr>
        <a:xfrm>
          <a:off x="0" y="0"/>
          <a:ext cx="0" cy="0"/>
          <a:chOff x="0" y="0"/>
          <a:chExt cx="0" cy="0"/>
        </a:xfrm>
      </p:grpSpPr>
      <p:sp>
        <p:nvSpPr>
          <p:cNvPr id="370" name="Google Shape;370;p16"/>
          <p:cNvSpPr txBox="1">
            <a:spLocks noGrp="1"/>
          </p:cNvSpPr>
          <p:nvPr>
            <p:ph type="sldNum" sz="quarter" idx="4294967295"/>
          </p:nvPr>
        </p:nvSpPr>
        <p:spPr>
          <a:xfrm>
            <a:off x="8839200" y="6356350"/>
            <a:ext cx="2743200" cy="365125"/>
          </a:xfrm>
          <a:prstGeom prst="rect">
            <a:avLst/>
          </a:prstGeom>
          <a:noFill/>
          <a:ln>
            <a:noFill/>
          </a:ln>
        </p:spPr>
        <p:txBody>
          <a:bodyPr spcFirstLastPara="1" vert="horz" wrap="square" lIns="91440" tIns="45720" rIns="91440" bIns="45720" rtlCol="0" anchor="ctr" anchorCtr="0">
            <a:noAutofit/>
          </a:bodyP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
                <a:srgbClr val="AEB3B7"/>
              </a:buClr>
              <a:buSzPts val="1200"/>
              <a:buFont typeface="Calibri"/>
              <a:buNone/>
              <a:tabLst/>
              <a:defRPr/>
            </a:pPr>
            <a:fld id="{97033E4B-E3EB-3D46-B2D8-3159663620FA}"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
                  <a:srgbClr val="AEB3B7"/>
                </a:buClr>
                <a:buSzPts val="1200"/>
                <a:buFont typeface="Calibri"/>
                <a:buNone/>
                <a:tabLst/>
                <a:defRPr/>
              </a:pPr>
              <a:t>3</a:t>
            </a:fld>
            <a:endParaRPr kumimoji="0" sz="1200" b="0" i="0" u="none" strike="noStrike" kern="0" cap="none" spc="0" normalizeH="0" baseline="0" noProof="0">
              <a:ln>
                <a:noFill/>
              </a:ln>
              <a:solidFill>
                <a:srgbClr val="AEB3B7"/>
              </a:solidFill>
              <a:effectLst/>
              <a:uLnTx/>
              <a:uFillTx/>
              <a:latin typeface="Calibri"/>
              <a:ea typeface="Calibri"/>
              <a:cs typeface="Calibri"/>
              <a:sym typeface="Calibri"/>
            </a:endParaRPr>
          </a:p>
        </p:txBody>
      </p:sp>
      <p:sp>
        <p:nvSpPr>
          <p:cNvPr id="371" name="Google Shape;371;p16"/>
          <p:cNvSpPr txBox="1">
            <a:spLocks noGrp="1"/>
          </p:cNvSpPr>
          <p:nvPr>
            <p:ph type="ftr" sz="quarter" idx="4294967295"/>
          </p:nvPr>
        </p:nvSpPr>
        <p:spPr>
          <a:xfrm>
            <a:off x="609600" y="6356350"/>
            <a:ext cx="4114800" cy="365125"/>
          </a:xfrm>
          <a:prstGeom prst="rect">
            <a:avLst/>
          </a:prstGeom>
          <a:noFill/>
          <a:ln>
            <a:noFill/>
          </a:ln>
        </p:spPr>
        <p:txBody>
          <a:bodyPr spcFirstLastPara="1" vert="horz" wrap="square" lIns="91440" tIns="45720" rIns="91440" bIns="45720" rtlCol="0" anchor="ctr" anchorCtr="0">
            <a:noAutofit/>
          </a:bodyPr>
          <a:lstStyle>
            <a:defPPr>
              <a:defRPr lang="en-US"/>
            </a:defPPr>
            <a:lvl1pPr marL="0" algn="ct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
                <a:srgbClr val="919497"/>
              </a:buClr>
              <a:buSzPts val="1200"/>
              <a:buFont typeface="Calibri"/>
              <a:buNone/>
              <a:tabLst/>
              <a:defRPr/>
            </a:pPr>
            <a:r>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t>Illinois Perinatal Quality Collaborative</a:t>
            </a:r>
            <a:endParaRPr kumimoji="0" sz="1200" b="0" i="0" u="none" strike="noStrike" kern="0" cap="none" spc="0" normalizeH="0" baseline="0" noProof="0">
              <a:ln>
                <a:noFill/>
              </a:ln>
              <a:solidFill>
                <a:srgbClr val="919497"/>
              </a:solidFill>
              <a:effectLst/>
              <a:uLnTx/>
              <a:uFillTx/>
              <a:latin typeface="Calibri"/>
              <a:ea typeface="+mn-ea"/>
              <a:cs typeface="Calibri"/>
              <a:sym typeface="Calibri"/>
            </a:endParaRPr>
          </a:p>
        </p:txBody>
      </p:sp>
      <p:sp>
        <p:nvSpPr>
          <p:cNvPr id="368" name="Google Shape;368;p16"/>
          <p:cNvSpPr txBox="1">
            <a:spLocks noGrp="1"/>
          </p:cNvSpPr>
          <p:nvPr>
            <p:ph type="title" idx="4294967295"/>
          </p:nvPr>
        </p:nvSpPr>
        <p:spPr>
          <a:xfrm>
            <a:off x="7629651" y="2218467"/>
            <a:ext cx="3740990" cy="1325562"/>
          </a:xfrm>
          <a:prstGeom prst="rect">
            <a:avLst/>
          </a:prstGeom>
          <a:noFill/>
          <a:ln>
            <a:noFill/>
          </a:ln>
        </p:spPr>
        <p:txBody>
          <a:bodyPr spcFirstLastPara="1" wrap="square" lIns="91425" tIns="45700" rIns="91425" bIns="45700" anchor="ctr" anchorCtr="0">
            <a:normAutofit fontScale="90000"/>
          </a:bodyPr>
          <a:lstStyle/>
          <a:p>
            <a:pPr algn="ctr">
              <a:spcBef>
                <a:spcPts val="0"/>
              </a:spcBef>
              <a:buClr>
                <a:schemeClr val="accent1"/>
              </a:buClr>
              <a:buSzPts val="4000"/>
            </a:pPr>
            <a:r>
              <a:rPr lang="en-US" sz="4400">
                <a:ea typeface="Lato Medium"/>
                <a:cs typeface="Lato Medium"/>
              </a:rPr>
              <a:t>Registration </a:t>
            </a:r>
            <a:br>
              <a:rPr lang="en-US" sz="4400">
                <a:ea typeface="Lato Medium"/>
                <a:cs typeface="Lato Medium"/>
              </a:rPr>
            </a:br>
            <a:r>
              <a:rPr lang="en-US" sz="4400">
                <a:ea typeface="Lato Medium"/>
                <a:cs typeface="Lato Medium"/>
              </a:rPr>
              <a:t>Coming Soon!</a:t>
            </a:r>
          </a:p>
        </p:txBody>
      </p:sp>
      <p:pic>
        <p:nvPicPr>
          <p:cNvPr id="4" name="Picture 4" descr="A yellow square with blue text&#10;&#10;Description automatically generated">
            <a:extLst>
              <a:ext uri="{FF2B5EF4-FFF2-40B4-BE49-F238E27FC236}">
                <a16:creationId xmlns:a16="http://schemas.microsoft.com/office/drawing/2014/main" id="{FCCD6B02-C7B8-D342-3A35-E8E47140B9DF}"/>
              </a:ext>
            </a:extLst>
          </p:cNvPr>
          <p:cNvPicPr>
            <a:picLocks noChangeAspect="1"/>
          </p:cNvPicPr>
          <p:nvPr/>
        </p:nvPicPr>
        <p:blipFill>
          <a:blip r:embed="rId3"/>
          <a:stretch>
            <a:fillRect/>
          </a:stretch>
        </p:blipFill>
        <p:spPr>
          <a:xfrm>
            <a:off x="713117" y="83750"/>
            <a:ext cx="6107501" cy="6273557"/>
          </a:xfrm>
          <a:prstGeom prst="rect">
            <a:avLst/>
          </a:prstGeom>
        </p:spPr>
      </p:pic>
      <p:sp>
        <p:nvSpPr>
          <p:cNvPr id="6" name="Google Shape;368;p16">
            <a:extLst>
              <a:ext uri="{FF2B5EF4-FFF2-40B4-BE49-F238E27FC236}">
                <a16:creationId xmlns:a16="http://schemas.microsoft.com/office/drawing/2014/main" id="{4861B0C5-5C0A-19EB-150E-E95303EA0BBC}"/>
              </a:ext>
            </a:extLst>
          </p:cNvPr>
          <p:cNvSpPr txBox="1">
            <a:spLocks/>
          </p:cNvSpPr>
          <p:nvPr/>
        </p:nvSpPr>
        <p:spPr>
          <a:xfrm>
            <a:off x="7293220" y="4110527"/>
            <a:ext cx="4402346" cy="1325562"/>
          </a:xfrm>
          <a:prstGeom prst="rect">
            <a:avLst/>
          </a:prstGeom>
          <a:noFill/>
          <a:ln>
            <a:noFill/>
          </a:ln>
        </p:spPr>
        <p:txBody>
          <a:bodyPr spcFirstLastPara="1" vert="horz" wrap="square" lIns="91425" tIns="45700" rIns="91425" bIns="45700" rtlCol="0" anchor="ctr" anchorCtr="0">
            <a:noAutofit/>
          </a:bodyPr>
          <a:lst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a:lstStyle>
          <a:p>
            <a:pPr algn="ctr"/>
            <a:r>
              <a:rPr lang="en-US" sz="2600">
                <a:ea typeface="Lato Medium"/>
                <a:cs typeface="Lato Medium"/>
              </a:rPr>
              <a:t>The Westin Chicago Lombard</a:t>
            </a:r>
            <a:endParaRPr lang="en-US" sz="2600"/>
          </a:p>
          <a:p>
            <a:pPr algn="ctr">
              <a:spcBef>
                <a:spcPts val="0"/>
              </a:spcBef>
            </a:pPr>
            <a:r>
              <a:rPr lang="en-US" sz="2600">
                <a:ea typeface="Lato Medium"/>
                <a:cs typeface="Lato Medium"/>
              </a:rPr>
              <a:t>Hotel Room Block</a:t>
            </a:r>
            <a:br>
              <a:rPr lang="en-US" sz="2600">
                <a:ea typeface="Lato Medium"/>
                <a:cs typeface="Lato Medium"/>
              </a:rPr>
            </a:br>
            <a:r>
              <a:rPr lang="en-US" sz="2600">
                <a:ea typeface="Lato Medium"/>
                <a:cs typeface="Lato Medium"/>
              </a:rPr>
              <a:t>Coming Soon!</a:t>
            </a:r>
            <a:endParaRPr lang="en-US" sz="2600"/>
          </a:p>
        </p:txBody>
      </p:sp>
    </p:spTree>
    <p:extLst>
      <p:ext uri="{BB962C8B-B14F-4D97-AF65-F5344CB8AC3E}">
        <p14:creationId xmlns:p14="http://schemas.microsoft.com/office/powerpoint/2010/main" val="337691847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EverThrive-HorizLogo-green.png" descr="EverThrive-HorizLogo-green.png">
            <a:extLst>
              <a:ext uri="{FF2B5EF4-FFF2-40B4-BE49-F238E27FC236}">
                <a16:creationId xmlns:a16="http://schemas.microsoft.com/office/drawing/2014/main" id="{06DB31EF-532C-914D-815B-C6326C3F188A}"/>
              </a:ext>
            </a:extLst>
          </p:cNvPr>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9121615" y="5734740"/>
            <a:ext cx="2600888" cy="764342"/>
          </a:xfrm>
          <a:prstGeom prst="rect">
            <a:avLst/>
          </a:prstGeom>
          <a:ln w="12700">
            <a:miter lim="400000"/>
          </a:ln>
        </p:spPr>
      </p:pic>
      <p:sp>
        <p:nvSpPr>
          <p:cNvPr id="2" name="Rectangle: Rounded Corners 1">
            <a:extLst>
              <a:ext uri="{FF2B5EF4-FFF2-40B4-BE49-F238E27FC236}">
                <a16:creationId xmlns:a16="http://schemas.microsoft.com/office/drawing/2014/main" id="{7B66139A-8E35-43A0-9E8C-86CEE177BF96}"/>
              </a:ext>
            </a:extLst>
          </p:cNvPr>
          <p:cNvSpPr/>
          <p:nvPr/>
        </p:nvSpPr>
        <p:spPr>
          <a:xfrm>
            <a:off x="2756210" y="1868290"/>
            <a:ext cx="7232073" cy="3121422"/>
          </a:xfrm>
          <a:prstGeom prst="roundRect">
            <a:avLst/>
          </a:prstGeom>
          <a:solidFill>
            <a:srgbClr val="1CA798"/>
          </a:solidFill>
          <a:ln/>
        </p:spPr>
        <p:style>
          <a:lnRef idx="2">
            <a:schemeClr val="accent2"/>
          </a:lnRef>
          <a:fillRef idx="1">
            <a:schemeClr val="lt1"/>
          </a:fillRef>
          <a:effectRef idx="0">
            <a:schemeClr val="accent2"/>
          </a:effectRef>
          <a:fontRef idx="minor">
            <a:schemeClr val="dk1"/>
          </a:fontRef>
        </p:style>
        <p:txBody>
          <a:bodyPr rot="0" spcFirstLastPara="1" vertOverflow="overflow" horzOverflow="overflow" vert="horz" wrap="square" lIns="25400" tIns="25400" rIns="25400" bIns="25400" numCol="1" spcCol="38100" rtlCol="0" anchor="ctr">
            <a:spAutoFit/>
          </a:bodyPr>
          <a:lstStyle/>
          <a:p>
            <a:pPr algn="ctr" defTabSz="412750">
              <a:lnSpc>
                <a:spcPct val="100000"/>
              </a:lnSpc>
              <a:spcBef>
                <a:spcPts val="0"/>
              </a:spcBef>
            </a:pPr>
            <a:endParaRPr lang="en-US" sz="3000" b="1">
              <a:solidFill>
                <a:srgbClr val="FFFFFF"/>
              </a:solidFill>
              <a:latin typeface="Helvetica Neue Medium"/>
              <a:ea typeface="Helvetica Neue Medium"/>
              <a:cs typeface="Helvetica Neue Medium"/>
              <a:sym typeface="Helvetica Neue Medium"/>
            </a:endParaRPr>
          </a:p>
          <a:p>
            <a:pPr algn="ctr" defTabSz="412750">
              <a:lnSpc>
                <a:spcPct val="100000"/>
              </a:lnSpc>
              <a:spcBef>
                <a:spcPts val="0"/>
              </a:spcBef>
            </a:pPr>
            <a:endParaRPr lang="en-US" sz="3000" b="1">
              <a:solidFill>
                <a:srgbClr val="FFFFFF"/>
              </a:solidFill>
              <a:latin typeface="Helvetica Neue Medium"/>
              <a:ea typeface="Helvetica Neue Medium"/>
              <a:cs typeface="Helvetica Neue Medium"/>
              <a:sym typeface="Helvetica Neue Medium"/>
            </a:endParaRPr>
          </a:p>
          <a:p>
            <a:pPr algn="ctr" defTabSz="412750">
              <a:lnSpc>
                <a:spcPct val="100000"/>
              </a:lnSpc>
              <a:spcBef>
                <a:spcPts val="0"/>
              </a:spcBef>
            </a:pPr>
            <a:r>
              <a:rPr lang="en-US" sz="3000" b="1">
                <a:solidFill>
                  <a:srgbClr val="FFFFFF"/>
                </a:solidFill>
                <a:latin typeface="Helvetica Neue Medium"/>
                <a:ea typeface="Helvetica Neue Medium"/>
                <a:cs typeface="Helvetica Neue Medium"/>
                <a:sym typeface="Helvetica Neue Medium"/>
              </a:rPr>
              <a:t>What are you hoping to get out of today’s session?</a:t>
            </a:r>
          </a:p>
          <a:p>
            <a:pPr algn="ctr" defTabSz="412750">
              <a:lnSpc>
                <a:spcPct val="100000"/>
              </a:lnSpc>
              <a:spcBef>
                <a:spcPts val="0"/>
              </a:spcBef>
            </a:pPr>
            <a:endParaRPr lang="en-US" sz="3000" b="1">
              <a:solidFill>
                <a:srgbClr val="FFFFFF"/>
              </a:solidFill>
              <a:latin typeface="Helvetica Neue Medium"/>
              <a:ea typeface="Helvetica Neue Medium"/>
              <a:cs typeface="Helvetica Neue Medium"/>
              <a:sym typeface="Helvetica Neue Medium"/>
            </a:endParaRPr>
          </a:p>
          <a:p>
            <a:pPr algn="ctr" defTabSz="412750">
              <a:lnSpc>
                <a:spcPct val="100000"/>
              </a:lnSpc>
              <a:spcBef>
                <a:spcPts val="0"/>
              </a:spcBef>
            </a:pPr>
            <a:endParaRPr lang="en-US" sz="3000" b="1">
              <a:solidFill>
                <a:srgbClr val="FFFFFF"/>
              </a:solidFill>
              <a:latin typeface="Helvetica Neue Medium"/>
              <a:ea typeface="Helvetica Neue Medium"/>
              <a:cs typeface="Helvetica Neue Medium"/>
              <a:sym typeface="Helvetica Neue Medium"/>
            </a:endParaRPr>
          </a:p>
        </p:txBody>
      </p:sp>
    </p:spTree>
    <p:extLst>
      <p:ext uri="{BB962C8B-B14F-4D97-AF65-F5344CB8AC3E}">
        <p14:creationId xmlns:p14="http://schemas.microsoft.com/office/powerpoint/2010/main" val="2258639493"/>
      </p:ext>
    </p:extLst>
  </p:cSld>
  <p:clrMapOvr>
    <a:masterClrMapping/>
  </p:clrMapOvr>
  <p:transition spd="med"/>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5" name="Screen Shot 2020-12-30 at 5.22.45 PM.png" descr="Screen Shot 2020-12-30 at 5.22.45 PM.png"/>
          <p:cNvPicPr>
            <a:picLocks noChangeAspect="1"/>
          </p:cNvPicPr>
          <p:nvPr/>
        </p:nvPicPr>
        <p:blipFill rotWithShape="1">
          <a:blip r:embed="rId3" cstate="email">
            <a:alphaModFix amt="25000"/>
            <a:extLst>
              <a:ext uri="{BEBA8EAE-BF5A-486C-A8C5-ECC9F3942E4B}">
                <a14:imgProps xmlns:a14="http://schemas.microsoft.com/office/drawing/2010/main">
                  <a14:imgLayer r:embed="rId4">
                    <a14:imgEffect>
                      <a14:saturation sat="0"/>
                    </a14:imgEffect>
                  </a14:imgLayer>
                </a14:imgProps>
              </a:ext>
              <a:ext uri="{28A0092B-C50C-407E-A947-70E740481C1C}">
                <a14:useLocalDpi xmlns:a14="http://schemas.microsoft.com/office/drawing/2010/main"/>
              </a:ext>
            </a:extLst>
          </a:blip>
          <a:srcRect/>
          <a:stretch/>
        </p:blipFill>
        <p:spPr>
          <a:xfrm>
            <a:off x="0" y="0"/>
            <a:ext cx="12192000" cy="6858000"/>
          </a:xfrm>
          <a:prstGeom prst="rect">
            <a:avLst/>
          </a:prstGeom>
          <a:ln w="12700">
            <a:miter lim="400000"/>
          </a:ln>
        </p:spPr>
      </p:pic>
      <p:pic>
        <p:nvPicPr>
          <p:cNvPr id="7" name="EverThrive-HorizLogo-white.ai" descr="EverThrive-HorizLogo-white.ai">
            <a:extLst>
              <a:ext uri="{FF2B5EF4-FFF2-40B4-BE49-F238E27FC236}">
                <a16:creationId xmlns:a16="http://schemas.microsoft.com/office/drawing/2014/main" id="{FA7D2708-BA4E-4745-8403-9FACB9E092E0}"/>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8235705" y="5528930"/>
            <a:ext cx="3480448" cy="944752"/>
          </a:xfrm>
          <a:prstGeom prst="rect">
            <a:avLst/>
          </a:prstGeom>
          <a:ln w="12700">
            <a:miter lim="400000"/>
          </a:ln>
        </p:spPr>
      </p:pic>
      <p:sp>
        <p:nvSpPr>
          <p:cNvPr id="3" name="Text Placeholder 2">
            <a:extLst>
              <a:ext uri="{FF2B5EF4-FFF2-40B4-BE49-F238E27FC236}">
                <a16:creationId xmlns:a16="http://schemas.microsoft.com/office/drawing/2014/main" id="{E9D34754-EB68-4CF9-BAD5-F1B22200F964}"/>
              </a:ext>
            </a:extLst>
          </p:cNvPr>
          <p:cNvSpPr>
            <a:spLocks noGrp="1"/>
          </p:cNvSpPr>
          <p:nvPr>
            <p:ph type="body" sz="quarter" idx="1"/>
          </p:nvPr>
        </p:nvSpPr>
        <p:spPr/>
        <p:txBody>
          <a:bodyPr/>
          <a:lstStyle/>
          <a:p>
            <a:endParaRPr lang="en-US"/>
          </a:p>
        </p:txBody>
      </p:sp>
      <p:sp>
        <p:nvSpPr>
          <p:cNvPr id="8" name="Being Champions for Health Equity">
            <a:extLst>
              <a:ext uri="{FF2B5EF4-FFF2-40B4-BE49-F238E27FC236}">
                <a16:creationId xmlns:a16="http://schemas.microsoft.com/office/drawing/2014/main" id="{F7D3ADEC-7486-4515-9714-0101365B916E}"/>
              </a:ext>
            </a:extLst>
          </p:cNvPr>
          <p:cNvSpPr txBox="1">
            <a:spLocks/>
          </p:cNvSpPr>
          <p:nvPr/>
        </p:nvSpPr>
        <p:spPr>
          <a:xfrm>
            <a:off x="571518" y="3429000"/>
            <a:ext cx="10740523" cy="75042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25400" tIns="25400" rIns="25400" bIns="25400" anchor="t">
            <a:noAutofit/>
          </a:bodyPr>
          <a:lstStyle>
            <a:lvl1pPr marL="0" marR="0" indent="0" algn="r" defTabSz="825500" rtl="0" latinLnBrk="0">
              <a:lnSpc>
                <a:spcPct val="100000"/>
              </a:lnSpc>
              <a:spcBef>
                <a:spcPts val="0"/>
              </a:spcBef>
              <a:spcAft>
                <a:spcPts val="0"/>
              </a:spcAft>
              <a:buClrTx/>
              <a:buSzTx/>
              <a:buFontTx/>
              <a:buNone/>
              <a:tabLst/>
              <a:defRPr sz="8500" b="0" i="0" u="none" strike="noStrike" cap="none" spc="0" baseline="0">
                <a:solidFill>
                  <a:srgbClr val="EB8F6E"/>
                </a:solidFill>
                <a:uFillTx/>
                <a:latin typeface="SlateStd-Light"/>
                <a:ea typeface="SlateStd-Light"/>
                <a:cs typeface="SlateStd-Light"/>
                <a:sym typeface="SlateStd-Light"/>
              </a:defRPr>
            </a:lvl1pPr>
            <a:lvl2pPr marL="0" marR="0" indent="0" algn="l" defTabSz="2438338" rtl="0" latinLnBrk="0">
              <a:lnSpc>
                <a:spcPct val="80000"/>
              </a:lnSpc>
              <a:spcBef>
                <a:spcPts val="0"/>
              </a:spcBef>
              <a:spcAft>
                <a:spcPts val="0"/>
              </a:spcAft>
              <a:buClrTx/>
              <a:buSzTx/>
              <a:buFontTx/>
              <a:buNone/>
              <a:tabLst/>
              <a:defRPr sz="8500" b="1" i="0" u="none" strike="noStrike" cap="none" spc="-170" baseline="0">
                <a:solidFill>
                  <a:srgbClr val="000000"/>
                </a:solidFill>
                <a:uFillTx/>
                <a:latin typeface="+mn-lt"/>
                <a:ea typeface="+mn-ea"/>
                <a:cs typeface="+mn-cs"/>
                <a:sym typeface="Helvetica Neue"/>
              </a:defRPr>
            </a:lvl2pPr>
            <a:lvl3pPr marL="0" marR="0" indent="0" algn="l" defTabSz="2438338" rtl="0" latinLnBrk="0">
              <a:lnSpc>
                <a:spcPct val="80000"/>
              </a:lnSpc>
              <a:spcBef>
                <a:spcPts val="0"/>
              </a:spcBef>
              <a:spcAft>
                <a:spcPts val="0"/>
              </a:spcAft>
              <a:buClrTx/>
              <a:buSzTx/>
              <a:buFontTx/>
              <a:buNone/>
              <a:tabLst/>
              <a:defRPr sz="8500" b="1" i="0" u="none" strike="noStrike" cap="none" spc="-170" baseline="0">
                <a:solidFill>
                  <a:srgbClr val="000000"/>
                </a:solidFill>
                <a:uFillTx/>
                <a:latin typeface="+mn-lt"/>
                <a:ea typeface="+mn-ea"/>
                <a:cs typeface="+mn-cs"/>
                <a:sym typeface="Helvetica Neue"/>
              </a:defRPr>
            </a:lvl3pPr>
            <a:lvl4pPr marL="0" marR="0" indent="0" algn="l" defTabSz="2438338" rtl="0" latinLnBrk="0">
              <a:lnSpc>
                <a:spcPct val="80000"/>
              </a:lnSpc>
              <a:spcBef>
                <a:spcPts val="0"/>
              </a:spcBef>
              <a:spcAft>
                <a:spcPts val="0"/>
              </a:spcAft>
              <a:buClrTx/>
              <a:buSzTx/>
              <a:buFontTx/>
              <a:buNone/>
              <a:tabLst/>
              <a:defRPr sz="8500" b="1" i="0" u="none" strike="noStrike" cap="none" spc="-170" baseline="0">
                <a:solidFill>
                  <a:srgbClr val="000000"/>
                </a:solidFill>
                <a:uFillTx/>
                <a:latin typeface="+mn-lt"/>
                <a:ea typeface="+mn-ea"/>
                <a:cs typeface="+mn-cs"/>
                <a:sym typeface="Helvetica Neue"/>
              </a:defRPr>
            </a:lvl4pPr>
            <a:lvl5pPr marL="0" marR="0" indent="0" algn="l" defTabSz="2438338" rtl="0" latinLnBrk="0">
              <a:lnSpc>
                <a:spcPct val="80000"/>
              </a:lnSpc>
              <a:spcBef>
                <a:spcPts val="0"/>
              </a:spcBef>
              <a:spcAft>
                <a:spcPts val="0"/>
              </a:spcAft>
              <a:buClrTx/>
              <a:buSzTx/>
              <a:buFontTx/>
              <a:buNone/>
              <a:tabLst/>
              <a:defRPr sz="8500" b="1" i="0" u="none" strike="noStrike" cap="none" spc="-170" baseline="0">
                <a:solidFill>
                  <a:srgbClr val="000000"/>
                </a:solidFill>
                <a:uFillTx/>
                <a:latin typeface="+mn-lt"/>
                <a:ea typeface="+mn-ea"/>
                <a:cs typeface="+mn-cs"/>
                <a:sym typeface="Helvetica Neue"/>
              </a:defRPr>
            </a:lvl5pPr>
            <a:lvl6pPr marL="0" marR="0" indent="0" algn="l" defTabSz="2438338" rtl="0" latinLnBrk="0">
              <a:lnSpc>
                <a:spcPct val="80000"/>
              </a:lnSpc>
              <a:spcBef>
                <a:spcPts val="0"/>
              </a:spcBef>
              <a:spcAft>
                <a:spcPts val="0"/>
              </a:spcAft>
              <a:buClrTx/>
              <a:buSzTx/>
              <a:buFontTx/>
              <a:buNone/>
              <a:tabLst/>
              <a:defRPr sz="8500" b="1" i="0" u="none" strike="noStrike" cap="none" spc="-170" baseline="0">
                <a:solidFill>
                  <a:srgbClr val="000000"/>
                </a:solidFill>
                <a:uFillTx/>
                <a:latin typeface="+mn-lt"/>
                <a:ea typeface="+mn-ea"/>
                <a:cs typeface="+mn-cs"/>
                <a:sym typeface="Helvetica Neue"/>
              </a:defRPr>
            </a:lvl6pPr>
            <a:lvl7pPr marL="0" marR="0" indent="0" algn="l" defTabSz="2438338" rtl="0" latinLnBrk="0">
              <a:lnSpc>
                <a:spcPct val="80000"/>
              </a:lnSpc>
              <a:spcBef>
                <a:spcPts val="0"/>
              </a:spcBef>
              <a:spcAft>
                <a:spcPts val="0"/>
              </a:spcAft>
              <a:buClrTx/>
              <a:buSzTx/>
              <a:buFontTx/>
              <a:buNone/>
              <a:tabLst/>
              <a:defRPr sz="8500" b="1" i="0" u="none" strike="noStrike" cap="none" spc="-170" baseline="0">
                <a:solidFill>
                  <a:srgbClr val="000000"/>
                </a:solidFill>
                <a:uFillTx/>
                <a:latin typeface="+mn-lt"/>
                <a:ea typeface="+mn-ea"/>
                <a:cs typeface="+mn-cs"/>
                <a:sym typeface="Helvetica Neue"/>
              </a:defRPr>
            </a:lvl7pPr>
            <a:lvl8pPr marL="0" marR="0" indent="0" algn="l" defTabSz="2438338" rtl="0" latinLnBrk="0">
              <a:lnSpc>
                <a:spcPct val="80000"/>
              </a:lnSpc>
              <a:spcBef>
                <a:spcPts val="0"/>
              </a:spcBef>
              <a:spcAft>
                <a:spcPts val="0"/>
              </a:spcAft>
              <a:buClrTx/>
              <a:buSzTx/>
              <a:buFontTx/>
              <a:buNone/>
              <a:tabLst/>
              <a:defRPr sz="8500" b="1" i="0" u="none" strike="noStrike" cap="none" spc="-170" baseline="0">
                <a:solidFill>
                  <a:srgbClr val="000000"/>
                </a:solidFill>
                <a:uFillTx/>
                <a:latin typeface="+mn-lt"/>
                <a:ea typeface="+mn-ea"/>
                <a:cs typeface="+mn-cs"/>
                <a:sym typeface="Helvetica Neue"/>
              </a:defRPr>
            </a:lvl8pPr>
            <a:lvl9pPr marL="0" marR="0" indent="0" algn="l" defTabSz="2438338" rtl="0" latinLnBrk="0">
              <a:lnSpc>
                <a:spcPct val="80000"/>
              </a:lnSpc>
              <a:spcBef>
                <a:spcPts val="0"/>
              </a:spcBef>
              <a:spcAft>
                <a:spcPts val="0"/>
              </a:spcAft>
              <a:buClrTx/>
              <a:buSzTx/>
              <a:buFontTx/>
              <a:buNone/>
              <a:tabLst/>
              <a:defRPr sz="8500" b="1" i="0" u="none" strike="noStrike" cap="none" spc="-170" baseline="0">
                <a:solidFill>
                  <a:srgbClr val="000000"/>
                </a:solidFill>
                <a:uFillTx/>
                <a:latin typeface="+mn-lt"/>
                <a:ea typeface="+mn-ea"/>
                <a:cs typeface="+mn-cs"/>
                <a:sym typeface="Helvetica Neue"/>
              </a:defRPr>
            </a:lvl9pPr>
          </a:lstStyle>
          <a:p>
            <a:pPr algn="l" hangingPunct="1"/>
            <a:endParaRPr lang="en-US" sz="5250">
              <a:solidFill>
                <a:schemeClr val="tx1"/>
              </a:solidFill>
              <a:latin typeface="Abel"/>
            </a:endParaRPr>
          </a:p>
        </p:txBody>
      </p:sp>
      <p:sp>
        <p:nvSpPr>
          <p:cNvPr id="5" name="Title 4">
            <a:extLst>
              <a:ext uri="{FF2B5EF4-FFF2-40B4-BE49-F238E27FC236}">
                <a16:creationId xmlns:a16="http://schemas.microsoft.com/office/drawing/2014/main" id="{D5891A17-9C41-4FFF-9FAE-7C5E83330064}"/>
              </a:ext>
            </a:extLst>
          </p:cNvPr>
          <p:cNvSpPr>
            <a:spLocks noGrp="1"/>
          </p:cNvSpPr>
          <p:nvPr>
            <p:ph type="title"/>
          </p:nvPr>
        </p:nvSpPr>
        <p:spPr/>
        <p:txBody>
          <a:bodyPr>
            <a:normAutofit/>
          </a:bodyPr>
          <a:lstStyle/>
          <a:p>
            <a:r>
              <a:rPr lang="en-US" sz="4800" b="1">
                <a:solidFill>
                  <a:schemeClr val="tx1"/>
                </a:solidFill>
                <a:latin typeface="Abel"/>
              </a:rPr>
              <a:t>Engaging communities in quality improvement </a:t>
            </a:r>
          </a:p>
        </p:txBody>
      </p:sp>
    </p:spTree>
    <p:extLst>
      <p:ext uri="{BB962C8B-B14F-4D97-AF65-F5344CB8AC3E}">
        <p14:creationId xmlns:p14="http://schemas.microsoft.com/office/powerpoint/2010/main" val="3142259729"/>
      </p:ext>
    </p:extLst>
  </p:cSld>
  <p:clrMapOvr>
    <a:masterClrMapping/>
  </p:clrMapOvr>
  <p:transition spd="med"/>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 name="EverThrive Illinois works to improve the health of women, children and families over the lifespan.…"/>
          <p:cNvSpPr txBox="1">
            <a:spLocks noGrp="1"/>
          </p:cNvSpPr>
          <p:nvPr>
            <p:ph type="subTitle" sz="half" idx="1"/>
          </p:nvPr>
        </p:nvSpPr>
        <p:spPr>
          <a:xfrm>
            <a:off x="469497" y="3004457"/>
            <a:ext cx="10871602" cy="3935262"/>
          </a:xfrm>
          <a:prstGeom prst="rect">
            <a:avLst/>
          </a:prstGeom>
        </p:spPr>
        <p:txBody>
          <a:bodyPr lIns="25400" tIns="25400" rIns="25400" bIns="25400" anchor="t">
            <a:normAutofit/>
          </a:bodyPr>
          <a:lstStyle/>
          <a:p>
            <a:pPr marL="342900" indent="-342900" defTabSz="228600">
              <a:lnSpc>
                <a:spcPct val="130000"/>
              </a:lnSpc>
              <a:spcBef>
                <a:spcPts val="900"/>
              </a:spcBef>
              <a:buFont typeface="Arial" panose="020B0604020202020204" pitchFamily="34" charset="0"/>
              <a:buChar char="•"/>
              <a:defRPr sz="4800" spc="480">
                <a:solidFill>
                  <a:srgbClr val="28B3A9"/>
                </a:solidFill>
                <a:latin typeface="+mj-lt"/>
                <a:ea typeface="+mj-ea"/>
                <a:cs typeface="+mj-cs"/>
                <a:sym typeface="SlateStd-Bold"/>
              </a:defRPr>
            </a:pPr>
            <a:r>
              <a:rPr lang="en-US" sz="2400" dirty="0">
                <a:latin typeface="SlateStd-Bold"/>
              </a:rPr>
              <a:t>Patients and community lived experience can help you see a problem from the patient’s perspective</a:t>
            </a:r>
          </a:p>
          <a:p>
            <a:pPr marL="342900" indent="-342900" defTabSz="228600">
              <a:lnSpc>
                <a:spcPct val="130000"/>
              </a:lnSpc>
              <a:spcBef>
                <a:spcPts val="900"/>
              </a:spcBef>
              <a:buFont typeface="Arial" panose="020B0604020202020204" pitchFamily="34" charset="0"/>
              <a:buChar char="•"/>
              <a:defRPr sz="4800" spc="480">
                <a:solidFill>
                  <a:srgbClr val="28B3A9"/>
                </a:solidFill>
                <a:latin typeface="+mj-lt"/>
                <a:ea typeface="+mj-ea"/>
                <a:cs typeface="+mj-cs"/>
                <a:sym typeface="SlateStd-Bold"/>
              </a:defRPr>
            </a:pPr>
            <a:r>
              <a:rPr lang="en-US" sz="2400" dirty="0">
                <a:latin typeface="SlateStd-Bold"/>
              </a:rPr>
              <a:t>Opportunity to get timely feedback on care experiences, before seeing in other data sources</a:t>
            </a:r>
          </a:p>
          <a:p>
            <a:pPr marL="342900" indent="-342900" defTabSz="228600">
              <a:lnSpc>
                <a:spcPct val="130000"/>
              </a:lnSpc>
              <a:spcBef>
                <a:spcPts val="900"/>
              </a:spcBef>
              <a:buFont typeface="Arial" panose="020B0604020202020204" pitchFamily="34" charset="0"/>
              <a:buChar char="•"/>
              <a:defRPr sz="4800" spc="480">
                <a:solidFill>
                  <a:srgbClr val="28B3A9"/>
                </a:solidFill>
                <a:latin typeface="+mj-lt"/>
                <a:ea typeface="+mj-ea"/>
                <a:cs typeface="+mj-cs"/>
                <a:sym typeface="SlateStd-Bold"/>
              </a:defRPr>
            </a:pPr>
            <a:r>
              <a:rPr lang="en-US" sz="2400" dirty="0">
                <a:latin typeface="SlateStd-Bold"/>
              </a:rPr>
              <a:t>Help interpret your QI data through storytelling</a:t>
            </a:r>
          </a:p>
          <a:p>
            <a:pPr marL="342900" indent="-342900" defTabSz="228600">
              <a:lnSpc>
                <a:spcPct val="130000"/>
              </a:lnSpc>
              <a:spcBef>
                <a:spcPts val="900"/>
              </a:spcBef>
              <a:buFont typeface="Arial" panose="020B0604020202020204" pitchFamily="34" charset="0"/>
              <a:buChar char="•"/>
              <a:defRPr sz="4800" spc="480">
                <a:solidFill>
                  <a:srgbClr val="28B3A9"/>
                </a:solidFill>
                <a:latin typeface="+mj-lt"/>
                <a:ea typeface="+mj-ea"/>
                <a:cs typeface="+mj-cs"/>
                <a:sym typeface="SlateStd-Bold"/>
              </a:defRPr>
            </a:pPr>
            <a:r>
              <a:rPr lang="en-US" sz="2400" dirty="0">
                <a:latin typeface="SlateStd-Bold"/>
              </a:rPr>
              <a:t>Diverse groups develop solutions faster</a:t>
            </a:r>
          </a:p>
        </p:txBody>
      </p:sp>
      <p:sp>
        <p:nvSpPr>
          <p:cNvPr id="184" name="Being Champions for Health Equity"/>
          <p:cNvSpPr txBox="1">
            <a:spLocks noGrp="1"/>
          </p:cNvSpPr>
          <p:nvPr>
            <p:ph type="ctrTitle"/>
          </p:nvPr>
        </p:nvSpPr>
        <p:spPr>
          <a:xfrm>
            <a:off x="990171" y="340608"/>
            <a:ext cx="10740523" cy="750425"/>
          </a:xfrm>
          <a:prstGeom prst="rect">
            <a:avLst/>
          </a:prstGeom>
        </p:spPr>
        <p:txBody>
          <a:bodyPr anchor="t">
            <a:noAutofit/>
          </a:bodyPr>
          <a:lstStyle>
            <a:lvl1pPr algn="r" defTabSz="825500">
              <a:lnSpc>
                <a:spcPct val="100000"/>
              </a:lnSpc>
              <a:defRPr sz="8500" cap="none" spc="0">
                <a:solidFill>
                  <a:srgbClr val="EB8F6E"/>
                </a:solidFill>
                <a:latin typeface="SlateStd-Light"/>
                <a:ea typeface="SlateStd-Light"/>
                <a:cs typeface="SlateStd-Light"/>
                <a:sym typeface="SlateStd-Light"/>
              </a:defRPr>
            </a:lvl1pPr>
          </a:lstStyle>
          <a:p>
            <a:r>
              <a:rPr lang="en-US" sz="6000" dirty="0">
                <a:latin typeface="Abel"/>
              </a:rPr>
              <a:t>Why Engage Community Members in Quality Improvement?</a:t>
            </a:r>
          </a:p>
        </p:txBody>
      </p:sp>
      <p:pic>
        <p:nvPicPr>
          <p:cNvPr id="6" name="EverThrive-HorizLogo-green.png" descr="EverThrive-HorizLogo-green.png">
            <a:extLst>
              <a:ext uri="{FF2B5EF4-FFF2-40B4-BE49-F238E27FC236}">
                <a16:creationId xmlns:a16="http://schemas.microsoft.com/office/drawing/2014/main" id="{06DB31EF-532C-914D-815B-C6326C3F188A}"/>
              </a:ext>
            </a:extLst>
          </p:cNvPr>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9121615" y="5734740"/>
            <a:ext cx="2600888" cy="764342"/>
          </a:xfrm>
          <a:prstGeom prst="rect">
            <a:avLst/>
          </a:prstGeom>
          <a:ln w="12700">
            <a:miter lim="400000"/>
          </a:ln>
        </p:spPr>
      </p:pic>
    </p:spTree>
    <p:extLst>
      <p:ext uri="{BB962C8B-B14F-4D97-AF65-F5344CB8AC3E}">
        <p14:creationId xmlns:p14="http://schemas.microsoft.com/office/powerpoint/2010/main" val="1352135490"/>
      </p:ext>
    </p:extLst>
  </p:cSld>
  <p:clrMapOvr>
    <a:masterClrMapping/>
  </p:clrMapOvr>
  <p:transition spd="med"/>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 name="Being Champions for Health Equity"/>
          <p:cNvSpPr txBox="1">
            <a:spLocks noGrp="1"/>
          </p:cNvSpPr>
          <p:nvPr>
            <p:ph type="ctrTitle"/>
          </p:nvPr>
        </p:nvSpPr>
        <p:spPr>
          <a:xfrm>
            <a:off x="834425" y="623467"/>
            <a:ext cx="10523150" cy="1528719"/>
          </a:xfrm>
          <a:prstGeom prst="rect">
            <a:avLst/>
          </a:prstGeom>
        </p:spPr>
        <p:txBody>
          <a:bodyPr anchor="t">
            <a:noAutofit/>
          </a:bodyPr>
          <a:lstStyle>
            <a:lvl1pPr algn="r" defTabSz="825500">
              <a:lnSpc>
                <a:spcPct val="100000"/>
              </a:lnSpc>
              <a:defRPr sz="8500" cap="none" spc="0">
                <a:solidFill>
                  <a:srgbClr val="EB8F6E"/>
                </a:solidFill>
                <a:latin typeface="SlateStd-Light"/>
                <a:ea typeface="SlateStd-Light"/>
                <a:cs typeface="SlateStd-Light"/>
                <a:sym typeface="SlateStd-Light"/>
              </a:defRPr>
            </a:lvl1pPr>
          </a:lstStyle>
          <a:p>
            <a:pPr marL="171450" indent="-171450">
              <a:lnSpc>
                <a:spcPct val="107000"/>
              </a:lnSpc>
              <a:spcAft>
                <a:spcPts val="400"/>
              </a:spcAft>
              <a:tabLst>
                <a:tab pos="228600" algn="l"/>
              </a:tabLst>
            </a:pPr>
            <a:r>
              <a:rPr lang="en-US" sz="3300" kern="100">
                <a:latin typeface="Calibri" panose="020F0502020204030204" pitchFamily="34" charset="0"/>
                <a:ea typeface="Calibri" panose="020F0502020204030204" pitchFamily="34" charset="0"/>
                <a:cs typeface="Times New Roman" panose="02020603050405020304" pitchFamily="18" charset="0"/>
              </a:rPr>
              <a:t>How to build partnerships in the community – identifying community groups and patients</a:t>
            </a:r>
            <a:br>
              <a:rPr lang="en-US" sz="3300" kern="100">
                <a:latin typeface="Calibri" panose="020F0502020204030204" pitchFamily="34" charset="0"/>
                <a:ea typeface="Calibri" panose="020F0502020204030204" pitchFamily="34" charset="0"/>
                <a:cs typeface="Times New Roman" panose="02020603050405020304" pitchFamily="18" charset="0"/>
              </a:rPr>
            </a:br>
            <a:r>
              <a:rPr lang="en-US" sz="4400" kern="100">
                <a:latin typeface="Calibri" panose="020F0502020204030204" pitchFamily="34" charset="0"/>
                <a:ea typeface="Calibri" panose="020F0502020204030204" pitchFamily="34" charset="0"/>
                <a:cs typeface="Times New Roman" panose="02020603050405020304" pitchFamily="18" charset="0"/>
              </a:rPr>
              <a:t>               </a:t>
            </a:r>
            <a:endParaRPr lang="en-US">
              <a:latin typeface="Abel" panose="02000506030000020004" pitchFamily="2" charset="0"/>
            </a:endParaRPr>
          </a:p>
        </p:txBody>
      </p:sp>
      <p:pic>
        <p:nvPicPr>
          <p:cNvPr id="6" name="EverThrive-HorizLogo-green.png" descr="EverThrive-HorizLogo-green.png">
            <a:extLst>
              <a:ext uri="{FF2B5EF4-FFF2-40B4-BE49-F238E27FC236}">
                <a16:creationId xmlns:a16="http://schemas.microsoft.com/office/drawing/2014/main" id="{06DB31EF-532C-914D-815B-C6326C3F188A}"/>
              </a:ext>
            </a:extLst>
          </p:cNvPr>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9121615" y="5734740"/>
            <a:ext cx="2600888" cy="764342"/>
          </a:xfrm>
          <a:prstGeom prst="rect">
            <a:avLst/>
          </a:prstGeom>
          <a:ln w="12700">
            <a:miter lim="400000"/>
          </a:ln>
        </p:spPr>
      </p:pic>
      <p:graphicFrame>
        <p:nvGraphicFramePr>
          <p:cNvPr id="2" name="Table 2">
            <a:extLst>
              <a:ext uri="{FF2B5EF4-FFF2-40B4-BE49-F238E27FC236}">
                <a16:creationId xmlns:a16="http://schemas.microsoft.com/office/drawing/2014/main" id="{673B48C7-463F-442A-B05D-38DCA9085DB1}"/>
              </a:ext>
            </a:extLst>
          </p:cNvPr>
          <p:cNvGraphicFramePr>
            <a:graphicFrameLocks noGrp="1"/>
          </p:cNvGraphicFramePr>
          <p:nvPr>
            <p:extLst>
              <p:ext uri="{D42A27DB-BD31-4B8C-83A1-F6EECF244321}">
                <p14:modId xmlns:p14="http://schemas.microsoft.com/office/powerpoint/2010/main" val="4213010018"/>
              </p:ext>
            </p:extLst>
          </p:nvPr>
        </p:nvGraphicFramePr>
        <p:xfrm>
          <a:off x="834425" y="1846502"/>
          <a:ext cx="10523150" cy="4399011"/>
        </p:xfrm>
        <a:graphic>
          <a:graphicData uri="http://schemas.openxmlformats.org/drawingml/2006/table">
            <a:tbl>
              <a:tblPr firstRow="1" bandRow="1">
                <a:tableStyleId>{72833802-FEF1-4C79-8D5D-14CF1EAF98D9}</a:tableStyleId>
              </a:tblPr>
              <a:tblGrid>
                <a:gridCol w="5261575">
                  <a:extLst>
                    <a:ext uri="{9D8B030D-6E8A-4147-A177-3AD203B41FA5}">
                      <a16:colId xmlns:a16="http://schemas.microsoft.com/office/drawing/2014/main" val="3808030747"/>
                    </a:ext>
                  </a:extLst>
                </a:gridCol>
                <a:gridCol w="5261575">
                  <a:extLst>
                    <a:ext uri="{9D8B030D-6E8A-4147-A177-3AD203B41FA5}">
                      <a16:colId xmlns:a16="http://schemas.microsoft.com/office/drawing/2014/main" val="3067648840"/>
                    </a:ext>
                  </a:extLst>
                </a:gridCol>
              </a:tblGrid>
              <a:tr h="512811">
                <a:tc>
                  <a:txBody>
                    <a:bodyPr/>
                    <a:lstStyle/>
                    <a:p>
                      <a:r>
                        <a:rPr lang="en-US" sz="2000"/>
                        <a:t>Community Based Organizations</a:t>
                      </a:r>
                    </a:p>
                  </a:txBody>
                  <a:tcPr marL="45720" marR="45720" marT="22860" marB="22860">
                    <a:lnB w="12700" cap="flat" cmpd="sng" algn="ctr">
                      <a:solidFill>
                        <a:schemeClr val="tx1"/>
                      </a:solidFill>
                      <a:prstDash val="solid"/>
                      <a:round/>
                      <a:headEnd type="none" w="med" len="med"/>
                      <a:tailEnd type="none" w="med" len="med"/>
                    </a:lnB>
                  </a:tcPr>
                </a:tc>
                <a:tc>
                  <a:txBody>
                    <a:bodyPr/>
                    <a:lstStyle/>
                    <a:p>
                      <a:r>
                        <a:rPr lang="en-US" sz="2000"/>
                        <a:t>Patients</a:t>
                      </a:r>
                    </a:p>
                  </a:txBody>
                  <a:tcPr marL="45720" marR="45720" marT="22860" marB="22860">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994675134"/>
                  </a:ext>
                </a:extLst>
              </a:tr>
              <a:tr h="3337560">
                <a:tc>
                  <a:txBody>
                    <a:bodyPr/>
                    <a:lstStyle/>
                    <a:p>
                      <a:pPr marL="342900" indent="-342900" algn="l">
                        <a:buFont typeface="Arial" panose="020B0604020202020204" pitchFamily="34" charset="0"/>
                        <a:buChar char="•"/>
                      </a:pPr>
                      <a:r>
                        <a:rPr lang="en-US" sz="1800" dirty="0"/>
                        <a:t>What parents and family support groups exist in my community?</a:t>
                      </a:r>
                    </a:p>
                    <a:p>
                      <a:pPr marL="342900" indent="-342900" algn="l">
                        <a:buFont typeface="Arial" panose="020B0604020202020204" pitchFamily="34" charset="0"/>
                        <a:buChar char="•"/>
                      </a:pPr>
                      <a:r>
                        <a:rPr lang="en-US" sz="1800" dirty="0"/>
                        <a:t>Are there block clubs in  my community?</a:t>
                      </a:r>
                    </a:p>
                    <a:p>
                      <a:pPr marL="342900" indent="-342900" algn="l">
                        <a:buFont typeface="Arial" panose="020B0604020202020204" pitchFamily="34" charset="0"/>
                        <a:buChar char="•"/>
                      </a:pPr>
                      <a:r>
                        <a:rPr lang="en-US" sz="1800" dirty="0"/>
                        <a:t>What charitable groups serve birthing people in my community (e.g. WIC offices, home visitors, homeless shelters, domestic violence organizations, housing organizations)</a:t>
                      </a:r>
                    </a:p>
                    <a:p>
                      <a:pPr marL="342900" indent="-342900" algn="l">
                        <a:buFont typeface="Arial" panose="020B0604020202020204" pitchFamily="34" charset="0"/>
                        <a:buChar char="•"/>
                      </a:pPr>
                      <a:r>
                        <a:rPr lang="en-US" sz="1800" dirty="0"/>
                        <a:t>What community health and mental health centers exist in my community?</a:t>
                      </a:r>
                    </a:p>
                    <a:p>
                      <a:pPr marL="342900" indent="-342900" algn="l">
                        <a:buFont typeface="Arial" panose="020B0604020202020204" pitchFamily="34" charset="0"/>
                        <a:buChar char="•"/>
                      </a:pPr>
                      <a:r>
                        <a:rPr lang="en-US" sz="1800" dirty="0"/>
                        <a:t>Where do people in your community go to worship?</a:t>
                      </a:r>
                    </a:p>
                    <a:p>
                      <a:pPr marL="342900" indent="-342900" algn="l">
                        <a:buFont typeface="Arial" panose="020B0604020202020204" pitchFamily="34" charset="0"/>
                        <a:buChar char="•"/>
                      </a:pPr>
                      <a:r>
                        <a:rPr lang="en-US" sz="1800" dirty="0"/>
                        <a:t>What advocacy groups exist in your community?</a:t>
                      </a:r>
                    </a:p>
                  </a:txBody>
                  <a:tcPr marL="45720" marR="45720" marT="22860" marB="228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342900" indent="-342900" algn="l">
                        <a:buFont typeface="Arial" panose="020B0604020202020204" pitchFamily="34" charset="0"/>
                        <a:buChar char="•"/>
                      </a:pPr>
                      <a:r>
                        <a:rPr lang="en-US" sz="1800" dirty="0"/>
                        <a:t>Does my hospital have a patient advisory board?.</a:t>
                      </a:r>
                    </a:p>
                    <a:p>
                      <a:pPr marL="342900" indent="-342900" algn="l">
                        <a:buFont typeface="Arial" panose="020B0604020202020204" pitchFamily="34" charset="0"/>
                        <a:buChar char="•"/>
                      </a:pPr>
                      <a:r>
                        <a:rPr lang="en-US" sz="1800" dirty="0"/>
                        <a:t>Ask providers to identify patients and families who might be interested in getting more involved. Ask Doulas / midwives to ask prior patients. </a:t>
                      </a:r>
                    </a:p>
                    <a:p>
                      <a:pPr marL="342900" indent="-342900" algn="l">
                        <a:buFont typeface="Arial" panose="020B0604020202020204" pitchFamily="34" charset="0"/>
                        <a:buChar char="•"/>
                      </a:pPr>
                      <a:r>
                        <a:rPr lang="en-US" sz="1800" dirty="0"/>
                        <a:t>Postpartum support groups?</a:t>
                      </a:r>
                    </a:p>
                    <a:p>
                      <a:pPr marL="342900" indent="-342900" algn="l">
                        <a:buFont typeface="Arial" panose="020B0604020202020204" pitchFamily="34" charset="0"/>
                        <a:buChar char="•"/>
                      </a:pPr>
                      <a:r>
                        <a:rPr lang="en-US" sz="1800" dirty="0"/>
                        <a:t>Post notices in your clinic</a:t>
                      </a:r>
                    </a:p>
                    <a:p>
                      <a:pPr marL="342900" indent="-342900" algn="l">
                        <a:buFont typeface="Arial" panose="020B0604020202020204" pitchFamily="34" charset="0"/>
                        <a:buChar char="•"/>
                      </a:pPr>
                      <a:r>
                        <a:rPr lang="en-US" sz="1800" dirty="0"/>
                        <a:t>Ask community leaders or representatives from community groups to help identify </a:t>
                      </a:r>
                    </a:p>
                    <a:p>
                      <a:pPr marL="342900" indent="-342900" algn="l">
                        <a:buFont typeface="Arial" panose="020B0604020202020204" pitchFamily="34" charset="0"/>
                        <a:buChar char="•"/>
                      </a:pPr>
                      <a:r>
                        <a:rPr lang="en-US" sz="1800" dirty="0"/>
                        <a:t>Patients who have filed complaints and voluntarily offered suggestions may be good candidates for quality improvement.</a:t>
                      </a:r>
                    </a:p>
                    <a:p>
                      <a:pPr marL="342900" indent="-342900" algn="l">
                        <a:buFont typeface="Arial" panose="020B0604020202020204" pitchFamily="34" charset="0"/>
                        <a:buChar char="•"/>
                      </a:pPr>
                      <a:endParaRPr lang="en-US" sz="1800" dirty="0"/>
                    </a:p>
                  </a:txBody>
                  <a:tcPr marL="45720" marR="45720" marT="22860" marB="228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170734126"/>
                  </a:ext>
                </a:extLst>
              </a:tr>
            </a:tbl>
          </a:graphicData>
        </a:graphic>
      </p:graphicFrame>
      <p:sp>
        <p:nvSpPr>
          <p:cNvPr id="4" name="TextBox 3">
            <a:extLst>
              <a:ext uri="{FF2B5EF4-FFF2-40B4-BE49-F238E27FC236}">
                <a16:creationId xmlns:a16="http://schemas.microsoft.com/office/drawing/2014/main" id="{33BCF2FD-11A5-4825-AD7A-DAD7E6CCBE87}"/>
              </a:ext>
            </a:extLst>
          </p:cNvPr>
          <p:cNvSpPr txBox="1"/>
          <p:nvPr/>
        </p:nvSpPr>
        <p:spPr>
          <a:xfrm>
            <a:off x="342900" y="6261355"/>
            <a:ext cx="5915081" cy="54014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25400" tIns="25400" rIns="25400" bIns="25400" numCol="1" spcCol="38100" rtlCol="0" anchor="ctr">
            <a:spAutoFit/>
          </a:bodyPr>
          <a:lstStyle/>
          <a:p>
            <a:r>
              <a:rPr lang="en-US" sz="900"/>
              <a:t>Adapted from </a:t>
            </a:r>
            <a:r>
              <a:rPr lang="en-US" sz="900" i="1"/>
              <a:t>A Playbook for Fostering Hospital and Community Partnerships to Build a Culture of Health</a:t>
            </a:r>
            <a:r>
              <a:rPr lang="en-US" sz="900"/>
              <a:t> Accessed at aha.org</a:t>
            </a:r>
          </a:p>
        </p:txBody>
      </p:sp>
    </p:spTree>
    <p:extLst>
      <p:ext uri="{BB962C8B-B14F-4D97-AF65-F5344CB8AC3E}">
        <p14:creationId xmlns:p14="http://schemas.microsoft.com/office/powerpoint/2010/main" val="2801182012"/>
      </p:ext>
    </p:extLst>
  </p:cSld>
  <p:clrMapOvr>
    <a:masterClrMapping/>
  </p:clrMapOvr>
  <p:transition spd="med"/>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 name="EverThrive Illinois works to improve the health of women, children and families over the lifespan.…"/>
          <p:cNvSpPr txBox="1">
            <a:spLocks noGrp="1"/>
          </p:cNvSpPr>
          <p:nvPr>
            <p:ph type="subTitle" sz="half" idx="1"/>
          </p:nvPr>
        </p:nvSpPr>
        <p:spPr>
          <a:xfrm>
            <a:off x="469498" y="2161309"/>
            <a:ext cx="10871602" cy="4092611"/>
          </a:xfrm>
          <a:prstGeom prst="rect">
            <a:avLst/>
          </a:prstGeom>
        </p:spPr>
        <p:txBody>
          <a:bodyPr lIns="25400" tIns="25400" rIns="25400" bIns="25400" anchor="t">
            <a:normAutofit/>
          </a:bodyPr>
          <a:lstStyle/>
          <a:p>
            <a:pPr marL="342900" indent="-342900" defTabSz="228600">
              <a:lnSpc>
                <a:spcPct val="130000"/>
              </a:lnSpc>
              <a:spcBef>
                <a:spcPts val="900"/>
              </a:spcBef>
              <a:buFont typeface="Arial" panose="020B0604020202020204" pitchFamily="34" charset="0"/>
              <a:buChar char="•"/>
              <a:defRPr sz="4800" spc="480">
                <a:solidFill>
                  <a:srgbClr val="28B3A9"/>
                </a:solidFill>
                <a:latin typeface="+mj-lt"/>
                <a:ea typeface="+mj-ea"/>
                <a:cs typeface="+mj-cs"/>
                <a:sym typeface="SlateStd-Bold"/>
              </a:defRPr>
            </a:pPr>
            <a:r>
              <a:rPr lang="en-US" sz="2400" dirty="0">
                <a:latin typeface="SlateStd-Bold"/>
              </a:rPr>
              <a:t>Hold a meeting for community leaders who work with pregnant/postpartum patients and families to discuss Birth Equity work and get feedback</a:t>
            </a:r>
          </a:p>
          <a:p>
            <a:pPr marL="342900" indent="-342900" defTabSz="228600">
              <a:lnSpc>
                <a:spcPct val="130000"/>
              </a:lnSpc>
              <a:spcBef>
                <a:spcPts val="900"/>
              </a:spcBef>
              <a:buFont typeface="Arial" panose="020B0604020202020204" pitchFamily="34" charset="0"/>
              <a:buChar char="•"/>
              <a:defRPr sz="4800" spc="480">
                <a:solidFill>
                  <a:srgbClr val="28B3A9"/>
                </a:solidFill>
                <a:latin typeface="+mj-lt"/>
                <a:ea typeface="+mj-ea"/>
                <a:cs typeface="+mj-cs"/>
                <a:sym typeface="SlateStd-Bold"/>
              </a:defRPr>
            </a:pPr>
            <a:r>
              <a:rPr lang="en-US" sz="2400" dirty="0">
                <a:latin typeface="SlateStd-Bold"/>
              </a:rPr>
              <a:t>Participate in existing community forums (townhall meeting, etc.) </a:t>
            </a:r>
          </a:p>
          <a:p>
            <a:pPr marL="342900" indent="-342900" defTabSz="228600">
              <a:lnSpc>
                <a:spcPct val="130000"/>
              </a:lnSpc>
              <a:spcBef>
                <a:spcPts val="900"/>
              </a:spcBef>
              <a:buFont typeface="Arial" panose="020B0604020202020204" pitchFamily="34" charset="0"/>
              <a:buChar char="•"/>
              <a:defRPr sz="4800" spc="480">
                <a:solidFill>
                  <a:srgbClr val="28B3A9"/>
                </a:solidFill>
                <a:latin typeface="+mj-lt"/>
                <a:ea typeface="+mj-ea"/>
                <a:cs typeface="+mj-cs"/>
                <a:sym typeface="SlateStd-Bold"/>
              </a:defRPr>
            </a:pPr>
            <a:r>
              <a:rPr lang="en-US" sz="2400" dirty="0">
                <a:latin typeface="SlateStd-Bold"/>
              </a:rPr>
              <a:t>Host an informal breakfast with community leaders /  Birth Equity QI team with open discussion </a:t>
            </a:r>
          </a:p>
          <a:p>
            <a:pPr marL="342900" indent="-342900" defTabSz="228600">
              <a:lnSpc>
                <a:spcPct val="130000"/>
              </a:lnSpc>
              <a:spcBef>
                <a:spcPts val="900"/>
              </a:spcBef>
              <a:buFont typeface="Arial" panose="020B0604020202020204" pitchFamily="34" charset="0"/>
              <a:buChar char="•"/>
              <a:defRPr sz="4800" spc="480">
                <a:solidFill>
                  <a:srgbClr val="28B3A9"/>
                </a:solidFill>
                <a:latin typeface="+mj-lt"/>
                <a:ea typeface="+mj-ea"/>
                <a:cs typeface="+mj-cs"/>
                <a:sym typeface="SlateStd-Bold"/>
              </a:defRPr>
            </a:pPr>
            <a:endParaRPr lang="en-US" dirty="0">
              <a:latin typeface="SlateStd-Bold"/>
            </a:endParaRPr>
          </a:p>
        </p:txBody>
      </p:sp>
      <p:sp>
        <p:nvSpPr>
          <p:cNvPr id="184" name="Being Champions for Health Equity"/>
          <p:cNvSpPr txBox="1">
            <a:spLocks noGrp="1"/>
          </p:cNvSpPr>
          <p:nvPr>
            <p:ph type="ctrTitle"/>
          </p:nvPr>
        </p:nvSpPr>
        <p:spPr>
          <a:xfrm>
            <a:off x="990171" y="328364"/>
            <a:ext cx="10740523" cy="750425"/>
          </a:xfrm>
          <a:prstGeom prst="rect">
            <a:avLst/>
          </a:prstGeom>
        </p:spPr>
        <p:txBody>
          <a:bodyPr anchor="t">
            <a:noAutofit/>
          </a:bodyPr>
          <a:lstStyle>
            <a:lvl1pPr algn="r" defTabSz="825500">
              <a:lnSpc>
                <a:spcPct val="100000"/>
              </a:lnSpc>
              <a:defRPr sz="8500" cap="none" spc="0">
                <a:solidFill>
                  <a:srgbClr val="EB8F6E"/>
                </a:solidFill>
                <a:latin typeface="SlateStd-Light"/>
                <a:ea typeface="SlateStd-Light"/>
                <a:cs typeface="SlateStd-Light"/>
                <a:sym typeface="SlateStd-Light"/>
              </a:defRPr>
            </a:lvl1pPr>
          </a:lstStyle>
          <a:p>
            <a:pPr>
              <a:lnSpc>
                <a:spcPct val="107000"/>
              </a:lnSpc>
              <a:spcAft>
                <a:spcPts val="400"/>
              </a:spcAft>
              <a:tabLst>
                <a:tab pos="228600" algn="l"/>
              </a:tabLst>
            </a:pPr>
            <a:r>
              <a:rPr lang="en-US" sz="4400" kern="100" dirty="0">
                <a:latin typeface="Calibri" panose="020F0502020204030204" pitchFamily="34" charset="0"/>
                <a:ea typeface="Calibri" panose="020F0502020204030204" pitchFamily="34" charset="0"/>
                <a:cs typeface="Times New Roman" panose="02020603050405020304" pitchFamily="18" charset="0"/>
              </a:rPr>
              <a:t>Identify strategies for working with patients and community groups in QI </a:t>
            </a:r>
            <a:br>
              <a:rPr lang="en-US" sz="4400" kern="100" dirty="0">
                <a:latin typeface="Calibri" panose="020F0502020204030204" pitchFamily="34" charset="0"/>
                <a:ea typeface="Calibri" panose="020F0502020204030204" pitchFamily="34" charset="0"/>
                <a:cs typeface="Times New Roman" panose="02020603050405020304" pitchFamily="18" charset="0"/>
              </a:rPr>
            </a:br>
            <a:r>
              <a:rPr lang="en-US" dirty="0">
                <a:latin typeface="Abel" panose="02000506030000020004" pitchFamily="2" charset="0"/>
              </a:rPr>
              <a:t> </a:t>
            </a:r>
          </a:p>
        </p:txBody>
      </p:sp>
      <p:pic>
        <p:nvPicPr>
          <p:cNvPr id="6" name="EverThrive-HorizLogo-green.png" descr="EverThrive-HorizLogo-green.png">
            <a:extLst>
              <a:ext uri="{FF2B5EF4-FFF2-40B4-BE49-F238E27FC236}">
                <a16:creationId xmlns:a16="http://schemas.microsoft.com/office/drawing/2014/main" id="{06DB31EF-532C-914D-815B-C6326C3F188A}"/>
              </a:ext>
            </a:extLst>
          </p:cNvPr>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9121615" y="5734740"/>
            <a:ext cx="2600888" cy="764342"/>
          </a:xfrm>
          <a:prstGeom prst="rect">
            <a:avLst/>
          </a:prstGeom>
          <a:ln w="12700">
            <a:miter lim="400000"/>
          </a:ln>
        </p:spPr>
      </p:pic>
    </p:spTree>
    <p:extLst>
      <p:ext uri="{BB962C8B-B14F-4D97-AF65-F5344CB8AC3E}">
        <p14:creationId xmlns:p14="http://schemas.microsoft.com/office/powerpoint/2010/main" val="1507638230"/>
      </p:ext>
    </p:extLst>
  </p:cSld>
  <p:clrMapOvr>
    <a:masterClrMapping/>
  </p:clrMapOvr>
  <p:transition spd="med"/>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 name="EverThrive Illinois works to improve the health of women, children and families over the lifespan.…"/>
          <p:cNvSpPr txBox="1">
            <a:spLocks noGrp="1"/>
          </p:cNvSpPr>
          <p:nvPr>
            <p:ph type="subTitle" sz="half" idx="1"/>
          </p:nvPr>
        </p:nvSpPr>
        <p:spPr>
          <a:xfrm>
            <a:off x="469498" y="1817324"/>
            <a:ext cx="10871602" cy="4209790"/>
          </a:xfrm>
          <a:prstGeom prst="rect">
            <a:avLst/>
          </a:prstGeom>
        </p:spPr>
        <p:txBody>
          <a:bodyPr lIns="25400" tIns="25400" rIns="25400" bIns="25400" anchor="t">
            <a:noAutofit/>
          </a:bodyPr>
          <a:lstStyle/>
          <a:p>
            <a:pPr marL="342900" indent="-342900" defTabSz="228600">
              <a:lnSpc>
                <a:spcPct val="130000"/>
              </a:lnSpc>
              <a:spcBef>
                <a:spcPts val="900"/>
              </a:spcBef>
              <a:buFont typeface="Arial" panose="020B0604020202020204" pitchFamily="34" charset="0"/>
              <a:buChar char="•"/>
              <a:defRPr sz="4800" spc="480">
                <a:solidFill>
                  <a:srgbClr val="28B3A9"/>
                </a:solidFill>
                <a:latin typeface="+mj-lt"/>
                <a:ea typeface="+mj-ea"/>
                <a:cs typeface="+mj-cs"/>
                <a:sym typeface="SlateStd-Bold"/>
              </a:defRPr>
            </a:pPr>
            <a:r>
              <a:rPr lang="en-US" sz="1600">
                <a:latin typeface="SlateStd-Bold"/>
              </a:rPr>
              <a:t>Share expectations for engagement up front</a:t>
            </a:r>
          </a:p>
          <a:p>
            <a:pPr marL="2216150" lvl="5" indent="-342900" defTabSz="228600">
              <a:lnSpc>
                <a:spcPct val="130000"/>
              </a:lnSpc>
              <a:spcBef>
                <a:spcPts val="900"/>
              </a:spcBef>
              <a:buFont typeface="Wingdings" panose="05000000000000000000" pitchFamily="2" charset="2"/>
              <a:buChar char="Ø"/>
              <a:defRPr sz="4800" spc="480">
                <a:solidFill>
                  <a:srgbClr val="28B3A9"/>
                </a:solidFill>
                <a:latin typeface="+mj-lt"/>
                <a:ea typeface="+mj-ea"/>
                <a:cs typeface="+mj-cs"/>
                <a:sym typeface="SlateStd-Bold"/>
              </a:defRPr>
            </a:pPr>
            <a:r>
              <a:rPr lang="en-US" sz="1600">
                <a:latin typeface="SlateStd-Bold"/>
              </a:rPr>
              <a:t>What role do you want them to play?</a:t>
            </a:r>
          </a:p>
          <a:p>
            <a:pPr marL="2216150" lvl="5" indent="-342900" defTabSz="228600">
              <a:lnSpc>
                <a:spcPct val="130000"/>
              </a:lnSpc>
              <a:spcBef>
                <a:spcPts val="900"/>
              </a:spcBef>
              <a:buFont typeface="Wingdings" panose="05000000000000000000" pitchFamily="2" charset="2"/>
              <a:buChar char="Ø"/>
              <a:defRPr sz="4800" spc="480">
                <a:solidFill>
                  <a:srgbClr val="28B3A9"/>
                </a:solidFill>
                <a:latin typeface="+mj-lt"/>
                <a:ea typeface="+mj-ea"/>
                <a:cs typeface="+mj-cs"/>
                <a:sym typeface="SlateStd-Bold"/>
              </a:defRPr>
            </a:pPr>
            <a:r>
              <a:rPr lang="en-US" sz="1600">
                <a:latin typeface="SlateStd-Bold"/>
              </a:rPr>
              <a:t>When do meetings take place?</a:t>
            </a:r>
          </a:p>
          <a:p>
            <a:pPr marL="2216150" lvl="5" indent="-342900" defTabSz="228600">
              <a:lnSpc>
                <a:spcPct val="130000"/>
              </a:lnSpc>
              <a:spcBef>
                <a:spcPts val="900"/>
              </a:spcBef>
              <a:buFont typeface="Wingdings" panose="05000000000000000000" pitchFamily="2" charset="2"/>
              <a:buChar char="Ø"/>
              <a:defRPr sz="4800" spc="480">
                <a:solidFill>
                  <a:srgbClr val="28B3A9"/>
                </a:solidFill>
                <a:latin typeface="+mj-lt"/>
                <a:ea typeface="+mj-ea"/>
                <a:cs typeface="+mj-cs"/>
                <a:sym typeface="SlateStd-Bold"/>
              </a:defRPr>
            </a:pPr>
            <a:r>
              <a:rPr lang="en-US" sz="1600">
                <a:latin typeface="SlateStd-Bold"/>
              </a:rPr>
              <a:t>How are you compensating them for their time?</a:t>
            </a:r>
          </a:p>
          <a:p>
            <a:pPr marL="2216150" lvl="5" indent="-342900" defTabSz="228600">
              <a:lnSpc>
                <a:spcPct val="130000"/>
              </a:lnSpc>
              <a:spcBef>
                <a:spcPts val="900"/>
              </a:spcBef>
              <a:buFont typeface="Wingdings" panose="05000000000000000000" pitchFamily="2" charset="2"/>
              <a:buChar char="Ø"/>
              <a:defRPr sz="4800" spc="480">
                <a:solidFill>
                  <a:srgbClr val="28B3A9"/>
                </a:solidFill>
                <a:latin typeface="+mj-lt"/>
                <a:ea typeface="+mj-ea"/>
                <a:cs typeface="+mj-cs"/>
                <a:sym typeface="SlateStd-Bold"/>
              </a:defRPr>
            </a:pPr>
            <a:r>
              <a:rPr lang="en-US" sz="1600">
                <a:latin typeface="SlateStd-Bold"/>
              </a:rPr>
              <a:t>What should they expect at the first few meetings?</a:t>
            </a:r>
          </a:p>
          <a:p>
            <a:pPr marL="342900" indent="-342900" defTabSz="228600">
              <a:lnSpc>
                <a:spcPct val="130000"/>
              </a:lnSpc>
              <a:spcBef>
                <a:spcPts val="900"/>
              </a:spcBef>
              <a:buFont typeface="Arial" panose="020B0604020202020204" pitchFamily="34" charset="0"/>
              <a:buChar char="•"/>
              <a:defRPr sz="4800" spc="480">
                <a:solidFill>
                  <a:srgbClr val="28B3A9"/>
                </a:solidFill>
                <a:latin typeface="+mj-lt"/>
                <a:ea typeface="+mj-ea"/>
                <a:cs typeface="+mj-cs"/>
                <a:sym typeface="SlateStd-Bold"/>
              </a:defRPr>
            </a:pPr>
            <a:r>
              <a:rPr lang="en-US" sz="1600">
                <a:latin typeface="SlateStd-Bold"/>
              </a:rPr>
              <a:t>Schedule an information sessions ahead of the meeting to answer questions</a:t>
            </a:r>
          </a:p>
          <a:p>
            <a:pPr marL="342900" indent="-342900" defTabSz="228600">
              <a:lnSpc>
                <a:spcPct val="130000"/>
              </a:lnSpc>
              <a:spcBef>
                <a:spcPts val="900"/>
              </a:spcBef>
              <a:buFont typeface="Arial" panose="020B0604020202020204" pitchFamily="34" charset="0"/>
              <a:buChar char="•"/>
              <a:defRPr sz="4800" spc="480">
                <a:solidFill>
                  <a:srgbClr val="28B3A9"/>
                </a:solidFill>
                <a:latin typeface="+mj-lt"/>
                <a:ea typeface="+mj-ea"/>
                <a:cs typeface="+mj-cs"/>
                <a:sym typeface="SlateStd-Bold"/>
              </a:defRPr>
            </a:pPr>
            <a:r>
              <a:rPr lang="en-US" sz="1600">
                <a:latin typeface="SlateStd-Bold"/>
              </a:rPr>
              <a:t>Complete hospital volunteer and/or confidentiality paperwork (check requirements at your hospital)</a:t>
            </a:r>
          </a:p>
          <a:p>
            <a:pPr marL="342900" indent="-342900" defTabSz="228600">
              <a:lnSpc>
                <a:spcPct val="130000"/>
              </a:lnSpc>
              <a:spcBef>
                <a:spcPts val="900"/>
              </a:spcBef>
              <a:buFont typeface="Arial" panose="020B0604020202020204" pitchFamily="34" charset="0"/>
              <a:buChar char="•"/>
              <a:defRPr sz="4800" spc="480">
                <a:solidFill>
                  <a:srgbClr val="28B3A9"/>
                </a:solidFill>
                <a:latin typeface="+mj-lt"/>
                <a:ea typeface="+mj-ea"/>
                <a:cs typeface="+mj-cs"/>
                <a:sym typeface="SlateStd-Bold"/>
              </a:defRPr>
            </a:pPr>
            <a:r>
              <a:rPr lang="en-US" sz="1600">
                <a:latin typeface="SlateStd-Bold"/>
              </a:rPr>
              <a:t>Share how you have integrated patient or family feedback in the past</a:t>
            </a:r>
          </a:p>
        </p:txBody>
      </p:sp>
      <p:sp>
        <p:nvSpPr>
          <p:cNvPr id="184" name="Being Champions for Health Equity"/>
          <p:cNvSpPr txBox="1">
            <a:spLocks noGrp="1"/>
          </p:cNvSpPr>
          <p:nvPr>
            <p:ph type="ctrTitle"/>
          </p:nvPr>
        </p:nvSpPr>
        <p:spPr>
          <a:xfrm>
            <a:off x="1001985" y="512956"/>
            <a:ext cx="10740523" cy="1483113"/>
          </a:xfrm>
          <a:prstGeom prst="rect">
            <a:avLst/>
          </a:prstGeom>
        </p:spPr>
        <p:txBody>
          <a:bodyPr anchor="t">
            <a:noAutofit/>
          </a:bodyPr>
          <a:lstStyle>
            <a:lvl1pPr algn="r" defTabSz="825500">
              <a:lnSpc>
                <a:spcPct val="100000"/>
              </a:lnSpc>
              <a:defRPr sz="8500" cap="none" spc="0">
                <a:solidFill>
                  <a:srgbClr val="EB8F6E"/>
                </a:solidFill>
                <a:latin typeface="SlateStd-Light"/>
                <a:ea typeface="SlateStd-Light"/>
                <a:cs typeface="SlateStd-Light"/>
                <a:sym typeface="SlateStd-Light"/>
              </a:defRPr>
            </a:lvl1pPr>
          </a:lstStyle>
          <a:p>
            <a:pPr marL="171450" indent="-171450">
              <a:lnSpc>
                <a:spcPct val="107000"/>
              </a:lnSpc>
              <a:spcAft>
                <a:spcPts val="400"/>
              </a:spcAft>
              <a:tabLst>
                <a:tab pos="228600" algn="l"/>
              </a:tabLst>
            </a:pPr>
            <a:r>
              <a:rPr lang="en-US" sz="3000" kern="100">
                <a:latin typeface="Calibri" panose="020F0502020204030204" pitchFamily="34" charset="0"/>
                <a:ea typeface="Calibri" panose="020F0502020204030204" pitchFamily="34" charset="0"/>
                <a:cs typeface="Times New Roman" panose="02020603050405020304" pitchFamily="18" charset="0"/>
              </a:rPr>
              <a:t>Some tools to respectfully engage community members and optimize community member input so that they can share valuable lived experiences! </a:t>
            </a:r>
            <a:br>
              <a:rPr lang="en-US" sz="3000" kern="100">
                <a:latin typeface="Calibri" panose="020F0502020204030204" pitchFamily="34" charset="0"/>
                <a:ea typeface="Calibri" panose="020F0502020204030204" pitchFamily="34" charset="0"/>
                <a:cs typeface="Times New Roman" panose="02020603050405020304" pitchFamily="18" charset="0"/>
              </a:rPr>
            </a:br>
            <a:endParaRPr lang="en-US" sz="3000">
              <a:latin typeface="Abel" panose="02000506030000020004" pitchFamily="2" charset="0"/>
            </a:endParaRPr>
          </a:p>
        </p:txBody>
      </p:sp>
      <p:pic>
        <p:nvPicPr>
          <p:cNvPr id="6" name="EverThrive-HorizLogo-green.png" descr="EverThrive-HorizLogo-green.png">
            <a:extLst>
              <a:ext uri="{FF2B5EF4-FFF2-40B4-BE49-F238E27FC236}">
                <a16:creationId xmlns:a16="http://schemas.microsoft.com/office/drawing/2014/main" id="{06DB31EF-532C-914D-815B-C6326C3F188A}"/>
              </a:ext>
            </a:extLst>
          </p:cNvPr>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9121615" y="5734740"/>
            <a:ext cx="2600888" cy="764342"/>
          </a:xfrm>
          <a:prstGeom prst="rect">
            <a:avLst/>
          </a:prstGeom>
          <a:ln w="12700">
            <a:miter lim="400000"/>
          </a:ln>
        </p:spPr>
      </p:pic>
      <p:sp>
        <p:nvSpPr>
          <p:cNvPr id="5" name="TextBox 4">
            <a:extLst>
              <a:ext uri="{FF2B5EF4-FFF2-40B4-BE49-F238E27FC236}">
                <a16:creationId xmlns:a16="http://schemas.microsoft.com/office/drawing/2014/main" id="{475A06E0-9BAB-44E2-BBB6-C4258AE25135}"/>
              </a:ext>
            </a:extLst>
          </p:cNvPr>
          <p:cNvSpPr txBox="1"/>
          <p:nvPr/>
        </p:nvSpPr>
        <p:spPr>
          <a:xfrm>
            <a:off x="342900" y="6261355"/>
            <a:ext cx="2293898" cy="54014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25400" tIns="25400" rIns="25400" bIns="25400" numCol="1" spcCol="38100" rtlCol="0" anchor="ctr">
            <a:spAutoFit/>
          </a:bodyPr>
          <a:lstStyle/>
          <a:p>
            <a:r>
              <a:rPr lang="en-US" sz="900"/>
              <a:t>Adapted from ILPQC Toolkit and Webinar Series</a:t>
            </a:r>
          </a:p>
        </p:txBody>
      </p:sp>
    </p:spTree>
    <p:extLst>
      <p:ext uri="{BB962C8B-B14F-4D97-AF65-F5344CB8AC3E}">
        <p14:creationId xmlns:p14="http://schemas.microsoft.com/office/powerpoint/2010/main" val="3091045984"/>
      </p:ext>
    </p:extLst>
  </p:cSld>
  <p:clrMapOvr>
    <a:masterClrMapping/>
  </p:clrMapOvr>
  <p:transition spd="med"/>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 name="EverThrive Illinois works to improve the health of women, children and families over the lifespan.…"/>
          <p:cNvSpPr txBox="1">
            <a:spLocks noGrp="1"/>
          </p:cNvSpPr>
          <p:nvPr>
            <p:ph type="subTitle" sz="half" idx="1"/>
          </p:nvPr>
        </p:nvSpPr>
        <p:spPr>
          <a:xfrm>
            <a:off x="469498" y="2161309"/>
            <a:ext cx="10871602" cy="4092611"/>
          </a:xfrm>
          <a:prstGeom prst="rect">
            <a:avLst/>
          </a:prstGeom>
        </p:spPr>
        <p:txBody>
          <a:bodyPr lIns="25400" tIns="25400" rIns="25400" bIns="25400" anchor="t">
            <a:normAutofit/>
          </a:bodyPr>
          <a:lstStyle/>
          <a:p>
            <a:pPr marL="342900" indent="-342900" defTabSz="228600">
              <a:lnSpc>
                <a:spcPct val="130000"/>
              </a:lnSpc>
              <a:spcBef>
                <a:spcPts val="900"/>
              </a:spcBef>
              <a:buFont typeface="Arial" panose="020B0604020202020204" pitchFamily="34" charset="0"/>
              <a:buChar char="•"/>
              <a:defRPr sz="4800" spc="480">
                <a:solidFill>
                  <a:srgbClr val="28B3A9"/>
                </a:solidFill>
                <a:latin typeface="+mj-lt"/>
                <a:ea typeface="+mj-ea"/>
                <a:cs typeface="+mj-cs"/>
                <a:sym typeface="SlateStd-Bold"/>
              </a:defRPr>
            </a:pPr>
            <a:r>
              <a:rPr lang="en-US" sz="2000">
                <a:latin typeface="SlateStd-Bold"/>
              </a:rPr>
              <a:t>After receiving feedback, identify what changes are realistic in the short and long term.</a:t>
            </a:r>
          </a:p>
          <a:p>
            <a:pPr marL="342900" indent="-342900" defTabSz="228600">
              <a:lnSpc>
                <a:spcPct val="130000"/>
              </a:lnSpc>
              <a:spcBef>
                <a:spcPts val="900"/>
              </a:spcBef>
              <a:buFont typeface="Arial" panose="020B0604020202020204" pitchFamily="34" charset="0"/>
              <a:buChar char="•"/>
              <a:defRPr sz="4800" spc="480">
                <a:solidFill>
                  <a:srgbClr val="28B3A9"/>
                </a:solidFill>
                <a:latin typeface="+mj-lt"/>
                <a:ea typeface="+mj-ea"/>
                <a:cs typeface="+mj-cs"/>
                <a:sym typeface="SlateStd-Bold"/>
              </a:defRPr>
            </a:pPr>
            <a:r>
              <a:rPr lang="en-US" sz="2000">
                <a:latin typeface="SlateStd-Bold"/>
              </a:rPr>
              <a:t>Share the list of suggestions back to community members, what options are feasible to change. If some options are not feasible, explain why and what might be possible.</a:t>
            </a:r>
          </a:p>
          <a:p>
            <a:pPr marL="342900" indent="-342900" defTabSz="228600">
              <a:lnSpc>
                <a:spcPct val="130000"/>
              </a:lnSpc>
              <a:spcBef>
                <a:spcPts val="900"/>
              </a:spcBef>
              <a:buFont typeface="Arial" panose="020B0604020202020204" pitchFamily="34" charset="0"/>
              <a:buChar char="•"/>
              <a:defRPr sz="4800" spc="480">
                <a:solidFill>
                  <a:srgbClr val="28B3A9"/>
                </a:solidFill>
                <a:latin typeface="+mj-lt"/>
                <a:ea typeface="+mj-ea"/>
                <a:cs typeface="+mj-cs"/>
                <a:sym typeface="SlateStd-Bold"/>
              </a:defRPr>
            </a:pPr>
            <a:r>
              <a:rPr lang="en-US" sz="2000">
                <a:latin typeface="SlateStd-Bold"/>
              </a:rPr>
              <a:t>Share next steps with community members. </a:t>
            </a:r>
          </a:p>
          <a:p>
            <a:pPr marL="342900" indent="-342900" defTabSz="228600">
              <a:lnSpc>
                <a:spcPct val="130000"/>
              </a:lnSpc>
              <a:spcBef>
                <a:spcPts val="900"/>
              </a:spcBef>
              <a:buFont typeface="Arial" panose="020B0604020202020204" pitchFamily="34" charset="0"/>
              <a:buChar char="•"/>
              <a:defRPr sz="4800" spc="480">
                <a:solidFill>
                  <a:srgbClr val="28B3A9"/>
                </a:solidFill>
                <a:latin typeface="+mj-lt"/>
                <a:ea typeface="+mj-ea"/>
                <a:cs typeface="+mj-cs"/>
                <a:sym typeface="SlateStd-Bold"/>
              </a:defRPr>
            </a:pPr>
            <a:r>
              <a:rPr lang="en-US" sz="2000">
                <a:latin typeface="SlateStd-Bold"/>
              </a:rPr>
              <a:t>Engage participants who are interested in next steps toward making changes (e.g. review edited draft of a survey). </a:t>
            </a:r>
          </a:p>
        </p:txBody>
      </p:sp>
      <p:sp>
        <p:nvSpPr>
          <p:cNvPr id="184" name="Being Champions for Health Equity"/>
          <p:cNvSpPr txBox="1">
            <a:spLocks noGrp="1"/>
          </p:cNvSpPr>
          <p:nvPr>
            <p:ph type="ctrTitle"/>
          </p:nvPr>
        </p:nvSpPr>
        <p:spPr>
          <a:xfrm>
            <a:off x="1061055" y="80701"/>
            <a:ext cx="10740523" cy="750425"/>
          </a:xfrm>
          <a:prstGeom prst="rect">
            <a:avLst/>
          </a:prstGeom>
        </p:spPr>
        <p:txBody>
          <a:bodyPr anchor="t">
            <a:noAutofit/>
          </a:bodyPr>
          <a:lstStyle>
            <a:lvl1pPr algn="r" defTabSz="825500">
              <a:lnSpc>
                <a:spcPct val="100000"/>
              </a:lnSpc>
              <a:defRPr sz="8500" cap="none" spc="0">
                <a:solidFill>
                  <a:srgbClr val="EB8F6E"/>
                </a:solidFill>
                <a:latin typeface="SlateStd-Light"/>
                <a:ea typeface="SlateStd-Light"/>
                <a:cs typeface="SlateStd-Light"/>
                <a:sym typeface="SlateStd-Light"/>
              </a:defRPr>
            </a:lvl1pPr>
          </a:lstStyle>
          <a:p>
            <a:r>
              <a:rPr lang="en-US" sz="7200">
                <a:latin typeface="Abel"/>
              </a:rPr>
              <a:t>Integrating Community Feedback</a:t>
            </a:r>
          </a:p>
        </p:txBody>
      </p:sp>
      <p:pic>
        <p:nvPicPr>
          <p:cNvPr id="6" name="EverThrive-HorizLogo-green.png" descr="EverThrive-HorizLogo-green.png">
            <a:extLst>
              <a:ext uri="{FF2B5EF4-FFF2-40B4-BE49-F238E27FC236}">
                <a16:creationId xmlns:a16="http://schemas.microsoft.com/office/drawing/2014/main" id="{06DB31EF-532C-914D-815B-C6326C3F188A}"/>
              </a:ext>
            </a:extLst>
          </p:cNvPr>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9121615" y="5734740"/>
            <a:ext cx="2600888" cy="764342"/>
          </a:xfrm>
          <a:prstGeom prst="rect">
            <a:avLst/>
          </a:prstGeom>
          <a:ln w="12700">
            <a:miter lim="400000"/>
          </a:ln>
        </p:spPr>
      </p:pic>
    </p:spTree>
    <p:extLst>
      <p:ext uri="{BB962C8B-B14F-4D97-AF65-F5344CB8AC3E}">
        <p14:creationId xmlns:p14="http://schemas.microsoft.com/office/powerpoint/2010/main" val="385821659"/>
      </p:ext>
    </p:extLst>
  </p:cSld>
  <p:clrMapOvr>
    <a:masterClrMapping/>
  </p:clrMapOvr>
  <p:transition spd="med"/>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EverThrive-HorizLogo-green.png" descr="EverThrive-HorizLogo-green.png">
            <a:extLst>
              <a:ext uri="{FF2B5EF4-FFF2-40B4-BE49-F238E27FC236}">
                <a16:creationId xmlns:a16="http://schemas.microsoft.com/office/drawing/2014/main" id="{06DB31EF-532C-914D-815B-C6326C3F188A}"/>
              </a:ext>
            </a:extLst>
          </p:cNvPr>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9121615" y="5734740"/>
            <a:ext cx="2600888" cy="764342"/>
          </a:xfrm>
          <a:prstGeom prst="rect">
            <a:avLst/>
          </a:prstGeom>
          <a:ln w="12700">
            <a:miter lim="400000"/>
          </a:ln>
        </p:spPr>
      </p:pic>
      <p:sp>
        <p:nvSpPr>
          <p:cNvPr id="2" name="Rectangle: Rounded Corners 1">
            <a:extLst>
              <a:ext uri="{FF2B5EF4-FFF2-40B4-BE49-F238E27FC236}">
                <a16:creationId xmlns:a16="http://schemas.microsoft.com/office/drawing/2014/main" id="{7B66139A-8E35-43A0-9E8C-86CEE177BF96}"/>
              </a:ext>
            </a:extLst>
          </p:cNvPr>
          <p:cNvSpPr/>
          <p:nvPr/>
        </p:nvSpPr>
        <p:spPr>
          <a:xfrm>
            <a:off x="2756210" y="2123679"/>
            <a:ext cx="7232073" cy="2610644"/>
          </a:xfrm>
          <a:prstGeom prst="roundRect">
            <a:avLst/>
          </a:prstGeom>
          <a:solidFill>
            <a:srgbClr val="1CA798"/>
          </a:solidFill>
          <a:ln/>
        </p:spPr>
        <p:style>
          <a:lnRef idx="2">
            <a:schemeClr val="accent2"/>
          </a:lnRef>
          <a:fillRef idx="1">
            <a:schemeClr val="lt1"/>
          </a:fillRef>
          <a:effectRef idx="0">
            <a:schemeClr val="accent2"/>
          </a:effectRef>
          <a:fontRef idx="minor">
            <a:schemeClr val="dk1"/>
          </a:fontRef>
        </p:style>
        <p:txBody>
          <a:bodyPr rot="0" spcFirstLastPara="1" vertOverflow="overflow" horzOverflow="overflow" vert="horz" wrap="square" lIns="25400" tIns="25400" rIns="25400" bIns="25400" numCol="1" spcCol="38100" rtlCol="0" anchor="ctr">
            <a:spAutoFit/>
          </a:bodyPr>
          <a:lstStyle/>
          <a:p>
            <a:pPr algn="ctr" defTabSz="412750">
              <a:lnSpc>
                <a:spcPct val="100000"/>
              </a:lnSpc>
              <a:spcBef>
                <a:spcPts val="0"/>
              </a:spcBef>
            </a:pPr>
            <a:endParaRPr lang="en-US" sz="3000" b="1">
              <a:solidFill>
                <a:srgbClr val="FFFFFF"/>
              </a:solidFill>
              <a:latin typeface="Helvetica Neue Medium"/>
              <a:ea typeface="Helvetica Neue Medium"/>
              <a:cs typeface="Helvetica Neue Medium"/>
              <a:sym typeface="Helvetica Neue Medium"/>
            </a:endParaRPr>
          </a:p>
          <a:p>
            <a:pPr algn="ctr" defTabSz="412750">
              <a:lnSpc>
                <a:spcPct val="100000"/>
              </a:lnSpc>
              <a:spcBef>
                <a:spcPts val="0"/>
              </a:spcBef>
            </a:pPr>
            <a:endParaRPr lang="en-US" sz="3000" b="1">
              <a:solidFill>
                <a:srgbClr val="FFFFFF"/>
              </a:solidFill>
              <a:latin typeface="Helvetica Neue Medium"/>
              <a:ea typeface="Helvetica Neue Medium"/>
              <a:cs typeface="Helvetica Neue Medium"/>
              <a:sym typeface="Helvetica Neue Medium"/>
            </a:endParaRPr>
          </a:p>
          <a:p>
            <a:pPr algn="ctr" defTabSz="412750">
              <a:lnSpc>
                <a:spcPct val="100000"/>
              </a:lnSpc>
              <a:spcBef>
                <a:spcPts val="0"/>
              </a:spcBef>
            </a:pPr>
            <a:r>
              <a:rPr lang="en-US" sz="3000" b="1">
                <a:solidFill>
                  <a:srgbClr val="FFFFFF"/>
                </a:solidFill>
                <a:latin typeface="Helvetica Neue Medium"/>
                <a:ea typeface="Helvetica Neue Medium"/>
                <a:cs typeface="Helvetica Neue Medium"/>
                <a:sym typeface="Helvetica Neue Medium"/>
              </a:rPr>
              <a:t>Questions?</a:t>
            </a:r>
          </a:p>
          <a:p>
            <a:pPr algn="ctr" defTabSz="412750">
              <a:lnSpc>
                <a:spcPct val="100000"/>
              </a:lnSpc>
              <a:spcBef>
                <a:spcPts val="0"/>
              </a:spcBef>
            </a:pPr>
            <a:endParaRPr lang="en-US" sz="3000" b="1">
              <a:solidFill>
                <a:srgbClr val="FFFFFF"/>
              </a:solidFill>
              <a:latin typeface="Helvetica Neue Medium"/>
              <a:ea typeface="Helvetica Neue Medium"/>
              <a:cs typeface="Helvetica Neue Medium"/>
              <a:sym typeface="Helvetica Neue Medium"/>
            </a:endParaRPr>
          </a:p>
          <a:p>
            <a:pPr algn="ctr" defTabSz="412750">
              <a:lnSpc>
                <a:spcPct val="100000"/>
              </a:lnSpc>
              <a:spcBef>
                <a:spcPts val="0"/>
              </a:spcBef>
            </a:pPr>
            <a:endParaRPr lang="en-US" sz="3000" b="1">
              <a:solidFill>
                <a:srgbClr val="FFFFFF"/>
              </a:solidFill>
              <a:latin typeface="Helvetica Neue Medium"/>
              <a:ea typeface="Helvetica Neue Medium"/>
              <a:cs typeface="Helvetica Neue Medium"/>
              <a:sym typeface="Helvetica Neue Medium"/>
            </a:endParaRPr>
          </a:p>
        </p:txBody>
      </p:sp>
    </p:spTree>
    <p:extLst>
      <p:ext uri="{BB962C8B-B14F-4D97-AF65-F5344CB8AC3E}">
        <p14:creationId xmlns:p14="http://schemas.microsoft.com/office/powerpoint/2010/main" val="3316224416"/>
      </p:ext>
    </p:extLst>
  </p:cSld>
  <p:clrMapOvr>
    <a:masterClrMapping/>
  </p:clrMapOvr>
  <p:transition spd="med"/>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picture containing outdoor, person&#10;&#10;Description automatically generated">
            <a:extLst>
              <a:ext uri="{FF2B5EF4-FFF2-40B4-BE49-F238E27FC236}">
                <a16:creationId xmlns:a16="http://schemas.microsoft.com/office/drawing/2014/main" id="{96ABBBCF-9741-1F47-9FD3-D0A34D3C9198}"/>
              </a:ext>
            </a:extLst>
          </p:cNvPr>
          <p:cNvPicPr>
            <a:picLocks noChangeAspect="1"/>
          </p:cNvPicPr>
          <p:nvPr/>
        </p:nvPicPr>
        <p:blipFill rotWithShape="1">
          <a:blip r:embed="rId2" cstate="email">
            <a:alphaModFix amt="40000"/>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184" name="Being Champions for Health Equity"/>
          <p:cNvSpPr txBox="1">
            <a:spLocks noGrp="1"/>
          </p:cNvSpPr>
          <p:nvPr>
            <p:ph type="ctrTitle"/>
          </p:nvPr>
        </p:nvSpPr>
        <p:spPr>
          <a:xfrm>
            <a:off x="571518" y="3429000"/>
            <a:ext cx="10740523" cy="750425"/>
          </a:xfrm>
          <a:prstGeom prst="rect">
            <a:avLst/>
          </a:prstGeom>
        </p:spPr>
        <p:txBody>
          <a:bodyPr anchor="t">
            <a:noAutofit/>
          </a:bodyPr>
          <a:lstStyle>
            <a:lvl1pPr algn="r" defTabSz="825500">
              <a:lnSpc>
                <a:spcPct val="100000"/>
              </a:lnSpc>
              <a:defRPr sz="8500" cap="none" spc="0">
                <a:solidFill>
                  <a:srgbClr val="EB8F6E"/>
                </a:solidFill>
                <a:latin typeface="SlateStd-Light"/>
                <a:ea typeface="SlateStd-Light"/>
                <a:cs typeface="SlateStd-Light"/>
                <a:sym typeface="SlateStd-Light"/>
              </a:defRPr>
            </a:lvl1pPr>
          </a:lstStyle>
          <a:p>
            <a:pPr algn="l"/>
            <a:r>
              <a:rPr lang="en-US" sz="5250">
                <a:solidFill>
                  <a:schemeClr val="tx1"/>
                </a:solidFill>
                <a:latin typeface="Abel"/>
              </a:rPr>
              <a:t>Community Panel Discussion</a:t>
            </a:r>
          </a:p>
        </p:txBody>
      </p:sp>
      <p:pic>
        <p:nvPicPr>
          <p:cNvPr id="5" name="EverThrive-HorizLogo-white.ai" descr="EverThrive-HorizLogo-white.ai">
            <a:extLst>
              <a:ext uri="{FF2B5EF4-FFF2-40B4-BE49-F238E27FC236}">
                <a16:creationId xmlns:a16="http://schemas.microsoft.com/office/drawing/2014/main" id="{F7AF298C-D241-B243-9EAE-E091BE7D005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235705" y="5528930"/>
            <a:ext cx="3480448" cy="944752"/>
          </a:xfrm>
          <a:prstGeom prst="rect">
            <a:avLst/>
          </a:prstGeom>
          <a:ln w="12700">
            <a:miter lim="400000"/>
          </a:ln>
        </p:spPr>
      </p:pic>
    </p:spTree>
    <p:extLst>
      <p:ext uri="{BB962C8B-B14F-4D97-AF65-F5344CB8AC3E}">
        <p14:creationId xmlns:p14="http://schemas.microsoft.com/office/powerpoint/2010/main" val="2467996916"/>
      </p:ext>
    </p:extLst>
  </p:cSld>
  <p:clrMapOvr>
    <a:masterClrMapping/>
  </p:clrMapOvr>
  <p:transition spd="med"/>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628649" y="284196"/>
            <a:ext cx="10985502" cy="2324101"/>
          </a:xfrm>
        </p:spPr>
        <p:txBody>
          <a:bodyPr>
            <a:normAutofit/>
          </a:bodyPr>
          <a:lstStyle/>
          <a:p>
            <a:pPr algn="ctr"/>
            <a:r>
              <a:rPr lang="en-US" sz="5750" dirty="0">
                <a:solidFill>
                  <a:schemeClr val="tx1"/>
                </a:solidFill>
              </a:rPr>
              <a:t>Welcome The Community </a:t>
            </a:r>
            <a:r>
              <a:rPr lang="en-US" sz="5750" dirty="0" err="1">
                <a:solidFill>
                  <a:schemeClr val="tx1"/>
                </a:solidFill>
              </a:rPr>
              <a:t>PanelistS</a:t>
            </a:r>
            <a:endParaRPr lang="en-US" sz="5750" dirty="0">
              <a:solidFill>
                <a:schemeClr val="tx1"/>
              </a:solidFill>
            </a:endParaRPr>
          </a:p>
        </p:txBody>
      </p:sp>
      <p:pic>
        <p:nvPicPr>
          <p:cNvPr id="6" name="Picture 5"/>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329815" y="5738843"/>
            <a:ext cx="2600170" cy="765115"/>
          </a:xfrm>
          <a:prstGeom prst="rect">
            <a:avLst/>
          </a:prstGeom>
        </p:spPr>
      </p:pic>
      <p:pic>
        <p:nvPicPr>
          <p:cNvPr id="7" name="Picture 6" descr="Illuminated Living: Motivational Minute | Community"/>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898900" y="3378886"/>
            <a:ext cx="4445000" cy="3290172"/>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spTree>
    <p:extLst>
      <p:ext uri="{BB962C8B-B14F-4D97-AF65-F5344CB8AC3E}">
        <p14:creationId xmlns:p14="http://schemas.microsoft.com/office/powerpoint/2010/main" val="3836634707"/>
      </p:ext>
    </p:extLst>
  </p:cSld>
  <p:clrMapOvr>
    <a:masterClrMapping/>
  </p:clrMapOvr>
  <p:transition spd="med"/>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FB6BD80-3A1E-061B-7BC7-008EEE645B58}"/>
              </a:ext>
            </a:extLst>
          </p:cNvPr>
          <p:cNvSpPr>
            <a:spLocks noGrp="1"/>
          </p:cNvSpPr>
          <p:nvPr>
            <p:ph type="title"/>
          </p:nvPr>
        </p:nvSpPr>
        <p:spPr/>
        <p:txBody>
          <a:bodyPr/>
          <a:lstStyle/>
          <a:p>
            <a:r>
              <a:rPr lang="en-US">
                <a:ea typeface="Lato Medium"/>
                <a:cs typeface="Lato Medium"/>
              </a:rPr>
              <a:t>Data </a:t>
            </a:r>
            <a:r>
              <a:rPr lang="en-US" err="1">
                <a:ea typeface="Lato Medium"/>
                <a:cs typeface="Lato Medium"/>
              </a:rPr>
              <a:t>Data</a:t>
            </a:r>
            <a:r>
              <a:rPr lang="en-US">
                <a:ea typeface="Lato Medium"/>
                <a:cs typeface="Lato Medium"/>
              </a:rPr>
              <a:t> </a:t>
            </a:r>
            <a:r>
              <a:rPr lang="en-US" err="1">
                <a:ea typeface="Lato Medium"/>
                <a:cs typeface="Lato Medium"/>
              </a:rPr>
              <a:t>Data</a:t>
            </a:r>
            <a:r>
              <a:rPr lang="en-US">
                <a:ea typeface="Lato Medium"/>
                <a:cs typeface="Lato Medium"/>
              </a:rPr>
              <a:t>!</a:t>
            </a:r>
            <a:endParaRPr lang="en-US"/>
          </a:p>
        </p:txBody>
      </p:sp>
      <p:graphicFrame>
        <p:nvGraphicFramePr>
          <p:cNvPr id="7" name="Content Placeholder 2">
            <a:extLst>
              <a:ext uri="{FF2B5EF4-FFF2-40B4-BE49-F238E27FC236}">
                <a16:creationId xmlns:a16="http://schemas.microsoft.com/office/drawing/2014/main" id="{882773DB-32B8-F411-6352-224328D010AE}"/>
              </a:ext>
            </a:extLst>
          </p:cNvPr>
          <p:cNvGraphicFramePr>
            <a:graphicFrameLocks noGrp="1"/>
          </p:cNvGraphicFramePr>
          <p:nvPr>
            <p:ph idx="1"/>
            <p:extLst>
              <p:ext uri="{D42A27DB-BD31-4B8C-83A1-F6EECF244321}">
                <p14:modId xmlns:p14="http://schemas.microsoft.com/office/powerpoint/2010/main" val="2926252182"/>
              </p:ext>
            </p:extLst>
          </p:nvPr>
        </p:nvGraphicFramePr>
        <p:xfrm>
          <a:off x="386751" y="1336795"/>
          <a:ext cx="11418498" cy="48401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Slide Number Placeholder 3">
            <a:extLst>
              <a:ext uri="{FF2B5EF4-FFF2-40B4-BE49-F238E27FC236}">
                <a16:creationId xmlns:a16="http://schemas.microsoft.com/office/drawing/2014/main" id="{AA7B4140-0D62-7CA2-FD98-DC8771B02164}"/>
              </a:ext>
            </a:extLst>
          </p:cNvPr>
          <p:cNvSpPr>
            <a:spLocks noGrp="1"/>
          </p:cNvSpPr>
          <p:nvPr>
            <p:ph type="sldNum" sz="quarter" idx="10"/>
          </p:nvPr>
        </p:nvSpPr>
        <p:spPr/>
        <p:txBody>
          <a:bodyPr/>
          <a:lstStyle/>
          <a:p>
            <a:fld id="{97033E4B-E3EB-3D46-B2D8-3159663620FA}" type="slidenum">
              <a:rPr lang="en-US" smtClean="0"/>
              <a:pPr/>
              <a:t>4</a:t>
            </a:fld>
            <a:endParaRPr lang="en-US"/>
          </a:p>
        </p:txBody>
      </p:sp>
      <p:sp>
        <p:nvSpPr>
          <p:cNvPr id="5" name="Footer Placeholder 4">
            <a:extLst>
              <a:ext uri="{FF2B5EF4-FFF2-40B4-BE49-F238E27FC236}">
                <a16:creationId xmlns:a16="http://schemas.microsoft.com/office/drawing/2014/main" id="{8795C809-6FDC-1DD0-1075-5D6591337D8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58036851"/>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 name="EverThrive Illinois works to improve the health of women, children and families over the lifespan.…"/>
          <p:cNvSpPr txBox="1">
            <a:spLocks noGrp="1"/>
          </p:cNvSpPr>
          <p:nvPr>
            <p:ph type="subTitle" sz="half" idx="1"/>
          </p:nvPr>
        </p:nvSpPr>
        <p:spPr>
          <a:xfrm>
            <a:off x="552492" y="1720182"/>
            <a:ext cx="6550437" cy="4994561"/>
          </a:xfrm>
          <a:prstGeom prst="rect">
            <a:avLst/>
          </a:prstGeom>
        </p:spPr>
        <p:txBody>
          <a:bodyPr lIns="50800" tIns="50800" rIns="50800" bIns="50800" anchor="t">
            <a:noAutofit/>
          </a:bodyPr>
          <a:lstStyle/>
          <a:p>
            <a:pPr defTabSz="228600">
              <a:lnSpc>
                <a:spcPct val="130000"/>
              </a:lnSpc>
              <a:spcBef>
                <a:spcPts val="900"/>
              </a:spcBef>
              <a:defRPr sz="4800" spc="480">
                <a:solidFill>
                  <a:srgbClr val="28B3A9"/>
                </a:solidFill>
                <a:latin typeface="+mj-lt"/>
                <a:ea typeface="+mj-ea"/>
                <a:cs typeface="+mj-cs"/>
                <a:sym typeface="SlateStd-Bold"/>
              </a:defRPr>
            </a:pPr>
            <a:r>
              <a:rPr lang="en-US" sz="1600">
                <a:latin typeface="Slate Std Light Condensed"/>
              </a:rPr>
              <a:t>I am a certified pregnancy, labor, childbirth, and postpartum doula who specializes in making hospital birth safe. I am also a doula advanced doula trainer (pregnancy complications, navigating hospital birth, and more.)I am a certified medical assistant, certified nurse assistant, and currently a student RN with Chamberlain College of Nursing. I worked as a unit secretary and patient care tech at Memorial Hospital East in the Family Care Birthing Center for 6 years. As well as the medical field for 13 years (primary care, Trauma, Psych, ER, Obstetrics, and Maternal Fetal Medicine</a:t>
            </a:r>
          </a:p>
        </p:txBody>
      </p:sp>
      <p:sp>
        <p:nvSpPr>
          <p:cNvPr id="184" name="Being Champions for Health Equity"/>
          <p:cNvSpPr txBox="1">
            <a:spLocks noGrp="1"/>
          </p:cNvSpPr>
          <p:nvPr>
            <p:ph type="ctrTitle"/>
          </p:nvPr>
        </p:nvSpPr>
        <p:spPr>
          <a:xfrm>
            <a:off x="451850" y="567190"/>
            <a:ext cx="11190016" cy="750425"/>
          </a:xfrm>
          <a:prstGeom prst="rect">
            <a:avLst/>
          </a:prstGeom>
        </p:spPr>
        <p:txBody>
          <a:bodyPr anchor="t">
            <a:noAutofit/>
          </a:bodyPr>
          <a:lstStyle>
            <a:lvl1pPr algn="r" defTabSz="825500">
              <a:lnSpc>
                <a:spcPct val="100000"/>
              </a:lnSpc>
              <a:defRPr sz="8500" cap="none" spc="0">
                <a:solidFill>
                  <a:srgbClr val="EB8F6E"/>
                </a:solidFill>
                <a:latin typeface="SlateStd-Light"/>
                <a:ea typeface="SlateStd-Light"/>
                <a:cs typeface="SlateStd-Light"/>
                <a:sym typeface="SlateStd-Light"/>
              </a:defRPr>
            </a:lvl1pPr>
          </a:lstStyle>
          <a:p>
            <a:pPr algn="l"/>
            <a:r>
              <a:rPr lang="en-US" sz="6600" dirty="0">
                <a:latin typeface="Abel"/>
              </a:rPr>
              <a:t>Charity Bean</a:t>
            </a:r>
          </a:p>
        </p:txBody>
      </p:sp>
      <p:pic>
        <p:nvPicPr>
          <p:cNvPr id="6" name="EverThrive-HorizLogo-green.png" descr="EverThrive-HorizLogo-green.png">
            <a:extLst>
              <a:ext uri="{FF2B5EF4-FFF2-40B4-BE49-F238E27FC236}">
                <a16:creationId xmlns:a16="http://schemas.microsoft.com/office/drawing/2014/main" id="{06DB31EF-532C-914D-815B-C6326C3F188A}"/>
              </a:ext>
            </a:extLst>
          </p:cNvPr>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9121615" y="5734740"/>
            <a:ext cx="2600888" cy="764342"/>
          </a:xfrm>
          <a:prstGeom prst="rect">
            <a:avLst/>
          </a:prstGeom>
          <a:ln w="12700">
            <a:miter lim="400000"/>
          </a:ln>
        </p:spPr>
      </p:pic>
      <p:pic>
        <p:nvPicPr>
          <p:cNvPr id="2" name="Picture 1">
            <a:extLst>
              <a:ext uri="{FF2B5EF4-FFF2-40B4-BE49-F238E27FC236}">
                <a16:creationId xmlns:a16="http://schemas.microsoft.com/office/drawing/2014/main" id="{64A2AAF9-7308-48AB-BCAF-0E2DA7484BF5}"/>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391613" y="765274"/>
            <a:ext cx="4247895" cy="4969466"/>
          </a:xfrm>
          <a:prstGeom prst="rect">
            <a:avLst/>
          </a:prstGeom>
        </p:spPr>
      </p:pic>
    </p:spTree>
    <p:extLst>
      <p:ext uri="{BB962C8B-B14F-4D97-AF65-F5344CB8AC3E}">
        <p14:creationId xmlns:p14="http://schemas.microsoft.com/office/powerpoint/2010/main" val="1533816137"/>
      </p:ext>
    </p:extLst>
  </p:cSld>
  <p:clrMapOvr>
    <a:masterClrMapping/>
  </p:clrMapOvr>
  <p:transition spd="med"/>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 name="EverThrive Illinois works to improve the health of women, children and families over the lifespan.…"/>
          <p:cNvSpPr txBox="1">
            <a:spLocks noGrp="1"/>
          </p:cNvSpPr>
          <p:nvPr>
            <p:ph type="subTitle" sz="half" idx="1"/>
          </p:nvPr>
        </p:nvSpPr>
        <p:spPr>
          <a:xfrm>
            <a:off x="552492" y="1720182"/>
            <a:ext cx="6550437" cy="4994561"/>
          </a:xfrm>
          <a:prstGeom prst="rect">
            <a:avLst/>
          </a:prstGeom>
        </p:spPr>
        <p:txBody>
          <a:bodyPr lIns="50800" tIns="50800" rIns="50800" bIns="50800" anchor="t">
            <a:noAutofit/>
          </a:bodyPr>
          <a:lstStyle/>
          <a:p>
            <a:pPr defTabSz="228600">
              <a:lnSpc>
                <a:spcPct val="130000"/>
              </a:lnSpc>
              <a:spcBef>
                <a:spcPts val="900"/>
              </a:spcBef>
              <a:defRPr sz="4800" spc="480">
                <a:solidFill>
                  <a:srgbClr val="28B3A9"/>
                </a:solidFill>
                <a:latin typeface="+mj-lt"/>
                <a:ea typeface="+mj-ea"/>
                <a:cs typeface="+mj-cs"/>
                <a:sym typeface="SlateStd-Bold"/>
              </a:defRPr>
            </a:pPr>
            <a:r>
              <a:rPr lang="en-US" sz="1600" dirty="0">
                <a:latin typeface="Slate Std Light Condensed"/>
              </a:rPr>
              <a:t>Debra is the Co-Chair of the </a:t>
            </a:r>
            <a:r>
              <a:rPr lang="en-US" sz="1600" dirty="0" err="1">
                <a:latin typeface="Slate Std Light Condensed"/>
              </a:rPr>
              <a:t>EverThrive</a:t>
            </a:r>
            <a:r>
              <a:rPr lang="en-US" sz="1600" dirty="0">
                <a:latin typeface="Slate Std Light Condensed"/>
              </a:rPr>
              <a:t> MCH Family Council and lives in the central IL region. Who has participated and engaged in many efforts involving the family experience.</a:t>
            </a:r>
          </a:p>
        </p:txBody>
      </p:sp>
      <p:sp>
        <p:nvSpPr>
          <p:cNvPr id="184" name="Being Champions for Health Equity"/>
          <p:cNvSpPr txBox="1">
            <a:spLocks noGrp="1"/>
          </p:cNvSpPr>
          <p:nvPr>
            <p:ph type="ctrTitle"/>
          </p:nvPr>
        </p:nvSpPr>
        <p:spPr>
          <a:xfrm>
            <a:off x="451850" y="567190"/>
            <a:ext cx="11190016" cy="750425"/>
          </a:xfrm>
          <a:prstGeom prst="rect">
            <a:avLst/>
          </a:prstGeom>
        </p:spPr>
        <p:txBody>
          <a:bodyPr anchor="t">
            <a:noAutofit/>
          </a:bodyPr>
          <a:lstStyle>
            <a:lvl1pPr algn="r" defTabSz="825500">
              <a:lnSpc>
                <a:spcPct val="100000"/>
              </a:lnSpc>
              <a:defRPr sz="8500" cap="none" spc="0">
                <a:solidFill>
                  <a:srgbClr val="EB8F6E"/>
                </a:solidFill>
                <a:latin typeface="SlateStd-Light"/>
                <a:ea typeface="SlateStd-Light"/>
                <a:cs typeface="SlateStd-Light"/>
                <a:sym typeface="SlateStd-Light"/>
              </a:defRPr>
            </a:lvl1pPr>
          </a:lstStyle>
          <a:p>
            <a:pPr algn="l"/>
            <a:r>
              <a:rPr lang="en-US" sz="6600" dirty="0">
                <a:latin typeface="Abel"/>
              </a:rPr>
              <a:t>Debra Draper</a:t>
            </a:r>
          </a:p>
        </p:txBody>
      </p:sp>
      <p:pic>
        <p:nvPicPr>
          <p:cNvPr id="6" name="EverThrive-HorizLogo-green.png" descr="EverThrive-HorizLogo-green.png">
            <a:extLst>
              <a:ext uri="{FF2B5EF4-FFF2-40B4-BE49-F238E27FC236}">
                <a16:creationId xmlns:a16="http://schemas.microsoft.com/office/drawing/2014/main" id="{06DB31EF-532C-914D-815B-C6326C3F188A}"/>
              </a:ext>
            </a:extLst>
          </p:cNvPr>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9121615" y="5734740"/>
            <a:ext cx="2600888" cy="764342"/>
          </a:xfrm>
          <a:prstGeom prst="rect">
            <a:avLst/>
          </a:prstGeom>
          <a:ln w="12700">
            <a:miter lim="400000"/>
          </a:ln>
        </p:spPr>
      </p:pic>
      <p:pic>
        <p:nvPicPr>
          <p:cNvPr id="2" name="Picture 1">
            <a:extLst>
              <a:ext uri="{FF2B5EF4-FFF2-40B4-BE49-F238E27FC236}">
                <a16:creationId xmlns:a16="http://schemas.microsoft.com/office/drawing/2014/main" id="{64A2AAF9-7308-48AB-BCAF-0E2DA7484BF5}"/>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391613" y="765274"/>
            <a:ext cx="4247895" cy="4969466"/>
          </a:xfrm>
          <a:prstGeom prst="rect">
            <a:avLst/>
          </a:prstGeom>
        </p:spPr>
      </p:pic>
    </p:spTree>
    <p:extLst>
      <p:ext uri="{BB962C8B-B14F-4D97-AF65-F5344CB8AC3E}">
        <p14:creationId xmlns:p14="http://schemas.microsoft.com/office/powerpoint/2010/main" val="1633347816"/>
      </p:ext>
    </p:extLst>
  </p:cSld>
  <p:clrMapOvr>
    <a:masterClrMapping/>
  </p:clrMapOvr>
  <p:transition spd="med"/>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 name="EverThrive Illinois works to improve the health of women, children and families over the lifespan.…"/>
          <p:cNvSpPr txBox="1">
            <a:spLocks noGrp="1"/>
          </p:cNvSpPr>
          <p:nvPr>
            <p:ph type="subTitle" sz="half" idx="1"/>
          </p:nvPr>
        </p:nvSpPr>
        <p:spPr>
          <a:xfrm>
            <a:off x="552492" y="1720183"/>
            <a:ext cx="5796937" cy="4136088"/>
          </a:xfrm>
          <a:prstGeom prst="rect">
            <a:avLst/>
          </a:prstGeom>
        </p:spPr>
        <p:txBody>
          <a:bodyPr lIns="50800" tIns="50800" rIns="50800" bIns="50800" anchor="t">
            <a:noAutofit/>
          </a:bodyPr>
          <a:lstStyle/>
          <a:p>
            <a:pPr defTabSz="228600">
              <a:lnSpc>
                <a:spcPct val="130000"/>
              </a:lnSpc>
              <a:spcBef>
                <a:spcPts val="900"/>
              </a:spcBef>
              <a:defRPr sz="4800" spc="480">
                <a:solidFill>
                  <a:srgbClr val="28B3A9"/>
                </a:solidFill>
                <a:latin typeface="+mj-lt"/>
                <a:ea typeface="+mj-ea"/>
                <a:cs typeface="+mj-cs"/>
                <a:sym typeface="SlateStd-Bold"/>
              </a:defRPr>
            </a:pPr>
            <a:r>
              <a:rPr lang="en-US" sz="1600" dirty="0">
                <a:latin typeface="Slate Std Light Condensed"/>
              </a:rPr>
              <a:t>Currently, I am the Male Involvement CHW.  I represent UIC-Healthy Start. I am new to this arena but not new to being an involved Dad. A black male from Chicago near the north side who has a passion for creating and delivering change. My passion has met a purpose. </a:t>
            </a:r>
          </a:p>
        </p:txBody>
      </p:sp>
      <p:sp>
        <p:nvSpPr>
          <p:cNvPr id="184" name="Being Champions for Health Equity"/>
          <p:cNvSpPr txBox="1">
            <a:spLocks noGrp="1"/>
          </p:cNvSpPr>
          <p:nvPr>
            <p:ph type="ctrTitle"/>
          </p:nvPr>
        </p:nvSpPr>
        <p:spPr>
          <a:xfrm>
            <a:off x="451850" y="567190"/>
            <a:ext cx="11190016" cy="750425"/>
          </a:xfrm>
          <a:prstGeom prst="rect">
            <a:avLst/>
          </a:prstGeom>
        </p:spPr>
        <p:txBody>
          <a:bodyPr anchor="t">
            <a:noAutofit/>
          </a:bodyPr>
          <a:lstStyle>
            <a:lvl1pPr algn="r" defTabSz="825500">
              <a:lnSpc>
                <a:spcPct val="100000"/>
              </a:lnSpc>
              <a:defRPr sz="8500" cap="none" spc="0">
                <a:solidFill>
                  <a:srgbClr val="EB8F6E"/>
                </a:solidFill>
                <a:latin typeface="SlateStd-Light"/>
                <a:ea typeface="SlateStd-Light"/>
                <a:cs typeface="SlateStd-Light"/>
                <a:sym typeface="SlateStd-Light"/>
              </a:defRPr>
            </a:lvl1pPr>
          </a:lstStyle>
          <a:p>
            <a:pPr algn="l"/>
            <a:r>
              <a:rPr lang="en-US" sz="6600" dirty="0">
                <a:latin typeface="Abel"/>
              </a:rPr>
              <a:t>Will Naugles</a:t>
            </a:r>
          </a:p>
        </p:txBody>
      </p:sp>
      <p:pic>
        <p:nvPicPr>
          <p:cNvPr id="6" name="EverThrive-HorizLogo-green.png" descr="EverThrive-HorizLogo-green.png">
            <a:extLst>
              <a:ext uri="{FF2B5EF4-FFF2-40B4-BE49-F238E27FC236}">
                <a16:creationId xmlns:a16="http://schemas.microsoft.com/office/drawing/2014/main" id="{06DB31EF-532C-914D-815B-C6326C3F188A}"/>
              </a:ext>
            </a:extLst>
          </p:cNvPr>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9121615" y="5734740"/>
            <a:ext cx="2600888" cy="764342"/>
          </a:xfrm>
          <a:prstGeom prst="rect">
            <a:avLst/>
          </a:prstGeom>
          <a:ln w="12700">
            <a:miter lim="400000"/>
          </a:ln>
        </p:spPr>
      </p:pic>
    </p:spTree>
    <p:extLst>
      <p:ext uri="{BB962C8B-B14F-4D97-AF65-F5344CB8AC3E}">
        <p14:creationId xmlns:p14="http://schemas.microsoft.com/office/powerpoint/2010/main" val="3325610332"/>
      </p:ext>
    </p:extLst>
  </p:cSld>
  <p:clrMapOvr>
    <a:masterClrMapping/>
  </p:clrMapOvr>
  <p:transition spd="med"/>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EverThrive-HorizLogo-green.png" descr="EverThrive-HorizLogo-green.png">
            <a:extLst>
              <a:ext uri="{FF2B5EF4-FFF2-40B4-BE49-F238E27FC236}">
                <a16:creationId xmlns:a16="http://schemas.microsoft.com/office/drawing/2014/main" id="{06DB31EF-532C-914D-815B-C6326C3F188A}"/>
              </a:ext>
            </a:extLst>
          </p:cNvPr>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9121615" y="5734740"/>
            <a:ext cx="2600888" cy="764342"/>
          </a:xfrm>
          <a:prstGeom prst="rect">
            <a:avLst/>
          </a:prstGeom>
          <a:ln w="12700">
            <a:miter lim="400000"/>
          </a:ln>
        </p:spPr>
      </p:pic>
      <p:sp>
        <p:nvSpPr>
          <p:cNvPr id="2" name="Rectangle: Rounded Corners 1">
            <a:extLst>
              <a:ext uri="{FF2B5EF4-FFF2-40B4-BE49-F238E27FC236}">
                <a16:creationId xmlns:a16="http://schemas.microsoft.com/office/drawing/2014/main" id="{7B66139A-8E35-43A0-9E8C-86CEE177BF96}"/>
              </a:ext>
            </a:extLst>
          </p:cNvPr>
          <p:cNvSpPr/>
          <p:nvPr/>
        </p:nvSpPr>
        <p:spPr>
          <a:xfrm>
            <a:off x="2353635" y="278439"/>
            <a:ext cx="6765350" cy="6186091"/>
          </a:xfrm>
          <a:prstGeom prst="roundRect">
            <a:avLst/>
          </a:prstGeom>
          <a:solidFill>
            <a:srgbClr val="1CA798"/>
          </a:solidFill>
          <a:ln/>
        </p:spPr>
        <p:style>
          <a:lnRef idx="2">
            <a:schemeClr val="accent2"/>
          </a:lnRef>
          <a:fillRef idx="1">
            <a:schemeClr val="lt1"/>
          </a:fillRef>
          <a:effectRef idx="0">
            <a:schemeClr val="accent2"/>
          </a:effectRef>
          <a:fontRef idx="minor">
            <a:schemeClr val="dk1"/>
          </a:fontRef>
        </p:style>
        <p:txBody>
          <a:bodyPr rot="0" spcFirstLastPara="1" vertOverflow="overflow" horzOverflow="overflow" vert="horz" wrap="square" lIns="25400" tIns="25400" rIns="25400" bIns="25400" numCol="1" spcCol="38100" rtlCol="0" anchor="ctr">
            <a:spAutoFit/>
          </a:bodyPr>
          <a:lstStyle/>
          <a:p>
            <a:pPr algn="ctr" defTabSz="412750">
              <a:lnSpc>
                <a:spcPct val="100000"/>
              </a:lnSpc>
              <a:spcBef>
                <a:spcPts val="0"/>
              </a:spcBef>
            </a:pPr>
            <a:endParaRPr lang="en-US" sz="3000" b="1">
              <a:solidFill>
                <a:srgbClr val="FFFFFF"/>
              </a:solidFill>
              <a:latin typeface="Helvetica Neue Medium"/>
              <a:ea typeface="Helvetica Neue Medium"/>
              <a:cs typeface="Helvetica Neue Medium"/>
              <a:sym typeface="Helvetica Neue Medium"/>
            </a:endParaRPr>
          </a:p>
          <a:p>
            <a:pPr algn="ctr" defTabSz="412750">
              <a:lnSpc>
                <a:spcPct val="100000"/>
              </a:lnSpc>
              <a:spcBef>
                <a:spcPts val="0"/>
              </a:spcBef>
            </a:pPr>
            <a:r>
              <a:rPr lang="en-US" sz="3000" b="1">
                <a:solidFill>
                  <a:srgbClr val="FFFFFF"/>
                </a:solidFill>
                <a:latin typeface="Helvetica Neue Medium"/>
                <a:ea typeface="Helvetica Neue Medium"/>
                <a:cs typeface="Helvetica Neue Medium"/>
                <a:sym typeface="Helvetica Neue Medium"/>
              </a:rPr>
              <a:t>How do you integrate feedback into your work, share with your team?</a:t>
            </a:r>
            <a:endParaRPr lang="en-US" sz="3000" b="1">
              <a:solidFill>
                <a:srgbClr val="FFFFFF"/>
              </a:solidFill>
              <a:latin typeface="Helvetica Neue Medium"/>
              <a:ea typeface="Helvetica Neue Medium"/>
              <a:cs typeface="Helvetica Neue Medium"/>
            </a:endParaRPr>
          </a:p>
          <a:p>
            <a:pPr algn="ctr" defTabSz="412750">
              <a:lnSpc>
                <a:spcPct val="100000"/>
              </a:lnSpc>
              <a:spcBef>
                <a:spcPts val="0"/>
              </a:spcBef>
            </a:pPr>
            <a:endParaRPr lang="en-US" sz="3000" b="1">
              <a:solidFill>
                <a:srgbClr val="FFFFFF"/>
              </a:solidFill>
              <a:latin typeface="Helvetica Neue Medium"/>
              <a:ea typeface="Helvetica Neue Medium"/>
              <a:cs typeface="Helvetica Neue Medium"/>
              <a:sym typeface="Helvetica Neue Medium"/>
            </a:endParaRPr>
          </a:p>
          <a:p>
            <a:pPr algn="ctr" defTabSz="412750">
              <a:lnSpc>
                <a:spcPct val="100000"/>
              </a:lnSpc>
              <a:spcBef>
                <a:spcPts val="0"/>
              </a:spcBef>
            </a:pPr>
            <a:r>
              <a:rPr lang="en-US" sz="3000" b="1">
                <a:solidFill>
                  <a:srgbClr val="FFFFFF"/>
                </a:solidFill>
                <a:latin typeface="Helvetica Neue Medium"/>
                <a:ea typeface="Helvetica Neue Medium"/>
                <a:cs typeface="Helvetica Neue Medium"/>
                <a:sym typeface="Helvetica Neue Medium"/>
              </a:rPr>
              <a:t>How to you follow up / make community input an ongoing process, have some group meeting regularly or / and select an individual for ongoing relationship / feedback?</a:t>
            </a:r>
          </a:p>
          <a:p>
            <a:pPr algn="ctr" defTabSz="412750">
              <a:lnSpc>
                <a:spcPct val="100000"/>
              </a:lnSpc>
              <a:spcBef>
                <a:spcPts val="0"/>
              </a:spcBef>
            </a:pPr>
            <a:endParaRPr lang="en-US" sz="3000" b="1">
              <a:solidFill>
                <a:srgbClr val="FFFFFF"/>
              </a:solidFill>
              <a:latin typeface="Helvetica Neue Medium"/>
              <a:ea typeface="Helvetica Neue Medium"/>
              <a:cs typeface="Helvetica Neue Medium"/>
              <a:sym typeface="Helvetica Neue Medium"/>
            </a:endParaRPr>
          </a:p>
        </p:txBody>
      </p:sp>
    </p:spTree>
    <p:extLst>
      <p:ext uri="{BB962C8B-B14F-4D97-AF65-F5344CB8AC3E}">
        <p14:creationId xmlns:p14="http://schemas.microsoft.com/office/powerpoint/2010/main" val="3721957562"/>
      </p:ext>
    </p:extLst>
  </p:cSld>
  <p:clrMapOvr>
    <a:masterClrMapping/>
  </p:clrMapOvr>
  <p:transition spd="med"/>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 name="Being Champions for Health Equity"/>
          <p:cNvSpPr txBox="1">
            <a:spLocks noGrp="1"/>
          </p:cNvSpPr>
          <p:nvPr>
            <p:ph type="ctrTitle"/>
          </p:nvPr>
        </p:nvSpPr>
        <p:spPr>
          <a:xfrm>
            <a:off x="1001985" y="370143"/>
            <a:ext cx="10740523" cy="750425"/>
          </a:xfrm>
          <a:prstGeom prst="rect">
            <a:avLst/>
          </a:prstGeom>
        </p:spPr>
        <p:txBody>
          <a:bodyPr anchor="t">
            <a:noAutofit/>
          </a:bodyPr>
          <a:lstStyle>
            <a:lvl1pPr algn="r" defTabSz="825500">
              <a:lnSpc>
                <a:spcPct val="100000"/>
              </a:lnSpc>
              <a:defRPr sz="8500" cap="none" spc="0">
                <a:solidFill>
                  <a:srgbClr val="EB8F6E"/>
                </a:solidFill>
                <a:latin typeface="SlateStd-Light"/>
                <a:ea typeface="SlateStd-Light"/>
                <a:cs typeface="SlateStd-Light"/>
                <a:sym typeface="SlateStd-Light"/>
              </a:defRPr>
            </a:lvl1pPr>
          </a:lstStyle>
          <a:p>
            <a:r>
              <a:rPr lang="en-US" sz="6600">
                <a:latin typeface="Abel"/>
              </a:rPr>
              <a:t>Putting your work into Action</a:t>
            </a:r>
          </a:p>
        </p:txBody>
      </p:sp>
      <p:pic>
        <p:nvPicPr>
          <p:cNvPr id="6" name="EverThrive-HorizLogo-green.png" descr="EverThrive-HorizLogo-green.png">
            <a:extLst>
              <a:ext uri="{FF2B5EF4-FFF2-40B4-BE49-F238E27FC236}">
                <a16:creationId xmlns:a16="http://schemas.microsoft.com/office/drawing/2014/main" id="{06DB31EF-532C-914D-815B-C6326C3F188A}"/>
              </a:ext>
            </a:extLst>
          </p:cNvPr>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9121615" y="5734740"/>
            <a:ext cx="2600888" cy="764342"/>
          </a:xfrm>
          <a:prstGeom prst="rect">
            <a:avLst/>
          </a:prstGeom>
          <a:ln w="12700">
            <a:miter lim="400000"/>
          </a:ln>
        </p:spPr>
      </p:pic>
      <p:sp>
        <p:nvSpPr>
          <p:cNvPr id="2" name="Rectangle: Rounded Corners 1">
            <a:extLst>
              <a:ext uri="{FF2B5EF4-FFF2-40B4-BE49-F238E27FC236}">
                <a16:creationId xmlns:a16="http://schemas.microsoft.com/office/drawing/2014/main" id="{EFC2C540-67FD-4D40-ACE6-A71E35D5BFB9}"/>
              </a:ext>
            </a:extLst>
          </p:cNvPr>
          <p:cNvSpPr/>
          <p:nvPr/>
        </p:nvSpPr>
        <p:spPr>
          <a:xfrm>
            <a:off x="1001985" y="1703275"/>
            <a:ext cx="4957944" cy="3410863"/>
          </a:xfrm>
          <a:prstGeom prst="roundRect">
            <a:avLst/>
          </a:prstGeom>
          <a:solidFill>
            <a:srgbClr val="1CA798"/>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25400" tIns="25400" rIns="25400" bIns="25400" numCol="1" spcCol="38100" rtlCol="0" anchor="ctr">
            <a:spAutoFit/>
          </a:bodyPr>
          <a:lstStyle/>
          <a:p>
            <a:pPr algn="ctr" defTabSz="228600">
              <a:lnSpc>
                <a:spcPct val="130000"/>
              </a:lnSpc>
              <a:spcBef>
                <a:spcPts val="900"/>
              </a:spcBef>
              <a:defRPr sz="4800" spc="480">
                <a:solidFill>
                  <a:srgbClr val="28B3A9"/>
                </a:solidFill>
                <a:latin typeface="+mj-lt"/>
                <a:ea typeface="+mj-ea"/>
                <a:cs typeface="+mj-cs"/>
                <a:sym typeface="SlateStd-Bold"/>
              </a:defRPr>
            </a:pPr>
            <a:r>
              <a:rPr lang="en-US" sz="3000">
                <a:ln>
                  <a:solidFill>
                    <a:schemeClr val="bg1"/>
                  </a:solidFill>
                </a:ln>
                <a:solidFill>
                  <a:schemeClr val="bg1"/>
                </a:solidFill>
                <a:latin typeface="Slate Std Light Condensed"/>
              </a:rPr>
              <a:t>What goals do you have for engaging community members in the future?</a:t>
            </a:r>
          </a:p>
          <a:p>
            <a:pPr algn="ctr" defTabSz="228600">
              <a:lnSpc>
                <a:spcPct val="130000"/>
              </a:lnSpc>
              <a:spcBef>
                <a:spcPts val="900"/>
              </a:spcBef>
              <a:defRPr sz="4800" spc="480">
                <a:solidFill>
                  <a:srgbClr val="28B3A9"/>
                </a:solidFill>
                <a:latin typeface="+mj-lt"/>
                <a:ea typeface="+mj-ea"/>
                <a:cs typeface="+mj-cs"/>
                <a:sym typeface="SlateStd-Bold"/>
              </a:defRPr>
            </a:pPr>
            <a:endParaRPr lang="en-US" sz="2000">
              <a:ln>
                <a:solidFill>
                  <a:srgbClr val="FFFFFF"/>
                </a:solidFill>
              </a:ln>
              <a:solidFill>
                <a:schemeClr val="bg1"/>
              </a:solidFill>
              <a:latin typeface="Slate Std Light Condensed" panose="020B0306040202020304" pitchFamily="34" charset="77"/>
            </a:endParaRPr>
          </a:p>
        </p:txBody>
      </p:sp>
      <p:sp>
        <p:nvSpPr>
          <p:cNvPr id="8" name="Rectangle: Rounded Corners 7">
            <a:extLst>
              <a:ext uri="{FF2B5EF4-FFF2-40B4-BE49-F238E27FC236}">
                <a16:creationId xmlns:a16="http://schemas.microsoft.com/office/drawing/2014/main" id="{7C9736AF-2FF6-41DA-9F0E-711B0F6BE902}"/>
              </a:ext>
            </a:extLst>
          </p:cNvPr>
          <p:cNvSpPr/>
          <p:nvPr/>
        </p:nvSpPr>
        <p:spPr>
          <a:xfrm>
            <a:off x="6372246" y="1720300"/>
            <a:ext cx="4957944" cy="4168517"/>
          </a:xfrm>
          <a:prstGeom prst="roundRect">
            <a:avLst/>
          </a:prstGeom>
          <a:solidFill>
            <a:srgbClr val="707EB1"/>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25400" tIns="25400" rIns="25400" bIns="25400" numCol="1" spcCol="38100" rtlCol="0" anchor="ctr">
            <a:spAutoFit/>
          </a:bodyPr>
          <a:lstStyle/>
          <a:p>
            <a:pPr algn="ctr" defTabSz="228600">
              <a:lnSpc>
                <a:spcPct val="130000"/>
              </a:lnSpc>
              <a:spcBef>
                <a:spcPts val="900"/>
              </a:spcBef>
              <a:defRPr sz="4800" spc="480">
                <a:solidFill>
                  <a:srgbClr val="28B3A9"/>
                </a:solidFill>
                <a:latin typeface="+mj-lt"/>
                <a:ea typeface="+mj-ea"/>
                <a:cs typeface="+mj-cs"/>
                <a:sym typeface="SlateStd-Bold"/>
              </a:defRPr>
            </a:pPr>
            <a:r>
              <a:rPr lang="en-US" sz="3000">
                <a:ln>
                  <a:solidFill>
                    <a:schemeClr val="bg1"/>
                  </a:solidFill>
                </a:ln>
                <a:solidFill>
                  <a:schemeClr val="bg1"/>
                </a:solidFill>
                <a:latin typeface="Slate Std Light Condensed" panose="020B0306040202020304" pitchFamily="34" charset="77"/>
              </a:rPr>
              <a:t>What is one action item that you are committed to moving forward this week to make progress towards this goal?</a:t>
            </a:r>
          </a:p>
        </p:txBody>
      </p:sp>
    </p:spTree>
    <p:extLst>
      <p:ext uri="{BB962C8B-B14F-4D97-AF65-F5344CB8AC3E}">
        <p14:creationId xmlns:p14="http://schemas.microsoft.com/office/powerpoint/2010/main" val="1962365431"/>
      </p:ext>
    </p:extLst>
  </p:cSld>
  <p:clrMapOvr>
    <a:masterClrMapping/>
  </p:clrMapOvr>
  <p:transition spd="med"/>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 name="EverThrive Illinois works to improve the health of women, children and families over the lifespan.…"/>
          <p:cNvSpPr txBox="1">
            <a:spLocks noGrp="1"/>
          </p:cNvSpPr>
          <p:nvPr>
            <p:ph type="subTitle" sz="half" idx="1"/>
          </p:nvPr>
        </p:nvSpPr>
        <p:spPr>
          <a:xfrm>
            <a:off x="469498" y="1943100"/>
            <a:ext cx="10871602" cy="4350129"/>
          </a:xfrm>
          <a:prstGeom prst="rect">
            <a:avLst/>
          </a:prstGeom>
        </p:spPr>
        <p:txBody>
          <a:bodyPr>
            <a:normAutofit/>
          </a:bodyPr>
          <a:lstStyle/>
          <a:p>
            <a:pPr algn="ctr" defTabSz="228600">
              <a:lnSpc>
                <a:spcPct val="130000"/>
              </a:lnSpc>
              <a:spcBef>
                <a:spcPts val="900"/>
              </a:spcBef>
              <a:defRPr sz="4800" spc="480">
                <a:solidFill>
                  <a:srgbClr val="28B3A9"/>
                </a:solidFill>
                <a:latin typeface="+mj-lt"/>
                <a:ea typeface="+mj-ea"/>
                <a:cs typeface="+mj-cs"/>
                <a:sym typeface="SlateStd-Bold"/>
              </a:defRPr>
            </a:pPr>
            <a:r>
              <a:rPr lang="en-US">
                <a:latin typeface="Slate Std Light Condensed" panose="020B0306040202020304" pitchFamily="34" charset="77"/>
              </a:rPr>
              <a:t>Please help us serve you in the future by completing our brief survey!</a:t>
            </a:r>
          </a:p>
          <a:p>
            <a:pPr defTabSz="228600">
              <a:lnSpc>
                <a:spcPct val="130000"/>
              </a:lnSpc>
              <a:spcBef>
                <a:spcPts val="900"/>
              </a:spcBef>
              <a:defRPr sz="4800" spc="480">
                <a:solidFill>
                  <a:srgbClr val="28B3A9"/>
                </a:solidFill>
                <a:latin typeface="+mj-lt"/>
                <a:ea typeface="+mj-ea"/>
                <a:cs typeface="+mj-cs"/>
                <a:sym typeface="SlateStd-Bold"/>
              </a:defRPr>
            </a:pPr>
            <a:endParaRPr lang="en-US">
              <a:latin typeface="Slate Std Light Condensed" panose="020B0306040202020304" pitchFamily="34" charset="77"/>
            </a:endParaRPr>
          </a:p>
        </p:txBody>
      </p:sp>
      <p:sp>
        <p:nvSpPr>
          <p:cNvPr id="184" name="Being Champions for Health Equity"/>
          <p:cNvSpPr txBox="1">
            <a:spLocks noGrp="1"/>
          </p:cNvSpPr>
          <p:nvPr>
            <p:ph type="ctrTitle"/>
          </p:nvPr>
        </p:nvSpPr>
        <p:spPr>
          <a:xfrm>
            <a:off x="990171" y="387863"/>
            <a:ext cx="10740523" cy="750425"/>
          </a:xfrm>
          <a:prstGeom prst="rect">
            <a:avLst/>
          </a:prstGeom>
        </p:spPr>
        <p:txBody>
          <a:bodyPr anchor="t">
            <a:noAutofit/>
          </a:bodyPr>
          <a:lstStyle>
            <a:lvl1pPr algn="r" defTabSz="825500">
              <a:lnSpc>
                <a:spcPct val="100000"/>
              </a:lnSpc>
              <a:defRPr sz="8500" cap="none" spc="0">
                <a:solidFill>
                  <a:srgbClr val="EB8F6E"/>
                </a:solidFill>
                <a:latin typeface="SlateStd-Light"/>
                <a:ea typeface="SlateStd-Light"/>
                <a:cs typeface="SlateStd-Light"/>
                <a:sym typeface="SlateStd-Light"/>
              </a:defRPr>
            </a:lvl1pPr>
          </a:lstStyle>
          <a:p>
            <a:r>
              <a:rPr lang="en-US">
                <a:latin typeface="Abel" panose="02000506030000020004" pitchFamily="2" charset="0"/>
              </a:rPr>
              <a:t>Wrap up</a:t>
            </a:r>
          </a:p>
        </p:txBody>
      </p:sp>
      <p:pic>
        <p:nvPicPr>
          <p:cNvPr id="6" name="EverThrive-HorizLogo-green.png" descr="EverThrive-HorizLogo-green.png">
            <a:extLst>
              <a:ext uri="{FF2B5EF4-FFF2-40B4-BE49-F238E27FC236}">
                <a16:creationId xmlns:a16="http://schemas.microsoft.com/office/drawing/2014/main" id="{06DB31EF-532C-914D-815B-C6326C3F188A}"/>
              </a:ext>
            </a:extLst>
          </p:cNvPr>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9121615" y="5734740"/>
            <a:ext cx="2600888" cy="764342"/>
          </a:xfrm>
          <a:prstGeom prst="rect">
            <a:avLst/>
          </a:prstGeom>
          <a:ln w="12700">
            <a:miter lim="400000"/>
          </a:ln>
        </p:spPr>
      </p:pic>
    </p:spTree>
    <p:extLst>
      <p:ext uri="{BB962C8B-B14F-4D97-AF65-F5344CB8AC3E}">
        <p14:creationId xmlns:p14="http://schemas.microsoft.com/office/powerpoint/2010/main" val="2115937653"/>
      </p:ext>
    </p:extLst>
  </p:cSld>
  <p:clrMapOvr>
    <a:masterClrMapping/>
  </p:clrMapOvr>
  <p:transition spd="med"/>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0B38CF8-6E34-D12A-7110-25845360EC69}"/>
              </a:ext>
            </a:extLst>
          </p:cNvPr>
          <p:cNvSpPr>
            <a:spLocks noGrp="1"/>
          </p:cNvSpPr>
          <p:nvPr>
            <p:ph type="title"/>
          </p:nvPr>
        </p:nvSpPr>
        <p:spPr/>
        <p:txBody>
          <a:bodyPr/>
          <a:lstStyle/>
          <a:p>
            <a:r>
              <a:rPr lang="en-US"/>
              <a:t>Survey Links</a:t>
            </a:r>
          </a:p>
        </p:txBody>
      </p:sp>
      <p:sp>
        <p:nvSpPr>
          <p:cNvPr id="3" name="Content Placeholder 2">
            <a:extLst>
              <a:ext uri="{FF2B5EF4-FFF2-40B4-BE49-F238E27FC236}">
                <a16:creationId xmlns:a16="http://schemas.microsoft.com/office/drawing/2014/main" id="{74EF0E8A-4DDB-6822-CE48-BC535F3FE813}"/>
              </a:ext>
            </a:extLst>
          </p:cNvPr>
          <p:cNvSpPr>
            <a:spLocks noGrp="1"/>
          </p:cNvSpPr>
          <p:nvPr>
            <p:ph idx="1"/>
          </p:nvPr>
        </p:nvSpPr>
        <p:spPr/>
        <p:txBody>
          <a:bodyPr/>
          <a:lstStyle/>
          <a:p>
            <a:pPr marL="0" indent="0">
              <a:lnSpc>
                <a:spcPct val="107000"/>
              </a:lnSpc>
              <a:spcBef>
                <a:spcPts val="0"/>
              </a:spcBef>
              <a:buNone/>
            </a:pPr>
            <a:r>
              <a:rPr lang="en-US">
                <a:latin typeface="Calibri" panose="020F0502020204030204" pitchFamily="34" charset="0"/>
                <a:ea typeface="Calibri" panose="020F0502020204030204" pitchFamily="34" charset="0"/>
                <a:cs typeface="Calibri" panose="020F0502020204030204" pitchFamily="34" charset="0"/>
              </a:rPr>
              <a:t>Community Member Survey</a:t>
            </a:r>
            <a:endParaRPr lang="en-US">
              <a:latin typeface="Calibri" panose="020F0502020204030204" pitchFamily="34" charset="0"/>
              <a:ea typeface="Calibri" panose="020F0502020204030204" pitchFamily="34" charset="0"/>
              <a:cs typeface="Times New Roman" panose="02020603050405020304" pitchFamily="18" charset="0"/>
            </a:endParaRPr>
          </a:p>
          <a:p>
            <a:pPr marL="0" indent="0">
              <a:lnSpc>
                <a:spcPct val="107000"/>
              </a:lnSpc>
              <a:spcBef>
                <a:spcPts val="0"/>
              </a:spcBef>
              <a:buNone/>
            </a:pPr>
            <a:r>
              <a:rPr lang="en-US" u="sng">
                <a:solidFill>
                  <a:srgbClr val="0000FF"/>
                </a:solidFill>
                <a:latin typeface="Calibri" panose="020F0502020204030204" pitchFamily="34" charset="0"/>
                <a:ea typeface="Calibri" panose="020F0502020204030204" pitchFamily="34" charset="0"/>
                <a:cs typeface="Calibri" panose="020F0502020204030204" pitchFamily="34" charset="0"/>
                <a:hlinkClick r:id="rId3"/>
              </a:rPr>
              <a:t>https://www.surveymonkey.com/r/BirthEquity</a:t>
            </a:r>
            <a:endParaRPr lang="en-US">
              <a:latin typeface="Calibri" panose="020F0502020204030204" pitchFamily="34" charset="0"/>
              <a:ea typeface="Calibri" panose="020F0502020204030204" pitchFamily="34" charset="0"/>
              <a:cs typeface="Times New Roman" panose="02020603050405020304" pitchFamily="18" charset="0"/>
            </a:endParaRPr>
          </a:p>
          <a:p>
            <a:pPr marL="0" indent="0">
              <a:lnSpc>
                <a:spcPct val="107000"/>
              </a:lnSpc>
              <a:spcBef>
                <a:spcPts val="0"/>
              </a:spcBef>
              <a:buNone/>
            </a:pPr>
            <a:r>
              <a:rPr lang="en-US">
                <a:latin typeface="Calibri" panose="020F0502020204030204" pitchFamily="34" charset="0"/>
                <a:ea typeface="Calibri" panose="020F0502020204030204" pitchFamily="34" charset="0"/>
                <a:cs typeface="Calibri" panose="020F0502020204030204" pitchFamily="34" charset="0"/>
              </a:rPr>
              <a:t> </a:t>
            </a:r>
            <a:endParaRPr lang="en-US">
              <a:latin typeface="Calibri" panose="020F0502020204030204" pitchFamily="34" charset="0"/>
              <a:ea typeface="Calibri" panose="020F0502020204030204" pitchFamily="34" charset="0"/>
              <a:cs typeface="Times New Roman" panose="02020603050405020304" pitchFamily="18" charset="0"/>
            </a:endParaRPr>
          </a:p>
          <a:p>
            <a:pPr marL="0" indent="0">
              <a:lnSpc>
                <a:spcPct val="107000"/>
              </a:lnSpc>
              <a:spcBef>
                <a:spcPts val="0"/>
              </a:spcBef>
              <a:buNone/>
            </a:pPr>
            <a:r>
              <a:rPr lang="en-US">
                <a:latin typeface="Calibri" panose="020F0502020204030204" pitchFamily="34" charset="0"/>
                <a:ea typeface="Calibri" panose="020F0502020204030204" pitchFamily="34" charset="0"/>
                <a:cs typeface="Calibri" panose="020F0502020204030204" pitchFamily="34" charset="0"/>
              </a:rPr>
              <a:t>Hospital/Provider Survey</a:t>
            </a:r>
            <a:endParaRPr lang="en-US">
              <a:latin typeface="Calibri" panose="020F0502020204030204" pitchFamily="34" charset="0"/>
              <a:ea typeface="Calibri" panose="020F0502020204030204" pitchFamily="34" charset="0"/>
              <a:cs typeface="Times New Roman" panose="02020603050405020304" pitchFamily="18" charset="0"/>
            </a:endParaRPr>
          </a:p>
          <a:p>
            <a:pPr marL="0" indent="0">
              <a:lnSpc>
                <a:spcPct val="107000"/>
              </a:lnSpc>
              <a:spcBef>
                <a:spcPts val="0"/>
              </a:spcBef>
              <a:buNone/>
            </a:pPr>
            <a:r>
              <a:rPr lang="en-US" u="sng">
                <a:solidFill>
                  <a:srgbClr val="0000FF"/>
                </a:solidFill>
                <a:latin typeface="Calibri" panose="020F0502020204030204" pitchFamily="34" charset="0"/>
                <a:ea typeface="Calibri" panose="020F0502020204030204" pitchFamily="34" charset="0"/>
                <a:cs typeface="Calibri" panose="020F0502020204030204" pitchFamily="34" charset="0"/>
                <a:hlinkClick r:id="rId4"/>
              </a:rPr>
              <a:t>https://www.surveymonkey.com/r/hospitalbirthequity</a:t>
            </a:r>
            <a:endParaRPr lang="en-US">
              <a:latin typeface="Calibri" panose="020F0502020204030204" pitchFamily="34" charset="0"/>
              <a:ea typeface="Calibri" panose="020F0502020204030204" pitchFamily="34" charset="0"/>
              <a:cs typeface="Times New Roman" panose="02020603050405020304" pitchFamily="18" charset="0"/>
            </a:endParaRPr>
          </a:p>
          <a:p>
            <a:pPr marL="0" indent="0">
              <a:lnSpc>
                <a:spcPct val="107000"/>
              </a:lnSpc>
              <a:spcBef>
                <a:spcPts val="0"/>
              </a:spcBef>
              <a:buNone/>
            </a:pPr>
            <a:r>
              <a:rPr lang="en-US">
                <a:latin typeface="Calibri" panose="020F0502020204030204" pitchFamily="34" charset="0"/>
                <a:ea typeface="Calibri" panose="020F0502020204030204" pitchFamily="34" charset="0"/>
                <a:cs typeface="Calibri" panose="020F0502020204030204" pitchFamily="34" charset="0"/>
              </a:rPr>
              <a:t> </a:t>
            </a:r>
            <a:endParaRPr lang="en-US">
              <a:latin typeface="Calibri" panose="020F0502020204030204" pitchFamily="34" charset="0"/>
              <a:ea typeface="Calibri" panose="020F0502020204030204" pitchFamily="34" charset="0"/>
              <a:cs typeface="Times New Roman" panose="02020603050405020304" pitchFamily="18" charset="0"/>
            </a:endParaRPr>
          </a:p>
          <a:p>
            <a:pPr marL="0">
              <a:lnSpc>
                <a:spcPct val="107000"/>
              </a:lnSpc>
              <a:spcBef>
                <a:spcPts val="0"/>
              </a:spcBef>
              <a:spcAft>
                <a:spcPts val="400"/>
              </a:spcAft>
            </a:pPr>
            <a:endParaRPr lang="en-US">
              <a:latin typeface="Calibri" panose="020F0502020204030204" pitchFamily="34" charset="0"/>
              <a:ea typeface="Calibri" panose="020F0502020204030204" pitchFamily="34" charset="0"/>
              <a:cs typeface="Times New Roman" panose="02020603050405020304" pitchFamily="18" charset="0"/>
            </a:endParaRPr>
          </a:p>
          <a:p>
            <a:endParaRPr lang="en-US"/>
          </a:p>
        </p:txBody>
      </p:sp>
      <p:sp>
        <p:nvSpPr>
          <p:cNvPr id="4" name="Slide Number Placeholder 3">
            <a:extLst>
              <a:ext uri="{FF2B5EF4-FFF2-40B4-BE49-F238E27FC236}">
                <a16:creationId xmlns:a16="http://schemas.microsoft.com/office/drawing/2014/main" id="{03CC3A83-4A7A-EF4C-A103-194E5EBA5764}"/>
              </a:ext>
            </a:extLst>
          </p:cNvPr>
          <p:cNvSpPr>
            <a:spLocks noGrp="1"/>
          </p:cNvSpPr>
          <p:nvPr>
            <p:ph type="sldNum" sz="quarter" idx="10"/>
          </p:nvPr>
        </p:nvSpPr>
        <p:spPr/>
        <p:txBody>
          <a:bodyPr/>
          <a:lstStyle/>
          <a:p>
            <a:fld id="{97033E4B-E3EB-3D46-B2D8-3159663620FA}" type="slidenum">
              <a:rPr lang="en-US" smtClean="0"/>
              <a:pPr/>
              <a:t>46</a:t>
            </a:fld>
            <a:endParaRPr lang="en-US"/>
          </a:p>
        </p:txBody>
      </p:sp>
      <p:sp>
        <p:nvSpPr>
          <p:cNvPr id="5" name="Footer Placeholder 4">
            <a:extLst>
              <a:ext uri="{FF2B5EF4-FFF2-40B4-BE49-F238E27FC236}">
                <a16:creationId xmlns:a16="http://schemas.microsoft.com/office/drawing/2014/main" id="{B378BA0C-36AB-1829-64AD-6486C64DB901}"/>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40780445"/>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7E8285"/>
        </a:solidFill>
        <a:effectLst/>
      </p:bgPr>
    </p:bg>
    <p:spTree>
      <p:nvGrpSpPr>
        <p:cNvPr id="1" name=""/>
        <p:cNvGrpSpPr/>
        <p:nvPr/>
      </p:nvGrpSpPr>
      <p:grpSpPr>
        <a:xfrm>
          <a:off x="0" y="0"/>
          <a:ext cx="0" cy="0"/>
          <a:chOff x="0" y="0"/>
          <a:chExt cx="0" cy="0"/>
        </a:xfrm>
      </p:grpSpPr>
      <p:pic>
        <p:nvPicPr>
          <p:cNvPr id="193" name="Screen Shot 2020-12-30 at 5.37.15 PM.png" descr="Screen Shot 2020-12-30 at 5.37.15 PM.png"/>
          <p:cNvPicPr>
            <a:picLocks noChangeAspect="1"/>
          </p:cNvPicPr>
          <p:nvPr/>
        </p:nvPicPr>
        <p:blipFill rotWithShape="1">
          <a:blip r:embed="rId3" cstate="screen">
            <a:alphaModFix amt="25000"/>
            <a:extLst>
              <a:ext uri="{28A0092B-C50C-407E-A947-70E740481C1C}">
                <a14:useLocalDpi xmlns:a14="http://schemas.microsoft.com/office/drawing/2010/main"/>
              </a:ext>
            </a:extLst>
          </a:blip>
          <a:srcRect/>
          <a:stretch/>
        </p:blipFill>
        <p:spPr>
          <a:xfrm>
            <a:off x="0" y="-1"/>
            <a:ext cx="12093116" cy="6858001"/>
          </a:xfrm>
          <a:prstGeom prst="rect">
            <a:avLst/>
          </a:prstGeom>
          <a:ln w="12700">
            <a:miter lim="400000"/>
          </a:ln>
        </p:spPr>
      </p:pic>
      <p:pic>
        <p:nvPicPr>
          <p:cNvPr id="191" name="EverThrive-HorizLogo-white.ai" descr="EverThrive-HorizLogo-white.ai"/>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9115265" y="5767683"/>
            <a:ext cx="2600888" cy="705999"/>
          </a:xfrm>
          <a:prstGeom prst="rect">
            <a:avLst/>
          </a:prstGeom>
          <a:ln w="12700">
            <a:miter lim="400000"/>
          </a:ln>
        </p:spPr>
      </p:pic>
      <p:sp>
        <p:nvSpPr>
          <p:cNvPr id="192" name="visit our website www.everthriveil.org…"/>
          <p:cNvSpPr txBox="1">
            <a:spLocks noGrp="1"/>
          </p:cNvSpPr>
          <p:nvPr>
            <p:ph type="subTitle" sz="half" idx="1"/>
          </p:nvPr>
        </p:nvSpPr>
        <p:spPr>
          <a:xfrm>
            <a:off x="98884" y="2509436"/>
            <a:ext cx="12146632" cy="1839128"/>
          </a:xfrm>
          <a:prstGeom prst="rect">
            <a:avLst/>
          </a:prstGeom>
        </p:spPr>
        <p:txBody>
          <a:bodyPr lIns="0" tIns="0" rIns="0" bIns="0">
            <a:noAutofit/>
          </a:bodyPr>
          <a:lstStyle/>
          <a:p>
            <a:pPr algn="ctr" defTabSz="228600">
              <a:defRPr sz="3500" spc="175">
                <a:latin typeface="+mj-lt"/>
                <a:ea typeface="+mj-ea"/>
                <a:cs typeface="+mj-cs"/>
                <a:sym typeface="SlateStd-Bold"/>
              </a:defRPr>
            </a:pPr>
            <a:r>
              <a:rPr lang="en-US" sz="3750">
                <a:latin typeface="Abel" panose="02000506030000020004" pitchFamily="2" charset="0"/>
              </a:rPr>
              <a:t>THANK YOU!!</a:t>
            </a:r>
            <a:endParaRPr sz="3750">
              <a:latin typeface="Abel" panose="02000506030000020004" pitchFamily="2" charset="0"/>
            </a:endParaRPr>
          </a:p>
        </p:txBody>
      </p:sp>
      <p:pic>
        <p:nvPicPr>
          <p:cNvPr id="2" name="Picture 1">
            <a:extLst>
              <a:ext uri="{FF2B5EF4-FFF2-40B4-BE49-F238E27FC236}">
                <a16:creationId xmlns:a16="http://schemas.microsoft.com/office/drawing/2014/main" id="{4A9F189C-4745-402D-AE82-0ADDDEC850FE}"/>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8768" y="0"/>
            <a:ext cx="12094464" cy="6858000"/>
          </a:xfrm>
          <a:prstGeom prst="rect">
            <a:avLst/>
          </a:prstGeom>
        </p:spPr>
      </p:pic>
    </p:spTree>
    <p:extLst>
      <p:ext uri="{BB962C8B-B14F-4D97-AF65-F5344CB8AC3E}">
        <p14:creationId xmlns:p14="http://schemas.microsoft.com/office/powerpoint/2010/main" val="2724710236"/>
      </p:ext>
    </p:extLst>
  </p:cSld>
  <p:clrMapOvr>
    <a:masterClrMapping/>
  </p:clrMapOvr>
  <p:transition spd="med"/>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B40746-8810-4130-F4C3-F52242E6F80F}"/>
              </a:ext>
            </a:extLst>
          </p:cNvPr>
          <p:cNvSpPr>
            <a:spLocks noGrp="1"/>
          </p:cNvSpPr>
          <p:nvPr>
            <p:ph type="title"/>
          </p:nvPr>
        </p:nvSpPr>
        <p:spPr>
          <a:xfrm>
            <a:off x="1413310" y="1022009"/>
            <a:ext cx="10270945" cy="2014679"/>
          </a:xfrm>
        </p:spPr>
        <p:txBody>
          <a:bodyPr/>
          <a:lstStyle/>
          <a:p>
            <a:r>
              <a:rPr lang="en-US">
                <a:ea typeface="Calibri"/>
                <a:cs typeface="Calibri"/>
              </a:rPr>
              <a:t>Our ILPQC Goal for Patient Engagement</a:t>
            </a:r>
          </a:p>
        </p:txBody>
      </p:sp>
      <p:sp>
        <p:nvSpPr>
          <p:cNvPr id="3" name="Subtitle 2">
            <a:extLst>
              <a:ext uri="{FF2B5EF4-FFF2-40B4-BE49-F238E27FC236}">
                <a16:creationId xmlns:a16="http://schemas.microsoft.com/office/drawing/2014/main" id="{2476EE25-1807-3450-B858-BF7634CD1DEB}"/>
              </a:ext>
            </a:extLst>
          </p:cNvPr>
          <p:cNvSpPr>
            <a:spLocks noGrp="1"/>
          </p:cNvSpPr>
          <p:nvPr>
            <p:ph type="subTitle" idx="1"/>
          </p:nvPr>
        </p:nvSpPr>
        <p:spPr>
          <a:xfrm>
            <a:off x="1413310" y="3081639"/>
            <a:ext cx="7675728" cy="986569"/>
          </a:xfrm>
        </p:spPr>
        <p:txBody>
          <a:bodyPr vert="horz" lIns="91440" tIns="45720" rIns="91440" bIns="45720" rtlCol="0" anchor="t">
            <a:noAutofit/>
          </a:bodyPr>
          <a:lstStyle/>
          <a:p>
            <a:endParaRPr lang="en-US" sz="2600" b="1"/>
          </a:p>
        </p:txBody>
      </p:sp>
    </p:spTree>
    <p:extLst>
      <p:ext uri="{BB962C8B-B14F-4D97-AF65-F5344CB8AC3E}">
        <p14:creationId xmlns:p14="http://schemas.microsoft.com/office/powerpoint/2010/main" val="292763712"/>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EBC1F801-7161-9E6E-EC10-57053C2B5777}"/>
              </a:ext>
            </a:extLst>
          </p:cNvPr>
          <p:cNvPicPr>
            <a:picLocks noChangeAspect="1"/>
          </p:cNvPicPr>
          <p:nvPr/>
        </p:nvPicPr>
        <p:blipFill rotWithShape="1">
          <a:blip r:embed="rId2" cstate="email">
            <a:duotone>
              <a:schemeClr val="bg2">
                <a:shade val="45000"/>
                <a:satMod val="135000"/>
              </a:schemeClr>
              <a:prstClr val="white"/>
            </a:duotone>
            <a:extLst>
              <a:ext uri="{28A0092B-C50C-407E-A947-70E740481C1C}">
                <a14:useLocalDpi xmlns:a14="http://schemas.microsoft.com/office/drawing/2010/main"/>
              </a:ext>
            </a:extLst>
          </a:blip>
          <a:srcRect/>
          <a:stretch/>
        </p:blipFill>
        <p:spPr>
          <a:xfrm>
            <a:off x="20" y="10"/>
            <a:ext cx="12191980" cy="6857990"/>
          </a:xfrm>
          <a:prstGeom prst="rect">
            <a:avLst/>
          </a:prstGeom>
        </p:spPr>
      </p:pic>
      <p:sp>
        <p:nvSpPr>
          <p:cNvPr id="12" name="Rectangle 11">
            <a:extLst>
              <a:ext uri="{FF2B5EF4-FFF2-40B4-BE49-F238E27FC236}">
                <a16:creationId xmlns:a16="http://schemas.microsoft.com/office/drawing/2014/main" id="{B50AB553-2A96-4A92-96F2-93548E09695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gradFill>
            <a:gsLst>
              <a:gs pos="10000">
                <a:schemeClr val="bg2">
                  <a:alpha val="68000"/>
                </a:schemeClr>
              </a:gs>
              <a:gs pos="85000">
                <a:schemeClr val="bg2">
                  <a:alpha val="97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A1A71801-3FA0-4628-A37F-463D60C49BFE}"/>
              </a:ext>
            </a:extLst>
          </p:cNvPr>
          <p:cNvSpPr>
            <a:spLocks noGrp="1"/>
          </p:cNvSpPr>
          <p:nvPr>
            <p:ph type="title"/>
          </p:nvPr>
        </p:nvSpPr>
        <p:spPr>
          <a:xfrm>
            <a:off x="242877" y="-181214"/>
            <a:ext cx="10515600" cy="1325563"/>
          </a:xfrm>
        </p:spPr>
        <p:txBody>
          <a:bodyPr>
            <a:normAutofit/>
          </a:bodyPr>
          <a:lstStyle/>
          <a:p>
            <a:r>
              <a:rPr lang="en-US"/>
              <a:t>Our ILPQC goal for Patient Engagement</a:t>
            </a:r>
          </a:p>
        </p:txBody>
      </p:sp>
      <p:sp>
        <p:nvSpPr>
          <p:cNvPr id="5" name="Footer Placeholder 4">
            <a:extLst>
              <a:ext uri="{FF2B5EF4-FFF2-40B4-BE49-F238E27FC236}">
                <a16:creationId xmlns:a16="http://schemas.microsoft.com/office/drawing/2014/main" id="{9F54D801-C4D7-49F7-B416-0D9C6A8D4FFD}"/>
              </a:ext>
            </a:extLst>
          </p:cNvPr>
          <p:cNvSpPr>
            <a:spLocks noGrp="1"/>
          </p:cNvSpPr>
          <p:nvPr>
            <p:ph type="ftr" sz="quarter" idx="11"/>
          </p:nvPr>
        </p:nvSpPr>
        <p:spPr>
          <a:xfrm>
            <a:off x="4038600" y="6356350"/>
            <a:ext cx="4114800" cy="365125"/>
          </a:xfrm>
        </p:spPr>
        <p:txBody>
          <a:bodyPr>
            <a:normAutofit/>
          </a:bodyPr>
          <a:lstStyle/>
          <a:p>
            <a:pPr>
              <a:spcAft>
                <a:spcPts val="600"/>
              </a:spcAft>
            </a:pPr>
            <a:r>
              <a:rPr lang="en-US"/>
              <a:t>Illinois Perinatal Quality Collaborative</a:t>
            </a:r>
          </a:p>
        </p:txBody>
      </p:sp>
      <p:sp>
        <p:nvSpPr>
          <p:cNvPr id="4" name="Slide Number Placeholder 3">
            <a:extLst>
              <a:ext uri="{FF2B5EF4-FFF2-40B4-BE49-F238E27FC236}">
                <a16:creationId xmlns:a16="http://schemas.microsoft.com/office/drawing/2014/main" id="{5B595C82-F1C4-47DE-A937-4A35A82B1434}"/>
              </a:ext>
            </a:extLst>
          </p:cNvPr>
          <p:cNvSpPr>
            <a:spLocks noGrp="1"/>
          </p:cNvSpPr>
          <p:nvPr>
            <p:ph type="sldNum" sz="quarter" idx="10"/>
          </p:nvPr>
        </p:nvSpPr>
        <p:spPr>
          <a:xfrm>
            <a:off x="8610600" y="6356350"/>
            <a:ext cx="2743200" cy="365125"/>
          </a:xfrm>
        </p:spPr>
        <p:txBody>
          <a:bodyPr>
            <a:normAutofit/>
          </a:bodyPr>
          <a:lstStyle/>
          <a:p>
            <a:pPr>
              <a:spcAft>
                <a:spcPts val="600"/>
              </a:spcAft>
            </a:pPr>
            <a:fld id="{97033E4B-E3EB-3D46-B2D8-3159663620FA}" type="slidenum">
              <a:rPr lang="en-US" smtClean="0"/>
              <a:pPr>
                <a:spcAft>
                  <a:spcPts val="600"/>
                </a:spcAft>
              </a:pPr>
              <a:t>49</a:t>
            </a:fld>
            <a:endParaRPr lang="en-US"/>
          </a:p>
        </p:txBody>
      </p:sp>
      <p:graphicFrame>
        <p:nvGraphicFramePr>
          <p:cNvPr id="7" name="Content Placeholder 2">
            <a:extLst>
              <a:ext uri="{FF2B5EF4-FFF2-40B4-BE49-F238E27FC236}">
                <a16:creationId xmlns:a16="http://schemas.microsoft.com/office/drawing/2014/main" id="{BD00A057-5623-8BD2-0002-7B386AD351F8}"/>
              </a:ext>
            </a:extLst>
          </p:cNvPr>
          <p:cNvGraphicFramePr>
            <a:graphicFrameLocks noGrp="1"/>
          </p:cNvGraphicFramePr>
          <p:nvPr>
            <p:ph idx="1"/>
            <p:extLst>
              <p:ext uri="{D42A27DB-BD31-4B8C-83A1-F6EECF244321}">
                <p14:modId xmlns:p14="http://schemas.microsoft.com/office/powerpoint/2010/main" val="2059776425"/>
              </p:ext>
            </p:extLst>
          </p:nvPr>
        </p:nvGraphicFramePr>
        <p:xfrm>
          <a:off x="241540" y="955795"/>
          <a:ext cx="11716108" cy="540088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83951745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ea typeface="Lato Medium"/>
                <a:cs typeface="Lato Medium"/>
              </a:rPr>
              <a:t>Birth Equity Data Review</a:t>
            </a:r>
            <a:endParaRPr lang="en-US"/>
          </a:p>
        </p:txBody>
      </p:sp>
      <p:sp>
        <p:nvSpPr>
          <p:cNvPr id="3" name="Subtitle 2"/>
          <p:cNvSpPr>
            <a:spLocks noGrp="1"/>
          </p:cNvSpPr>
          <p:nvPr>
            <p:ph type="subTitle" idx="1"/>
          </p:nvPr>
        </p:nvSpPr>
        <p:spPr/>
        <p:txBody>
          <a:bodyPr/>
          <a:lstStyle/>
          <a:p>
            <a:endParaRPr lang="en-US"/>
          </a:p>
        </p:txBody>
      </p:sp>
    </p:spTree>
    <p:extLst>
      <p:ext uri="{BB962C8B-B14F-4D97-AF65-F5344CB8AC3E}">
        <p14:creationId xmlns:p14="http://schemas.microsoft.com/office/powerpoint/2010/main" val="2192973491"/>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BC68A55F-7B32-44D8-AEE5-1AF40532656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2DAC9BDB-A74D-812E-3A60-90B8F194E936}"/>
              </a:ext>
            </a:extLst>
          </p:cNvPr>
          <p:cNvSpPr>
            <a:spLocks noGrp="1"/>
          </p:cNvSpPr>
          <p:nvPr>
            <p:ph type="title"/>
          </p:nvPr>
        </p:nvSpPr>
        <p:spPr>
          <a:xfrm>
            <a:off x="655320" y="429030"/>
            <a:ext cx="2834640" cy="5457589"/>
          </a:xfrm>
        </p:spPr>
        <p:txBody>
          <a:bodyPr anchor="ctr">
            <a:normAutofit/>
          </a:bodyPr>
          <a:lstStyle/>
          <a:p>
            <a:r>
              <a:rPr lang="en-US" sz="4000">
                <a:ea typeface="Lato Medium"/>
                <a:cs typeface="Lato Medium"/>
              </a:rPr>
              <a:t>Patient Engagement Leader</a:t>
            </a:r>
            <a:br>
              <a:rPr lang="en-US" sz="4000">
                <a:ea typeface="Lato Medium"/>
                <a:cs typeface="Lato Medium"/>
              </a:rPr>
            </a:br>
            <a:r>
              <a:rPr lang="en-US" sz="4000">
                <a:ea typeface="Lato Medium"/>
                <a:cs typeface="Lato Medium"/>
              </a:rPr>
              <a:t>Recognition at Annual Conference</a:t>
            </a:r>
            <a:endParaRPr lang="en-US" sz="4000"/>
          </a:p>
        </p:txBody>
      </p:sp>
      <p:sp>
        <p:nvSpPr>
          <p:cNvPr id="13" name="Rectangle 12">
            <a:extLst>
              <a:ext uri="{FF2B5EF4-FFF2-40B4-BE49-F238E27FC236}">
                <a16:creationId xmlns:a16="http://schemas.microsoft.com/office/drawing/2014/main" id="{CD1AAA2C-FBBE-42AA-B869-31D524B7653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55320" y="6112341"/>
            <a:ext cx="10835640" cy="18288"/>
          </a:xfrm>
          <a:prstGeom prst="rect">
            <a:avLst/>
          </a:prstGeom>
          <a:solidFill>
            <a:srgbClr val="D5D5D5"/>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15" name="Rectangle 14">
            <a:extLst>
              <a:ext uri="{FF2B5EF4-FFF2-40B4-BE49-F238E27FC236}">
                <a16:creationId xmlns:a16="http://schemas.microsoft.com/office/drawing/2014/main" id="{5F937BBF-9326-4230-AB1B-F1795E35055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2045208" y="4686084"/>
            <a:ext cx="54864" cy="28346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5" name="Footer Placeholder 4">
            <a:extLst>
              <a:ext uri="{FF2B5EF4-FFF2-40B4-BE49-F238E27FC236}">
                <a16:creationId xmlns:a16="http://schemas.microsoft.com/office/drawing/2014/main" id="{8A953E7C-1EAE-089C-B178-EF089A159B6B}"/>
              </a:ext>
            </a:extLst>
          </p:cNvPr>
          <p:cNvSpPr>
            <a:spLocks noGrp="1"/>
          </p:cNvSpPr>
          <p:nvPr>
            <p:ph type="ftr" sz="quarter" idx="11"/>
          </p:nvPr>
        </p:nvSpPr>
        <p:spPr>
          <a:xfrm>
            <a:off x="4038600" y="6356350"/>
            <a:ext cx="4114800" cy="365125"/>
          </a:xfrm>
        </p:spPr>
        <p:txBody>
          <a:bodyPr>
            <a:normAutofit/>
          </a:bodyPr>
          <a:lstStyle/>
          <a:p>
            <a:pPr>
              <a:spcAft>
                <a:spcPts val="600"/>
              </a:spcAft>
            </a:pPr>
            <a:r>
              <a:rPr lang="en-US">
                <a:solidFill>
                  <a:schemeClr val="tx1">
                    <a:lumMod val="50000"/>
                    <a:lumOff val="50000"/>
                  </a:schemeClr>
                </a:solidFill>
              </a:rPr>
              <a:t>Illinois Perinatal Quality Collaborative</a:t>
            </a:r>
          </a:p>
        </p:txBody>
      </p:sp>
      <p:sp>
        <p:nvSpPr>
          <p:cNvPr id="4" name="Slide Number Placeholder 3">
            <a:extLst>
              <a:ext uri="{FF2B5EF4-FFF2-40B4-BE49-F238E27FC236}">
                <a16:creationId xmlns:a16="http://schemas.microsoft.com/office/drawing/2014/main" id="{BC8D7293-577E-0EC8-A1A0-04AE6F8CA1FF}"/>
              </a:ext>
            </a:extLst>
          </p:cNvPr>
          <p:cNvSpPr>
            <a:spLocks noGrp="1"/>
          </p:cNvSpPr>
          <p:nvPr>
            <p:ph type="sldNum" sz="quarter" idx="10"/>
          </p:nvPr>
        </p:nvSpPr>
        <p:spPr>
          <a:xfrm>
            <a:off x="8793480" y="6356350"/>
            <a:ext cx="2743200" cy="365125"/>
          </a:xfrm>
        </p:spPr>
        <p:txBody>
          <a:bodyPr>
            <a:normAutofit/>
          </a:bodyPr>
          <a:lstStyle/>
          <a:p>
            <a:pPr>
              <a:spcAft>
                <a:spcPts val="600"/>
              </a:spcAft>
            </a:pPr>
            <a:fld id="{97033E4B-E3EB-3D46-B2D8-3159663620FA}" type="slidenum">
              <a:rPr lang="en-US">
                <a:solidFill>
                  <a:schemeClr val="tx1">
                    <a:lumMod val="50000"/>
                    <a:lumOff val="50000"/>
                  </a:schemeClr>
                </a:solidFill>
              </a:rPr>
              <a:pPr>
                <a:spcAft>
                  <a:spcPts val="600"/>
                </a:spcAft>
              </a:pPr>
              <a:t>50</a:t>
            </a:fld>
            <a:endParaRPr lang="en-US">
              <a:solidFill>
                <a:schemeClr val="tx1">
                  <a:lumMod val="50000"/>
                  <a:lumOff val="50000"/>
                </a:schemeClr>
              </a:solidFill>
            </a:endParaRPr>
          </a:p>
        </p:txBody>
      </p:sp>
      <p:graphicFrame>
        <p:nvGraphicFramePr>
          <p:cNvPr id="7" name="Content Placeholder 2">
            <a:extLst>
              <a:ext uri="{FF2B5EF4-FFF2-40B4-BE49-F238E27FC236}">
                <a16:creationId xmlns:a16="http://schemas.microsoft.com/office/drawing/2014/main" id="{9965E936-DD85-662D-12CE-45F1D61A62DB}"/>
              </a:ext>
            </a:extLst>
          </p:cNvPr>
          <p:cNvGraphicFramePr>
            <a:graphicFrameLocks noGrp="1"/>
          </p:cNvGraphicFramePr>
          <p:nvPr>
            <p:ph idx="1"/>
            <p:extLst>
              <p:ext uri="{D42A27DB-BD31-4B8C-83A1-F6EECF244321}">
                <p14:modId xmlns:p14="http://schemas.microsoft.com/office/powerpoint/2010/main" val="3281374789"/>
              </p:ext>
            </p:extLst>
          </p:nvPr>
        </p:nvGraphicFramePr>
        <p:xfrm>
          <a:off x="4084780" y="357143"/>
          <a:ext cx="7452360" cy="545970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0" name="TextBox 29">
            <a:extLst>
              <a:ext uri="{FF2B5EF4-FFF2-40B4-BE49-F238E27FC236}">
                <a16:creationId xmlns:a16="http://schemas.microsoft.com/office/drawing/2014/main" id="{F92B5543-90C1-ED49-473E-D7AC1C672D88}"/>
              </a:ext>
            </a:extLst>
          </p:cNvPr>
          <p:cNvSpPr txBox="1"/>
          <p:nvPr/>
        </p:nvSpPr>
        <p:spPr>
          <a:xfrm>
            <a:off x="12782697" y="3331534"/>
            <a:ext cx="2743200" cy="457200"/>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l"/>
            <a:endParaRPr lang="en-US"/>
          </a:p>
        </p:txBody>
      </p:sp>
      <p:pic>
        <p:nvPicPr>
          <p:cNvPr id="21" name="Graphic 21" descr="Ribbon with solid fill">
            <a:extLst>
              <a:ext uri="{FF2B5EF4-FFF2-40B4-BE49-F238E27FC236}">
                <a16:creationId xmlns:a16="http://schemas.microsoft.com/office/drawing/2014/main" id="{76533722-DA8D-58D8-FC59-CAB882C425D7}"/>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354521" y="355010"/>
            <a:ext cx="1487376" cy="1493283"/>
          </a:xfrm>
          <a:prstGeom prst="rect">
            <a:avLst/>
          </a:prstGeom>
        </p:spPr>
      </p:pic>
    </p:spTree>
    <p:extLst>
      <p:ext uri="{BB962C8B-B14F-4D97-AF65-F5344CB8AC3E}">
        <p14:creationId xmlns:p14="http://schemas.microsoft.com/office/powerpoint/2010/main" val="232387894"/>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45339F9-8C00-4E72-BF37-180DC200370F}"/>
              </a:ext>
            </a:extLst>
          </p:cNvPr>
          <p:cNvSpPr>
            <a:spLocks noGrp="1"/>
          </p:cNvSpPr>
          <p:nvPr>
            <p:ph type="title"/>
          </p:nvPr>
        </p:nvSpPr>
        <p:spPr>
          <a:xfrm>
            <a:off x="609600" y="365125"/>
            <a:ext cx="7500257" cy="1325563"/>
          </a:xfrm>
        </p:spPr>
        <p:txBody>
          <a:bodyPr/>
          <a:lstStyle/>
          <a:p>
            <a:r>
              <a:rPr lang="en-US" sz="4000" dirty="0"/>
              <a:t>Once you have identified a patient partner for your BE QI team</a:t>
            </a:r>
          </a:p>
        </p:txBody>
      </p:sp>
      <p:sp>
        <p:nvSpPr>
          <p:cNvPr id="3" name="Content Placeholder 2">
            <a:extLst>
              <a:ext uri="{FF2B5EF4-FFF2-40B4-BE49-F238E27FC236}">
                <a16:creationId xmlns:a16="http://schemas.microsoft.com/office/drawing/2014/main" id="{9EB37B9D-D6E5-4431-81FA-03BAB365CB6A}"/>
              </a:ext>
            </a:extLst>
          </p:cNvPr>
          <p:cNvSpPr>
            <a:spLocks noGrp="1"/>
          </p:cNvSpPr>
          <p:nvPr>
            <p:ph idx="1"/>
          </p:nvPr>
        </p:nvSpPr>
        <p:spPr/>
        <p:txBody>
          <a:bodyPr/>
          <a:lstStyle/>
          <a:p>
            <a:r>
              <a:rPr lang="en-US" sz="2800" dirty="0"/>
              <a:t>Inform ILPQC </a:t>
            </a:r>
          </a:p>
          <a:p>
            <a:r>
              <a:rPr lang="en-US" sz="2800" dirty="0"/>
              <a:t>We will plan a training for all patient partners (</a:t>
            </a:r>
            <a:r>
              <a:rPr lang="en-US" sz="2800" dirty="0" err="1"/>
              <a:t>ie</a:t>
            </a:r>
            <a:r>
              <a:rPr lang="en-US" sz="2800" dirty="0"/>
              <a:t>. Mamma’s Voices)</a:t>
            </a:r>
          </a:p>
          <a:p>
            <a:r>
              <a:rPr lang="en-US" sz="2800" dirty="0"/>
              <a:t>Invite your patient partner to the ILPQC Annual Conference, 11/2/23</a:t>
            </a:r>
          </a:p>
          <a:p>
            <a:r>
              <a:rPr lang="en-US" sz="2800" dirty="0"/>
              <a:t>ILPQC will cover the conference fee for your teams patient partner</a:t>
            </a:r>
          </a:p>
          <a:p>
            <a:r>
              <a:rPr lang="en-US" sz="2800" dirty="0"/>
              <a:t>Will be a Patient / Community Breakout Session for patient partners</a:t>
            </a:r>
          </a:p>
          <a:p>
            <a:r>
              <a:rPr lang="en-US" sz="2800" dirty="0"/>
              <a:t>All patients partners at Annual Conference will be recognized</a:t>
            </a:r>
          </a:p>
        </p:txBody>
      </p:sp>
      <p:sp>
        <p:nvSpPr>
          <p:cNvPr id="4" name="Slide Number Placeholder 3">
            <a:extLst>
              <a:ext uri="{FF2B5EF4-FFF2-40B4-BE49-F238E27FC236}">
                <a16:creationId xmlns:a16="http://schemas.microsoft.com/office/drawing/2014/main" id="{C0941C55-9CFC-48E2-AE78-E11DA08624BC}"/>
              </a:ext>
            </a:extLst>
          </p:cNvPr>
          <p:cNvSpPr>
            <a:spLocks noGrp="1"/>
          </p:cNvSpPr>
          <p:nvPr>
            <p:ph type="sldNum" sz="quarter" idx="10"/>
          </p:nvPr>
        </p:nvSpPr>
        <p:spPr/>
        <p:txBody>
          <a:bodyPr/>
          <a:lstStyle/>
          <a:p>
            <a:fld id="{97033E4B-E3EB-3D46-B2D8-3159663620FA}" type="slidenum">
              <a:rPr lang="en-US" smtClean="0"/>
              <a:pPr/>
              <a:t>51</a:t>
            </a:fld>
            <a:endParaRPr lang="en-US"/>
          </a:p>
        </p:txBody>
      </p:sp>
      <p:sp>
        <p:nvSpPr>
          <p:cNvPr id="5" name="Footer Placeholder 4">
            <a:extLst>
              <a:ext uri="{FF2B5EF4-FFF2-40B4-BE49-F238E27FC236}">
                <a16:creationId xmlns:a16="http://schemas.microsoft.com/office/drawing/2014/main" id="{25D7DA2C-3D7F-4D5E-83EB-479FFA049461}"/>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3370168"/>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0C3851-DC37-E0BA-CCE6-156F4B98F419}"/>
              </a:ext>
            </a:extLst>
          </p:cNvPr>
          <p:cNvSpPr>
            <a:spLocks noGrp="1"/>
          </p:cNvSpPr>
          <p:nvPr>
            <p:ph type="title"/>
          </p:nvPr>
        </p:nvSpPr>
        <p:spPr/>
        <p:txBody>
          <a:bodyPr/>
          <a:lstStyle/>
          <a:p>
            <a:r>
              <a:rPr lang="en-US">
                <a:ea typeface="Lato Medium"/>
                <a:cs typeface="Lato Medium"/>
              </a:rPr>
              <a:t>How can you get started?</a:t>
            </a:r>
            <a:endParaRPr lang="en-US"/>
          </a:p>
        </p:txBody>
      </p:sp>
      <p:sp>
        <p:nvSpPr>
          <p:cNvPr id="3" name="Content Placeholder 2">
            <a:extLst>
              <a:ext uri="{FF2B5EF4-FFF2-40B4-BE49-F238E27FC236}">
                <a16:creationId xmlns:a16="http://schemas.microsoft.com/office/drawing/2014/main" id="{378DA14F-FF67-3645-AB26-B27F01CF2DCE}"/>
              </a:ext>
            </a:extLst>
          </p:cNvPr>
          <p:cNvSpPr>
            <a:spLocks noGrp="1"/>
          </p:cNvSpPr>
          <p:nvPr>
            <p:ph idx="1"/>
          </p:nvPr>
        </p:nvSpPr>
        <p:spPr>
          <a:xfrm>
            <a:off x="609600" y="1825625"/>
            <a:ext cx="3364614" cy="4351338"/>
          </a:xfrm>
        </p:spPr>
        <p:txBody>
          <a:bodyPr vert="horz" lIns="91440" tIns="45720" rIns="91440" bIns="45720" rtlCol="0" anchor="t">
            <a:noAutofit/>
          </a:bodyPr>
          <a:lstStyle/>
          <a:p>
            <a:pPr marL="0" indent="0">
              <a:buNone/>
            </a:pPr>
            <a:r>
              <a:rPr lang="en-US" sz="3200">
                <a:ea typeface="Lato"/>
                <a:cs typeface="Lato"/>
              </a:rPr>
              <a:t>Utilize the ILPQC Patient / Community Engagement Fact Sheet for tips on how to identify and engage with a patient partner!</a:t>
            </a:r>
            <a:endParaRPr lang="en-US" sz="3200"/>
          </a:p>
        </p:txBody>
      </p:sp>
      <p:sp>
        <p:nvSpPr>
          <p:cNvPr id="4" name="Slide Number Placeholder 3">
            <a:extLst>
              <a:ext uri="{FF2B5EF4-FFF2-40B4-BE49-F238E27FC236}">
                <a16:creationId xmlns:a16="http://schemas.microsoft.com/office/drawing/2014/main" id="{120F1E67-FF3B-6BA4-F430-56ED6438BF81}"/>
              </a:ext>
            </a:extLst>
          </p:cNvPr>
          <p:cNvSpPr>
            <a:spLocks noGrp="1"/>
          </p:cNvSpPr>
          <p:nvPr>
            <p:ph type="sldNum" sz="quarter" idx="10"/>
          </p:nvPr>
        </p:nvSpPr>
        <p:spPr/>
        <p:txBody>
          <a:bodyPr/>
          <a:lstStyle/>
          <a:p>
            <a:fld id="{97033E4B-E3EB-3D46-B2D8-3159663620FA}" type="slidenum">
              <a:rPr lang="en-US" smtClean="0"/>
              <a:pPr/>
              <a:t>52</a:t>
            </a:fld>
            <a:endParaRPr lang="en-US"/>
          </a:p>
        </p:txBody>
      </p:sp>
      <p:sp>
        <p:nvSpPr>
          <p:cNvPr id="5" name="Footer Placeholder 4">
            <a:extLst>
              <a:ext uri="{FF2B5EF4-FFF2-40B4-BE49-F238E27FC236}">
                <a16:creationId xmlns:a16="http://schemas.microsoft.com/office/drawing/2014/main" id="{4E87910D-3979-BD59-3D3B-E280A56611C8}"/>
              </a:ext>
            </a:extLst>
          </p:cNvPr>
          <p:cNvSpPr>
            <a:spLocks noGrp="1"/>
          </p:cNvSpPr>
          <p:nvPr>
            <p:ph type="ftr" sz="quarter" idx="11"/>
          </p:nvPr>
        </p:nvSpPr>
        <p:spPr/>
        <p:txBody>
          <a:bodyPr/>
          <a:lstStyle/>
          <a:p>
            <a:pPr algn="l"/>
            <a:r>
              <a:rPr lang="en-US"/>
              <a:t>Illinois Perinatal Quality Collaborative</a:t>
            </a:r>
          </a:p>
        </p:txBody>
      </p:sp>
      <p:pic>
        <p:nvPicPr>
          <p:cNvPr id="6" name="Picture 6" descr="A screenshot of a web page&#10;&#10;Description automatically generated">
            <a:extLst>
              <a:ext uri="{FF2B5EF4-FFF2-40B4-BE49-F238E27FC236}">
                <a16:creationId xmlns:a16="http://schemas.microsoft.com/office/drawing/2014/main" id="{769A4BEA-F870-BB07-27D4-BA8EF26AEE29}"/>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760343" y="1603977"/>
            <a:ext cx="2851030" cy="3642859"/>
          </a:xfrm>
          <a:prstGeom prst="rect">
            <a:avLst/>
          </a:prstGeom>
          <a:ln w="127000" cap="sq">
            <a:solidFill>
              <a:srgbClr val="000000"/>
            </a:solidFill>
            <a:miter lim="800000"/>
          </a:ln>
          <a:effectLst>
            <a:outerShdw blurRad="57150" dist="50800" dir="2700000" algn="tl" rotWithShape="0">
              <a:srgbClr val="000000">
                <a:alpha val="40000"/>
              </a:srgbClr>
            </a:outerShdw>
          </a:effectLst>
        </p:spPr>
      </p:pic>
      <p:pic>
        <p:nvPicPr>
          <p:cNvPr id="7" name="Picture 7" descr="A flyer with people and text&#10;&#10;Description automatically generated">
            <a:extLst>
              <a:ext uri="{FF2B5EF4-FFF2-40B4-BE49-F238E27FC236}">
                <a16:creationId xmlns:a16="http://schemas.microsoft.com/office/drawing/2014/main" id="{8513CAC0-537C-302E-4747-3026316355DE}"/>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349110" y="1607708"/>
            <a:ext cx="2851030" cy="3649773"/>
          </a:xfrm>
          <a:prstGeom prst="rect">
            <a:avLst/>
          </a:prstGeom>
          <a:ln w="127000" cap="sq">
            <a:solidFill>
              <a:srgbClr val="000000"/>
            </a:solidFill>
            <a:miter lim="800000"/>
          </a:ln>
          <a:effectLst>
            <a:outerShdw blurRad="57150" dist="50800" dir="2700000" algn="tl" rotWithShape="0">
              <a:srgbClr val="000000">
                <a:alpha val="40000"/>
              </a:srgbClr>
            </a:outerShdw>
          </a:effectLst>
        </p:spPr>
      </p:pic>
      <p:sp>
        <p:nvSpPr>
          <p:cNvPr id="8" name="TextBox 7">
            <a:extLst>
              <a:ext uri="{FF2B5EF4-FFF2-40B4-BE49-F238E27FC236}">
                <a16:creationId xmlns:a16="http://schemas.microsoft.com/office/drawing/2014/main" id="{04EDA108-DA4F-FFD4-C915-CD891AC3AEEF}"/>
              </a:ext>
            </a:extLst>
          </p:cNvPr>
          <p:cNvSpPr txBox="1"/>
          <p:nvPr/>
        </p:nvSpPr>
        <p:spPr>
          <a:xfrm>
            <a:off x="5280837" y="5599813"/>
            <a:ext cx="5422604" cy="646331"/>
          </a:xfrm>
          <a:prstGeom prst="rect">
            <a:avLst/>
          </a:prstGeom>
          <a:noFill/>
          <a:ln>
            <a:solidFill>
              <a:srgbClr val="4472C4"/>
            </a:solidFill>
          </a:ln>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a:ea typeface="+mn-lt"/>
                <a:cs typeface="+mn-lt"/>
              </a:rPr>
              <a:t>Visit </a:t>
            </a:r>
            <a:r>
              <a:rPr lang="en-US">
                <a:ea typeface="+mn-lt"/>
                <a:cs typeface="+mn-lt"/>
                <a:hlinkClick r:id="rId4"/>
              </a:rPr>
              <a:t>https://ilpqc.org/family-engagement/</a:t>
            </a:r>
            <a:r>
              <a:rPr lang="en-US">
                <a:ea typeface="+mn-lt"/>
                <a:cs typeface="+mn-lt"/>
              </a:rPr>
              <a:t> to utilize our Patient and Family Engagement Toolkit!</a:t>
            </a:r>
            <a:endParaRPr lang="en-US"/>
          </a:p>
        </p:txBody>
      </p:sp>
    </p:spTree>
    <p:extLst>
      <p:ext uri="{BB962C8B-B14F-4D97-AF65-F5344CB8AC3E}">
        <p14:creationId xmlns:p14="http://schemas.microsoft.com/office/powerpoint/2010/main" val="1644189206"/>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B40746-8810-4130-F4C3-F52242E6F80F}"/>
              </a:ext>
            </a:extLst>
          </p:cNvPr>
          <p:cNvSpPr>
            <a:spLocks noGrp="1"/>
          </p:cNvSpPr>
          <p:nvPr>
            <p:ph type="title"/>
          </p:nvPr>
        </p:nvSpPr>
        <p:spPr>
          <a:xfrm>
            <a:off x="1413310" y="1022009"/>
            <a:ext cx="10270945" cy="2014679"/>
          </a:xfrm>
        </p:spPr>
        <p:txBody>
          <a:bodyPr/>
          <a:lstStyle/>
          <a:p>
            <a:br>
              <a:rPr lang="en-US">
                <a:ea typeface="Calibri"/>
                <a:cs typeface="Calibri"/>
              </a:rPr>
            </a:br>
            <a:r>
              <a:rPr lang="en-US">
                <a:ea typeface="Calibri"/>
                <a:cs typeface="Calibri"/>
              </a:rPr>
              <a:t>Birth Equity QI Summer Series!</a:t>
            </a:r>
          </a:p>
        </p:txBody>
      </p:sp>
      <p:sp>
        <p:nvSpPr>
          <p:cNvPr id="3" name="Subtitle 2">
            <a:extLst>
              <a:ext uri="{FF2B5EF4-FFF2-40B4-BE49-F238E27FC236}">
                <a16:creationId xmlns:a16="http://schemas.microsoft.com/office/drawing/2014/main" id="{2476EE25-1807-3450-B858-BF7634CD1DEB}"/>
              </a:ext>
            </a:extLst>
          </p:cNvPr>
          <p:cNvSpPr>
            <a:spLocks noGrp="1"/>
          </p:cNvSpPr>
          <p:nvPr>
            <p:ph type="subTitle" idx="1"/>
          </p:nvPr>
        </p:nvSpPr>
        <p:spPr>
          <a:xfrm>
            <a:off x="1413310" y="3081639"/>
            <a:ext cx="7675728" cy="986569"/>
          </a:xfrm>
        </p:spPr>
        <p:txBody>
          <a:bodyPr vert="horz" lIns="91440" tIns="45720" rIns="91440" bIns="45720" rtlCol="0" anchor="t">
            <a:noAutofit/>
          </a:bodyPr>
          <a:lstStyle/>
          <a:p>
            <a:endParaRPr lang="en-US" sz="2600" b="1"/>
          </a:p>
        </p:txBody>
      </p:sp>
    </p:spTree>
    <p:extLst>
      <p:ext uri="{BB962C8B-B14F-4D97-AF65-F5344CB8AC3E}">
        <p14:creationId xmlns:p14="http://schemas.microsoft.com/office/powerpoint/2010/main" val="731969850"/>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AB8C311F-7253-4AED-9701-7FC0708C41C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E2384209-CB15-4CDF-9D31-C44FD9A3F20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flipH="1">
            <a:off x="2666617" y="-2666188"/>
            <a:ext cx="6858000" cy="12191233"/>
          </a:xfrm>
          <a:prstGeom prst="rect">
            <a:avLst/>
          </a:prstGeom>
          <a:gradFill>
            <a:gsLst>
              <a:gs pos="8000">
                <a:schemeClr val="accent1"/>
              </a:gs>
              <a:gs pos="100000">
                <a:schemeClr val="accent1">
                  <a:lumMod val="5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2633B3B5-CC90-43F0-8714-D31D1F3F020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2311" y="0"/>
            <a:ext cx="9070846" cy="6857572"/>
          </a:xfrm>
          <a:prstGeom prst="rect">
            <a:avLst/>
          </a:prstGeom>
          <a:gradFill>
            <a:gsLst>
              <a:gs pos="8000">
                <a:srgbClr val="000000">
                  <a:alpha val="52000"/>
                </a:srgbClr>
              </a:gs>
              <a:gs pos="100000">
                <a:schemeClr val="accent1"/>
              </a:gs>
            </a:gsLst>
            <a:lin ang="4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A8D57A06-A426-446D-B02C-A2DC6B62E45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flipH="1">
            <a:off x="3649491" y="-1685840"/>
            <a:ext cx="4894564" cy="12193546"/>
          </a:xfrm>
          <a:prstGeom prst="rect">
            <a:avLst/>
          </a:prstGeom>
          <a:gradFill>
            <a:gsLst>
              <a:gs pos="0">
                <a:schemeClr val="accent5">
                  <a:lumMod val="60000"/>
                  <a:lumOff val="40000"/>
                  <a:alpha val="0"/>
                </a:schemeClr>
              </a:gs>
              <a:gs pos="100000">
                <a:srgbClr val="000000">
                  <a:alpha val="46000"/>
                </a:srgbClr>
              </a:gs>
            </a:gsLst>
            <a:lin ang="1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ooter Placeholder 4">
            <a:extLst>
              <a:ext uri="{FF2B5EF4-FFF2-40B4-BE49-F238E27FC236}">
                <a16:creationId xmlns:a16="http://schemas.microsoft.com/office/drawing/2014/main" id="{8D3569C2-FE06-372A-78F9-99BFA34F6637}"/>
              </a:ext>
            </a:extLst>
          </p:cNvPr>
          <p:cNvSpPr>
            <a:spLocks noGrp="1"/>
          </p:cNvSpPr>
          <p:nvPr>
            <p:ph type="ftr" sz="quarter" idx="11"/>
          </p:nvPr>
        </p:nvSpPr>
        <p:spPr>
          <a:xfrm rot="5400000">
            <a:off x="-1828800" y="2002536"/>
            <a:ext cx="4114800" cy="365125"/>
          </a:xfrm>
        </p:spPr>
        <p:txBody>
          <a:bodyPr vert="horz" lIns="91440" tIns="45720" rIns="91440" bIns="45720" rtlCol="0" anchor="ctr">
            <a:normAutofit/>
          </a:bodyPr>
          <a:lstStyle/>
          <a:p>
            <a:pPr algn="l">
              <a:spcAft>
                <a:spcPts val="600"/>
              </a:spcAft>
            </a:pPr>
            <a:r>
              <a:rPr lang="en-US" sz="1100" kern="1200">
                <a:solidFill>
                  <a:srgbClr val="FFFFFF"/>
                </a:solidFill>
                <a:latin typeface="+mn-lt"/>
                <a:ea typeface="+mn-ea"/>
                <a:cs typeface="+mn-cs"/>
              </a:rPr>
              <a:t>Illinois Perinatal Quality Collaborative</a:t>
            </a:r>
          </a:p>
        </p:txBody>
      </p:sp>
      <p:pic>
        <p:nvPicPr>
          <p:cNvPr id="6" name="Picture 6" descr="A picture containing qr code&#10;&#10;Description automatically generated">
            <a:extLst>
              <a:ext uri="{FF2B5EF4-FFF2-40B4-BE49-F238E27FC236}">
                <a16:creationId xmlns:a16="http://schemas.microsoft.com/office/drawing/2014/main" id="{60739DEC-175B-2770-7434-124925D34404}"/>
              </a:ext>
            </a:extLst>
          </p:cNvPr>
          <p:cNvPicPr>
            <a:picLocks noGrp="1" noChangeAspect="1"/>
          </p:cNvPicPr>
          <p:nvPr>
            <p:ph idx="1"/>
          </p:nvPr>
        </p:nvPicPr>
        <p:blipFill>
          <a:blip r:embed="rId2"/>
          <a:stretch>
            <a:fillRect/>
          </a:stretch>
        </p:blipFill>
        <p:spPr>
          <a:xfrm>
            <a:off x="2589451" y="457200"/>
            <a:ext cx="7013097" cy="5943600"/>
          </a:xfrm>
          <a:prstGeom prst="rect">
            <a:avLst/>
          </a:prstGeom>
        </p:spPr>
      </p:pic>
      <p:sp>
        <p:nvSpPr>
          <p:cNvPr id="4" name="Slide Number Placeholder 3">
            <a:extLst>
              <a:ext uri="{FF2B5EF4-FFF2-40B4-BE49-F238E27FC236}">
                <a16:creationId xmlns:a16="http://schemas.microsoft.com/office/drawing/2014/main" id="{479786C4-DFD2-CEA4-4C7F-93323FC7071E}"/>
              </a:ext>
            </a:extLst>
          </p:cNvPr>
          <p:cNvSpPr>
            <a:spLocks noGrp="1"/>
          </p:cNvSpPr>
          <p:nvPr>
            <p:ph type="sldNum" sz="quarter" idx="10"/>
          </p:nvPr>
        </p:nvSpPr>
        <p:spPr>
          <a:xfrm>
            <a:off x="11704320" y="6455664"/>
            <a:ext cx="448056" cy="365125"/>
          </a:xfrm>
        </p:spPr>
        <p:txBody>
          <a:bodyPr vert="horz" lIns="91440" tIns="45720" rIns="91440" bIns="45720" rtlCol="0" anchor="ctr">
            <a:normAutofit/>
          </a:bodyPr>
          <a:lstStyle/>
          <a:p>
            <a:pPr>
              <a:spcAft>
                <a:spcPts val="600"/>
              </a:spcAft>
            </a:pPr>
            <a:fld id="{97033E4B-E3EB-3D46-B2D8-3159663620FA}" type="slidenum">
              <a:rPr lang="en-US" sz="1100">
                <a:solidFill>
                  <a:srgbClr val="FFFFFF"/>
                </a:solidFill>
              </a:rPr>
              <a:pPr>
                <a:spcAft>
                  <a:spcPts val="600"/>
                </a:spcAft>
              </a:pPr>
              <a:t>54</a:t>
            </a:fld>
            <a:endParaRPr lang="en-US" sz="1100">
              <a:solidFill>
                <a:srgbClr val="FFFFFF"/>
              </a:solidFill>
            </a:endParaRPr>
          </a:p>
        </p:txBody>
      </p:sp>
    </p:spTree>
    <p:extLst>
      <p:ext uri="{BB962C8B-B14F-4D97-AF65-F5344CB8AC3E}">
        <p14:creationId xmlns:p14="http://schemas.microsoft.com/office/powerpoint/2010/main" val="497130355"/>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B40746-8810-4130-F4C3-F52242E6F80F}"/>
              </a:ext>
            </a:extLst>
          </p:cNvPr>
          <p:cNvSpPr>
            <a:spLocks noGrp="1"/>
          </p:cNvSpPr>
          <p:nvPr>
            <p:ph type="title"/>
          </p:nvPr>
        </p:nvSpPr>
        <p:spPr>
          <a:xfrm>
            <a:off x="1413310" y="1022009"/>
            <a:ext cx="10270945" cy="2014679"/>
          </a:xfrm>
        </p:spPr>
        <p:txBody>
          <a:bodyPr/>
          <a:lstStyle/>
          <a:p>
            <a:r>
              <a:rPr lang="en-US">
                <a:ea typeface="Lato Medium"/>
                <a:cs typeface="Calibri"/>
              </a:rPr>
              <a:t>Additional Resources / Announcements</a:t>
            </a:r>
            <a:endParaRPr lang="en-US"/>
          </a:p>
        </p:txBody>
      </p:sp>
      <p:sp>
        <p:nvSpPr>
          <p:cNvPr id="3" name="Subtitle 2">
            <a:extLst>
              <a:ext uri="{FF2B5EF4-FFF2-40B4-BE49-F238E27FC236}">
                <a16:creationId xmlns:a16="http://schemas.microsoft.com/office/drawing/2014/main" id="{2476EE25-1807-3450-B858-BF7634CD1DEB}"/>
              </a:ext>
            </a:extLst>
          </p:cNvPr>
          <p:cNvSpPr>
            <a:spLocks noGrp="1"/>
          </p:cNvSpPr>
          <p:nvPr>
            <p:ph type="subTitle" idx="1"/>
          </p:nvPr>
        </p:nvSpPr>
        <p:spPr>
          <a:xfrm>
            <a:off x="1413310" y="3081639"/>
            <a:ext cx="7675728" cy="986569"/>
          </a:xfrm>
        </p:spPr>
        <p:txBody>
          <a:bodyPr vert="horz" lIns="91440" tIns="45720" rIns="91440" bIns="45720" rtlCol="0" anchor="t">
            <a:noAutofit/>
          </a:bodyPr>
          <a:lstStyle/>
          <a:p>
            <a:endParaRPr lang="en-US" sz="2600" b="1"/>
          </a:p>
        </p:txBody>
      </p:sp>
    </p:spTree>
    <p:extLst>
      <p:ext uri="{BB962C8B-B14F-4D97-AF65-F5344CB8AC3E}">
        <p14:creationId xmlns:p14="http://schemas.microsoft.com/office/powerpoint/2010/main" val="359547377"/>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BACC6370-2D7E-4714-9D71-7542949D7D5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F68B3F68-107C-434F-AA38-110D5EA91B8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2" y="0"/>
            <a:ext cx="12191998" cy="2170031"/>
          </a:xfrm>
          <a:prstGeom prst="rect">
            <a:avLst/>
          </a:prstGeom>
          <a:gradFill>
            <a:gsLst>
              <a:gs pos="0">
                <a:srgbClr val="000000">
                  <a:alpha val="96000"/>
                </a:srgbClr>
              </a:gs>
              <a:gs pos="100000">
                <a:schemeClr val="accent1">
                  <a:lumMod val="75000"/>
                </a:schemeClr>
              </a:gs>
            </a:gsLst>
            <a:lin ang="19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AAD0DBB9-1A4B-4391-81D4-CB19F9AB91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082819" y="0"/>
            <a:ext cx="4097211" cy="2170661"/>
          </a:xfrm>
          <a:prstGeom prst="rect">
            <a:avLst/>
          </a:prstGeom>
          <a:gradFill>
            <a:gsLst>
              <a:gs pos="19000">
                <a:schemeClr val="accent1">
                  <a:lumMod val="50000"/>
                  <a:alpha val="68000"/>
                </a:schemeClr>
              </a:gs>
              <a:gs pos="100000">
                <a:schemeClr val="accent1">
                  <a:alpha val="48000"/>
                </a:schemeClr>
              </a:gs>
            </a:gsLst>
            <a:lin ang="19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063BBA22-50EA-4C4D-BE05-F1CE4E63AA5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flipH="1">
            <a:off x="5010646" y="-5010043"/>
            <a:ext cx="2170709" cy="12192000"/>
          </a:xfrm>
          <a:prstGeom prst="rect">
            <a:avLst/>
          </a:prstGeom>
          <a:gradFill>
            <a:gsLst>
              <a:gs pos="23000">
                <a:schemeClr val="accent1">
                  <a:lumMod val="75000"/>
                  <a:alpha val="16000"/>
                </a:schemeClr>
              </a:gs>
              <a:gs pos="99000">
                <a:srgbClr val="000000">
                  <a:alpha val="45000"/>
                </a:srgbClr>
              </a:gs>
            </a:gsLst>
            <a:lin ang="21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3EA2DF12-1DE1-9430-DCAF-746E3BECC42E}"/>
              </a:ext>
            </a:extLst>
          </p:cNvPr>
          <p:cNvSpPr>
            <a:spLocks noGrp="1"/>
          </p:cNvSpPr>
          <p:nvPr>
            <p:ph type="title"/>
          </p:nvPr>
        </p:nvSpPr>
        <p:spPr>
          <a:xfrm>
            <a:off x="1383564" y="348865"/>
            <a:ext cx="9718111" cy="1576446"/>
          </a:xfrm>
        </p:spPr>
        <p:txBody>
          <a:bodyPr anchor="ctr">
            <a:normAutofit/>
          </a:bodyPr>
          <a:lstStyle/>
          <a:p>
            <a:r>
              <a:rPr lang="en-US" sz="4000">
                <a:solidFill>
                  <a:srgbClr val="FFFFFF"/>
                </a:solidFill>
                <a:ea typeface="Lato Medium"/>
                <a:cs typeface="Lato Medium"/>
              </a:rPr>
              <a:t>Update: Diversity Science eModules </a:t>
            </a:r>
            <a:endParaRPr lang="en-US" sz="4000">
              <a:solidFill>
                <a:srgbClr val="FFFFFF"/>
              </a:solidFill>
            </a:endParaRPr>
          </a:p>
        </p:txBody>
      </p:sp>
      <p:sp>
        <p:nvSpPr>
          <p:cNvPr id="5" name="Footer Placeholder 4">
            <a:extLst>
              <a:ext uri="{FF2B5EF4-FFF2-40B4-BE49-F238E27FC236}">
                <a16:creationId xmlns:a16="http://schemas.microsoft.com/office/drawing/2014/main" id="{506C5CDB-E8B8-ACE0-7D53-B6344DEDB940}"/>
              </a:ext>
            </a:extLst>
          </p:cNvPr>
          <p:cNvSpPr>
            <a:spLocks noGrp="1"/>
          </p:cNvSpPr>
          <p:nvPr>
            <p:ph type="ftr" sz="quarter" idx="11"/>
          </p:nvPr>
        </p:nvSpPr>
        <p:spPr>
          <a:xfrm rot="5400000">
            <a:off x="-907312" y="944619"/>
            <a:ext cx="2366335" cy="554148"/>
          </a:xfrm>
        </p:spPr>
        <p:txBody>
          <a:bodyPr>
            <a:normAutofit/>
          </a:bodyPr>
          <a:lstStyle/>
          <a:p>
            <a:pPr algn="l">
              <a:spcAft>
                <a:spcPts val="600"/>
              </a:spcAft>
            </a:pPr>
            <a:r>
              <a:rPr lang="en-US" sz="1050">
                <a:solidFill>
                  <a:srgbClr val="FFFFFF"/>
                </a:solidFill>
              </a:rPr>
              <a:t>Illinois Perinatal Quality Collaborative</a:t>
            </a:r>
            <a:endParaRPr lang="en-US" sz="1050">
              <a:solidFill>
                <a:srgbClr val="FFFFFF"/>
              </a:solidFill>
              <a:cs typeface="Calibri"/>
            </a:endParaRPr>
          </a:p>
        </p:txBody>
      </p:sp>
      <p:sp>
        <p:nvSpPr>
          <p:cNvPr id="4" name="Slide Number Placeholder 3">
            <a:extLst>
              <a:ext uri="{FF2B5EF4-FFF2-40B4-BE49-F238E27FC236}">
                <a16:creationId xmlns:a16="http://schemas.microsoft.com/office/drawing/2014/main" id="{91AC485F-09A3-9CAF-1412-47AE0A4336B6}"/>
              </a:ext>
            </a:extLst>
          </p:cNvPr>
          <p:cNvSpPr>
            <a:spLocks noGrp="1"/>
          </p:cNvSpPr>
          <p:nvPr>
            <p:ph type="sldNum" sz="quarter" idx="10"/>
          </p:nvPr>
        </p:nvSpPr>
        <p:spPr>
          <a:xfrm>
            <a:off x="11704320" y="6455664"/>
            <a:ext cx="448056" cy="365125"/>
          </a:xfrm>
        </p:spPr>
        <p:txBody>
          <a:bodyPr>
            <a:normAutofit/>
          </a:bodyPr>
          <a:lstStyle/>
          <a:p>
            <a:pPr>
              <a:spcAft>
                <a:spcPts val="600"/>
              </a:spcAft>
            </a:pPr>
            <a:fld id="{97033E4B-E3EB-3D46-B2D8-3159663620FA}" type="slidenum">
              <a:rPr lang="en-US" sz="1100">
                <a:solidFill>
                  <a:schemeClr val="tx1">
                    <a:lumMod val="50000"/>
                    <a:lumOff val="50000"/>
                  </a:schemeClr>
                </a:solidFill>
              </a:rPr>
              <a:pPr>
                <a:spcAft>
                  <a:spcPts val="600"/>
                </a:spcAft>
              </a:pPr>
              <a:t>56</a:t>
            </a:fld>
            <a:endParaRPr lang="en-US" sz="1100">
              <a:solidFill>
                <a:schemeClr val="tx1">
                  <a:lumMod val="50000"/>
                  <a:lumOff val="50000"/>
                </a:schemeClr>
              </a:solidFill>
            </a:endParaRPr>
          </a:p>
        </p:txBody>
      </p:sp>
      <p:graphicFrame>
        <p:nvGraphicFramePr>
          <p:cNvPr id="7" name="Content Placeholder 2">
            <a:extLst>
              <a:ext uri="{FF2B5EF4-FFF2-40B4-BE49-F238E27FC236}">
                <a16:creationId xmlns:a16="http://schemas.microsoft.com/office/drawing/2014/main" id="{8D1D8DD3-3323-F2E5-AADC-701D24A1B67B}"/>
              </a:ext>
            </a:extLst>
          </p:cNvPr>
          <p:cNvGraphicFramePr>
            <a:graphicFrameLocks noGrp="1"/>
          </p:cNvGraphicFramePr>
          <p:nvPr>
            <p:ph idx="1"/>
            <p:extLst>
              <p:ext uri="{D42A27DB-BD31-4B8C-83A1-F6EECF244321}">
                <p14:modId xmlns:p14="http://schemas.microsoft.com/office/powerpoint/2010/main" val="838088601"/>
              </p:ext>
            </p:extLst>
          </p:nvPr>
        </p:nvGraphicFramePr>
        <p:xfrm>
          <a:off x="230568" y="2321110"/>
          <a:ext cx="11751612" cy="432097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963765674"/>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2" name="Rectangle 21">
            <a:extLst>
              <a:ext uri="{FF2B5EF4-FFF2-40B4-BE49-F238E27FC236}">
                <a16:creationId xmlns:a16="http://schemas.microsoft.com/office/drawing/2014/main" id="{BACC6370-2D7E-4714-9D71-7542949D7D5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ectangle 23">
            <a:extLst>
              <a:ext uri="{FF2B5EF4-FFF2-40B4-BE49-F238E27FC236}">
                <a16:creationId xmlns:a16="http://schemas.microsoft.com/office/drawing/2014/main" id="{F68B3F68-107C-434F-AA38-110D5EA91B8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2" y="0"/>
            <a:ext cx="12191998" cy="2170031"/>
          </a:xfrm>
          <a:prstGeom prst="rect">
            <a:avLst/>
          </a:prstGeom>
          <a:gradFill>
            <a:gsLst>
              <a:gs pos="0">
                <a:srgbClr val="000000">
                  <a:alpha val="96000"/>
                </a:srgbClr>
              </a:gs>
              <a:gs pos="100000">
                <a:schemeClr val="accent1">
                  <a:lumMod val="75000"/>
                </a:schemeClr>
              </a:gs>
            </a:gsLst>
            <a:lin ang="19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a:extLst>
              <a:ext uri="{FF2B5EF4-FFF2-40B4-BE49-F238E27FC236}">
                <a16:creationId xmlns:a16="http://schemas.microsoft.com/office/drawing/2014/main" id="{AAD0DBB9-1A4B-4391-81D4-CB19F9AB91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082819" y="0"/>
            <a:ext cx="4097211" cy="2170661"/>
          </a:xfrm>
          <a:prstGeom prst="rect">
            <a:avLst/>
          </a:prstGeom>
          <a:gradFill>
            <a:gsLst>
              <a:gs pos="19000">
                <a:schemeClr val="accent1">
                  <a:lumMod val="50000"/>
                  <a:alpha val="68000"/>
                </a:schemeClr>
              </a:gs>
              <a:gs pos="100000">
                <a:schemeClr val="accent1">
                  <a:alpha val="48000"/>
                </a:schemeClr>
              </a:gs>
            </a:gsLst>
            <a:lin ang="19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a:extLst>
              <a:ext uri="{FF2B5EF4-FFF2-40B4-BE49-F238E27FC236}">
                <a16:creationId xmlns:a16="http://schemas.microsoft.com/office/drawing/2014/main" id="{063BBA22-50EA-4C4D-BE05-F1CE4E63AA5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flipH="1">
            <a:off x="5010646" y="-5010043"/>
            <a:ext cx="2170709" cy="12192000"/>
          </a:xfrm>
          <a:prstGeom prst="rect">
            <a:avLst/>
          </a:prstGeom>
          <a:gradFill>
            <a:gsLst>
              <a:gs pos="23000">
                <a:schemeClr val="accent1">
                  <a:lumMod val="75000"/>
                  <a:alpha val="16000"/>
                </a:schemeClr>
              </a:gs>
              <a:gs pos="99000">
                <a:srgbClr val="000000">
                  <a:alpha val="45000"/>
                </a:srgbClr>
              </a:gs>
            </a:gsLst>
            <a:lin ang="21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9A7893DF-30F2-680B-A6E0-11C3C99BE38E}"/>
              </a:ext>
            </a:extLst>
          </p:cNvPr>
          <p:cNvSpPr>
            <a:spLocks noGrp="1"/>
          </p:cNvSpPr>
          <p:nvPr>
            <p:ph type="title"/>
          </p:nvPr>
        </p:nvSpPr>
        <p:spPr>
          <a:xfrm>
            <a:off x="1383564" y="348865"/>
            <a:ext cx="9718111" cy="1576446"/>
          </a:xfrm>
        </p:spPr>
        <p:txBody>
          <a:bodyPr anchor="ctr">
            <a:normAutofit/>
          </a:bodyPr>
          <a:lstStyle/>
          <a:p>
            <a:r>
              <a:rPr lang="en-US" sz="3700">
                <a:solidFill>
                  <a:srgbClr val="FFFFFF"/>
                </a:solidFill>
                <a:ea typeface="Lato Medium"/>
                <a:cs typeface="Lato Medium"/>
              </a:rPr>
              <a:t>Other Educational Resources</a:t>
            </a:r>
            <a:br>
              <a:rPr lang="en-US" sz="3700">
                <a:solidFill>
                  <a:srgbClr val="FFFFFF"/>
                </a:solidFill>
                <a:ea typeface="Lato Medium"/>
                <a:cs typeface="Lato Medium"/>
              </a:rPr>
            </a:br>
            <a:r>
              <a:rPr lang="en-US" sz="3700">
                <a:solidFill>
                  <a:srgbClr val="FFFFFF"/>
                </a:solidFill>
                <a:ea typeface="Lato Medium"/>
                <a:cs typeface="Lato Medium"/>
              </a:rPr>
              <a:t>Visit ilpqc.org to access via the online BE toolkit!</a:t>
            </a:r>
            <a:endParaRPr lang="en-US" sz="3700">
              <a:solidFill>
                <a:srgbClr val="FFFFFF"/>
              </a:solidFill>
            </a:endParaRPr>
          </a:p>
        </p:txBody>
      </p:sp>
      <p:sp>
        <p:nvSpPr>
          <p:cNvPr id="5" name="Footer Placeholder 4">
            <a:extLst>
              <a:ext uri="{FF2B5EF4-FFF2-40B4-BE49-F238E27FC236}">
                <a16:creationId xmlns:a16="http://schemas.microsoft.com/office/drawing/2014/main" id="{372E8498-14A5-8AC9-9AAA-F4BE4726D3F9}"/>
              </a:ext>
            </a:extLst>
          </p:cNvPr>
          <p:cNvSpPr>
            <a:spLocks noGrp="1"/>
          </p:cNvSpPr>
          <p:nvPr>
            <p:ph type="ftr" sz="quarter" idx="11"/>
          </p:nvPr>
        </p:nvSpPr>
        <p:spPr>
          <a:xfrm rot="5400000">
            <a:off x="-1828800" y="1984248"/>
            <a:ext cx="4114800" cy="365125"/>
          </a:xfrm>
        </p:spPr>
        <p:txBody>
          <a:bodyPr>
            <a:normAutofit/>
          </a:bodyPr>
          <a:lstStyle/>
          <a:p>
            <a:pPr algn="l">
              <a:spcAft>
                <a:spcPts val="600"/>
              </a:spcAft>
            </a:pPr>
            <a:r>
              <a:rPr lang="en-US" sz="1100">
                <a:solidFill>
                  <a:srgbClr val="FFFFFF"/>
                </a:solidFill>
              </a:rPr>
              <a:t>Illinois Perinatal Quality Collaborative</a:t>
            </a:r>
          </a:p>
        </p:txBody>
      </p:sp>
      <p:sp>
        <p:nvSpPr>
          <p:cNvPr id="4" name="Slide Number Placeholder 3">
            <a:extLst>
              <a:ext uri="{FF2B5EF4-FFF2-40B4-BE49-F238E27FC236}">
                <a16:creationId xmlns:a16="http://schemas.microsoft.com/office/drawing/2014/main" id="{AB727656-B63B-B140-068C-D5AAB8898119}"/>
              </a:ext>
            </a:extLst>
          </p:cNvPr>
          <p:cNvSpPr>
            <a:spLocks noGrp="1"/>
          </p:cNvSpPr>
          <p:nvPr>
            <p:ph type="sldNum" sz="quarter" idx="10"/>
          </p:nvPr>
        </p:nvSpPr>
        <p:spPr>
          <a:xfrm>
            <a:off x="11704320" y="6455664"/>
            <a:ext cx="448056" cy="365125"/>
          </a:xfrm>
        </p:spPr>
        <p:txBody>
          <a:bodyPr>
            <a:normAutofit/>
          </a:bodyPr>
          <a:lstStyle/>
          <a:p>
            <a:pPr>
              <a:spcAft>
                <a:spcPts val="600"/>
              </a:spcAft>
            </a:pPr>
            <a:fld id="{97033E4B-E3EB-3D46-B2D8-3159663620FA}" type="slidenum">
              <a:rPr lang="en-US" sz="1100">
                <a:solidFill>
                  <a:schemeClr val="tx1">
                    <a:lumMod val="50000"/>
                    <a:lumOff val="50000"/>
                  </a:schemeClr>
                </a:solidFill>
              </a:rPr>
              <a:pPr>
                <a:spcAft>
                  <a:spcPts val="600"/>
                </a:spcAft>
              </a:pPr>
              <a:t>57</a:t>
            </a:fld>
            <a:endParaRPr lang="en-US" sz="1100">
              <a:solidFill>
                <a:schemeClr val="tx1">
                  <a:lumMod val="50000"/>
                  <a:lumOff val="50000"/>
                </a:schemeClr>
              </a:solidFill>
            </a:endParaRPr>
          </a:p>
        </p:txBody>
      </p:sp>
      <p:graphicFrame>
        <p:nvGraphicFramePr>
          <p:cNvPr id="7" name="Content Placeholder 2">
            <a:extLst>
              <a:ext uri="{FF2B5EF4-FFF2-40B4-BE49-F238E27FC236}">
                <a16:creationId xmlns:a16="http://schemas.microsoft.com/office/drawing/2014/main" id="{5FB31894-BC55-D249-3A7F-EB60CF99036C}"/>
              </a:ext>
            </a:extLst>
          </p:cNvPr>
          <p:cNvGraphicFramePr>
            <a:graphicFrameLocks noGrp="1"/>
          </p:cNvGraphicFramePr>
          <p:nvPr>
            <p:ph idx="1"/>
            <p:extLst>
              <p:ext uri="{D42A27DB-BD31-4B8C-83A1-F6EECF244321}">
                <p14:modId xmlns:p14="http://schemas.microsoft.com/office/powerpoint/2010/main" val="3681882131"/>
              </p:ext>
            </p:extLst>
          </p:nvPr>
        </p:nvGraphicFramePr>
        <p:xfrm>
          <a:off x="644056" y="2615979"/>
          <a:ext cx="10927829" cy="368940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23779"/>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6" descr="Graphical user interface, text, application&#10;&#10;Description automatically generated">
            <a:extLst>
              <a:ext uri="{FF2B5EF4-FFF2-40B4-BE49-F238E27FC236}">
                <a16:creationId xmlns:a16="http://schemas.microsoft.com/office/drawing/2014/main" id="{D2D10EA4-36D1-BCFD-3B2A-38B1E755AC92}"/>
              </a:ext>
            </a:extLst>
          </p:cNvPr>
          <p:cNvPicPr>
            <a:picLocks noGrp="1" noChangeAspect="1"/>
          </p:cNvPicPr>
          <p:nvPr>
            <p:ph idx="1"/>
          </p:nvPr>
        </p:nvPicPr>
        <p:blipFill>
          <a:blip r:embed="rId3" cstate="email">
            <a:extLst>
              <a:ext uri="{28A0092B-C50C-407E-A947-70E740481C1C}">
                <a14:useLocalDpi xmlns:a14="http://schemas.microsoft.com/office/drawing/2010/main"/>
              </a:ext>
            </a:extLst>
          </a:blip>
          <a:stretch>
            <a:fillRect/>
          </a:stretch>
        </p:blipFill>
        <p:spPr>
          <a:xfrm>
            <a:off x="3101937" y="1876937"/>
            <a:ext cx="8727684" cy="4351338"/>
          </a:xfrm>
        </p:spPr>
      </p:pic>
      <p:sp>
        <p:nvSpPr>
          <p:cNvPr id="2" name="Title 1">
            <a:extLst>
              <a:ext uri="{FF2B5EF4-FFF2-40B4-BE49-F238E27FC236}">
                <a16:creationId xmlns:a16="http://schemas.microsoft.com/office/drawing/2014/main" id="{65558CF8-7326-9ECC-AE06-A7ECADE714BE}"/>
              </a:ext>
            </a:extLst>
          </p:cNvPr>
          <p:cNvSpPr>
            <a:spLocks noGrp="1"/>
          </p:cNvSpPr>
          <p:nvPr>
            <p:ph type="title"/>
          </p:nvPr>
        </p:nvSpPr>
        <p:spPr>
          <a:xfrm>
            <a:off x="200991" y="-4296"/>
            <a:ext cx="11888695" cy="1597018"/>
          </a:xfrm>
          <a:solidFill>
            <a:schemeClr val="accent1"/>
          </a:solidFill>
        </p:spPr>
        <p:txBody>
          <a:bodyPr/>
          <a:lstStyle/>
          <a:p>
            <a:r>
              <a:rPr lang="en-US" sz="3200">
                <a:solidFill>
                  <a:schemeClr val="bg1"/>
                </a:solidFill>
                <a:ea typeface="Lato Medium"/>
                <a:cs typeface="Lato Medium"/>
              </a:rPr>
              <a:t>ILPQC-Sponsored – </a:t>
            </a:r>
            <a:r>
              <a:rPr lang="en-US" sz="2800">
                <a:solidFill>
                  <a:schemeClr val="bg1"/>
                </a:solidFill>
                <a:ea typeface="Lato Medium"/>
                <a:cs typeface="Lato Medium"/>
              </a:rPr>
              <a:t>FREE AWHONN Resource for your Respectful Care work: </a:t>
            </a:r>
            <a:br>
              <a:rPr lang="en-US" sz="3200">
                <a:ea typeface="Lato Medium"/>
                <a:cs typeface="Lato Medium"/>
              </a:rPr>
            </a:br>
            <a:r>
              <a:rPr lang="en-US" sz="2800" b="0">
                <a:solidFill>
                  <a:schemeClr val="bg1"/>
                </a:solidFill>
                <a:ea typeface="+mj-lt"/>
                <a:cs typeface="+mj-lt"/>
              </a:rPr>
              <a:t>Respectful Maternity Care Guideline  (RMC-EBG) &amp; </a:t>
            </a:r>
            <a:br>
              <a:rPr lang="en-US" sz="2800" b="0">
                <a:solidFill>
                  <a:schemeClr val="bg1"/>
                </a:solidFill>
                <a:ea typeface="+mj-lt"/>
                <a:cs typeface="+mj-lt"/>
              </a:rPr>
            </a:br>
            <a:r>
              <a:rPr lang="en-US" sz="2800" b="0">
                <a:solidFill>
                  <a:schemeClr val="bg1"/>
                </a:solidFill>
                <a:ea typeface="+mj-lt"/>
                <a:cs typeface="+mj-lt"/>
              </a:rPr>
              <a:t>Implementation Toolkit (RMC-IT)</a:t>
            </a:r>
            <a:endParaRPr lang="en-US" sz="2800">
              <a:solidFill>
                <a:schemeClr val="bg1"/>
              </a:solidFill>
            </a:endParaRPr>
          </a:p>
        </p:txBody>
      </p:sp>
      <p:sp>
        <p:nvSpPr>
          <p:cNvPr id="4" name="Slide Number Placeholder 3">
            <a:extLst>
              <a:ext uri="{FF2B5EF4-FFF2-40B4-BE49-F238E27FC236}">
                <a16:creationId xmlns:a16="http://schemas.microsoft.com/office/drawing/2014/main" id="{5B4899B6-15C8-5A5C-A74F-6CE4CEA4531B}"/>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7033E4B-E3EB-3D46-B2D8-3159663620FA}" type="slidenum">
              <a:rPr kumimoji="0" lang="en-US" sz="1200" b="0" i="0" u="none" strike="noStrike" kern="1200" cap="none" spc="0" normalizeH="0" baseline="0" noProof="0" smtClean="0">
                <a:ln>
                  <a:noFill/>
                </a:ln>
                <a:solidFill>
                  <a:srgbClr val="79818A">
                    <a:lumMod val="60000"/>
                    <a:lumOff val="40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a:ln>
                <a:noFill/>
              </a:ln>
              <a:solidFill>
                <a:srgbClr val="79818A">
                  <a:lumMod val="60000"/>
                  <a:lumOff val="40000"/>
                </a:srgb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C287AE37-521D-384D-7F6E-D82763B1B779}"/>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444C55">
                    <a:tint val="75000"/>
                  </a:srgbClr>
                </a:solidFill>
                <a:effectLst/>
                <a:uLnTx/>
                <a:uFillTx/>
                <a:latin typeface="Calibri" panose="020F0502020204030204"/>
                <a:ea typeface="+mn-ea"/>
                <a:cs typeface="+mn-cs"/>
              </a:rPr>
              <a:t>Illinois Perinatal Quality Collaborative</a:t>
            </a:r>
          </a:p>
        </p:txBody>
      </p:sp>
      <p:sp>
        <p:nvSpPr>
          <p:cNvPr id="8" name="Rectangle: Rounded Corners 7">
            <a:extLst>
              <a:ext uri="{FF2B5EF4-FFF2-40B4-BE49-F238E27FC236}">
                <a16:creationId xmlns:a16="http://schemas.microsoft.com/office/drawing/2014/main" id="{0F10777B-F3DD-90CA-8886-230C125ACE96}"/>
              </a:ext>
            </a:extLst>
          </p:cNvPr>
          <p:cNvSpPr/>
          <p:nvPr/>
        </p:nvSpPr>
        <p:spPr>
          <a:xfrm>
            <a:off x="257340" y="1487680"/>
            <a:ext cx="2700166" cy="5242632"/>
          </a:xfrm>
          <a:prstGeom prst="roundRect">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C498B"/>
                </a:solidFill>
                <a:effectLst/>
                <a:uLnTx/>
                <a:uFillTx/>
                <a:latin typeface="Calibri" panose="020F0502020204030204"/>
                <a:ea typeface="+mn-ea"/>
                <a:cs typeface="Calibri"/>
              </a:rPr>
              <a:t>ILPQC is providing access to </a:t>
            </a:r>
            <a:endParaRPr kumimoji="0" lang="en-US" sz="1800" b="1" i="0" u="none" strike="noStrike" kern="1200" cap="none" spc="0" normalizeH="0" baseline="0" noProof="0">
              <a:ln>
                <a:noFill/>
              </a:ln>
              <a:solidFill>
                <a:srgbClr val="1C498B"/>
              </a:solidFill>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C498B"/>
                </a:solidFill>
                <a:effectLst/>
                <a:uLnTx/>
                <a:uFillTx/>
                <a:latin typeface="Calibri" panose="020F0502020204030204"/>
                <a:ea typeface="+mn-ea"/>
                <a:cs typeface="Calibri"/>
              </a:rPr>
              <a:t>(1) AWHONN Respectful Maternity Care Framework and Evidence-Based Guideline &amp; Toolkit for each BE Team.</a:t>
            </a:r>
            <a:endParaRPr kumimoji="0" lang="en-US" sz="1800" b="1" i="0" u="none" strike="noStrike" kern="1200" cap="none" spc="0" normalizeH="0" baseline="0" noProof="0">
              <a:ln>
                <a:noFill/>
              </a:ln>
              <a:solidFill>
                <a:srgbClr val="1C498B"/>
              </a:solidFill>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C498B"/>
                </a:solidFill>
                <a:effectLst/>
                <a:uLnTx/>
                <a:uFillTx/>
                <a:latin typeface="Calibri" panose="020F0502020204030204"/>
                <a:ea typeface="+mn-ea"/>
                <a:cs typeface="Calibri"/>
              </a:rPr>
              <a:t>A $74.95 value.</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a:ln>
                <a:noFill/>
              </a:ln>
              <a:solidFill>
                <a:srgbClr val="1C498B"/>
              </a:solidFill>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C498B"/>
                </a:solidFill>
                <a:effectLst/>
                <a:uLnTx/>
                <a:uFillTx/>
                <a:latin typeface="Calibri" panose="020F0502020204030204"/>
                <a:ea typeface="+mn-ea"/>
                <a:cs typeface="Calibri"/>
              </a:rPr>
              <a:t>Team leads – check your email to learn more information!</a:t>
            </a:r>
          </a:p>
        </p:txBody>
      </p:sp>
      <p:pic>
        <p:nvPicPr>
          <p:cNvPr id="9" name="Picture 9" descr="A picture containing icon&#10;&#10;Description automatically generated">
            <a:extLst>
              <a:ext uri="{FF2B5EF4-FFF2-40B4-BE49-F238E27FC236}">
                <a16:creationId xmlns:a16="http://schemas.microsoft.com/office/drawing/2014/main" id="{1D5DE58A-38CB-633A-B4D3-BE37ACB4A827}"/>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9603658" y="1814207"/>
            <a:ext cx="2165555" cy="1066489"/>
          </a:xfrm>
          <a:prstGeom prst="rect">
            <a:avLst/>
          </a:prstGeom>
        </p:spPr>
      </p:pic>
    </p:spTree>
    <p:extLst>
      <p:ext uri="{BB962C8B-B14F-4D97-AF65-F5344CB8AC3E}">
        <p14:creationId xmlns:p14="http://schemas.microsoft.com/office/powerpoint/2010/main" val="1691672158"/>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ea typeface="Lato Medium"/>
                <a:cs typeface="Lato Medium"/>
              </a:rPr>
              <a:t>Upcoming ILPQC BE calls</a:t>
            </a:r>
            <a:endParaRPr lang="en-US"/>
          </a:p>
        </p:txBody>
      </p:sp>
      <p:sp>
        <p:nvSpPr>
          <p:cNvPr id="3" name="Subtitle 2"/>
          <p:cNvSpPr>
            <a:spLocks noGrp="1"/>
          </p:cNvSpPr>
          <p:nvPr>
            <p:ph type="subTitle" idx="1"/>
          </p:nvPr>
        </p:nvSpPr>
        <p:spPr/>
        <p:txBody>
          <a:bodyPr/>
          <a:lstStyle/>
          <a:p>
            <a:endParaRPr lang="en-US"/>
          </a:p>
        </p:txBody>
      </p:sp>
    </p:spTree>
    <p:extLst>
      <p:ext uri="{BB962C8B-B14F-4D97-AF65-F5344CB8AC3E}">
        <p14:creationId xmlns:p14="http://schemas.microsoft.com/office/powerpoint/2010/main" val="1801110560"/>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091"/>
        <p:cNvGrpSpPr/>
        <p:nvPr/>
      </p:nvGrpSpPr>
      <p:grpSpPr>
        <a:xfrm>
          <a:off x="0" y="0"/>
          <a:ext cx="0" cy="0"/>
          <a:chOff x="0" y="0"/>
          <a:chExt cx="0" cy="0"/>
        </a:xfrm>
      </p:grpSpPr>
      <p:sp>
        <p:nvSpPr>
          <p:cNvPr id="4092" name="Google Shape;4092;p432"/>
          <p:cNvSpPr/>
          <p:nvPr/>
        </p:nvSpPr>
        <p:spPr>
          <a:xfrm>
            <a:off x="0" y="0"/>
            <a:ext cx="12192000" cy="6858000"/>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093" name="Google Shape;4093;p432"/>
          <p:cNvSpPr txBox="1">
            <a:spLocks noGrp="1"/>
          </p:cNvSpPr>
          <p:nvPr>
            <p:ph type="title"/>
          </p:nvPr>
        </p:nvSpPr>
        <p:spPr>
          <a:xfrm>
            <a:off x="369188" y="659058"/>
            <a:ext cx="3834254" cy="1719072"/>
          </a:xfrm>
          <a:prstGeom prst="rect">
            <a:avLst/>
          </a:prstGeom>
          <a:noFill/>
          <a:ln>
            <a:noFill/>
          </a:ln>
        </p:spPr>
        <p:txBody>
          <a:bodyPr spcFirstLastPara="1" wrap="square" lIns="91425" tIns="45700" rIns="91425" bIns="45700" anchor="b" anchorCtr="0">
            <a:normAutofit fontScale="90000"/>
          </a:bodyPr>
          <a:lstStyle/>
          <a:p>
            <a:pPr marL="0" lvl="0" indent="0" algn="ctr" rtl="0">
              <a:lnSpc>
                <a:spcPct val="100000"/>
              </a:lnSpc>
              <a:spcBef>
                <a:spcPts val="0"/>
              </a:spcBef>
              <a:spcAft>
                <a:spcPts val="0"/>
              </a:spcAft>
              <a:buClr>
                <a:schemeClr val="accent1"/>
              </a:buClr>
              <a:buSzPct val="100000"/>
              <a:buFont typeface="Calibri"/>
              <a:buNone/>
            </a:pPr>
            <a:r>
              <a:rPr lang="en-US" sz="5400"/>
              <a:t>Birth Equity Initiative Aim</a:t>
            </a:r>
            <a:endParaRPr sz="5400"/>
          </a:p>
        </p:txBody>
      </p:sp>
      <p:sp>
        <p:nvSpPr>
          <p:cNvPr id="4094" name="Google Shape;4094;p432"/>
          <p:cNvSpPr/>
          <p:nvPr/>
        </p:nvSpPr>
        <p:spPr>
          <a:xfrm>
            <a:off x="643278" y="2573756"/>
            <a:ext cx="3255095" cy="18288"/>
          </a:xfrm>
          <a:custGeom>
            <a:avLst/>
            <a:gdLst/>
            <a:ahLst/>
            <a:cxnLst/>
            <a:rect l="l" t="t" r="r" b="b"/>
            <a:pathLst>
              <a:path w="3255095" h="18288" fill="none" extrusionOk="0">
                <a:moveTo>
                  <a:pt x="0" y="0"/>
                </a:moveTo>
                <a:cubicBezTo>
                  <a:pt x="240201" y="-22123"/>
                  <a:pt x="462021" y="-19623"/>
                  <a:pt x="618468" y="0"/>
                </a:cubicBezTo>
                <a:cubicBezTo>
                  <a:pt x="774915" y="19623"/>
                  <a:pt x="974734" y="2035"/>
                  <a:pt x="1269487" y="0"/>
                </a:cubicBezTo>
                <a:cubicBezTo>
                  <a:pt x="1564240" y="-2035"/>
                  <a:pt x="1733579" y="10639"/>
                  <a:pt x="1953057" y="0"/>
                </a:cubicBezTo>
                <a:cubicBezTo>
                  <a:pt x="2172535" y="-10639"/>
                  <a:pt x="2453962" y="14018"/>
                  <a:pt x="2636627" y="0"/>
                </a:cubicBezTo>
                <a:cubicBezTo>
                  <a:pt x="2819292" y="-14018"/>
                  <a:pt x="3121375" y="5399"/>
                  <a:pt x="3255095" y="0"/>
                </a:cubicBezTo>
                <a:cubicBezTo>
                  <a:pt x="3254386" y="8157"/>
                  <a:pt x="3254682" y="12125"/>
                  <a:pt x="3255095" y="18288"/>
                </a:cubicBezTo>
                <a:cubicBezTo>
                  <a:pt x="3088545" y="23203"/>
                  <a:pt x="2687475" y="7419"/>
                  <a:pt x="2538974" y="18288"/>
                </a:cubicBezTo>
                <a:cubicBezTo>
                  <a:pt x="2390473" y="29157"/>
                  <a:pt x="2137381" y="-8959"/>
                  <a:pt x="1822853" y="18288"/>
                </a:cubicBezTo>
                <a:cubicBezTo>
                  <a:pt x="1508325" y="45535"/>
                  <a:pt x="1466437" y="20385"/>
                  <a:pt x="1171834" y="18288"/>
                </a:cubicBezTo>
                <a:cubicBezTo>
                  <a:pt x="877231" y="16191"/>
                  <a:pt x="561097" y="37643"/>
                  <a:pt x="0" y="18288"/>
                </a:cubicBezTo>
                <a:cubicBezTo>
                  <a:pt x="-46" y="12483"/>
                  <a:pt x="-203" y="6491"/>
                  <a:pt x="0" y="0"/>
                </a:cubicBezTo>
                <a:close/>
              </a:path>
              <a:path w="3255095" h="18288" extrusionOk="0">
                <a:moveTo>
                  <a:pt x="0" y="0"/>
                </a:moveTo>
                <a:cubicBezTo>
                  <a:pt x="291965" y="19429"/>
                  <a:pt x="363155" y="8568"/>
                  <a:pt x="618468" y="0"/>
                </a:cubicBezTo>
                <a:cubicBezTo>
                  <a:pt x="873781" y="-8568"/>
                  <a:pt x="904459" y="-19505"/>
                  <a:pt x="1171834" y="0"/>
                </a:cubicBezTo>
                <a:cubicBezTo>
                  <a:pt x="1439209" y="19505"/>
                  <a:pt x="1744369" y="9790"/>
                  <a:pt x="1887955" y="0"/>
                </a:cubicBezTo>
                <a:cubicBezTo>
                  <a:pt x="2031541" y="-9790"/>
                  <a:pt x="2346378" y="21240"/>
                  <a:pt x="2506423" y="0"/>
                </a:cubicBezTo>
                <a:cubicBezTo>
                  <a:pt x="2666468" y="-21240"/>
                  <a:pt x="2990257" y="30414"/>
                  <a:pt x="3255095" y="0"/>
                </a:cubicBezTo>
                <a:cubicBezTo>
                  <a:pt x="3254831" y="4493"/>
                  <a:pt x="3255479" y="9472"/>
                  <a:pt x="3255095" y="18288"/>
                </a:cubicBezTo>
                <a:cubicBezTo>
                  <a:pt x="3120743" y="16690"/>
                  <a:pt x="2759628" y="42462"/>
                  <a:pt x="2604076" y="18288"/>
                </a:cubicBezTo>
                <a:cubicBezTo>
                  <a:pt x="2448524" y="-5886"/>
                  <a:pt x="2184336" y="19599"/>
                  <a:pt x="1887955" y="18288"/>
                </a:cubicBezTo>
                <a:cubicBezTo>
                  <a:pt x="1591574" y="16977"/>
                  <a:pt x="1548845" y="6870"/>
                  <a:pt x="1334589" y="18288"/>
                </a:cubicBezTo>
                <a:cubicBezTo>
                  <a:pt x="1120333" y="29706"/>
                  <a:pt x="996014" y="9662"/>
                  <a:pt x="683570" y="18288"/>
                </a:cubicBezTo>
                <a:cubicBezTo>
                  <a:pt x="371126" y="26914"/>
                  <a:pt x="198687" y="16167"/>
                  <a:pt x="0" y="18288"/>
                </a:cubicBezTo>
                <a:cubicBezTo>
                  <a:pt x="843" y="9577"/>
                  <a:pt x="371" y="6900"/>
                  <a:pt x="0" y="0"/>
                </a:cubicBezTo>
                <a:close/>
              </a:path>
            </a:pathLst>
          </a:custGeom>
          <a:solidFill>
            <a:schemeClr val="accent2"/>
          </a:solidFill>
          <a:ln w="38100" cap="rnd" cmpd="sng">
            <a:solidFill>
              <a:schemeClr val="accent2"/>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095" name="Google Shape;4095;p432"/>
          <p:cNvSpPr txBox="1">
            <a:spLocks noGrp="1"/>
          </p:cNvSpPr>
          <p:nvPr>
            <p:ph type="body" idx="1"/>
          </p:nvPr>
        </p:nvSpPr>
        <p:spPr>
          <a:xfrm>
            <a:off x="630936" y="2807208"/>
            <a:ext cx="3429000" cy="3410712"/>
          </a:xfrm>
          <a:prstGeom prst="rect">
            <a:avLst/>
          </a:prstGeom>
          <a:noFill/>
          <a:ln>
            <a:noFill/>
          </a:ln>
        </p:spPr>
        <p:txBody>
          <a:bodyPr spcFirstLastPara="1" wrap="square" lIns="91425" tIns="45700" rIns="91425" bIns="45700" anchor="t" anchorCtr="0">
            <a:normAutofit fontScale="92500"/>
          </a:bodyPr>
          <a:lstStyle/>
          <a:p>
            <a:pPr marL="0" indent="0" algn="ctr">
              <a:spcBef>
                <a:spcPts val="0"/>
              </a:spcBef>
              <a:buSzPct val="100000"/>
              <a:buNone/>
            </a:pPr>
            <a:r>
              <a:rPr lang="en-US" sz="3600" b="1">
                <a:solidFill>
                  <a:schemeClr val="accent1"/>
                </a:solidFill>
              </a:rPr>
              <a:t>By December 2023, ≥ 70% of participating hospitals will have implemented all key strategies</a:t>
            </a:r>
          </a:p>
        </p:txBody>
      </p:sp>
      <p:pic>
        <p:nvPicPr>
          <p:cNvPr id="4096" name="Google Shape;4096;p432" descr="Shape, square&#10;&#10;Description automatically generated"/>
          <p:cNvPicPr preferRelativeResize="0"/>
          <p:nvPr/>
        </p:nvPicPr>
        <p:blipFill rotWithShape="1">
          <a:blip r:embed="rId3">
            <a:alphaModFix/>
          </a:blip>
          <a:srcRect/>
          <a:stretch/>
        </p:blipFill>
        <p:spPr>
          <a:xfrm>
            <a:off x="4209315" y="103728"/>
            <a:ext cx="7622789" cy="6147774"/>
          </a:xfrm>
          <a:prstGeom prst="rect">
            <a:avLst/>
          </a:prstGeom>
          <a:noFill/>
          <a:ln>
            <a:noFill/>
          </a:ln>
        </p:spPr>
      </p:pic>
      <p:sp>
        <p:nvSpPr>
          <p:cNvPr id="4097" name="Google Shape;4097;p432"/>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rmAutofit/>
          </a:bodyPr>
          <a:lstStyle/>
          <a:p>
            <a:pPr marL="0" lvl="0" indent="0" algn="ctr" rtl="0">
              <a:spcBef>
                <a:spcPts val="0"/>
              </a:spcBef>
              <a:spcAft>
                <a:spcPts val="0"/>
              </a:spcAft>
              <a:buNone/>
            </a:pPr>
            <a:r>
              <a:rPr lang="en-US"/>
              <a:t>Illinois Perinatal Quality Collaborative</a:t>
            </a:r>
            <a:endParaRPr/>
          </a:p>
        </p:txBody>
      </p:sp>
      <p:sp>
        <p:nvSpPr>
          <p:cNvPr id="4098" name="Google Shape;4098;p432"/>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rmAutofit/>
          </a:bodyPr>
          <a:lstStyle/>
          <a:p>
            <a:pPr marL="0" lvl="0" indent="0" algn="r" rtl="0">
              <a:spcBef>
                <a:spcPts val="0"/>
              </a:spcBef>
              <a:spcAft>
                <a:spcPts val="0"/>
              </a:spcAft>
              <a:buNone/>
            </a:pPr>
            <a:fld id="{00000000-1234-1234-1234-123412341234}" type="slidenum">
              <a:rPr lang="en-US"/>
              <a:t>6</a:t>
            </a:fld>
            <a:endParaRPr/>
          </a:p>
        </p:txBody>
      </p:sp>
      <p:pic>
        <p:nvPicPr>
          <p:cNvPr id="4099" name="Google Shape;4099;p432" descr="Clipboard Checked with solid fill"/>
          <p:cNvPicPr preferRelativeResize="0"/>
          <p:nvPr/>
        </p:nvPicPr>
        <p:blipFill rotWithShape="1">
          <a:blip r:embed="rId4" cstate="email">
            <a:alphaModFix/>
            <a:extLst>
              <a:ext uri="{28A0092B-C50C-407E-A947-70E740481C1C}">
                <a14:useLocalDpi xmlns:a14="http://schemas.microsoft.com/office/drawing/2010/main"/>
              </a:ext>
            </a:extLst>
          </a:blip>
          <a:srcRect/>
          <a:stretch/>
        </p:blipFill>
        <p:spPr>
          <a:xfrm>
            <a:off x="4847163" y="880702"/>
            <a:ext cx="1274190" cy="1282657"/>
          </a:xfrm>
          <a:prstGeom prst="rect">
            <a:avLst/>
          </a:prstGeom>
          <a:noFill/>
          <a:ln>
            <a:noFill/>
          </a:ln>
        </p:spPr>
      </p:pic>
      <p:sp>
        <p:nvSpPr>
          <p:cNvPr id="4100" name="Google Shape;4100;p432"/>
          <p:cNvSpPr/>
          <p:nvPr/>
        </p:nvSpPr>
        <p:spPr>
          <a:xfrm>
            <a:off x="5255845" y="197827"/>
            <a:ext cx="5529384" cy="498230"/>
          </a:xfrm>
          <a:prstGeom prst="rect">
            <a:avLst/>
          </a:prstGeom>
          <a:no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3600" b="1">
                <a:solidFill>
                  <a:schemeClr val="accent1"/>
                </a:solidFill>
                <a:latin typeface="Calibri"/>
                <a:ea typeface="Calibri"/>
                <a:cs typeface="Calibri"/>
                <a:sym typeface="Calibri"/>
              </a:rPr>
              <a:t>Birth Equity Key Strategies</a:t>
            </a:r>
            <a:endParaRPr/>
          </a:p>
        </p:txBody>
      </p:sp>
      <p:pic>
        <p:nvPicPr>
          <p:cNvPr id="4101" name="Google Shape;4101;p432" descr="Handshake with solid fill"/>
          <p:cNvPicPr preferRelativeResize="0"/>
          <p:nvPr/>
        </p:nvPicPr>
        <p:blipFill rotWithShape="1">
          <a:blip r:embed="rId5" cstate="email">
            <a:alphaModFix/>
            <a:extLst>
              <a:ext uri="{28A0092B-C50C-407E-A947-70E740481C1C}">
                <a14:useLocalDpi xmlns:a14="http://schemas.microsoft.com/office/drawing/2010/main"/>
              </a:ext>
            </a:extLst>
          </a:blip>
          <a:srcRect/>
          <a:stretch/>
        </p:blipFill>
        <p:spPr>
          <a:xfrm>
            <a:off x="7295732" y="842280"/>
            <a:ext cx="1436659" cy="1407514"/>
          </a:xfrm>
          <a:prstGeom prst="rect">
            <a:avLst/>
          </a:prstGeom>
          <a:noFill/>
          <a:ln>
            <a:noFill/>
          </a:ln>
        </p:spPr>
      </p:pic>
      <p:pic>
        <p:nvPicPr>
          <p:cNvPr id="4102" name="Google Shape;4102;p432" descr="Medical with solid fill"/>
          <p:cNvPicPr preferRelativeResize="0"/>
          <p:nvPr/>
        </p:nvPicPr>
        <p:blipFill rotWithShape="1">
          <a:blip r:embed="rId6" cstate="email">
            <a:alphaModFix/>
            <a:extLst>
              <a:ext uri="{28A0092B-C50C-407E-A947-70E740481C1C}">
                <a14:useLocalDpi xmlns:a14="http://schemas.microsoft.com/office/drawing/2010/main"/>
              </a:ext>
            </a:extLst>
          </a:blip>
          <a:srcRect/>
          <a:stretch/>
        </p:blipFill>
        <p:spPr>
          <a:xfrm>
            <a:off x="9913379" y="828369"/>
            <a:ext cx="1284537" cy="1265700"/>
          </a:xfrm>
          <a:prstGeom prst="rect">
            <a:avLst/>
          </a:prstGeom>
          <a:noFill/>
          <a:ln>
            <a:noFill/>
          </a:ln>
        </p:spPr>
      </p:pic>
      <p:pic>
        <p:nvPicPr>
          <p:cNvPr id="4103" name="Google Shape;4103;p432" descr="Group success outline"/>
          <p:cNvPicPr preferRelativeResize="0"/>
          <p:nvPr/>
        </p:nvPicPr>
        <p:blipFill rotWithShape="1">
          <a:blip r:embed="rId7" cstate="email">
            <a:alphaModFix/>
            <a:extLst>
              <a:ext uri="{28A0092B-C50C-407E-A947-70E740481C1C}">
                <a14:useLocalDpi xmlns:a14="http://schemas.microsoft.com/office/drawing/2010/main"/>
              </a:ext>
            </a:extLst>
          </a:blip>
          <a:srcRect/>
          <a:stretch/>
        </p:blipFill>
        <p:spPr>
          <a:xfrm>
            <a:off x="4679909" y="3518551"/>
            <a:ext cx="1621877" cy="1624433"/>
          </a:xfrm>
          <a:prstGeom prst="rect">
            <a:avLst/>
          </a:prstGeom>
          <a:noFill/>
          <a:ln>
            <a:noFill/>
          </a:ln>
        </p:spPr>
      </p:pic>
      <p:pic>
        <p:nvPicPr>
          <p:cNvPr id="4104" name="Google Shape;4104;p432" descr="Cheers with solid fill"/>
          <p:cNvPicPr preferRelativeResize="0"/>
          <p:nvPr/>
        </p:nvPicPr>
        <p:blipFill rotWithShape="1">
          <a:blip r:embed="rId8" cstate="email">
            <a:alphaModFix/>
            <a:extLst>
              <a:ext uri="{28A0092B-C50C-407E-A947-70E740481C1C}">
                <a14:useLocalDpi xmlns:a14="http://schemas.microsoft.com/office/drawing/2010/main"/>
              </a:ext>
            </a:extLst>
          </a:blip>
          <a:srcRect/>
          <a:stretch/>
        </p:blipFill>
        <p:spPr>
          <a:xfrm>
            <a:off x="7242446" y="3580351"/>
            <a:ext cx="1540139" cy="1491064"/>
          </a:xfrm>
          <a:prstGeom prst="rect">
            <a:avLst/>
          </a:prstGeom>
          <a:noFill/>
          <a:ln>
            <a:noFill/>
          </a:ln>
        </p:spPr>
      </p:pic>
      <p:pic>
        <p:nvPicPr>
          <p:cNvPr id="4105" name="Google Shape;4105;p432" descr="Chat bubble with solid fill"/>
          <p:cNvPicPr preferRelativeResize="0"/>
          <p:nvPr/>
        </p:nvPicPr>
        <p:blipFill rotWithShape="1">
          <a:blip r:embed="rId9" cstate="email">
            <a:alphaModFix/>
            <a:extLst>
              <a:ext uri="{28A0092B-C50C-407E-A947-70E740481C1C}">
                <a14:useLocalDpi xmlns:a14="http://schemas.microsoft.com/office/drawing/2010/main"/>
              </a:ext>
            </a:extLst>
          </a:blip>
          <a:srcRect/>
          <a:stretch/>
        </p:blipFill>
        <p:spPr>
          <a:xfrm>
            <a:off x="9654653" y="3451473"/>
            <a:ext cx="1070892" cy="1062825"/>
          </a:xfrm>
          <a:prstGeom prst="rect">
            <a:avLst/>
          </a:prstGeom>
          <a:noFill/>
          <a:ln>
            <a:noFill/>
          </a:ln>
        </p:spPr>
      </p:pic>
      <p:pic>
        <p:nvPicPr>
          <p:cNvPr id="4106" name="Google Shape;4106;p432" descr="Comment Heart with solid fill"/>
          <p:cNvPicPr preferRelativeResize="0"/>
          <p:nvPr/>
        </p:nvPicPr>
        <p:blipFill rotWithShape="1">
          <a:blip r:embed="rId10" cstate="email">
            <a:alphaModFix/>
            <a:extLst>
              <a:ext uri="{28A0092B-C50C-407E-A947-70E740481C1C}">
                <a14:useLocalDpi xmlns:a14="http://schemas.microsoft.com/office/drawing/2010/main"/>
              </a:ext>
            </a:extLst>
          </a:blip>
          <a:srcRect/>
          <a:stretch/>
        </p:blipFill>
        <p:spPr>
          <a:xfrm>
            <a:off x="10452329" y="3980349"/>
            <a:ext cx="1070340" cy="1036423"/>
          </a:xfrm>
          <a:prstGeom prst="rect">
            <a:avLst/>
          </a:prstGeom>
          <a:noFill/>
          <a:ln>
            <a:noFill/>
          </a:ln>
        </p:spPr>
      </p:pic>
      <p:sp>
        <p:nvSpPr>
          <p:cNvPr id="4107" name="Google Shape;4107;p432"/>
          <p:cNvSpPr txBox="1"/>
          <p:nvPr/>
        </p:nvSpPr>
        <p:spPr>
          <a:xfrm>
            <a:off x="4206631" y="2164861"/>
            <a:ext cx="2557585" cy="1200329"/>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800" b="1">
                <a:solidFill>
                  <a:schemeClr val="dk1"/>
                </a:solidFill>
                <a:latin typeface="Calibri"/>
                <a:ea typeface="Calibri"/>
                <a:cs typeface="Calibri"/>
                <a:sym typeface="Calibri"/>
              </a:rPr>
              <a:t>Optimize race and ethnicity data</a:t>
            </a:r>
            <a:r>
              <a:rPr lang="en-US" sz="1800">
                <a:solidFill>
                  <a:schemeClr val="dk1"/>
                </a:solidFill>
                <a:latin typeface="Calibri"/>
                <a:ea typeface="Calibri"/>
                <a:cs typeface="Calibri"/>
                <a:sym typeface="Calibri"/>
              </a:rPr>
              <a:t> collection and review stratified data ​</a:t>
            </a:r>
            <a:endParaRPr/>
          </a:p>
        </p:txBody>
      </p:sp>
      <p:sp>
        <p:nvSpPr>
          <p:cNvPr id="4108" name="Google Shape;4108;p432"/>
          <p:cNvSpPr txBox="1"/>
          <p:nvPr/>
        </p:nvSpPr>
        <p:spPr>
          <a:xfrm>
            <a:off x="6727093" y="2145324"/>
            <a:ext cx="2586893" cy="1200329"/>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800">
                <a:solidFill>
                  <a:schemeClr val="dk1"/>
                </a:solidFill>
                <a:latin typeface="Calibri"/>
                <a:ea typeface="Calibri"/>
                <a:cs typeface="Calibri"/>
                <a:sym typeface="Calibri"/>
              </a:rPr>
              <a:t>Screen all patients for </a:t>
            </a:r>
            <a:r>
              <a:rPr lang="en-US" sz="1800" b="1">
                <a:solidFill>
                  <a:schemeClr val="dk1"/>
                </a:solidFill>
                <a:latin typeface="Calibri"/>
                <a:ea typeface="Calibri"/>
                <a:cs typeface="Calibri"/>
                <a:sym typeface="Calibri"/>
              </a:rPr>
              <a:t>social determinants of health</a:t>
            </a:r>
            <a:r>
              <a:rPr lang="en-US" sz="1800">
                <a:solidFill>
                  <a:schemeClr val="dk1"/>
                </a:solidFill>
                <a:latin typeface="Calibri"/>
                <a:ea typeface="Calibri"/>
                <a:cs typeface="Calibri"/>
                <a:sym typeface="Calibri"/>
              </a:rPr>
              <a:t> and link to needed services​</a:t>
            </a:r>
            <a:endParaRPr/>
          </a:p>
        </p:txBody>
      </p:sp>
      <p:sp>
        <p:nvSpPr>
          <p:cNvPr id="4109" name="Google Shape;4109;p432"/>
          <p:cNvSpPr txBox="1"/>
          <p:nvPr/>
        </p:nvSpPr>
        <p:spPr>
          <a:xfrm>
            <a:off x="9530862" y="2018323"/>
            <a:ext cx="2059354" cy="1477328"/>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800" b="1">
                <a:solidFill>
                  <a:schemeClr val="dk1"/>
                </a:solidFill>
                <a:latin typeface="Calibri"/>
                <a:ea typeface="Calibri"/>
                <a:cs typeface="Calibri"/>
                <a:sym typeface="Calibri"/>
              </a:rPr>
              <a:t>Standardize postpartum safety</a:t>
            </a:r>
            <a:r>
              <a:rPr lang="en-US" sz="1800">
                <a:solidFill>
                  <a:schemeClr val="dk1"/>
                </a:solidFill>
                <a:latin typeface="Calibri"/>
                <a:ea typeface="Calibri"/>
                <a:cs typeface="Calibri"/>
                <a:sym typeface="Calibri"/>
              </a:rPr>
              <a:t> education and schedule early postpartum visit​</a:t>
            </a:r>
            <a:endParaRPr/>
          </a:p>
        </p:txBody>
      </p:sp>
      <p:sp>
        <p:nvSpPr>
          <p:cNvPr id="4110" name="Google Shape;4110;p432"/>
          <p:cNvSpPr txBox="1"/>
          <p:nvPr/>
        </p:nvSpPr>
        <p:spPr>
          <a:xfrm>
            <a:off x="4118708" y="4929554"/>
            <a:ext cx="2743200" cy="1200329"/>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800" b="1">
                <a:solidFill>
                  <a:schemeClr val="dk1"/>
                </a:solidFill>
                <a:latin typeface="Calibri"/>
                <a:ea typeface="Calibri"/>
                <a:cs typeface="Calibri"/>
                <a:sym typeface="Calibri"/>
              </a:rPr>
              <a:t>Engage patients and community members</a:t>
            </a:r>
            <a:r>
              <a:rPr lang="en-US" sz="1800">
                <a:solidFill>
                  <a:schemeClr val="dk1"/>
                </a:solidFill>
                <a:latin typeface="Calibri"/>
                <a:ea typeface="Calibri"/>
                <a:cs typeface="Calibri"/>
                <a:sym typeface="Calibri"/>
              </a:rPr>
              <a:t> for quality improvement input ​</a:t>
            </a:r>
            <a:endParaRPr/>
          </a:p>
        </p:txBody>
      </p:sp>
      <p:sp>
        <p:nvSpPr>
          <p:cNvPr id="4111" name="Google Shape;4111;p432"/>
          <p:cNvSpPr txBox="1"/>
          <p:nvPr/>
        </p:nvSpPr>
        <p:spPr>
          <a:xfrm>
            <a:off x="6795477" y="4968631"/>
            <a:ext cx="2479431" cy="1200329"/>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800" b="1">
                <a:solidFill>
                  <a:schemeClr val="dk1"/>
                </a:solidFill>
                <a:latin typeface="Calibri"/>
                <a:ea typeface="Calibri"/>
                <a:cs typeface="Calibri"/>
                <a:sym typeface="Calibri"/>
              </a:rPr>
              <a:t>Implicit bias &amp; respectful care</a:t>
            </a:r>
            <a:r>
              <a:rPr lang="en-US" sz="1800">
                <a:solidFill>
                  <a:schemeClr val="dk1"/>
                </a:solidFill>
                <a:latin typeface="Calibri"/>
                <a:ea typeface="Calibri"/>
                <a:cs typeface="Calibri"/>
                <a:sym typeface="Calibri"/>
              </a:rPr>
              <a:t> training for providers, nurses, other staff​</a:t>
            </a:r>
            <a:endParaRPr/>
          </a:p>
        </p:txBody>
      </p:sp>
      <p:sp>
        <p:nvSpPr>
          <p:cNvPr id="4112" name="Google Shape;4112;p432"/>
          <p:cNvSpPr txBox="1"/>
          <p:nvPr/>
        </p:nvSpPr>
        <p:spPr>
          <a:xfrm>
            <a:off x="9306170" y="4929554"/>
            <a:ext cx="2479431" cy="1200329"/>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800">
                <a:solidFill>
                  <a:schemeClr val="dk1"/>
                </a:solidFill>
                <a:latin typeface="Calibri"/>
                <a:ea typeface="Calibri"/>
                <a:cs typeface="Calibri"/>
                <a:sym typeface="Calibri"/>
              </a:rPr>
              <a:t>Share </a:t>
            </a:r>
            <a:r>
              <a:rPr lang="en-US" sz="1800" b="1">
                <a:solidFill>
                  <a:schemeClr val="dk1"/>
                </a:solidFill>
                <a:latin typeface="Calibri"/>
                <a:ea typeface="Calibri"/>
                <a:cs typeface="Calibri"/>
                <a:sym typeface="Calibri"/>
              </a:rPr>
              <a:t>respectful care practices</a:t>
            </a:r>
            <a:r>
              <a:rPr lang="en-US" sz="1800">
                <a:solidFill>
                  <a:schemeClr val="dk1"/>
                </a:solidFill>
                <a:latin typeface="Calibri"/>
                <a:ea typeface="Calibri"/>
                <a:cs typeface="Calibri"/>
                <a:sym typeface="Calibri"/>
              </a:rPr>
              <a:t> and </a:t>
            </a:r>
            <a:r>
              <a:rPr lang="en-US" sz="1800" b="1">
                <a:solidFill>
                  <a:schemeClr val="dk1"/>
                </a:solidFill>
                <a:latin typeface="Calibri"/>
                <a:ea typeface="Calibri"/>
                <a:cs typeface="Calibri"/>
                <a:sym typeface="Calibri"/>
              </a:rPr>
              <a:t>survey </a:t>
            </a:r>
            <a:r>
              <a:rPr lang="en-US" sz="1800">
                <a:solidFill>
                  <a:schemeClr val="dk1"/>
                </a:solidFill>
                <a:latin typeface="Calibri"/>
                <a:ea typeface="Calibri"/>
                <a:cs typeface="Calibri"/>
                <a:sym typeface="Calibri"/>
              </a:rPr>
              <a:t>patients on their care experience​</a:t>
            </a:r>
            <a:endParaRPr/>
          </a:p>
        </p:txBody>
      </p:sp>
    </p:spTree>
    <p:extLst>
      <p:ext uri="{BB962C8B-B14F-4D97-AF65-F5344CB8AC3E}">
        <p14:creationId xmlns:p14="http://schemas.microsoft.com/office/powerpoint/2010/main" val="2882701393"/>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47581" y="172509"/>
            <a:ext cx="10972800" cy="1325563"/>
          </a:xfrm>
          <a:noFill/>
        </p:spPr>
        <p:txBody>
          <a:bodyPr/>
          <a:lstStyle/>
          <a:p>
            <a:r>
              <a:rPr lang="en-US">
                <a:ea typeface="Lato Medium"/>
                <a:cs typeface="Lato Medium"/>
              </a:rPr>
              <a:t>Upcoming BE Calls</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7033E4B-E3EB-3D46-B2D8-3159663620FA}" type="slidenum">
              <a:rPr kumimoji="0" lang="en-US" sz="1200" b="0" i="0" u="none" strike="noStrike" kern="1200" cap="none" spc="0" normalizeH="0" baseline="0" noProof="0" smtClean="0">
                <a:ln>
                  <a:noFill/>
                </a:ln>
                <a:solidFill>
                  <a:srgbClr val="79818A">
                    <a:lumMod val="60000"/>
                    <a:lumOff val="40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a:ln>
                <a:noFill/>
              </a:ln>
              <a:solidFill>
                <a:srgbClr val="79818A">
                  <a:lumMod val="60000"/>
                  <a:lumOff val="40000"/>
                </a:srgbClr>
              </a:solidFill>
              <a:effectLst/>
              <a:uLnTx/>
              <a:uFillTx/>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444C55">
                    <a:tint val="75000"/>
                  </a:srgbClr>
                </a:solidFill>
                <a:effectLst/>
                <a:uLnTx/>
                <a:uFillTx/>
                <a:latin typeface="Calibri" panose="020F0502020204030204"/>
                <a:ea typeface="+mn-ea"/>
                <a:cs typeface="+mn-cs"/>
              </a:rPr>
              <a:t>Illinois Perinatal Quality Collaborative</a:t>
            </a:r>
          </a:p>
        </p:txBody>
      </p:sp>
      <p:graphicFrame>
        <p:nvGraphicFramePr>
          <p:cNvPr id="458" name="Table 458">
            <a:extLst>
              <a:ext uri="{FF2B5EF4-FFF2-40B4-BE49-F238E27FC236}">
                <a16:creationId xmlns:a16="http://schemas.microsoft.com/office/drawing/2014/main" id="{6B8DD92D-FC61-B8CD-3116-E6D4BC770D0C}"/>
              </a:ext>
            </a:extLst>
          </p:cNvPr>
          <p:cNvGraphicFramePr>
            <a:graphicFrameLocks noGrp="1"/>
          </p:cNvGraphicFramePr>
          <p:nvPr>
            <p:extLst>
              <p:ext uri="{D42A27DB-BD31-4B8C-83A1-F6EECF244321}">
                <p14:modId xmlns:p14="http://schemas.microsoft.com/office/powerpoint/2010/main" val="2477275486"/>
              </p:ext>
            </p:extLst>
          </p:nvPr>
        </p:nvGraphicFramePr>
        <p:xfrm>
          <a:off x="272814" y="1631382"/>
          <a:ext cx="9706583" cy="3111217"/>
        </p:xfrm>
        <a:graphic>
          <a:graphicData uri="http://schemas.openxmlformats.org/drawingml/2006/table">
            <a:tbl>
              <a:tblPr firstRow="1" bandRow="1">
                <a:tableStyleId>{F5AB1C69-6EDB-4FF4-983F-18BD219EF322}</a:tableStyleId>
              </a:tblPr>
              <a:tblGrid>
                <a:gridCol w="5530450">
                  <a:extLst>
                    <a:ext uri="{9D8B030D-6E8A-4147-A177-3AD203B41FA5}">
                      <a16:colId xmlns:a16="http://schemas.microsoft.com/office/drawing/2014/main" val="2337264793"/>
                    </a:ext>
                  </a:extLst>
                </a:gridCol>
                <a:gridCol w="4176133">
                  <a:extLst>
                    <a:ext uri="{9D8B030D-6E8A-4147-A177-3AD203B41FA5}">
                      <a16:colId xmlns:a16="http://schemas.microsoft.com/office/drawing/2014/main" val="1898119252"/>
                    </a:ext>
                  </a:extLst>
                </a:gridCol>
              </a:tblGrid>
              <a:tr h="733777">
                <a:tc>
                  <a:txBody>
                    <a:bodyPr/>
                    <a:lstStyle/>
                    <a:p>
                      <a:r>
                        <a:rPr lang="en-US" sz="2400" u="sng">
                          <a:solidFill>
                            <a:srgbClr val="000000"/>
                          </a:solidFill>
                        </a:rPr>
                        <a:t>Event </a:t>
                      </a:r>
                    </a:p>
                  </a:txBody>
                  <a:tcPr/>
                </a:tc>
                <a:tc>
                  <a:txBody>
                    <a:bodyPr/>
                    <a:lstStyle/>
                    <a:p>
                      <a:r>
                        <a:rPr lang="en-US" sz="2400" u="sng">
                          <a:solidFill>
                            <a:srgbClr val="000000"/>
                          </a:solidFill>
                        </a:rPr>
                        <a:t>Day/Time </a:t>
                      </a:r>
                    </a:p>
                  </a:txBody>
                  <a:tcPr/>
                </a:tc>
                <a:extLst>
                  <a:ext uri="{0D108BD9-81ED-4DB2-BD59-A6C34878D82A}">
                    <a16:rowId xmlns:a16="http://schemas.microsoft.com/office/drawing/2014/main" val="3322244632"/>
                  </a:ext>
                </a:extLst>
              </a:tr>
              <a:tr h="721857">
                <a:tc>
                  <a:txBody>
                    <a:bodyPr/>
                    <a:lstStyle/>
                    <a:p>
                      <a:pPr lvl="0">
                        <a:buNone/>
                      </a:pPr>
                      <a:r>
                        <a:rPr lang="en-US" sz="2400" b="1" i="0" u="none" strike="noStrike" kern="1200" noProof="0">
                          <a:solidFill>
                            <a:schemeClr val="accent1"/>
                          </a:solidFill>
                          <a:latin typeface="Calibri"/>
                          <a:ea typeface="+mn-ea"/>
                          <a:cs typeface="+mn-cs"/>
                        </a:rPr>
                        <a:t>BE August Webinar – Meaningful Connections for </a:t>
                      </a:r>
                      <a:r>
                        <a:rPr lang="en-US" sz="2400" b="1" i="0" u="none" strike="noStrike" kern="1200" noProof="0" err="1">
                          <a:solidFill>
                            <a:schemeClr val="accent1"/>
                          </a:solidFill>
                          <a:latin typeface="Calibri"/>
                          <a:ea typeface="+mn-ea"/>
                          <a:cs typeface="+mn-cs"/>
                        </a:rPr>
                        <a:t>SDoH</a:t>
                      </a:r>
                      <a:r>
                        <a:rPr lang="en-US" sz="2400" b="1" i="0" u="none" strike="noStrike" kern="1200" noProof="0">
                          <a:solidFill>
                            <a:schemeClr val="accent1"/>
                          </a:solidFill>
                          <a:latin typeface="Calibri"/>
                          <a:ea typeface="+mn-ea"/>
                          <a:cs typeface="+mn-cs"/>
                        </a:rPr>
                        <a:t> Linkages</a:t>
                      </a:r>
                      <a:endParaRPr lang="en-US" sz="2400" b="1" i="0" u="none" strike="noStrike" kern="1200" noProof="0">
                        <a:solidFill>
                          <a:schemeClr val="accent1"/>
                        </a:solidFill>
                      </a:endParaRPr>
                    </a:p>
                  </a:txBody>
                  <a:tcPr/>
                </a:tc>
                <a:tc>
                  <a:txBody>
                    <a:bodyPr/>
                    <a:lstStyle/>
                    <a:p>
                      <a:pPr lvl="0" algn="l">
                        <a:lnSpc>
                          <a:spcPct val="100000"/>
                        </a:lnSpc>
                        <a:spcBef>
                          <a:spcPts val="0"/>
                        </a:spcBef>
                        <a:spcAft>
                          <a:spcPts val="0"/>
                        </a:spcAft>
                        <a:buNone/>
                      </a:pPr>
                      <a:r>
                        <a:rPr lang="en-US" sz="2400" b="1" i="0" u="none" strike="noStrike" noProof="0">
                          <a:solidFill>
                            <a:schemeClr val="accent1"/>
                          </a:solidFill>
                          <a:latin typeface="Calibri"/>
                        </a:rPr>
                        <a:t>Monday, August 21st at 12pm</a:t>
                      </a:r>
                    </a:p>
                  </a:txBody>
                  <a:tcPr/>
                </a:tc>
                <a:extLst>
                  <a:ext uri="{0D108BD9-81ED-4DB2-BD59-A6C34878D82A}">
                    <a16:rowId xmlns:a16="http://schemas.microsoft.com/office/drawing/2014/main" val="2246575974"/>
                  </a:ext>
                </a:extLst>
              </a:tr>
              <a:tr h="949110">
                <a:tc>
                  <a:txBody>
                    <a:bodyPr/>
                    <a:lstStyle/>
                    <a:p>
                      <a:pPr marL="0" marR="0" lvl="0" indent="0" algn="l">
                        <a:lnSpc>
                          <a:spcPct val="100000"/>
                        </a:lnSpc>
                        <a:spcBef>
                          <a:spcPts val="0"/>
                        </a:spcBef>
                        <a:spcAft>
                          <a:spcPts val="0"/>
                        </a:spcAft>
                        <a:buClr>
                          <a:srgbClr val="444C55"/>
                        </a:buClr>
                        <a:buNone/>
                      </a:pPr>
                      <a:r>
                        <a:rPr lang="en-US" sz="2400" b="1" i="0" u="none" strike="noStrike" noProof="0">
                          <a:solidFill>
                            <a:schemeClr val="accent1"/>
                          </a:solidFill>
                          <a:latin typeface="Calibri"/>
                        </a:rPr>
                        <a:t>BE QI Summer Series</a:t>
                      </a:r>
                      <a:r>
                        <a:rPr lang="en-US" sz="2400" b="1" i="0" u="none" strike="noStrike" noProof="0">
                          <a:solidFill>
                            <a:srgbClr val="000000"/>
                          </a:solidFill>
                          <a:latin typeface="Calibri"/>
                        </a:rPr>
                        <a:t>: </a:t>
                      </a:r>
                      <a:endParaRPr lang="en-US" sz="2400" b="0" i="0" u="none" strike="noStrike" noProof="0">
                        <a:solidFill>
                          <a:srgbClr val="000000"/>
                        </a:solidFill>
                        <a:latin typeface="Calibri"/>
                      </a:endParaRPr>
                    </a:p>
                    <a:p>
                      <a:pPr marL="342900" marR="0" lvl="0" indent="-342900" algn="l">
                        <a:lnSpc>
                          <a:spcPct val="100000"/>
                        </a:lnSpc>
                        <a:spcBef>
                          <a:spcPts val="0"/>
                        </a:spcBef>
                        <a:spcAft>
                          <a:spcPts val="0"/>
                        </a:spcAft>
                        <a:buFont typeface="Arial"/>
                        <a:buChar char="•"/>
                      </a:pPr>
                      <a:r>
                        <a:rPr lang="en-US" sz="2400" b="0" i="0" u="none" strike="noStrike" noProof="0">
                          <a:solidFill>
                            <a:srgbClr val="000000"/>
                          </a:solidFill>
                          <a:latin typeface="Calibri"/>
                        </a:rPr>
                        <a:t>Patient Partner on Your QI Team</a:t>
                      </a:r>
                      <a:endParaRPr lang="en-US"/>
                    </a:p>
                    <a:p>
                      <a:pPr marL="342900" marR="0" lvl="0" indent="-342900" algn="l">
                        <a:lnSpc>
                          <a:spcPct val="100000"/>
                        </a:lnSpc>
                        <a:spcBef>
                          <a:spcPts val="0"/>
                        </a:spcBef>
                        <a:spcAft>
                          <a:spcPts val="0"/>
                        </a:spcAft>
                        <a:buFont typeface="Arial"/>
                        <a:buChar char="•"/>
                      </a:pPr>
                      <a:r>
                        <a:rPr lang="en-US" sz="2400" b="0" i="0" u="none" strike="noStrike" noProof="0">
                          <a:solidFill>
                            <a:srgbClr val="000000"/>
                          </a:solidFill>
                          <a:latin typeface="Calibri"/>
                        </a:rPr>
                        <a:t>Linking Patients to Community Resources</a:t>
                      </a:r>
                      <a:endParaRPr lang="en-US"/>
                    </a:p>
                  </a:txBody>
                  <a:tcPr/>
                </a:tc>
                <a:tc>
                  <a:txBody>
                    <a:bodyPr/>
                    <a:lstStyle/>
                    <a:p>
                      <a:pPr marL="0" lvl="0" indent="0">
                        <a:buNone/>
                      </a:pPr>
                      <a:endParaRPr lang="en-US" sz="2400" b="1" i="0" u="none" strike="noStrike" kern="1200" noProof="0">
                        <a:solidFill>
                          <a:schemeClr val="accent1"/>
                        </a:solidFill>
                        <a:latin typeface="Calibri"/>
                        <a:ea typeface="+mn-ea"/>
                        <a:cs typeface="+mn-cs"/>
                      </a:endParaRPr>
                    </a:p>
                    <a:p>
                      <a:pPr marL="342900" lvl="0" indent="-342900">
                        <a:buFont typeface="Arial"/>
                        <a:buChar char="•"/>
                      </a:pPr>
                      <a:r>
                        <a:rPr lang="en-US" sz="2400" b="1" i="0" u="none" strike="noStrike" kern="1200" noProof="0">
                          <a:solidFill>
                            <a:schemeClr val="accent1"/>
                          </a:solidFill>
                          <a:latin typeface="Calibri"/>
                          <a:ea typeface="+mn-ea"/>
                          <a:cs typeface="+mn-cs"/>
                        </a:rPr>
                        <a:t>Thursday, July 20th at 12pm</a:t>
                      </a:r>
                    </a:p>
                    <a:p>
                      <a:pPr marL="342900" lvl="0" indent="-342900">
                        <a:buFont typeface="Arial"/>
                        <a:buChar char="•"/>
                      </a:pPr>
                      <a:r>
                        <a:rPr lang="en-US" sz="2400" b="1" i="0" u="none" strike="noStrike" kern="1200" noProof="0">
                          <a:solidFill>
                            <a:schemeClr val="accent1"/>
                          </a:solidFill>
                          <a:latin typeface="Calibri"/>
                          <a:ea typeface="+mn-ea"/>
                          <a:cs typeface="+mn-cs"/>
                        </a:rPr>
                        <a:t>Thursday, August 24th at 12pm</a:t>
                      </a:r>
                    </a:p>
                  </a:txBody>
                  <a:tcPr/>
                </a:tc>
                <a:extLst>
                  <a:ext uri="{0D108BD9-81ED-4DB2-BD59-A6C34878D82A}">
                    <a16:rowId xmlns:a16="http://schemas.microsoft.com/office/drawing/2014/main" val="3661277404"/>
                  </a:ext>
                </a:extLst>
              </a:tr>
            </a:tbl>
          </a:graphicData>
        </a:graphic>
      </p:graphicFrame>
      <p:pic>
        <p:nvPicPr>
          <p:cNvPr id="479" name="Graphic 479" descr="Daily calendar with solid fill">
            <a:extLst>
              <a:ext uri="{FF2B5EF4-FFF2-40B4-BE49-F238E27FC236}">
                <a16:creationId xmlns:a16="http://schemas.microsoft.com/office/drawing/2014/main" id="{843CD5E3-5569-66AE-9C08-081E41E8E29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745910" y="2089272"/>
            <a:ext cx="2707630" cy="2676316"/>
          </a:xfrm>
          <a:prstGeom prst="rect">
            <a:avLst/>
          </a:prstGeom>
        </p:spPr>
      </p:pic>
    </p:spTree>
    <p:extLst>
      <p:ext uri="{BB962C8B-B14F-4D97-AF65-F5344CB8AC3E}">
        <p14:creationId xmlns:p14="http://schemas.microsoft.com/office/powerpoint/2010/main" val="162009431"/>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71"/>
        <p:cNvGrpSpPr/>
        <p:nvPr/>
      </p:nvGrpSpPr>
      <p:grpSpPr>
        <a:xfrm>
          <a:off x="0" y="0"/>
          <a:ext cx="0" cy="0"/>
          <a:chOff x="0" y="0"/>
          <a:chExt cx="0" cy="0"/>
        </a:xfrm>
      </p:grpSpPr>
      <p:sp>
        <p:nvSpPr>
          <p:cNvPr id="72" name="Google Shape;72;p15"/>
          <p:cNvSpPr txBox="1">
            <a:spLocks noGrp="1"/>
          </p:cNvSpPr>
          <p:nvPr>
            <p:ph type="sldNum" idx="12"/>
          </p:nvPr>
        </p:nvSpPr>
        <p:spPr>
          <a:xfrm>
            <a:off x="8839200" y="6356351"/>
            <a:ext cx="2743200" cy="365200"/>
          </a:xfrm>
          <a:prstGeom prst="rect">
            <a:avLst/>
          </a:prstGeom>
          <a:noFill/>
          <a:ln>
            <a:noFill/>
          </a:ln>
        </p:spPr>
        <p:txBody>
          <a:bodyPr spcFirstLastPara="1" wrap="square" lIns="91433" tIns="45700" rIns="91433" bIns="45700" anchor="ctr" anchorCtr="0">
            <a:normAutofit/>
          </a:bodyPr>
          <a:lstStyle/>
          <a:p>
            <a:pPr>
              <a:buClr>
                <a:srgbClr val="AEB3B7"/>
              </a:buClr>
              <a:buSzPts val="900"/>
            </a:pPr>
            <a:fld id="{00000000-1234-1234-1234-123412341234}" type="slidenum">
              <a:rPr lang="en"/>
              <a:pPr>
                <a:buClr>
                  <a:srgbClr val="AEB3B7"/>
                </a:buClr>
                <a:buSzPts val="900"/>
              </a:pPr>
              <a:t>61</a:t>
            </a:fld>
            <a:endParaRPr/>
          </a:p>
        </p:txBody>
      </p:sp>
      <p:sp>
        <p:nvSpPr>
          <p:cNvPr id="73" name="Google Shape;73;p15"/>
          <p:cNvSpPr txBox="1">
            <a:spLocks noGrp="1"/>
          </p:cNvSpPr>
          <p:nvPr>
            <p:ph type="ftr" idx="11"/>
          </p:nvPr>
        </p:nvSpPr>
        <p:spPr>
          <a:xfrm>
            <a:off x="609600" y="6356351"/>
            <a:ext cx="4114800" cy="365200"/>
          </a:xfrm>
          <a:prstGeom prst="rect">
            <a:avLst/>
          </a:prstGeom>
          <a:noFill/>
          <a:ln>
            <a:noFill/>
          </a:ln>
        </p:spPr>
        <p:txBody>
          <a:bodyPr spcFirstLastPara="1" wrap="square" lIns="91433" tIns="45700" rIns="91433" bIns="45700" anchor="ctr" anchorCtr="0">
            <a:noAutofit/>
          </a:bodyPr>
          <a:lstStyle/>
          <a:p>
            <a:pPr algn="l">
              <a:buClr>
                <a:srgbClr val="919497"/>
              </a:buClr>
              <a:buSzPts val="900"/>
            </a:pPr>
            <a:r>
              <a:rPr lang="en" sz="1200">
                <a:solidFill>
                  <a:srgbClr val="919497"/>
                </a:solidFill>
                <a:latin typeface="Calibri"/>
                <a:ea typeface="Calibri"/>
                <a:cs typeface="Calibri"/>
                <a:sym typeface="Calibri"/>
              </a:rPr>
              <a:t>Illinois Perinatal Quality Collaborative</a:t>
            </a:r>
            <a:endParaRPr/>
          </a:p>
        </p:txBody>
      </p:sp>
      <p:pic>
        <p:nvPicPr>
          <p:cNvPr id="74" name="Google Shape;74;p15" descr="Text&#10;&#10;Description automatically generated"/>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0" y="-12"/>
            <a:ext cx="6018675" cy="6282191"/>
          </a:xfrm>
          <a:prstGeom prst="rect">
            <a:avLst/>
          </a:prstGeom>
          <a:noFill/>
          <a:ln>
            <a:noFill/>
          </a:ln>
        </p:spPr>
      </p:pic>
      <p:pic>
        <p:nvPicPr>
          <p:cNvPr id="75" name="Google Shape;75;p15"/>
          <p:cNvPicPr preferRelativeResize="0"/>
          <p:nvPr/>
        </p:nvPicPr>
        <p:blipFill>
          <a:blip r:embed="rId4" cstate="email">
            <a:alphaModFix/>
            <a:extLst>
              <a:ext uri="{28A0092B-C50C-407E-A947-70E740481C1C}">
                <a14:useLocalDpi xmlns:a14="http://schemas.microsoft.com/office/drawing/2010/main"/>
              </a:ext>
            </a:extLst>
          </a:blip>
          <a:stretch>
            <a:fillRect/>
          </a:stretch>
        </p:blipFill>
        <p:spPr>
          <a:xfrm>
            <a:off x="6018675" y="0"/>
            <a:ext cx="6173327" cy="6282173"/>
          </a:xfrm>
          <a:prstGeom prst="rect">
            <a:avLst/>
          </a:prstGeom>
          <a:noFill/>
          <a:ln>
            <a:noFill/>
          </a:ln>
        </p:spPr>
      </p:pic>
    </p:spTree>
    <p:extLst>
      <p:ext uri="{BB962C8B-B14F-4D97-AF65-F5344CB8AC3E}">
        <p14:creationId xmlns:p14="http://schemas.microsoft.com/office/powerpoint/2010/main" val="249439012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4117"/>
        <p:cNvGrpSpPr/>
        <p:nvPr/>
      </p:nvGrpSpPr>
      <p:grpSpPr>
        <a:xfrm>
          <a:off x="0" y="0"/>
          <a:ext cx="0" cy="0"/>
          <a:chOff x="0" y="0"/>
          <a:chExt cx="0" cy="0"/>
        </a:xfrm>
      </p:grpSpPr>
      <p:pic>
        <p:nvPicPr>
          <p:cNvPr id="4118" name="Google Shape;4118;p433"/>
          <p:cNvPicPr preferRelativeResize="0"/>
          <p:nvPr/>
        </p:nvPicPr>
        <p:blipFill rotWithShape="1">
          <a:blip r:embed="rId3">
            <a:alphaModFix/>
          </a:blip>
          <a:srcRect/>
          <a:stretch/>
        </p:blipFill>
        <p:spPr>
          <a:xfrm>
            <a:off x="20" y="10"/>
            <a:ext cx="12191980" cy="6857990"/>
          </a:xfrm>
          <a:prstGeom prst="rect">
            <a:avLst/>
          </a:prstGeom>
          <a:noFill/>
          <a:ln>
            <a:noFill/>
          </a:ln>
        </p:spPr>
      </p:pic>
      <p:sp>
        <p:nvSpPr>
          <p:cNvPr id="4119" name="Google Shape;4119;p433"/>
          <p:cNvSpPr/>
          <p:nvPr/>
        </p:nvSpPr>
        <p:spPr>
          <a:xfrm>
            <a:off x="0" y="0"/>
            <a:ext cx="12192000" cy="6858000"/>
          </a:xfrm>
          <a:prstGeom prst="rect">
            <a:avLst/>
          </a:prstGeom>
          <a:gradFill>
            <a:gsLst>
              <a:gs pos="0">
                <a:srgbClr val="F3F6FB">
                  <a:alpha val="67843"/>
                </a:srgbClr>
              </a:gs>
              <a:gs pos="10000">
                <a:srgbClr val="F3F6FB">
                  <a:alpha val="67843"/>
                </a:srgbClr>
              </a:gs>
              <a:gs pos="85000">
                <a:srgbClr val="F3F6FB">
                  <a:alpha val="96862"/>
                </a:srgbClr>
              </a:gs>
              <a:gs pos="100000">
                <a:srgbClr val="F3F6FB">
                  <a:alpha val="96862"/>
                </a:srgbClr>
              </a:gs>
            </a:gsLst>
            <a:path path="circle">
              <a:fillToRect l="50000" t="50000" r="50000" b="50000"/>
            </a:path>
            <a:tileRect/>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120" name="Google Shape;4120;p433"/>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p>
            <a:pPr marL="0" lvl="0" indent="0" algn="l" rtl="0">
              <a:lnSpc>
                <a:spcPct val="100000"/>
              </a:lnSpc>
              <a:spcBef>
                <a:spcPts val="0"/>
              </a:spcBef>
              <a:spcAft>
                <a:spcPts val="0"/>
              </a:spcAft>
              <a:buClr>
                <a:schemeClr val="accent1"/>
              </a:buClr>
              <a:buSzPts val="3600"/>
              <a:buFont typeface="Calibri"/>
              <a:buNone/>
            </a:pPr>
            <a:r>
              <a:rPr lang="en-US"/>
              <a:t>2023 Focus: Bringing Birth Equity to the Bedside</a:t>
            </a:r>
            <a:endParaRPr/>
          </a:p>
        </p:txBody>
      </p:sp>
      <p:sp>
        <p:nvSpPr>
          <p:cNvPr id="4121" name="Google Shape;4121;p433"/>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rmAutofit/>
          </a:bodyPr>
          <a:lstStyle/>
          <a:p>
            <a:pPr marL="0" lvl="0" indent="0" algn="ctr" rtl="0">
              <a:spcBef>
                <a:spcPts val="0"/>
              </a:spcBef>
              <a:spcAft>
                <a:spcPts val="0"/>
              </a:spcAft>
              <a:buNone/>
            </a:pPr>
            <a:r>
              <a:rPr lang="en-US"/>
              <a:t>Illinois Perinatal Quality Collaborative</a:t>
            </a:r>
            <a:endParaRPr/>
          </a:p>
        </p:txBody>
      </p:sp>
      <p:sp>
        <p:nvSpPr>
          <p:cNvPr id="4122" name="Google Shape;4122;p433"/>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rmAutofit/>
          </a:bodyPr>
          <a:lstStyle/>
          <a:p>
            <a:pPr marL="0" lvl="0" indent="0" algn="r" rtl="0">
              <a:spcBef>
                <a:spcPts val="0"/>
              </a:spcBef>
              <a:spcAft>
                <a:spcPts val="0"/>
              </a:spcAft>
              <a:buNone/>
            </a:pPr>
            <a:fld id="{00000000-1234-1234-1234-123412341234}" type="slidenum">
              <a:rPr lang="en-US"/>
              <a:t>7</a:t>
            </a:fld>
            <a:endParaRPr/>
          </a:p>
        </p:txBody>
      </p:sp>
      <p:grpSp>
        <p:nvGrpSpPr>
          <p:cNvPr id="4123" name="Google Shape;4123;p433"/>
          <p:cNvGrpSpPr/>
          <p:nvPr/>
        </p:nvGrpSpPr>
        <p:grpSpPr>
          <a:xfrm>
            <a:off x="838200" y="1719523"/>
            <a:ext cx="10515600" cy="4348618"/>
            <a:chOff x="0" y="1359"/>
            <a:chExt cx="10515600" cy="4348618"/>
          </a:xfrm>
        </p:grpSpPr>
        <p:sp>
          <p:nvSpPr>
            <p:cNvPr id="4124" name="Google Shape;4124;p433"/>
            <p:cNvSpPr/>
            <p:nvPr/>
          </p:nvSpPr>
          <p:spPr>
            <a:xfrm>
              <a:off x="2103120" y="1359"/>
              <a:ext cx="8412480" cy="1393787"/>
            </a:xfrm>
            <a:prstGeom prst="rect">
              <a:avLst/>
            </a:prstGeom>
            <a:solidFill>
              <a:srgbClr val="5189DD"/>
            </a:solidFill>
            <a:ln w="9525" cap="flat" cmpd="sng">
              <a:solidFill>
                <a:srgbClr val="F5658F"/>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433"/>
            <p:cNvSpPr txBox="1"/>
            <p:nvPr/>
          </p:nvSpPr>
          <p:spPr>
            <a:xfrm>
              <a:off x="2103120" y="1359"/>
              <a:ext cx="8412480" cy="1393787"/>
            </a:xfrm>
            <a:prstGeom prst="rect">
              <a:avLst/>
            </a:prstGeom>
            <a:noFill/>
            <a:ln>
              <a:noFill/>
            </a:ln>
          </p:spPr>
          <p:txBody>
            <a:bodyPr spcFirstLastPara="1" wrap="square" lIns="163225" tIns="354000" rIns="163225" bIns="354000" anchor="ctr" anchorCtr="0">
              <a:noAutofit/>
            </a:bodyPr>
            <a:lstStyle/>
            <a:p>
              <a:pPr marL="0" marR="0" lvl="0" indent="0" algn="l" rtl="0">
                <a:lnSpc>
                  <a:spcPct val="90000"/>
                </a:lnSpc>
                <a:spcBef>
                  <a:spcPts val="0"/>
                </a:spcBef>
                <a:spcAft>
                  <a:spcPts val="0"/>
                </a:spcAft>
                <a:buClr>
                  <a:schemeClr val="lt1"/>
                </a:buClr>
                <a:buSzPts val="2800"/>
                <a:buFont typeface="Calibri"/>
                <a:buNone/>
              </a:pPr>
              <a:r>
                <a:rPr lang="en-US" sz="2800">
                  <a:solidFill>
                    <a:schemeClr val="lt1"/>
                  </a:solidFill>
                  <a:latin typeface="Calibri"/>
                  <a:ea typeface="Calibri"/>
                  <a:cs typeface="Calibri"/>
                  <a:sym typeface="Calibri"/>
                </a:rPr>
                <a:t>Clinical teams to work on actionable Respectful Care Practices and increasing % of patients completing PREM</a:t>
              </a:r>
              <a:r>
                <a:rPr lang="en-US" sz="2400">
                  <a:solidFill>
                    <a:schemeClr val="lt1"/>
                  </a:solidFill>
                  <a:latin typeface="Calibri"/>
                  <a:ea typeface="Calibri"/>
                  <a:cs typeface="Calibri"/>
                  <a:sym typeface="Calibri"/>
                </a:rPr>
                <a:t> survey</a:t>
              </a:r>
              <a:endParaRPr sz="2400">
                <a:solidFill>
                  <a:schemeClr val="lt1"/>
                </a:solidFill>
                <a:latin typeface="Calibri"/>
                <a:ea typeface="Calibri"/>
                <a:cs typeface="Calibri"/>
                <a:sym typeface="Calibri"/>
              </a:endParaRPr>
            </a:p>
          </p:txBody>
        </p:sp>
        <p:sp>
          <p:nvSpPr>
            <p:cNvPr id="4126" name="Google Shape;4126;p433"/>
            <p:cNvSpPr/>
            <p:nvPr/>
          </p:nvSpPr>
          <p:spPr>
            <a:xfrm>
              <a:off x="0" y="1359"/>
              <a:ext cx="2103120" cy="1393787"/>
            </a:xfrm>
            <a:prstGeom prst="rect">
              <a:avLst/>
            </a:prstGeom>
            <a:solidFill>
              <a:schemeClr val="lt1"/>
            </a:solidFill>
            <a:ln w="9525" cap="flat" cmpd="sng">
              <a:solidFill>
                <a:srgbClr val="F5658F"/>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433"/>
            <p:cNvSpPr txBox="1"/>
            <p:nvPr/>
          </p:nvSpPr>
          <p:spPr>
            <a:xfrm>
              <a:off x="0" y="1359"/>
              <a:ext cx="2103120" cy="1393787"/>
            </a:xfrm>
            <a:prstGeom prst="rect">
              <a:avLst/>
            </a:prstGeom>
            <a:noFill/>
            <a:ln>
              <a:noFill/>
            </a:ln>
          </p:spPr>
          <p:txBody>
            <a:bodyPr spcFirstLastPara="1" wrap="square" lIns="111275" tIns="137675" rIns="111275" bIns="137675" anchor="ctr" anchorCtr="0">
              <a:noAutofit/>
            </a:bodyPr>
            <a:lstStyle/>
            <a:p>
              <a:pPr marL="0" marR="0" lvl="0" indent="0" algn="ctr" rtl="0">
                <a:lnSpc>
                  <a:spcPct val="90000"/>
                </a:lnSpc>
                <a:spcBef>
                  <a:spcPts val="0"/>
                </a:spcBef>
                <a:spcAft>
                  <a:spcPts val="0"/>
                </a:spcAft>
                <a:buClr>
                  <a:schemeClr val="dk1"/>
                </a:buClr>
                <a:buSzPts val="2800"/>
                <a:buFont typeface="Calibri"/>
                <a:buNone/>
              </a:pPr>
              <a:r>
                <a:rPr lang="en-US" sz="2800" b="1">
                  <a:solidFill>
                    <a:schemeClr val="dk1"/>
                  </a:solidFill>
                  <a:latin typeface="Calibri"/>
                  <a:ea typeface="Calibri"/>
                  <a:cs typeface="Calibri"/>
                  <a:sym typeface="Calibri"/>
                </a:rPr>
                <a:t>Engage</a:t>
              </a:r>
              <a:endParaRPr lang="en-US" b="1">
                <a:solidFill>
                  <a:schemeClr val="dk1"/>
                </a:solidFill>
              </a:endParaRPr>
            </a:p>
          </p:txBody>
        </p:sp>
        <p:sp>
          <p:nvSpPr>
            <p:cNvPr id="4128" name="Google Shape;4128;p433"/>
            <p:cNvSpPr/>
            <p:nvPr/>
          </p:nvSpPr>
          <p:spPr>
            <a:xfrm>
              <a:off x="2103120" y="1478775"/>
              <a:ext cx="8412480" cy="1393787"/>
            </a:xfrm>
            <a:prstGeom prst="rect">
              <a:avLst/>
            </a:prstGeom>
            <a:solidFill>
              <a:srgbClr val="EF1453"/>
            </a:solidFill>
            <a:ln w="9525" cap="flat" cmpd="sng">
              <a:solidFill>
                <a:srgbClr val="65F5EE"/>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433"/>
            <p:cNvSpPr txBox="1"/>
            <p:nvPr/>
          </p:nvSpPr>
          <p:spPr>
            <a:xfrm>
              <a:off x="2103120" y="1478775"/>
              <a:ext cx="8412480" cy="1393787"/>
            </a:xfrm>
            <a:prstGeom prst="rect">
              <a:avLst/>
            </a:prstGeom>
            <a:noFill/>
            <a:ln>
              <a:noFill/>
            </a:ln>
          </p:spPr>
          <p:txBody>
            <a:bodyPr spcFirstLastPara="1" wrap="square" lIns="163225" tIns="354000" rIns="163225" bIns="354000" anchor="ctr" anchorCtr="0">
              <a:noAutofit/>
            </a:bodyPr>
            <a:lstStyle/>
            <a:p>
              <a:pPr marL="0" marR="0" lvl="0" indent="0" algn="l" rtl="0">
                <a:lnSpc>
                  <a:spcPct val="90000"/>
                </a:lnSpc>
                <a:spcBef>
                  <a:spcPts val="0"/>
                </a:spcBef>
                <a:spcAft>
                  <a:spcPts val="0"/>
                </a:spcAft>
                <a:buClr>
                  <a:schemeClr val="lt1"/>
                </a:buClr>
                <a:buSzPts val="2800"/>
                <a:buFont typeface="Calibri"/>
                <a:buNone/>
              </a:pPr>
              <a:r>
                <a:rPr lang="en-US" sz="2800" dirty="0">
                  <a:solidFill>
                    <a:schemeClr val="lt1"/>
                  </a:solidFill>
                  <a:latin typeface="Calibri"/>
                  <a:ea typeface="Calibri"/>
                  <a:cs typeface="Calibri"/>
                  <a:sym typeface="Calibri"/>
                </a:rPr>
                <a:t>Achievable patient &amp; community engagement strategies for input on QI efforts (ask all teams to hold Respectful Care Breakfast and add Patient Partner for QI team)</a:t>
              </a:r>
              <a:endParaRPr dirty="0"/>
            </a:p>
          </p:txBody>
        </p:sp>
        <p:sp>
          <p:nvSpPr>
            <p:cNvPr id="4130" name="Google Shape;4130;p433"/>
            <p:cNvSpPr/>
            <p:nvPr/>
          </p:nvSpPr>
          <p:spPr>
            <a:xfrm>
              <a:off x="0" y="1478775"/>
              <a:ext cx="2103120" cy="1393787"/>
            </a:xfrm>
            <a:prstGeom prst="rect">
              <a:avLst/>
            </a:prstGeom>
            <a:solidFill>
              <a:schemeClr val="lt1"/>
            </a:solidFill>
            <a:ln w="9525" cap="flat" cmpd="sng">
              <a:solidFill>
                <a:srgbClr val="65F5EE"/>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433"/>
            <p:cNvSpPr txBox="1"/>
            <p:nvPr/>
          </p:nvSpPr>
          <p:spPr>
            <a:xfrm>
              <a:off x="0" y="1478775"/>
              <a:ext cx="2103120" cy="1393787"/>
            </a:xfrm>
            <a:prstGeom prst="rect">
              <a:avLst/>
            </a:prstGeom>
            <a:noFill/>
            <a:ln>
              <a:noFill/>
            </a:ln>
          </p:spPr>
          <p:txBody>
            <a:bodyPr spcFirstLastPara="1" wrap="square" lIns="111275" tIns="137675" rIns="111275" bIns="137675" anchor="ctr" anchorCtr="0">
              <a:noAutofit/>
            </a:bodyPr>
            <a:lstStyle/>
            <a:p>
              <a:pPr marL="0" marR="0" lvl="0" indent="0" algn="ctr" rtl="0">
                <a:lnSpc>
                  <a:spcPct val="90000"/>
                </a:lnSpc>
                <a:spcBef>
                  <a:spcPts val="0"/>
                </a:spcBef>
                <a:spcAft>
                  <a:spcPts val="0"/>
                </a:spcAft>
                <a:buClr>
                  <a:schemeClr val="dk1"/>
                </a:buClr>
                <a:buSzPts val="2800"/>
                <a:buFont typeface="Calibri"/>
                <a:buNone/>
              </a:pPr>
              <a:r>
                <a:rPr lang="en-US" sz="2800" b="1">
                  <a:solidFill>
                    <a:schemeClr val="dk1"/>
                  </a:solidFill>
                  <a:latin typeface="Calibri"/>
                  <a:ea typeface="Calibri"/>
                  <a:cs typeface="Calibri"/>
                  <a:sym typeface="Calibri"/>
                </a:rPr>
                <a:t>Implement</a:t>
              </a:r>
              <a:endParaRPr b="1">
                <a:solidFill>
                  <a:schemeClr val="dk1"/>
                </a:solidFill>
              </a:endParaRPr>
            </a:p>
          </p:txBody>
        </p:sp>
        <p:sp>
          <p:nvSpPr>
            <p:cNvPr id="4132" name="Google Shape;4132;p433"/>
            <p:cNvSpPr/>
            <p:nvPr/>
          </p:nvSpPr>
          <p:spPr>
            <a:xfrm>
              <a:off x="2103120" y="2956190"/>
              <a:ext cx="8412480" cy="1393787"/>
            </a:xfrm>
            <a:prstGeom prst="rect">
              <a:avLst/>
            </a:prstGeom>
            <a:gradFill>
              <a:gsLst>
                <a:gs pos="0">
                  <a:srgbClr val="F79178"/>
                </a:gs>
                <a:gs pos="50000">
                  <a:srgbClr val="FC7D5C"/>
                </a:gs>
                <a:gs pos="100000">
                  <a:srgbClr val="E36A49"/>
                </a:gs>
              </a:gsLst>
              <a:lin ang="5400000" scaled="0"/>
            </a:gradFill>
            <a:ln w="9525" cap="flat" cmpd="sng">
              <a:solidFill>
                <a:srgbClr val="F58365"/>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433"/>
            <p:cNvSpPr txBox="1"/>
            <p:nvPr/>
          </p:nvSpPr>
          <p:spPr>
            <a:xfrm>
              <a:off x="2103120" y="2956190"/>
              <a:ext cx="8412480" cy="1393787"/>
            </a:xfrm>
            <a:prstGeom prst="rect">
              <a:avLst/>
            </a:prstGeom>
            <a:noFill/>
            <a:ln>
              <a:noFill/>
            </a:ln>
          </p:spPr>
          <p:txBody>
            <a:bodyPr spcFirstLastPara="1" wrap="square" lIns="163225" tIns="354000" rIns="163225" bIns="354000" anchor="ctr" anchorCtr="0">
              <a:noAutofit/>
            </a:bodyPr>
            <a:lstStyle/>
            <a:p>
              <a:pPr marL="0" marR="0" lvl="0" indent="0" algn="l" rtl="0">
                <a:lnSpc>
                  <a:spcPct val="90000"/>
                </a:lnSpc>
                <a:spcBef>
                  <a:spcPts val="0"/>
                </a:spcBef>
                <a:spcAft>
                  <a:spcPts val="0"/>
                </a:spcAft>
                <a:buClr>
                  <a:schemeClr val="lt1"/>
                </a:buClr>
                <a:buSzPts val="2800"/>
                <a:buFont typeface="Calibri"/>
                <a:buNone/>
              </a:pPr>
              <a:r>
                <a:rPr lang="en-US" sz="2800">
                  <a:solidFill>
                    <a:schemeClr val="lt1"/>
                  </a:solidFill>
                  <a:latin typeface="Calibri"/>
                  <a:ea typeface="Calibri"/>
                  <a:cs typeface="Calibri"/>
                  <a:sym typeface="Calibri"/>
                </a:rPr>
                <a:t>SDOH screening and process flow to link patients with positive screens to community resources &amp; services</a:t>
              </a:r>
              <a:endParaRPr/>
            </a:p>
          </p:txBody>
        </p:sp>
        <p:sp>
          <p:nvSpPr>
            <p:cNvPr id="4134" name="Google Shape;4134;p433"/>
            <p:cNvSpPr/>
            <p:nvPr/>
          </p:nvSpPr>
          <p:spPr>
            <a:xfrm>
              <a:off x="0" y="2956190"/>
              <a:ext cx="2103120" cy="1393787"/>
            </a:xfrm>
            <a:prstGeom prst="rect">
              <a:avLst/>
            </a:prstGeom>
            <a:solidFill>
              <a:schemeClr val="lt1"/>
            </a:solidFill>
            <a:ln w="9525" cap="flat" cmpd="sng">
              <a:solidFill>
                <a:srgbClr val="F58365"/>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433"/>
            <p:cNvSpPr txBox="1"/>
            <p:nvPr/>
          </p:nvSpPr>
          <p:spPr>
            <a:xfrm>
              <a:off x="0" y="2956190"/>
              <a:ext cx="2103120" cy="1393787"/>
            </a:xfrm>
            <a:prstGeom prst="rect">
              <a:avLst/>
            </a:prstGeom>
            <a:noFill/>
            <a:ln>
              <a:noFill/>
            </a:ln>
          </p:spPr>
          <p:txBody>
            <a:bodyPr spcFirstLastPara="1" wrap="square" lIns="111275" tIns="137675" rIns="111275" bIns="137675" anchor="ctr" anchorCtr="0">
              <a:noAutofit/>
            </a:bodyPr>
            <a:lstStyle/>
            <a:p>
              <a:pPr marL="0" marR="0" lvl="0" indent="0" algn="ctr" rtl="0">
                <a:lnSpc>
                  <a:spcPct val="90000"/>
                </a:lnSpc>
                <a:spcBef>
                  <a:spcPts val="0"/>
                </a:spcBef>
                <a:spcAft>
                  <a:spcPts val="0"/>
                </a:spcAft>
                <a:buClr>
                  <a:schemeClr val="dk1"/>
                </a:buClr>
                <a:buSzPts val="2800"/>
                <a:buFont typeface="Calibri"/>
                <a:buNone/>
              </a:pPr>
              <a:r>
                <a:rPr lang="en-US" sz="2800" b="1">
                  <a:solidFill>
                    <a:schemeClr val="dk1"/>
                  </a:solidFill>
                  <a:latin typeface="Calibri"/>
                  <a:ea typeface="Calibri"/>
                  <a:cs typeface="Calibri"/>
                  <a:sym typeface="Calibri"/>
                </a:rPr>
                <a:t>Improve</a:t>
              </a:r>
              <a:endParaRPr lang="en-US" b="1">
                <a:solidFill>
                  <a:schemeClr val="dk1"/>
                </a:solidFill>
              </a:endParaRPr>
            </a:p>
          </p:txBody>
        </p:sp>
      </p:grpSp>
    </p:spTree>
    <p:extLst>
      <p:ext uri="{BB962C8B-B14F-4D97-AF65-F5344CB8AC3E}">
        <p14:creationId xmlns:p14="http://schemas.microsoft.com/office/powerpoint/2010/main" val="362490240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288"/>
        <p:cNvGrpSpPr/>
        <p:nvPr/>
      </p:nvGrpSpPr>
      <p:grpSpPr>
        <a:xfrm>
          <a:off x="0" y="0"/>
          <a:ext cx="0" cy="0"/>
          <a:chOff x="0" y="0"/>
          <a:chExt cx="0" cy="0"/>
        </a:xfrm>
      </p:grpSpPr>
      <p:sp>
        <p:nvSpPr>
          <p:cNvPr id="4289" name="Google Shape;4289;p443"/>
          <p:cNvSpPr/>
          <p:nvPr/>
        </p:nvSpPr>
        <p:spPr>
          <a:xfrm>
            <a:off x="0" y="0"/>
            <a:ext cx="12188952" cy="6858000"/>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290" name="Google Shape;4290;p443"/>
          <p:cNvSpPr/>
          <p:nvPr/>
        </p:nvSpPr>
        <p:spPr>
          <a:xfrm rot="5400000" flipH="1">
            <a:off x="-1410084" y="1410082"/>
            <a:ext cx="6858000" cy="4037836"/>
          </a:xfrm>
          <a:prstGeom prst="rect">
            <a:avLst/>
          </a:prstGeom>
          <a:gradFill>
            <a:gsLst>
              <a:gs pos="0">
                <a:srgbClr val="000000"/>
              </a:gs>
              <a:gs pos="8000">
                <a:srgbClr val="000000"/>
              </a:gs>
              <a:gs pos="100000">
                <a:srgbClr val="143668"/>
              </a:gs>
            </a:gsLst>
            <a:lin ang="30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291" name="Google Shape;4291;p443"/>
          <p:cNvSpPr/>
          <p:nvPr/>
        </p:nvSpPr>
        <p:spPr>
          <a:xfrm rot="5400000" flipH="1">
            <a:off x="-1410085" y="1420219"/>
            <a:ext cx="6857999" cy="4037839"/>
          </a:xfrm>
          <a:prstGeom prst="rect">
            <a:avLst/>
          </a:prstGeom>
          <a:gradFill>
            <a:gsLst>
              <a:gs pos="0">
                <a:srgbClr val="000000">
                  <a:alpha val="0"/>
                </a:srgbClr>
              </a:gs>
              <a:gs pos="99000">
                <a:srgbClr val="1C498B">
                  <a:alpha val="45882"/>
                </a:srgbClr>
              </a:gs>
              <a:gs pos="100000">
                <a:srgbClr val="1C498B">
                  <a:alpha val="45882"/>
                </a:srgbClr>
              </a:gs>
            </a:gsLst>
            <a:lin ang="18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292" name="Google Shape;4292;p443"/>
          <p:cNvSpPr/>
          <p:nvPr/>
        </p:nvSpPr>
        <p:spPr>
          <a:xfrm rot="5400000" flipH="1">
            <a:off x="767923" y="3588085"/>
            <a:ext cx="2501979" cy="4037841"/>
          </a:xfrm>
          <a:prstGeom prst="rect">
            <a:avLst/>
          </a:prstGeom>
          <a:gradFill>
            <a:gsLst>
              <a:gs pos="0">
                <a:srgbClr val="1C498B">
                  <a:alpha val="28627"/>
                </a:srgbClr>
              </a:gs>
              <a:gs pos="2000">
                <a:srgbClr val="1C498B">
                  <a:alpha val="28627"/>
                </a:srgbClr>
              </a:gs>
              <a:gs pos="100000">
                <a:srgbClr val="000000">
                  <a:alpha val="29803"/>
                </a:srgbClr>
              </a:gs>
            </a:gsLst>
            <a:lin ang="78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293" name="Google Shape;4293;p443"/>
          <p:cNvSpPr/>
          <p:nvPr/>
        </p:nvSpPr>
        <p:spPr>
          <a:xfrm rot="-964587">
            <a:off x="-501737" y="969718"/>
            <a:ext cx="3900357" cy="4178958"/>
          </a:xfrm>
          <a:custGeom>
            <a:avLst/>
            <a:gdLst/>
            <a:ahLst/>
            <a:cxnLst/>
            <a:rect l="l" t="t" r="r" b="b"/>
            <a:pathLst>
              <a:path w="3900357" h="4178958" extrusionOk="0">
                <a:moveTo>
                  <a:pt x="2432225" y="93939"/>
                </a:moveTo>
                <a:cubicBezTo>
                  <a:pt x="3282786" y="358491"/>
                  <a:pt x="3900357" y="1151865"/>
                  <a:pt x="3900357" y="2089479"/>
                </a:cubicBezTo>
                <a:cubicBezTo>
                  <a:pt x="3900357" y="3243466"/>
                  <a:pt x="2964865" y="4178958"/>
                  <a:pt x="1810878" y="4178958"/>
                </a:cubicBezTo>
                <a:cubicBezTo>
                  <a:pt x="1089636" y="4178958"/>
                  <a:pt x="453744" y="3813531"/>
                  <a:pt x="78249" y="3257727"/>
                </a:cubicBezTo>
                <a:lnTo>
                  <a:pt x="0" y="3128923"/>
                </a:lnTo>
                <a:lnTo>
                  <a:pt x="831324" y="244281"/>
                </a:lnTo>
                <a:lnTo>
                  <a:pt x="997559" y="164202"/>
                </a:lnTo>
                <a:cubicBezTo>
                  <a:pt x="1247540" y="58468"/>
                  <a:pt x="1522381" y="0"/>
                  <a:pt x="1810878" y="0"/>
                </a:cubicBezTo>
                <a:cubicBezTo>
                  <a:pt x="2027251" y="0"/>
                  <a:pt x="2235942" y="32888"/>
                  <a:pt x="2432225" y="93939"/>
                </a:cubicBezTo>
                <a:close/>
              </a:path>
            </a:pathLst>
          </a:custGeom>
          <a:gradFill>
            <a:gsLst>
              <a:gs pos="0">
                <a:srgbClr val="000000">
                  <a:alpha val="0"/>
                </a:srgbClr>
              </a:gs>
              <a:gs pos="29000">
                <a:srgbClr val="000000">
                  <a:alpha val="0"/>
                </a:srgbClr>
              </a:gs>
              <a:gs pos="100000">
                <a:srgbClr val="1C498B">
                  <a:alpha val="42745"/>
                </a:srgbClr>
              </a:gs>
            </a:gsLst>
            <a:lin ang="18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294" name="Google Shape;4294;p443"/>
          <p:cNvSpPr/>
          <p:nvPr/>
        </p:nvSpPr>
        <p:spPr>
          <a:xfrm rot="5400000" flipH="1">
            <a:off x="-1410093" y="1399943"/>
            <a:ext cx="6858003" cy="4037835"/>
          </a:xfrm>
          <a:prstGeom prst="rect">
            <a:avLst/>
          </a:prstGeom>
          <a:gradFill>
            <a:gsLst>
              <a:gs pos="0">
                <a:srgbClr val="000000">
                  <a:alpha val="0"/>
                </a:srgbClr>
              </a:gs>
              <a:gs pos="99000">
                <a:srgbClr val="5189DD">
                  <a:alpha val="10980"/>
                </a:srgbClr>
              </a:gs>
              <a:gs pos="100000">
                <a:srgbClr val="5189DD">
                  <a:alpha val="10980"/>
                </a:srgbClr>
              </a:gs>
            </a:gsLst>
            <a:lin ang="72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295" name="Google Shape;4295;p443"/>
          <p:cNvSpPr txBox="1">
            <a:spLocks noGrp="1"/>
          </p:cNvSpPr>
          <p:nvPr>
            <p:ph type="title"/>
          </p:nvPr>
        </p:nvSpPr>
        <p:spPr>
          <a:xfrm>
            <a:off x="418495" y="1898652"/>
            <a:ext cx="3529314" cy="3387497"/>
          </a:xfrm>
          <a:prstGeom prst="rect">
            <a:avLst/>
          </a:prstGeom>
          <a:noFill/>
          <a:ln>
            <a:noFill/>
          </a:ln>
        </p:spPr>
        <p:txBody>
          <a:bodyPr spcFirstLastPara="1" wrap="square" lIns="91425" tIns="45700" rIns="91425" bIns="45700" anchor="b" anchorCtr="0">
            <a:normAutofit/>
          </a:bodyPr>
          <a:lstStyle/>
          <a:p>
            <a:pPr marL="0" lvl="0" indent="0" algn="r" rtl="0">
              <a:lnSpc>
                <a:spcPct val="90000"/>
              </a:lnSpc>
              <a:spcBef>
                <a:spcPts val="0"/>
              </a:spcBef>
              <a:spcAft>
                <a:spcPts val="0"/>
              </a:spcAft>
              <a:buClr>
                <a:srgbClr val="FFFFFF"/>
              </a:buClr>
              <a:buSzPts val="4000"/>
              <a:buFont typeface="Calibri"/>
              <a:buNone/>
            </a:pPr>
            <a:r>
              <a:rPr lang="en-US" sz="4000">
                <a:solidFill>
                  <a:srgbClr val="FFFFFF"/>
                </a:solidFill>
              </a:rPr>
              <a:t>Achieving Birth Equity QI Excellence Award</a:t>
            </a:r>
            <a:br>
              <a:rPr lang="en-US" sz="4000">
                <a:solidFill>
                  <a:srgbClr val="FFFFFF"/>
                </a:solidFill>
              </a:rPr>
            </a:br>
            <a:r>
              <a:rPr lang="en-US" sz="1800" i="1">
                <a:solidFill>
                  <a:srgbClr val="FFFFFF"/>
                </a:solidFill>
              </a:rPr>
              <a:t>Will start awarding for ILPQC Annual Meeting 11/2/2023</a:t>
            </a:r>
            <a:endParaRPr sz="1800" i="1"/>
          </a:p>
        </p:txBody>
      </p:sp>
      <p:sp>
        <p:nvSpPr>
          <p:cNvPr id="4296" name="Google Shape;4296;p443"/>
          <p:cNvSpPr txBox="1">
            <a:spLocks noGrp="1"/>
          </p:cNvSpPr>
          <p:nvPr>
            <p:ph type="ftr" idx="11"/>
          </p:nvPr>
        </p:nvSpPr>
        <p:spPr>
          <a:xfrm rot="5400000">
            <a:off x="-1828800" y="2002536"/>
            <a:ext cx="4114800" cy="365125"/>
          </a:xfrm>
          <a:prstGeom prst="rect">
            <a:avLst/>
          </a:prstGeom>
          <a:noFill/>
          <a:ln>
            <a:noFill/>
          </a:ln>
        </p:spPr>
        <p:txBody>
          <a:bodyPr spcFirstLastPara="1" wrap="square" lIns="91425" tIns="45700" rIns="91425" bIns="45700" anchor="ctr" anchorCtr="0">
            <a:normAutofit/>
          </a:bodyPr>
          <a:lstStyle/>
          <a:p>
            <a:pPr marL="0" lvl="0" indent="0" algn="l" rtl="0">
              <a:spcBef>
                <a:spcPts val="0"/>
              </a:spcBef>
              <a:spcAft>
                <a:spcPts val="0"/>
              </a:spcAft>
              <a:buNone/>
            </a:pPr>
            <a:r>
              <a:rPr lang="en-US" sz="1100">
                <a:solidFill>
                  <a:srgbClr val="FFFFFF"/>
                </a:solidFill>
                <a:latin typeface="Calibri"/>
                <a:ea typeface="Calibri"/>
                <a:cs typeface="Calibri"/>
                <a:sym typeface="Calibri"/>
              </a:rPr>
              <a:t>Illinois Perinatal Quality Collaborative</a:t>
            </a:r>
            <a:endParaRPr/>
          </a:p>
        </p:txBody>
      </p:sp>
      <p:sp>
        <p:nvSpPr>
          <p:cNvPr id="4297" name="Google Shape;4297;p443"/>
          <p:cNvSpPr txBox="1"/>
          <p:nvPr/>
        </p:nvSpPr>
        <p:spPr>
          <a:xfrm>
            <a:off x="4162340" y="506612"/>
            <a:ext cx="4997630" cy="6803042"/>
          </a:xfrm>
          <a:prstGeom prst="rect">
            <a:avLst/>
          </a:prstGeom>
          <a:noFill/>
          <a:ln>
            <a:noFill/>
          </a:ln>
        </p:spPr>
        <p:txBody>
          <a:bodyPr spcFirstLastPara="1" wrap="square" lIns="91425" tIns="45700" rIns="91425" bIns="45700" anchor="ctr" anchorCtr="0">
            <a:normAutofit/>
          </a:bodyPr>
          <a:lstStyle/>
          <a:p>
            <a:pPr marL="0" marR="0" lvl="0" indent="0" algn="l" rtl="0">
              <a:lnSpc>
                <a:spcPct val="90000"/>
              </a:lnSpc>
              <a:spcBef>
                <a:spcPts val="0"/>
              </a:spcBef>
              <a:spcAft>
                <a:spcPts val="0"/>
              </a:spcAft>
              <a:buNone/>
            </a:pPr>
            <a:r>
              <a:rPr lang="en-US" sz="2400" b="1">
                <a:solidFill>
                  <a:schemeClr val="dk1"/>
                </a:solidFill>
                <a:latin typeface="Calibri"/>
                <a:ea typeface="Calibri"/>
                <a:cs typeface="Calibri"/>
                <a:sym typeface="Calibri"/>
              </a:rPr>
              <a:t>QI Excellence Award:</a:t>
            </a:r>
            <a:endParaRPr sz="2400">
              <a:solidFill>
                <a:schemeClr val="dk1"/>
              </a:solidFill>
              <a:latin typeface="Calibri"/>
              <a:ea typeface="Calibri"/>
              <a:cs typeface="Calibri"/>
              <a:sym typeface="Calibri"/>
            </a:endParaRPr>
          </a:p>
          <a:p>
            <a:pPr marL="228600" marR="0" lvl="0" indent="-228600" algn="l" rtl="0">
              <a:lnSpc>
                <a:spcPct val="90000"/>
              </a:lnSpc>
              <a:spcBef>
                <a:spcPts val="2000"/>
              </a:spcBef>
              <a:spcAft>
                <a:spcPts val="0"/>
              </a:spcAft>
              <a:buClr>
                <a:schemeClr val="accent2"/>
              </a:buClr>
              <a:buSzPts val="2400"/>
              <a:buFont typeface="Arial"/>
              <a:buChar char="•"/>
            </a:pPr>
            <a:r>
              <a:rPr lang="en-US" sz="2400">
                <a:solidFill>
                  <a:schemeClr val="dk1"/>
                </a:solidFill>
                <a:latin typeface="Calibri"/>
                <a:ea typeface="Calibri"/>
                <a:cs typeface="Calibri"/>
                <a:sym typeface="Calibri"/>
              </a:rPr>
              <a:t>All data submitted</a:t>
            </a:r>
            <a:endParaRPr/>
          </a:p>
          <a:p>
            <a:pPr marL="228600" marR="0" lvl="0" indent="-228600" algn="l" rtl="0">
              <a:lnSpc>
                <a:spcPct val="90000"/>
              </a:lnSpc>
              <a:spcBef>
                <a:spcPts val="2000"/>
              </a:spcBef>
              <a:spcAft>
                <a:spcPts val="0"/>
              </a:spcAft>
              <a:buClr>
                <a:schemeClr val="accent2"/>
              </a:buClr>
              <a:buSzPts val="2400"/>
              <a:buFont typeface="Arial"/>
              <a:buChar char="•"/>
            </a:pPr>
            <a:r>
              <a:rPr lang="en-US" sz="2400">
                <a:solidFill>
                  <a:schemeClr val="dk1"/>
                </a:solidFill>
                <a:latin typeface="Calibri"/>
                <a:ea typeface="Calibri"/>
                <a:cs typeface="Calibri"/>
                <a:sym typeface="Calibri"/>
              </a:rPr>
              <a:t>7 of 7 key strategies In Place (Green)</a:t>
            </a:r>
            <a:endParaRPr/>
          </a:p>
          <a:p>
            <a:pPr marL="228600" marR="0" lvl="0" indent="-228600" algn="l" rtl="0">
              <a:lnSpc>
                <a:spcPct val="90000"/>
              </a:lnSpc>
              <a:spcBef>
                <a:spcPts val="2000"/>
              </a:spcBef>
              <a:spcAft>
                <a:spcPts val="0"/>
              </a:spcAft>
              <a:buClr>
                <a:schemeClr val="accent2"/>
              </a:buClr>
              <a:buSzPts val="2400"/>
              <a:buFont typeface="Arial"/>
              <a:buChar char="•"/>
            </a:pPr>
            <a:r>
              <a:rPr lang="en-US" sz="2400">
                <a:solidFill>
                  <a:schemeClr val="dk1"/>
                </a:solidFill>
                <a:latin typeface="Calibri"/>
                <a:ea typeface="Calibri"/>
                <a:cs typeface="Calibri"/>
                <a:sym typeface="Calibri"/>
              </a:rPr>
              <a:t>Achieving ALL goals for the following outcome &amp; process measures:</a:t>
            </a:r>
            <a:endParaRPr/>
          </a:p>
          <a:p>
            <a:pPr marL="685800" marR="0" lvl="1" indent="-228600" algn="l" rtl="0">
              <a:lnSpc>
                <a:spcPct val="90000"/>
              </a:lnSpc>
              <a:spcBef>
                <a:spcPts val="2000"/>
              </a:spcBef>
              <a:spcAft>
                <a:spcPts val="0"/>
              </a:spcAft>
              <a:buClr>
                <a:schemeClr val="accent2"/>
              </a:buClr>
              <a:buSzPts val="2400"/>
              <a:buFont typeface="Arial"/>
              <a:buChar char="•"/>
            </a:pPr>
            <a:r>
              <a:rPr lang="en-US" sz="2400" b="0" i="0" u="none" strike="noStrike" cap="none">
                <a:solidFill>
                  <a:schemeClr val="dk1"/>
                </a:solidFill>
                <a:latin typeface="Calibri"/>
                <a:ea typeface="Calibri"/>
                <a:cs typeface="Calibri"/>
                <a:sym typeface="Calibri"/>
              </a:rPr>
              <a:t>Provider, Nurse, &amp; Other Staff Bias Education ≥70%</a:t>
            </a:r>
            <a:endParaRPr/>
          </a:p>
          <a:p>
            <a:pPr marL="685800" marR="0" lvl="1" indent="-228600" algn="l" rtl="0">
              <a:lnSpc>
                <a:spcPct val="90000"/>
              </a:lnSpc>
              <a:spcBef>
                <a:spcPts val="2000"/>
              </a:spcBef>
              <a:spcAft>
                <a:spcPts val="0"/>
              </a:spcAft>
              <a:buClr>
                <a:schemeClr val="accent2"/>
              </a:buClr>
              <a:buSzPts val="2400"/>
              <a:buFont typeface="Arial"/>
              <a:buChar char="•"/>
            </a:pPr>
            <a:r>
              <a:rPr lang="en-US" sz="2400" b="0" i="0" u="none" strike="noStrike" cap="none">
                <a:solidFill>
                  <a:schemeClr val="dk1"/>
                </a:solidFill>
                <a:latin typeface="Calibri"/>
                <a:ea typeface="Calibri"/>
                <a:cs typeface="Calibri"/>
                <a:sym typeface="Calibri"/>
              </a:rPr>
              <a:t>SDoH Delivery Admission Screening Documented ≥70%</a:t>
            </a:r>
            <a:endParaRPr/>
          </a:p>
          <a:p>
            <a:pPr marL="685800" marR="0" lvl="1" indent="-228600" algn="l" rtl="0">
              <a:lnSpc>
                <a:spcPct val="90000"/>
              </a:lnSpc>
              <a:spcBef>
                <a:spcPts val="2000"/>
              </a:spcBef>
              <a:spcAft>
                <a:spcPts val="0"/>
              </a:spcAft>
              <a:buClr>
                <a:schemeClr val="accent2"/>
              </a:buClr>
              <a:buSzPts val="2400"/>
              <a:buFont typeface="Arial"/>
              <a:buChar char="•"/>
            </a:pPr>
            <a:r>
              <a:rPr lang="en-US" sz="2400" b="0" i="0" u="none" strike="noStrike" cap="none">
                <a:solidFill>
                  <a:schemeClr val="dk1"/>
                </a:solidFill>
                <a:latin typeface="Calibri"/>
                <a:ea typeface="Calibri"/>
                <a:cs typeface="Calibri"/>
                <a:sym typeface="Calibri"/>
              </a:rPr>
              <a:t>SDoH Screen Positive Linkage to Resources Documented ≥70%</a:t>
            </a:r>
            <a:endParaRPr/>
          </a:p>
          <a:p>
            <a:pPr marL="685800" marR="0" lvl="1" indent="-228600" algn="l" rtl="0">
              <a:lnSpc>
                <a:spcPct val="90000"/>
              </a:lnSpc>
              <a:spcBef>
                <a:spcPts val="2000"/>
              </a:spcBef>
              <a:spcAft>
                <a:spcPts val="0"/>
              </a:spcAft>
              <a:buClr>
                <a:schemeClr val="accent2"/>
              </a:buClr>
              <a:buSzPts val="2400"/>
              <a:buFont typeface="Arial"/>
              <a:buChar char="•"/>
            </a:pPr>
            <a:r>
              <a:rPr lang="en-US" sz="2400" b="0" i="0" u="none" strike="noStrike" cap="none">
                <a:solidFill>
                  <a:schemeClr val="dk1"/>
                </a:solidFill>
                <a:latin typeface="Calibri"/>
                <a:ea typeface="Calibri"/>
                <a:cs typeface="Calibri"/>
                <a:sym typeface="Calibri"/>
              </a:rPr>
              <a:t>PREM Completion Rate at least 25% (goal ≥40%) </a:t>
            </a:r>
            <a:endParaRPr/>
          </a:p>
          <a:p>
            <a:pPr marL="228600" marR="0" lvl="0" indent="-50800" algn="l" rtl="0">
              <a:lnSpc>
                <a:spcPct val="90000"/>
              </a:lnSpc>
              <a:spcBef>
                <a:spcPts val="2000"/>
              </a:spcBef>
              <a:spcAft>
                <a:spcPts val="0"/>
              </a:spcAft>
              <a:buClr>
                <a:schemeClr val="accent2"/>
              </a:buClr>
              <a:buSzPts val="2800"/>
              <a:buFont typeface="Arial"/>
              <a:buNone/>
            </a:pPr>
            <a:endParaRPr sz="2800">
              <a:solidFill>
                <a:schemeClr val="dk1"/>
              </a:solidFill>
              <a:latin typeface="Calibri"/>
              <a:ea typeface="Calibri"/>
              <a:cs typeface="Calibri"/>
              <a:sym typeface="Calibri"/>
            </a:endParaRPr>
          </a:p>
          <a:p>
            <a:pPr marL="0" marR="0" lvl="0" indent="177800" algn="l" rtl="0">
              <a:lnSpc>
                <a:spcPct val="90000"/>
              </a:lnSpc>
              <a:spcBef>
                <a:spcPts val="1000"/>
              </a:spcBef>
              <a:spcAft>
                <a:spcPts val="0"/>
              </a:spcAft>
              <a:buClr>
                <a:schemeClr val="dk1"/>
              </a:buClr>
              <a:buSzPts val="2800"/>
              <a:buFont typeface="Arial"/>
              <a:buNone/>
            </a:pPr>
            <a:endParaRPr sz="2800">
              <a:solidFill>
                <a:schemeClr val="dk1"/>
              </a:solidFill>
              <a:latin typeface="Calibri"/>
              <a:ea typeface="Calibri"/>
              <a:cs typeface="Calibri"/>
              <a:sym typeface="Calibri"/>
            </a:endParaRPr>
          </a:p>
        </p:txBody>
      </p:sp>
      <p:sp>
        <p:nvSpPr>
          <p:cNvPr id="4298" name="Google Shape;4298;p443"/>
          <p:cNvSpPr txBox="1">
            <a:spLocks noGrp="1"/>
          </p:cNvSpPr>
          <p:nvPr>
            <p:ph type="sldNum" idx="12"/>
          </p:nvPr>
        </p:nvSpPr>
        <p:spPr>
          <a:xfrm>
            <a:off x="11704320" y="6455664"/>
            <a:ext cx="448056" cy="365125"/>
          </a:xfrm>
          <a:prstGeom prst="rect">
            <a:avLst/>
          </a:prstGeom>
          <a:noFill/>
          <a:ln>
            <a:noFill/>
          </a:ln>
        </p:spPr>
        <p:txBody>
          <a:bodyPr spcFirstLastPara="1" wrap="square" lIns="91425" tIns="45700" rIns="91425" bIns="45700" anchor="ctr" anchorCtr="0">
            <a:normAutofit/>
          </a:bodyPr>
          <a:lstStyle/>
          <a:p>
            <a:pPr marL="0" lvl="0" indent="0" algn="r" rtl="0">
              <a:spcBef>
                <a:spcPts val="0"/>
              </a:spcBef>
              <a:spcAft>
                <a:spcPts val="0"/>
              </a:spcAft>
              <a:buNone/>
            </a:pPr>
            <a:fld id="{00000000-1234-1234-1234-123412341234}" type="slidenum">
              <a:rPr lang="en-US" sz="1100">
                <a:solidFill>
                  <a:srgbClr val="9CA5AE"/>
                </a:solidFill>
              </a:rPr>
              <a:t>8</a:t>
            </a:fld>
            <a:endParaRPr sz="1100">
              <a:solidFill>
                <a:srgbClr val="9CA5AE"/>
              </a:solidFill>
            </a:endParaRPr>
          </a:p>
        </p:txBody>
      </p:sp>
      <p:grpSp>
        <p:nvGrpSpPr>
          <p:cNvPr id="4299" name="Google Shape;4299;p443"/>
          <p:cNvGrpSpPr/>
          <p:nvPr/>
        </p:nvGrpSpPr>
        <p:grpSpPr>
          <a:xfrm>
            <a:off x="9141604" y="1610574"/>
            <a:ext cx="2999430" cy="3845632"/>
            <a:chOff x="9160895" y="1436954"/>
            <a:chExt cx="2999430" cy="3845632"/>
          </a:xfrm>
        </p:grpSpPr>
        <p:pic>
          <p:nvPicPr>
            <p:cNvPr id="4300" name="Google Shape;4300;p443" descr="Diagram&#10;&#10;Description automatically generated"/>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9160895" y="1436954"/>
              <a:ext cx="2999430" cy="3845632"/>
            </a:xfrm>
            <a:prstGeom prst="rect">
              <a:avLst/>
            </a:prstGeom>
            <a:noFill/>
            <a:ln>
              <a:noFill/>
            </a:ln>
          </p:spPr>
        </p:pic>
        <p:sp>
          <p:nvSpPr>
            <p:cNvPr id="4301" name="Google Shape;4301;p443"/>
            <p:cNvSpPr/>
            <p:nvPr/>
          </p:nvSpPr>
          <p:spPr>
            <a:xfrm>
              <a:off x="10600479" y="2884025"/>
              <a:ext cx="771645" cy="1080303"/>
            </a:xfrm>
            <a:prstGeom prst="rect">
              <a:avLst/>
            </a:prstGeom>
            <a:solidFill>
              <a:schemeClr val="lt1"/>
            </a:solid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1800">
                  <a:solidFill>
                    <a:schemeClr val="lt1"/>
                  </a:solidFill>
                  <a:latin typeface="Calibri"/>
                  <a:ea typeface="Calibri"/>
                  <a:cs typeface="Calibri"/>
                  <a:sym typeface="Calibri"/>
                </a:rPr>
                <a:t>Your H</a:t>
              </a:r>
              <a:endParaRPr sz="1800">
                <a:solidFill>
                  <a:schemeClr val="lt1"/>
                </a:solidFill>
                <a:latin typeface="Calibri"/>
                <a:ea typeface="Calibri"/>
                <a:cs typeface="Calibri"/>
                <a:sym typeface="Calibri"/>
              </a:endParaRPr>
            </a:p>
          </p:txBody>
        </p:sp>
        <p:sp>
          <p:nvSpPr>
            <p:cNvPr id="4302" name="Google Shape;4302;p443"/>
            <p:cNvSpPr/>
            <p:nvPr/>
          </p:nvSpPr>
          <p:spPr>
            <a:xfrm rot="5400000">
              <a:off x="10272529" y="2662176"/>
              <a:ext cx="771645" cy="1080303"/>
            </a:xfrm>
            <a:prstGeom prst="rect">
              <a:avLst/>
            </a:prstGeom>
            <a:solidFill>
              <a:schemeClr val="lt1"/>
            </a:solid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4303" name="Google Shape;4303;p443"/>
          <p:cNvSpPr txBox="1"/>
          <p:nvPr/>
        </p:nvSpPr>
        <p:spPr>
          <a:xfrm>
            <a:off x="10079619" y="3028707"/>
            <a:ext cx="1417898" cy="830997"/>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600" b="1">
                <a:solidFill>
                  <a:schemeClr val="dk1"/>
                </a:solidFill>
                <a:latin typeface="Calibri"/>
                <a:ea typeface="Calibri"/>
                <a:cs typeface="Calibri"/>
                <a:sym typeface="Calibri"/>
              </a:rPr>
              <a:t>Your Hospital's Name Here!</a:t>
            </a:r>
            <a:endParaRPr sz="1600">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87226768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902681-9063-A7C6-A7D8-09DD5EF6AD1B}"/>
              </a:ext>
            </a:extLst>
          </p:cNvPr>
          <p:cNvSpPr>
            <a:spLocks noGrp="1"/>
          </p:cNvSpPr>
          <p:nvPr>
            <p:ph type="title"/>
          </p:nvPr>
        </p:nvSpPr>
        <p:spPr>
          <a:xfrm>
            <a:off x="244475" y="53731"/>
            <a:ext cx="10972800" cy="1325563"/>
          </a:xfrm>
          <a:noFill/>
        </p:spPr>
        <p:txBody>
          <a:bodyPr/>
          <a:lstStyle/>
          <a:p>
            <a:r>
              <a:rPr lang="en-US" b="0">
                <a:ea typeface="+mj-lt"/>
                <a:cs typeface="+mj-lt"/>
              </a:rPr>
              <a:t>ILPQC Hospital Team Data Submission </a:t>
            </a:r>
          </a:p>
        </p:txBody>
      </p:sp>
      <p:sp>
        <p:nvSpPr>
          <p:cNvPr id="4" name="Slide Number Placeholder 3">
            <a:extLst>
              <a:ext uri="{FF2B5EF4-FFF2-40B4-BE49-F238E27FC236}">
                <a16:creationId xmlns:a16="http://schemas.microsoft.com/office/drawing/2014/main" id="{18B86E96-9B0B-0F0B-AB48-115C37C47F4C}"/>
              </a:ext>
            </a:extLst>
          </p:cNvPr>
          <p:cNvSpPr>
            <a:spLocks noGrp="1"/>
          </p:cNvSpPr>
          <p:nvPr>
            <p:ph type="sldNum" sz="quarter" idx="10"/>
          </p:nvPr>
        </p:nvSpPr>
        <p:spPr/>
        <p:txBody>
          <a:bodyPr/>
          <a:lstStyle/>
          <a:p>
            <a:fld id="{97033E4B-E3EB-3D46-B2D8-3159663620FA}" type="slidenum">
              <a:rPr lang="en-US" smtClean="0"/>
              <a:pPr/>
              <a:t>9</a:t>
            </a:fld>
            <a:endParaRPr lang="en-US"/>
          </a:p>
        </p:txBody>
      </p:sp>
      <p:sp>
        <p:nvSpPr>
          <p:cNvPr id="5" name="Footer Placeholder 4">
            <a:extLst>
              <a:ext uri="{FF2B5EF4-FFF2-40B4-BE49-F238E27FC236}">
                <a16:creationId xmlns:a16="http://schemas.microsoft.com/office/drawing/2014/main" id="{3E6E4780-3C75-87BE-8C6A-0B391ACC3985}"/>
              </a:ext>
            </a:extLst>
          </p:cNvPr>
          <p:cNvSpPr>
            <a:spLocks noGrp="1"/>
          </p:cNvSpPr>
          <p:nvPr>
            <p:ph type="ftr" sz="quarter" idx="11"/>
          </p:nvPr>
        </p:nvSpPr>
        <p:spPr/>
        <p:txBody>
          <a:bodyPr/>
          <a:lstStyle/>
          <a:p>
            <a:pPr algn="l"/>
            <a:r>
              <a:rPr lang="en-US"/>
              <a:t>Illinois Perinatal Quality Collaborative</a:t>
            </a:r>
          </a:p>
        </p:txBody>
      </p:sp>
      <p:graphicFrame>
        <p:nvGraphicFramePr>
          <p:cNvPr id="9" name="Table 8">
            <a:extLst>
              <a:ext uri="{FF2B5EF4-FFF2-40B4-BE49-F238E27FC236}">
                <a16:creationId xmlns:a16="http://schemas.microsoft.com/office/drawing/2014/main" id="{F4B98AF5-00D9-2EC8-4FD2-BDE0623C40C2}"/>
              </a:ext>
            </a:extLst>
          </p:cNvPr>
          <p:cNvGraphicFramePr>
            <a:graphicFrameLocks noGrp="1"/>
          </p:cNvGraphicFramePr>
          <p:nvPr>
            <p:extLst>
              <p:ext uri="{D42A27DB-BD31-4B8C-83A1-F6EECF244321}">
                <p14:modId xmlns:p14="http://schemas.microsoft.com/office/powerpoint/2010/main" val="3199557053"/>
              </p:ext>
            </p:extLst>
          </p:nvPr>
        </p:nvGraphicFramePr>
        <p:xfrm>
          <a:off x="221358" y="1204924"/>
          <a:ext cx="11754907" cy="5486400"/>
        </p:xfrm>
        <a:graphic>
          <a:graphicData uri="http://schemas.openxmlformats.org/drawingml/2006/table">
            <a:tbl>
              <a:tblPr firstRow="1" bandRow="1">
                <a:tableStyleId>{5C22544A-7EE6-4342-B048-85BDC9FD1C3A}</a:tableStyleId>
              </a:tblPr>
              <a:tblGrid>
                <a:gridCol w="5774855">
                  <a:extLst>
                    <a:ext uri="{9D8B030D-6E8A-4147-A177-3AD203B41FA5}">
                      <a16:colId xmlns:a16="http://schemas.microsoft.com/office/drawing/2014/main" val="3778819647"/>
                    </a:ext>
                  </a:extLst>
                </a:gridCol>
                <a:gridCol w="2872770">
                  <a:extLst>
                    <a:ext uri="{9D8B030D-6E8A-4147-A177-3AD203B41FA5}">
                      <a16:colId xmlns:a16="http://schemas.microsoft.com/office/drawing/2014/main" val="472563211"/>
                    </a:ext>
                  </a:extLst>
                </a:gridCol>
                <a:gridCol w="3107282">
                  <a:extLst>
                    <a:ext uri="{9D8B030D-6E8A-4147-A177-3AD203B41FA5}">
                      <a16:colId xmlns:a16="http://schemas.microsoft.com/office/drawing/2014/main" val="332343928"/>
                    </a:ext>
                  </a:extLst>
                </a:gridCol>
              </a:tblGrid>
              <a:tr h="361950">
                <a:tc>
                  <a:txBody>
                    <a:bodyPr/>
                    <a:lstStyle/>
                    <a:p>
                      <a:pPr fontAlgn="base"/>
                      <a:r>
                        <a:rPr lang="en-US" sz="2400">
                          <a:effectLst/>
                        </a:rPr>
                        <a:t>Structure Measures​</a:t>
                      </a:r>
                      <a:endParaRPr lang="en-US" b="1">
                        <a:solidFill>
                          <a:srgbClr val="FFFFFF"/>
                        </a:solidFill>
                        <a:effectLst/>
                      </a:endParaRPr>
                    </a:p>
                  </a:txBody>
                  <a:tcPr/>
                </a:tc>
                <a:tc>
                  <a:txBody>
                    <a:bodyPr/>
                    <a:lstStyle/>
                    <a:p>
                      <a:pPr algn="l" fontAlgn="base"/>
                      <a:r>
                        <a:rPr lang="en-US" sz="2400">
                          <a:effectLst/>
                        </a:rPr>
                        <a:t>Baseline </a:t>
                      </a:r>
                      <a:endParaRPr lang="en-US" b="1">
                        <a:solidFill>
                          <a:srgbClr val="FFFFFF"/>
                        </a:solidFill>
                        <a:effectLst/>
                      </a:endParaRPr>
                    </a:p>
                    <a:p>
                      <a:pPr lvl="0" algn="l">
                        <a:buNone/>
                      </a:pPr>
                      <a:r>
                        <a:rPr lang="en-US" sz="2400">
                          <a:effectLst/>
                        </a:rPr>
                        <a:t>(% In Place)​</a:t>
                      </a:r>
                      <a:endParaRPr lang="en-US" b="1">
                        <a:solidFill>
                          <a:srgbClr val="FFFFFF"/>
                        </a:solidFill>
                        <a:effectLst/>
                      </a:endParaRPr>
                    </a:p>
                  </a:txBody>
                  <a:tcPr/>
                </a:tc>
                <a:tc>
                  <a:txBody>
                    <a:bodyPr/>
                    <a:lstStyle/>
                    <a:p>
                      <a:pPr algn="l" fontAlgn="base"/>
                      <a:r>
                        <a:rPr lang="en-US" sz="2400">
                          <a:effectLst/>
                        </a:rPr>
                        <a:t> May 2023</a:t>
                      </a:r>
                      <a:endParaRPr lang="en-US">
                        <a:effectLst/>
                      </a:endParaRPr>
                    </a:p>
                    <a:p>
                      <a:pPr algn="l" fontAlgn="base"/>
                      <a:r>
                        <a:rPr lang="en-US" sz="2400">
                          <a:effectLst/>
                        </a:rPr>
                        <a:t>(% In Place)​</a:t>
                      </a:r>
                      <a:endParaRPr lang="en-US" b="1">
                        <a:solidFill>
                          <a:srgbClr val="FFFFFF"/>
                        </a:solidFill>
                        <a:effectLst/>
                      </a:endParaRPr>
                    </a:p>
                  </a:txBody>
                  <a:tcPr/>
                </a:tc>
                <a:extLst>
                  <a:ext uri="{0D108BD9-81ED-4DB2-BD59-A6C34878D82A}">
                    <a16:rowId xmlns:a16="http://schemas.microsoft.com/office/drawing/2014/main" val="4187057682"/>
                  </a:ext>
                </a:extLst>
              </a:tr>
              <a:tr h="361950">
                <a:tc>
                  <a:txBody>
                    <a:bodyPr/>
                    <a:lstStyle/>
                    <a:p>
                      <a:pPr fontAlgn="base"/>
                      <a:r>
                        <a:rPr lang="en-US" sz="2400">
                          <a:effectLst/>
                        </a:rPr>
                        <a:t>SDOH Screening (L&amp;D)​</a:t>
                      </a:r>
                      <a:endParaRPr lang="en-US">
                        <a:solidFill>
                          <a:srgbClr val="444C55"/>
                        </a:solidFill>
                        <a:effectLst/>
                      </a:endParaRPr>
                    </a:p>
                  </a:txBody>
                  <a:tcPr/>
                </a:tc>
                <a:tc>
                  <a:txBody>
                    <a:bodyPr/>
                    <a:lstStyle/>
                    <a:p>
                      <a:pPr algn="ctr" fontAlgn="base"/>
                      <a:r>
                        <a:rPr lang="en-US" sz="2400">
                          <a:effectLst/>
                        </a:rPr>
                        <a:t>17%​</a:t>
                      </a:r>
                      <a:endParaRPr lang="en-US">
                        <a:solidFill>
                          <a:srgbClr val="444C55"/>
                        </a:solidFill>
                        <a:effectLst/>
                      </a:endParaRPr>
                    </a:p>
                  </a:txBody>
                  <a:tcPr/>
                </a:tc>
                <a:tc>
                  <a:txBody>
                    <a:bodyPr/>
                    <a:lstStyle/>
                    <a:p>
                      <a:pPr algn="ctr" fontAlgn="base"/>
                      <a:r>
                        <a:rPr lang="en-US" sz="2400">
                          <a:effectLst/>
                        </a:rPr>
                        <a:t>91%​</a:t>
                      </a:r>
                      <a:endParaRPr lang="en-US">
                        <a:solidFill>
                          <a:srgbClr val="444C55"/>
                        </a:solidFill>
                        <a:effectLst/>
                      </a:endParaRPr>
                    </a:p>
                  </a:txBody>
                  <a:tcPr/>
                </a:tc>
                <a:extLst>
                  <a:ext uri="{0D108BD9-81ED-4DB2-BD59-A6C34878D82A}">
                    <a16:rowId xmlns:a16="http://schemas.microsoft.com/office/drawing/2014/main" val="653053379"/>
                  </a:ext>
                </a:extLst>
              </a:tr>
              <a:tr h="361950">
                <a:tc>
                  <a:txBody>
                    <a:bodyPr/>
                    <a:lstStyle/>
                    <a:p>
                      <a:pPr fontAlgn="base"/>
                      <a:r>
                        <a:rPr lang="en-US" sz="2400">
                          <a:effectLst/>
                        </a:rPr>
                        <a:t>Optimize Accurate Self-Reported ​</a:t>
                      </a:r>
                      <a:endParaRPr lang="en-US">
                        <a:effectLst/>
                      </a:endParaRPr>
                    </a:p>
                    <a:p>
                      <a:pPr fontAlgn="base"/>
                      <a:r>
                        <a:rPr lang="en-US" sz="2400">
                          <a:effectLst/>
                        </a:rPr>
                        <a:t>Race and Ethnicity Data Collection​</a:t>
                      </a:r>
                      <a:endParaRPr lang="en-US">
                        <a:solidFill>
                          <a:srgbClr val="444C55"/>
                        </a:solidFill>
                        <a:effectLst/>
                      </a:endParaRPr>
                    </a:p>
                  </a:txBody>
                  <a:tcPr/>
                </a:tc>
                <a:tc>
                  <a:txBody>
                    <a:bodyPr/>
                    <a:lstStyle/>
                    <a:p>
                      <a:pPr algn="ctr" fontAlgn="base"/>
                      <a:r>
                        <a:rPr lang="en-US" sz="2400">
                          <a:effectLst/>
                        </a:rPr>
                        <a:t>7%​</a:t>
                      </a:r>
                      <a:endParaRPr lang="en-US">
                        <a:solidFill>
                          <a:srgbClr val="444C55"/>
                        </a:solidFill>
                        <a:effectLst/>
                      </a:endParaRPr>
                    </a:p>
                  </a:txBody>
                  <a:tcPr/>
                </a:tc>
                <a:tc>
                  <a:txBody>
                    <a:bodyPr/>
                    <a:lstStyle/>
                    <a:p>
                      <a:pPr algn="ctr" fontAlgn="base"/>
                      <a:r>
                        <a:rPr lang="en-US" sz="2400">
                          <a:effectLst/>
                        </a:rPr>
                        <a:t>83%​</a:t>
                      </a:r>
                      <a:endParaRPr lang="en-US">
                        <a:solidFill>
                          <a:srgbClr val="444C55"/>
                        </a:solidFill>
                        <a:effectLst/>
                      </a:endParaRPr>
                    </a:p>
                  </a:txBody>
                  <a:tcPr/>
                </a:tc>
                <a:extLst>
                  <a:ext uri="{0D108BD9-81ED-4DB2-BD59-A6C34878D82A}">
                    <a16:rowId xmlns:a16="http://schemas.microsoft.com/office/drawing/2014/main" val="1645916442"/>
                  </a:ext>
                </a:extLst>
              </a:tr>
              <a:tr h="361950">
                <a:tc>
                  <a:txBody>
                    <a:bodyPr/>
                    <a:lstStyle/>
                    <a:p>
                      <a:pPr lvl="0">
                        <a:buNone/>
                      </a:pPr>
                      <a:r>
                        <a:rPr lang="en-US" sz="2400">
                          <a:effectLst/>
                        </a:rPr>
                        <a:t>Review Maternal QI Data Stratified by Race, Ethnicity &amp; Insurance</a:t>
                      </a:r>
                    </a:p>
                  </a:txBody>
                  <a:tcPr/>
                </a:tc>
                <a:tc>
                  <a:txBody>
                    <a:bodyPr/>
                    <a:lstStyle/>
                    <a:p>
                      <a:pPr lvl="0" algn="ctr">
                        <a:buNone/>
                      </a:pPr>
                      <a:r>
                        <a:rPr lang="en-US" sz="2400">
                          <a:effectLst/>
                        </a:rPr>
                        <a:t>6%</a:t>
                      </a:r>
                    </a:p>
                  </a:txBody>
                  <a:tcPr/>
                </a:tc>
                <a:tc>
                  <a:txBody>
                    <a:bodyPr/>
                    <a:lstStyle/>
                    <a:p>
                      <a:pPr lvl="0" algn="ctr">
                        <a:buNone/>
                      </a:pPr>
                      <a:r>
                        <a:rPr lang="en-US" sz="2400">
                          <a:effectLst/>
                        </a:rPr>
                        <a:t>76%</a:t>
                      </a:r>
                    </a:p>
                  </a:txBody>
                  <a:tcPr/>
                </a:tc>
                <a:extLst>
                  <a:ext uri="{0D108BD9-81ED-4DB2-BD59-A6C34878D82A}">
                    <a16:rowId xmlns:a16="http://schemas.microsoft.com/office/drawing/2014/main" val="2299475303"/>
                  </a:ext>
                </a:extLst>
              </a:tr>
              <a:tr h="361950">
                <a:tc>
                  <a:txBody>
                    <a:bodyPr/>
                    <a:lstStyle/>
                    <a:p>
                      <a:pPr fontAlgn="base"/>
                      <a:r>
                        <a:rPr lang="en-US" sz="2400">
                          <a:effectLst/>
                        </a:rPr>
                        <a:t>Engage Patients and Community ​</a:t>
                      </a:r>
                      <a:endParaRPr lang="en-US">
                        <a:effectLst/>
                      </a:endParaRPr>
                    </a:p>
                    <a:p>
                      <a:pPr fontAlgn="base"/>
                      <a:r>
                        <a:rPr lang="en-US" sz="2400">
                          <a:effectLst/>
                        </a:rPr>
                        <a:t>in QI Work​</a:t>
                      </a:r>
                      <a:endParaRPr lang="en-US">
                        <a:solidFill>
                          <a:srgbClr val="444C55"/>
                        </a:solidFill>
                        <a:effectLst/>
                      </a:endParaRPr>
                    </a:p>
                  </a:txBody>
                  <a:tcPr/>
                </a:tc>
                <a:tc>
                  <a:txBody>
                    <a:bodyPr/>
                    <a:lstStyle/>
                    <a:p>
                      <a:pPr algn="ctr" fontAlgn="base"/>
                      <a:r>
                        <a:rPr lang="en-US" sz="2400">
                          <a:effectLst/>
                        </a:rPr>
                        <a:t>4%​</a:t>
                      </a:r>
                      <a:endParaRPr lang="en-US">
                        <a:solidFill>
                          <a:srgbClr val="444C55"/>
                        </a:solidFill>
                        <a:effectLst/>
                      </a:endParaRPr>
                    </a:p>
                  </a:txBody>
                  <a:tcPr/>
                </a:tc>
                <a:tc>
                  <a:txBody>
                    <a:bodyPr/>
                    <a:lstStyle/>
                    <a:p>
                      <a:pPr algn="ctr" fontAlgn="base"/>
                      <a:r>
                        <a:rPr lang="en-US" sz="2400">
                          <a:effectLst/>
                        </a:rPr>
                        <a:t>34%​</a:t>
                      </a:r>
                      <a:endParaRPr lang="en-US">
                        <a:solidFill>
                          <a:srgbClr val="444C55"/>
                        </a:solidFill>
                        <a:effectLst/>
                      </a:endParaRPr>
                    </a:p>
                  </a:txBody>
                  <a:tcPr/>
                </a:tc>
                <a:extLst>
                  <a:ext uri="{0D108BD9-81ED-4DB2-BD59-A6C34878D82A}">
                    <a16:rowId xmlns:a16="http://schemas.microsoft.com/office/drawing/2014/main" val="330106204"/>
                  </a:ext>
                </a:extLst>
              </a:tr>
              <a:tr h="638175">
                <a:tc>
                  <a:txBody>
                    <a:bodyPr/>
                    <a:lstStyle/>
                    <a:p>
                      <a:pPr fontAlgn="base"/>
                      <a:r>
                        <a:rPr lang="en-US" sz="2400">
                          <a:effectLst/>
                        </a:rPr>
                        <a:t>Sharing Respectful Care Strategies with Healthcare Team and Patients​</a:t>
                      </a:r>
                      <a:endParaRPr lang="en-US">
                        <a:solidFill>
                          <a:srgbClr val="444C55"/>
                        </a:solidFill>
                        <a:effectLst/>
                      </a:endParaRPr>
                    </a:p>
                  </a:txBody>
                  <a:tcPr/>
                </a:tc>
                <a:tc>
                  <a:txBody>
                    <a:bodyPr/>
                    <a:lstStyle/>
                    <a:p>
                      <a:pPr algn="ctr" fontAlgn="base"/>
                      <a:r>
                        <a:rPr lang="en-US" sz="2400">
                          <a:effectLst/>
                        </a:rPr>
                        <a:t>9%​</a:t>
                      </a:r>
                      <a:endParaRPr lang="en-US">
                        <a:solidFill>
                          <a:srgbClr val="444C55"/>
                        </a:solidFill>
                        <a:effectLst/>
                      </a:endParaRPr>
                    </a:p>
                  </a:txBody>
                  <a:tcPr/>
                </a:tc>
                <a:tc>
                  <a:txBody>
                    <a:bodyPr/>
                    <a:lstStyle/>
                    <a:p>
                      <a:pPr algn="ctr" fontAlgn="base"/>
                      <a:r>
                        <a:rPr lang="en-US" sz="2400">
                          <a:effectLst/>
                        </a:rPr>
                        <a:t>76%​</a:t>
                      </a:r>
                      <a:endParaRPr lang="en-US">
                        <a:solidFill>
                          <a:srgbClr val="444C55"/>
                        </a:solidFill>
                        <a:effectLst/>
                      </a:endParaRPr>
                    </a:p>
                  </a:txBody>
                  <a:tcPr/>
                </a:tc>
                <a:extLst>
                  <a:ext uri="{0D108BD9-81ED-4DB2-BD59-A6C34878D82A}">
                    <a16:rowId xmlns:a16="http://schemas.microsoft.com/office/drawing/2014/main" val="2542692599"/>
                  </a:ext>
                </a:extLst>
              </a:tr>
              <a:tr h="361950">
                <a:tc>
                  <a:txBody>
                    <a:bodyPr/>
                    <a:lstStyle/>
                    <a:p>
                      <a:pPr fontAlgn="base"/>
                      <a:r>
                        <a:rPr lang="en-US" sz="2400">
                          <a:effectLst/>
                        </a:rPr>
                        <a:t>PREM Implementation​</a:t>
                      </a:r>
                      <a:endParaRPr lang="en-US">
                        <a:solidFill>
                          <a:srgbClr val="444C55"/>
                        </a:solidFill>
                        <a:effectLst/>
                      </a:endParaRPr>
                    </a:p>
                  </a:txBody>
                  <a:tcPr/>
                </a:tc>
                <a:tc>
                  <a:txBody>
                    <a:bodyPr/>
                    <a:lstStyle/>
                    <a:p>
                      <a:pPr algn="ctr" fontAlgn="base"/>
                      <a:r>
                        <a:rPr lang="en-US" sz="2400">
                          <a:effectLst/>
                        </a:rPr>
                        <a:t>9%​</a:t>
                      </a:r>
                      <a:endParaRPr lang="en-US">
                        <a:solidFill>
                          <a:srgbClr val="444C55"/>
                        </a:solidFill>
                        <a:effectLst/>
                      </a:endParaRPr>
                    </a:p>
                  </a:txBody>
                  <a:tcPr/>
                </a:tc>
                <a:tc>
                  <a:txBody>
                    <a:bodyPr/>
                    <a:lstStyle/>
                    <a:p>
                      <a:pPr algn="ctr" fontAlgn="base"/>
                      <a:r>
                        <a:rPr lang="en-US" sz="2400">
                          <a:effectLst/>
                        </a:rPr>
                        <a:t>76%​</a:t>
                      </a:r>
                      <a:endParaRPr lang="en-US">
                        <a:solidFill>
                          <a:srgbClr val="444C55"/>
                        </a:solidFill>
                        <a:effectLst/>
                      </a:endParaRPr>
                    </a:p>
                  </a:txBody>
                  <a:tcPr/>
                </a:tc>
                <a:extLst>
                  <a:ext uri="{0D108BD9-81ED-4DB2-BD59-A6C34878D82A}">
                    <a16:rowId xmlns:a16="http://schemas.microsoft.com/office/drawing/2014/main" val="977790986"/>
                  </a:ext>
                </a:extLst>
              </a:tr>
              <a:tr h="361950">
                <a:tc>
                  <a:txBody>
                    <a:bodyPr/>
                    <a:lstStyle/>
                    <a:p>
                      <a:pPr fontAlgn="base"/>
                      <a:r>
                        <a:rPr lang="en-US" sz="2400">
                          <a:effectLst/>
                        </a:rPr>
                        <a:t>Postpartum Safety Patient Education​</a:t>
                      </a:r>
                      <a:endParaRPr lang="en-US">
                        <a:solidFill>
                          <a:srgbClr val="444C55"/>
                        </a:solidFill>
                        <a:effectLst/>
                      </a:endParaRPr>
                    </a:p>
                  </a:txBody>
                  <a:tcPr/>
                </a:tc>
                <a:tc>
                  <a:txBody>
                    <a:bodyPr/>
                    <a:lstStyle/>
                    <a:p>
                      <a:pPr algn="ctr" fontAlgn="base"/>
                      <a:r>
                        <a:rPr lang="en-US" sz="2400">
                          <a:effectLst/>
                        </a:rPr>
                        <a:t>54%​</a:t>
                      </a:r>
                      <a:endParaRPr lang="en-US">
                        <a:solidFill>
                          <a:srgbClr val="444C55"/>
                        </a:solidFill>
                        <a:effectLst/>
                      </a:endParaRPr>
                    </a:p>
                  </a:txBody>
                  <a:tcPr/>
                </a:tc>
                <a:tc>
                  <a:txBody>
                    <a:bodyPr/>
                    <a:lstStyle/>
                    <a:p>
                      <a:pPr algn="ctr" fontAlgn="base"/>
                      <a:r>
                        <a:rPr lang="en-US" sz="2400" b="0">
                          <a:effectLst/>
                        </a:rPr>
                        <a:t>95%​</a:t>
                      </a:r>
                      <a:endParaRPr lang="en-US" b="0">
                        <a:solidFill>
                          <a:srgbClr val="444C55"/>
                        </a:solidFill>
                        <a:effectLst/>
                      </a:endParaRPr>
                    </a:p>
                  </a:txBody>
                  <a:tcPr/>
                </a:tc>
                <a:extLst>
                  <a:ext uri="{0D108BD9-81ED-4DB2-BD59-A6C34878D82A}">
                    <a16:rowId xmlns:a16="http://schemas.microsoft.com/office/drawing/2014/main" val="1388057457"/>
                  </a:ext>
                </a:extLst>
              </a:tr>
            </a:tbl>
          </a:graphicData>
        </a:graphic>
      </p:graphicFrame>
    </p:spTree>
    <p:extLst>
      <p:ext uri="{BB962C8B-B14F-4D97-AF65-F5344CB8AC3E}">
        <p14:creationId xmlns:p14="http://schemas.microsoft.com/office/powerpoint/2010/main" val="1075572324"/>
      </p:ext>
    </p:extLst>
  </p:cSld>
  <p:clrMapOvr>
    <a:masterClrMapping/>
  </p:clrMapOvr>
  <p:extLst>
    <p:ext uri="{6950BFC3-D8DA-4A85-94F7-54DA5524770B}">
      <p188:commentRel xmlns:p188="http://schemas.microsoft.com/office/powerpoint/2018/8/main" r:id="rId2"/>
    </p:ext>
  </p:extLst>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3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Cover Master">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4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UW Health Theme">
  <a:themeElements>
    <a:clrScheme name="UW Health 1">
      <a:dk1>
        <a:srgbClr val="191919"/>
      </a:dk1>
      <a:lt1>
        <a:srgbClr val="FFFFFF"/>
      </a:lt1>
      <a:dk2>
        <a:srgbClr val="495965"/>
      </a:dk2>
      <a:lt2>
        <a:srgbClr val="EDF5F7"/>
      </a:lt2>
      <a:accent1>
        <a:srgbClr val="055EBA"/>
      </a:accent1>
      <a:accent2>
        <a:srgbClr val="31C4F0"/>
      </a:accent2>
      <a:accent3>
        <a:srgbClr val="22C4BF"/>
      </a:accent3>
      <a:accent4>
        <a:srgbClr val="EF2842"/>
      </a:accent4>
      <a:accent5>
        <a:srgbClr val="C5050C"/>
      </a:accent5>
      <a:accent6>
        <a:srgbClr val="A6AFB2"/>
      </a:accent6>
      <a:hlink>
        <a:srgbClr val="001964"/>
      </a:hlink>
      <a:folHlink>
        <a:srgbClr val="001964"/>
      </a:folHlink>
    </a:clrScheme>
    <a:fontScheme name="UW Health">
      <a:majorFont>
        <a:latin typeface="Spectral ExtraBold"/>
        <a:ea typeface=""/>
        <a:cs typeface=""/>
      </a:majorFont>
      <a:minorFont>
        <a:latin typeface="Metropolis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noFill/>
      </a:spPr>
      <a:bodyPr wrap="square" lIns="0" tIns="0" rIns="0" bIns="0" rtlCol="0">
        <a:normAutofit/>
      </a:bodyPr>
      <a:lstStyle>
        <a:defPPr marL="571500" marR="0" indent="-571500" algn="l" defTabSz="914400" rtl="0" eaLnBrk="1" fontAlgn="ctr" latinLnBrk="0" hangingPunct="1">
          <a:lnSpc>
            <a:spcPct val="112000"/>
          </a:lnSpc>
          <a:spcBef>
            <a:spcPts val="0"/>
          </a:spcBef>
          <a:spcAft>
            <a:spcPts val="600"/>
          </a:spcAft>
          <a:buClr>
            <a:srgbClr val="055EBA"/>
          </a:buClr>
          <a:buSzPct val="120000"/>
          <a:buFont typeface="System Font Regular"/>
          <a:buChar char="○"/>
          <a:tabLst/>
          <a:defRPr kumimoji="0" sz="3600" b="1" i="0" u="none" strike="noStrike" kern="1200" cap="none" spc="0" normalizeH="0" baseline="0" noProof="0" dirty="0" smtClean="0">
            <a:ln>
              <a:noFill/>
            </a:ln>
            <a:solidFill>
              <a:srgbClr val="191919">
                <a:lumMod val="90000"/>
                <a:lumOff val="10000"/>
              </a:srgbClr>
            </a:solidFill>
            <a:effectLst/>
            <a:uLnTx/>
            <a:uFillTx/>
            <a:latin typeface="Metropolis Light" pitchFamily="2" charset="77"/>
            <a:ea typeface="+mn-ea"/>
            <a:cs typeface="+mn-cs"/>
          </a:defRPr>
        </a:defPPr>
      </a:lstStyle>
    </a:txDef>
  </a:objectDefaults>
  <a:extraClrSchemeLst/>
  <a:extLst>
    <a:ext uri="{05A4C25C-085E-4340-85A3-A5531E510DB2}">
      <thm15:themeFamily xmlns:thm15="http://schemas.microsoft.com/office/thememl/2012/main" name="PA-458768-20 uwhealth.potx" id="{85534CA5-12C9-40B3-B488-B70B3BC8B9BB}" vid="{FDA7F7C9-121D-430D-A8BE-AF49E8ABE5C8}"/>
    </a:ext>
  </a:extLst>
</a:theme>
</file>

<file path=ppt/theme/theme13.xml><?xml version="1.0" encoding="utf-8"?>
<a:theme xmlns:a="http://schemas.openxmlformats.org/drawingml/2006/main" name="AAH Theme">
  <a:themeElements>
    <a:clrScheme name="AAH Brand Colors 2019">
      <a:dk1>
        <a:srgbClr val="000000"/>
      </a:dk1>
      <a:lt1>
        <a:srgbClr val="FFFFFF"/>
      </a:lt1>
      <a:dk2>
        <a:srgbClr val="00304B"/>
      </a:dk2>
      <a:lt2>
        <a:srgbClr val="A3A8AB"/>
      </a:lt2>
      <a:accent1>
        <a:srgbClr val="4A1852"/>
      </a:accent1>
      <a:accent2>
        <a:srgbClr val="00A5D5"/>
      </a:accent2>
      <a:accent3>
        <a:srgbClr val="004239"/>
      </a:accent3>
      <a:accent4>
        <a:srgbClr val="A1CB67"/>
      </a:accent4>
      <a:accent5>
        <a:srgbClr val="ED9F33"/>
      </a:accent5>
      <a:accent6>
        <a:srgbClr val="B43984"/>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AAH Theme" id="{AC0099BC-DA7D-2145-956E-AA7DB1F3AC17}" vid="{BE8CB45D-4617-B54D-96AF-9536AE24182E}"/>
    </a:ext>
  </a:extLst>
</a:theme>
</file>

<file path=ppt/theme/theme14.xml><?xml version="1.0" encoding="utf-8"?>
<a:theme xmlns:a="http://schemas.openxmlformats.org/drawingml/2006/main" name="5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5.xml><?xml version="1.0" encoding="utf-8"?>
<a:theme xmlns:a="http://schemas.openxmlformats.org/drawingml/2006/main" name="6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1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7.xml><?xml version="1.0" encoding="utf-8"?>
<a:theme xmlns:a="http://schemas.openxmlformats.org/drawingml/2006/main" name="Simple Light">
  <a:themeElements>
    <a:clrScheme name="Simple Light">
      <a:dk1>
        <a:srgbClr val="000000"/>
      </a:dk1>
      <a:lt1>
        <a:srgbClr val="FFFFFF"/>
      </a:lt1>
      <a:dk2>
        <a:srgbClr val="595959"/>
      </a:dk2>
      <a:lt2>
        <a:srgbClr val="EEEEEE"/>
      </a:lt2>
      <a:accent1>
        <a:srgbClr val="4285F4"/>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8.xml><?xml version="1.0" encoding="utf-8"?>
<a:theme xmlns:a="http://schemas.openxmlformats.org/drawingml/2006/main" name="21_BasicWhite">
  <a:themeElements>
    <a:clrScheme name="21_BasicWhite">
      <a:dk1>
        <a:srgbClr val="404040"/>
      </a:dk1>
      <a:lt1>
        <a:srgbClr val="FFFFFF"/>
      </a:lt1>
      <a:dk2>
        <a:srgbClr val="5E5E5E"/>
      </a:dk2>
      <a:lt2>
        <a:srgbClr val="D5D5D5"/>
      </a:lt2>
      <a:accent1>
        <a:srgbClr val="00A2FF"/>
      </a:accent1>
      <a:accent2>
        <a:srgbClr val="16E7CF"/>
      </a:accent2>
      <a:accent3>
        <a:srgbClr val="61D836"/>
      </a:accent3>
      <a:accent4>
        <a:srgbClr val="FFD932"/>
      </a:accent4>
      <a:accent5>
        <a:srgbClr val="FF644E"/>
      </a:accent5>
      <a:accent6>
        <a:srgbClr val="FF42A1"/>
      </a:accent6>
      <a:hlink>
        <a:srgbClr val="0000FF"/>
      </a:hlink>
      <a:folHlink>
        <a:srgbClr val="FF00FF"/>
      </a:folHlink>
    </a:clrScheme>
    <a:fontScheme name="21_BasicWhite">
      <a:majorFont>
        <a:latin typeface="SlateStd-Bold"/>
        <a:ea typeface="SlateStd-Bold"/>
        <a:cs typeface="SlateStd-Bold"/>
      </a:majorFont>
      <a:minorFont>
        <a:latin typeface="Helvetica Neue"/>
        <a:ea typeface="Helvetica Neue"/>
        <a:cs typeface="Helvetica Neue"/>
      </a:minorFont>
    </a:fontScheme>
    <a:fmtScheme name="21_Basic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000000"/>
        </a:solid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ctr" defTabSz="825500" rtl="0" fontAlgn="auto" latinLnBrk="0" hangingPunct="0">
          <a:lnSpc>
            <a:spcPct val="100000"/>
          </a:lnSpc>
          <a:spcBef>
            <a:spcPts val="0"/>
          </a:spcBef>
          <a:spcAft>
            <a:spcPts val="0"/>
          </a:spcAft>
          <a:buClrTx/>
          <a:buSzTx/>
          <a:buFontTx/>
          <a:buNone/>
          <a:tabLst/>
          <a:defRPr kumimoji="0" sz="32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rgbClr val="000000"/>
          </a:solidFill>
          <a:prstDash val="solid"/>
          <a:miter lim="4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l" defTabSz="2438338" rtl="0" fontAlgn="auto" latinLnBrk="0" hangingPunct="0">
          <a:lnSpc>
            <a:spcPct val="140000"/>
          </a:lnSpc>
          <a:spcBef>
            <a:spcPts val="4500"/>
          </a:spcBef>
          <a:spcAft>
            <a:spcPts val="0"/>
          </a:spcAft>
          <a:buClrTx/>
          <a:buSzTx/>
          <a:buFontTx/>
          <a:buNone/>
          <a:tabLst/>
          <a:defRPr kumimoji="0" sz="5500" b="0" i="0" u="none" strike="noStrike" cap="none" spc="0" normalizeH="0" baseline="0">
            <a:ln>
              <a:noFill/>
            </a:ln>
            <a:solidFill>
              <a:srgbClr val="404040"/>
            </a:solidFill>
            <a:effectLst/>
            <a:uFillTx/>
            <a:latin typeface="SlateStd-Light"/>
            <a:ea typeface="SlateStd-Light"/>
            <a:cs typeface="SlateStd-Light"/>
            <a:sym typeface="SlateStd-Light"/>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19.xml><?xml version="1.0" encoding="utf-8"?>
<a:theme xmlns:a="http://schemas.openxmlformats.org/drawingml/2006/main" name="2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ILPQC presentation template 050521" id="{674D30D3-C77E-E647-8D3B-83DDD22D03E9}" vid="{554A91CC-0DFA-5C44-A336-EAD772B121DE}"/>
    </a:ext>
  </a:extLst>
</a:theme>
</file>

<file path=ppt/theme/theme2.xml><?xml version="1.0" encoding="utf-8"?>
<a:theme xmlns:a="http://schemas.openxmlformats.org/drawingml/2006/main" name="3_Custom Design">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0.xml><?xml version="1.0" encoding="utf-8"?>
<a:theme xmlns:a="http://schemas.openxmlformats.org/drawingml/2006/main" name="SketchyVTI">
  <a:themeElements>
    <a:clrScheme name="AnalogousFromLightSeed_2SEEDS">
      <a:dk1>
        <a:srgbClr val="000000"/>
      </a:dk1>
      <a:lt1>
        <a:srgbClr val="FFFFFF"/>
      </a:lt1>
      <a:dk2>
        <a:srgbClr val="413024"/>
      </a:dk2>
      <a:lt2>
        <a:srgbClr val="E2E6E8"/>
      </a:lt2>
      <a:accent1>
        <a:srgbClr val="D59164"/>
      </a:accent1>
      <a:accent2>
        <a:srgbClr val="DC8081"/>
      </a:accent2>
      <a:accent3>
        <a:srgbClr val="AFA266"/>
      </a:accent3>
      <a:accent4>
        <a:srgbClr val="52AFAF"/>
      </a:accent4>
      <a:accent5>
        <a:srgbClr val="69A8D6"/>
      </a:accent5>
      <a:accent6>
        <a:srgbClr val="6476D5"/>
      </a:accent6>
      <a:hlink>
        <a:srgbClr val="5986A5"/>
      </a:hlink>
      <a:folHlink>
        <a:srgbClr val="7F7F7F"/>
      </a:folHlink>
    </a:clrScheme>
    <a:fontScheme name="Custom 2">
      <a:majorFont>
        <a:latin typeface="Modern Love"/>
        <a:ea typeface=""/>
        <a:cs typeface=""/>
      </a:majorFont>
      <a:minorFont>
        <a:latin typeface="The Hand"/>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SketchyVTI" id="{A6D2C935-A6E4-4DD9-BCC5-5AE2504DB8EA}" vid="{F0754072-50B6-4C01-B911-67246C9F58D2}"/>
    </a:ext>
  </a:extLst>
</a:theme>
</file>

<file path=ppt/theme/theme21.xml><?xml version="1.0" encoding="utf-8"?>
<a:theme xmlns:a="http://schemas.openxmlformats.org/drawingml/2006/main" name="7_Office Theme">
  <a:themeElements>
    <a:clrScheme name="SIH">
      <a:dk1>
        <a:srgbClr val="000000"/>
      </a:dk1>
      <a:lt1>
        <a:srgbClr val="FFFFFF"/>
      </a:lt1>
      <a:dk2>
        <a:srgbClr val="59CBE8"/>
      </a:dk2>
      <a:lt2>
        <a:srgbClr val="7A99AC"/>
      </a:lt2>
      <a:accent1>
        <a:srgbClr val="C6DAE7"/>
      </a:accent1>
      <a:accent2>
        <a:srgbClr val="34657F"/>
      </a:accent2>
      <a:accent3>
        <a:srgbClr val="0077C8"/>
      </a:accent3>
      <a:accent4>
        <a:srgbClr val="F3D54E"/>
      </a:accent4>
      <a:accent5>
        <a:srgbClr val="49C5B1"/>
      </a:accent5>
      <a:accent6>
        <a:srgbClr val="E56A54"/>
      </a:accent6>
      <a:hlink>
        <a:srgbClr val="000000"/>
      </a:hlink>
      <a:folHlink>
        <a:srgbClr val="7F7F7F"/>
      </a:folHlink>
    </a:clrScheme>
    <a:fontScheme name="Custom 7">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w="9525"/>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2_Custom Design">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3_Section Master">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14_Custom Design">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7_Custom Design">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8_Custom Design">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9_Custom Design">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10_Custom Design">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TaxCatchAll xmlns="41dc37c2-c4c3-4904-a5b9-d3398831a044" xsi:nil="true"/>
    <lcf76f155ced4ddcb4097134ff3c332f xmlns="a8059525-aef1-4c44-802e-e3dcd771b018">
      <Terms xmlns="http://schemas.microsoft.com/office/infopath/2007/PartnerControls"/>
    </lcf76f155ced4ddcb4097134ff3c332f>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9144A7A73C8F0B488F2B94D68313F34F" ma:contentTypeVersion="17" ma:contentTypeDescription="Create a new document." ma:contentTypeScope="" ma:versionID="11ccc49d071630518e54b3f59aa0e767">
  <xsd:schema xmlns:xsd="http://www.w3.org/2001/XMLSchema" xmlns:xs="http://www.w3.org/2001/XMLSchema" xmlns:p="http://schemas.microsoft.com/office/2006/metadata/properties" xmlns:ns2="41dc37c2-c4c3-4904-a5b9-d3398831a044" xmlns:ns3="a8059525-aef1-4c44-802e-e3dcd771b018" targetNamespace="http://schemas.microsoft.com/office/2006/metadata/properties" ma:root="true" ma:fieldsID="b070453dbb8da76d0273da1565e98013" ns2:_="" ns3:_="">
    <xsd:import namespace="41dc37c2-c4c3-4904-a5b9-d3398831a044"/>
    <xsd:import namespace="a8059525-aef1-4c44-802e-e3dcd771b018"/>
    <xsd:element name="properties">
      <xsd:complexType>
        <xsd:sequence>
          <xsd:element name="documentManagement">
            <xsd:complexType>
              <xsd:all>
                <xsd:element ref="ns2:SharedWithUsers" minOccurs="0"/>
                <xsd:element ref="ns2:SharedWithDetails" minOccurs="0"/>
                <xsd:element ref="ns3:MediaServiceMetadata" minOccurs="0"/>
                <xsd:element ref="ns3:MediaServiceFastMetadata" minOccurs="0"/>
                <xsd:element ref="ns3:MediaServiceAutoKeyPoints" minOccurs="0"/>
                <xsd:element ref="ns3:MediaServiceKeyPoints" minOccurs="0"/>
                <xsd:element ref="ns3:MediaServiceDateTaken" minOccurs="0"/>
                <xsd:element ref="ns3:MediaLengthInSeconds" minOccurs="0"/>
                <xsd:element ref="ns3:MediaServiceAutoTags" minOccurs="0"/>
                <xsd:element ref="ns3:MediaServiceOCR" minOccurs="0"/>
                <xsd:element ref="ns3:MediaServiceGenerationTime" minOccurs="0"/>
                <xsd:element ref="ns3:MediaServiceEventHashCode" minOccurs="0"/>
                <xsd:element ref="ns3:lcf76f155ced4ddcb4097134ff3c332f" minOccurs="0"/>
                <xsd:element ref="ns2:TaxCatchAll" minOccurs="0"/>
                <xsd:element ref="ns3:MediaServiceLocation" minOccurs="0"/>
                <xsd:element ref="ns3:MediaServiceObjectDetectorVersion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41dc37c2-c4c3-4904-a5b9-d3398831a044" elementFormDefault="qualified">
    <xsd:import namespace="http://schemas.microsoft.com/office/2006/documentManagement/types"/>
    <xsd:import namespace="http://schemas.microsoft.com/office/infopath/2007/PartnerControls"/>
    <xsd:element name="SharedWithUsers" ma:index="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9" nillable="true" ma:displayName="Shared With Details" ma:internalName="SharedWithDetails" ma:readOnly="true">
      <xsd:simpleType>
        <xsd:restriction base="dms:Note">
          <xsd:maxLength value="255"/>
        </xsd:restriction>
      </xsd:simpleType>
    </xsd:element>
    <xsd:element name="TaxCatchAll" ma:index="22" nillable="true" ma:displayName="Taxonomy Catch All Column" ma:hidden="true" ma:list="{f216d29d-f1e7-46a7-932b-16f141a4fa9d}" ma:internalName="TaxCatchAll" ma:showField="CatchAllData" ma:web="41dc37c2-c4c3-4904-a5b9-d3398831a044">
      <xsd:complexType>
        <xsd:complexContent>
          <xsd:extension base="dms:MultiChoiceLookup">
            <xsd:sequence>
              <xsd:element name="Value" type="dms:Lookup" maxOccurs="unbounded" minOccurs="0" nillable="true"/>
            </xsd:sequence>
          </xsd:extension>
        </xsd:complexContent>
      </xsd:complexType>
    </xsd:element>
  </xsd:schema>
  <xsd:schema xmlns:xsd="http://www.w3.org/2001/XMLSchema" xmlns:xs="http://www.w3.org/2001/XMLSchema" xmlns:dms="http://schemas.microsoft.com/office/2006/documentManagement/types" xmlns:pc="http://schemas.microsoft.com/office/infopath/2007/PartnerControls" targetNamespace="a8059525-aef1-4c44-802e-e3dcd771b018" elementFormDefault="qualified">
    <xsd:import namespace="http://schemas.microsoft.com/office/2006/documentManagement/types"/>
    <xsd:import namespace="http://schemas.microsoft.com/office/infopath/2007/PartnerControls"/>
    <xsd:element name="MediaServiceMetadata" ma:index="10" nillable="true" ma:displayName="MediaServiceMetadata" ma:hidden="true" ma:internalName="MediaServiceMetadata" ma:readOnly="true">
      <xsd:simpleType>
        <xsd:restriction base="dms:Note"/>
      </xsd:simpleType>
    </xsd:element>
    <xsd:element name="MediaServiceFastMetadata" ma:index="11" nillable="true" ma:displayName="MediaServiceFastMetadata" ma:hidden="true" ma:internalName="MediaServiceFastMetadata" ma:readOnly="true">
      <xsd:simpleType>
        <xsd:restriction base="dms:Note"/>
      </xsd:simpleType>
    </xsd:element>
    <xsd:element name="MediaServiceAutoKeyPoints" ma:index="12" nillable="true" ma:displayName="MediaServiceAutoKeyPoints" ma:hidden="true" ma:internalName="MediaServiceAutoKeyPoints" ma:readOnly="true">
      <xsd:simpleType>
        <xsd:restriction base="dms:Note"/>
      </xsd:simpleType>
    </xsd:element>
    <xsd:element name="MediaServiceKeyPoints" ma:index="13" nillable="true" ma:displayName="KeyPoints" ma:internalName="MediaServiceKeyPoints" ma:readOnly="true">
      <xsd:simpleType>
        <xsd:restriction base="dms:Note">
          <xsd:maxLength value="255"/>
        </xsd:restriction>
      </xsd:simpleType>
    </xsd:element>
    <xsd:element name="MediaServiceDateTaken" ma:index="14" nillable="true" ma:displayName="MediaServiceDateTaken" ma:hidden="true" ma:internalName="MediaServiceDateTaken" ma:readOnly="true">
      <xsd:simpleType>
        <xsd:restriction base="dms:Text"/>
      </xsd:simpleType>
    </xsd:element>
    <xsd:element name="MediaLengthInSeconds" ma:index="15" nillable="true" ma:displayName="MediaLengthInSeconds" ma:hidden="true" ma:internalName="MediaLengthInSeconds" ma:readOnly="true">
      <xsd:simpleType>
        <xsd:restriction base="dms:Unknown"/>
      </xsd:simpleType>
    </xsd:element>
    <xsd:element name="MediaServiceAutoTags" ma:index="16" nillable="true" ma:displayName="Tags" ma:internalName="MediaServiceAutoTags" ma:readOnly="true">
      <xsd:simpleType>
        <xsd:restriction base="dms:Text"/>
      </xsd:simpleType>
    </xsd:element>
    <xsd:element name="MediaServiceOCR" ma:index="17" nillable="true" ma:displayName="Extracted Text" ma:internalName="MediaServiceOCR" ma:readOnly="true">
      <xsd:simpleType>
        <xsd:restriction base="dms:Note">
          <xsd:maxLength value="255"/>
        </xsd:restriction>
      </xsd:simpleType>
    </xsd:element>
    <xsd:element name="MediaServiceGenerationTime" ma:index="18" nillable="true" ma:displayName="MediaServiceGenerationTime" ma:hidden="true" ma:internalName="MediaServiceGenerationTime" ma:readOnly="true">
      <xsd:simpleType>
        <xsd:restriction base="dms:Text"/>
      </xsd:simpleType>
    </xsd:element>
    <xsd:element name="MediaServiceEventHashCode" ma:index="19" nillable="true" ma:displayName="MediaServiceEventHashCode" ma:hidden="true" ma:internalName="MediaServiceEventHashCode" ma:readOnly="true">
      <xsd:simpleType>
        <xsd:restriction base="dms:Text"/>
      </xsd:simpleType>
    </xsd:element>
    <xsd:element name="lcf76f155ced4ddcb4097134ff3c332f" ma:index="21" nillable="true" ma:taxonomy="true" ma:internalName="lcf76f155ced4ddcb4097134ff3c332f" ma:taxonomyFieldName="MediaServiceImageTags" ma:displayName="Image Tags" ma:readOnly="false" ma:fieldId="{5cf76f15-5ced-4ddc-b409-7134ff3c332f}" ma:taxonomyMulti="true" ma:sspId="895c4aaf-cd5b-49b8-9815-2ea897891f73" ma:termSetId="09814cd3-568e-fe90-9814-8d621ff8fb84" ma:anchorId="fba54fb3-c3e1-fe81-a776-ca4b69148c4d" ma:open="true" ma:isKeyword="false">
      <xsd:complexType>
        <xsd:sequence>
          <xsd:element ref="pc:Terms" minOccurs="0" maxOccurs="1"/>
        </xsd:sequence>
      </xsd:complexType>
    </xsd:element>
    <xsd:element name="MediaServiceLocation" ma:index="23" nillable="true" ma:displayName="Location" ma:internalName="MediaServiceLocation" ma:readOnly="true">
      <xsd:simpleType>
        <xsd:restriction base="dms:Text"/>
      </xsd:simpleType>
    </xsd:element>
    <xsd:element name="MediaServiceObjectDetectorVersions" ma:index="24" nillable="true" ma:displayName="MediaServiceObjectDetectorVersions" ma:hidden="true" ma:indexed="true" ma:internalName="MediaServiceObjectDetectorVersions" ma:readOnly="true">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2DB4A022-E9AB-4A57-B620-7C1E719E3E9D}">
  <ds:schemaRefs>
    <ds:schemaRef ds:uri="http://schemas.microsoft.com/sharepoint/v3/contenttype/forms"/>
  </ds:schemaRefs>
</ds:datastoreItem>
</file>

<file path=customXml/itemProps2.xml><?xml version="1.0" encoding="utf-8"?>
<ds:datastoreItem xmlns:ds="http://schemas.openxmlformats.org/officeDocument/2006/customXml" ds:itemID="{00EA6A28-5D1F-485F-9EA6-A86135A4171D}">
  <ds:schemaRefs>
    <ds:schemaRef ds:uri="http://schemas.microsoft.com/office/2006/metadata/properties"/>
    <ds:schemaRef ds:uri="http://schemas.microsoft.com/office/infopath/2007/PartnerControls"/>
    <ds:schemaRef ds:uri="41dc37c2-c4c3-4904-a5b9-d3398831a044"/>
    <ds:schemaRef ds:uri="a8059525-aef1-4c44-802e-e3dcd771b018"/>
  </ds:schemaRefs>
</ds:datastoreItem>
</file>

<file path=customXml/itemProps3.xml><?xml version="1.0" encoding="utf-8"?>
<ds:datastoreItem xmlns:ds="http://schemas.openxmlformats.org/officeDocument/2006/customXml" ds:itemID="{F7F0A8B1-EE15-4169-BF3C-B6FCCC24FE71}">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41dc37c2-c4c3-4904-a5b9-d3398831a044"/>
    <ds:schemaRef ds:uri="a8059525-aef1-4c44-802e-e3dcd771b018"/>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emplate>office theme</Template>
  <TotalTime>4165</TotalTime>
  <Words>2918</Words>
  <Application>Microsoft Macintosh PowerPoint</Application>
  <PresentationFormat>Widescreen</PresentationFormat>
  <Paragraphs>359</Paragraphs>
  <Slides>61</Slides>
  <Notes>29</Notes>
  <HiddenSlides>0</HiddenSlides>
  <MMClips>0</MMClips>
  <ScaleCrop>false</ScaleCrop>
  <HeadingPairs>
    <vt:vector size="8" baseType="variant">
      <vt:variant>
        <vt:lpstr>Fonts Used</vt:lpstr>
      </vt:variant>
      <vt:variant>
        <vt:i4>21</vt:i4>
      </vt:variant>
      <vt:variant>
        <vt:lpstr>Theme</vt:lpstr>
      </vt:variant>
      <vt:variant>
        <vt:i4>21</vt:i4>
      </vt:variant>
      <vt:variant>
        <vt:lpstr>Embedded OLE Servers</vt:lpstr>
      </vt:variant>
      <vt:variant>
        <vt:i4>1</vt:i4>
      </vt:variant>
      <vt:variant>
        <vt:lpstr>Slide Titles</vt:lpstr>
      </vt:variant>
      <vt:variant>
        <vt:i4>61</vt:i4>
      </vt:variant>
    </vt:vector>
  </HeadingPairs>
  <TitlesOfParts>
    <vt:vector size="104" baseType="lpstr">
      <vt:lpstr>Abel</vt:lpstr>
      <vt:lpstr>Arial</vt:lpstr>
      <vt:lpstr>Calibri</vt:lpstr>
      <vt:lpstr>Cambria</vt:lpstr>
      <vt:lpstr>Courier New</vt:lpstr>
      <vt:lpstr>Helvetica Neue</vt:lpstr>
      <vt:lpstr>Helvetica Neue Medium</vt:lpstr>
      <vt:lpstr>Metropolis</vt:lpstr>
      <vt:lpstr>Metropolis Extra Light</vt:lpstr>
      <vt:lpstr>Metropolis Light</vt:lpstr>
      <vt:lpstr>Modern Love</vt:lpstr>
      <vt:lpstr>Noto Sans Symbols</vt:lpstr>
      <vt:lpstr>Slate Std Light Condensed</vt:lpstr>
      <vt:lpstr>SlateStd</vt:lpstr>
      <vt:lpstr>SlateStd-Bold</vt:lpstr>
      <vt:lpstr>SlateStd-Light</vt:lpstr>
      <vt:lpstr>Spectral ExtraBold</vt:lpstr>
      <vt:lpstr>System Font Regular</vt:lpstr>
      <vt:lpstr>The Hand</vt:lpstr>
      <vt:lpstr>Verdana</vt:lpstr>
      <vt:lpstr>Wingdings</vt:lpstr>
      <vt:lpstr>3_Office Theme</vt:lpstr>
      <vt:lpstr>3_Custom Design</vt:lpstr>
      <vt:lpstr>2_Custom Design</vt:lpstr>
      <vt:lpstr>3_Section Master</vt:lpstr>
      <vt:lpstr>14_Custom Design</vt:lpstr>
      <vt:lpstr>7_Custom Design</vt:lpstr>
      <vt:lpstr>8_Custom Design</vt:lpstr>
      <vt:lpstr>9_Custom Design</vt:lpstr>
      <vt:lpstr>10_Custom Design</vt:lpstr>
      <vt:lpstr>Cover Master</vt:lpstr>
      <vt:lpstr>4_Office Theme</vt:lpstr>
      <vt:lpstr>UW Health Theme</vt:lpstr>
      <vt:lpstr>AAH Theme</vt:lpstr>
      <vt:lpstr>5_Office Theme</vt:lpstr>
      <vt:lpstr>6_Office Theme</vt:lpstr>
      <vt:lpstr>1_Office Theme</vt:lpstr>
      <vt:lpstr>Simple Light</vt:lpstr>
      <vt:lpstr>21_BasicWhite</vt:lpstr>
      <vt:lpstr>2_Office Theme</vt:lpstr>
      <vt:lpstr>SketchyVTI</vt:lpstr>
      <vt:lpstr>7_Office Theme</vt:lpstr>
      <vt:lpstr>think-cell Slide</vt:lpstr>
      <vt:lpstr>BE Teams Call -  The Importance of Patient Voices: Engaging Patient Partners on QI Teams</vt:lpstr>
      <vt:lpstr>Call Overview</vt:lpstr>
      <vt:lpstr>Registration  Coming Soon!</vt:lpstr>
      <vt:lpstr>Data Data Data!</vt:lpstr>
      <vt:lpstr>Birth Equity Data Review</vt:lpstr>
      <vt:lpstr>Birth Equity Initiative Aim</vt:lpstr>
      <vt:lpstr>2023 Focus: Bringing Birth Equity to the Bedside</vt:lpstr>
      <vt:lpstr>Achieving Birth Equity QI Excellence Award Will start awarding for ILPQC Annual Meeting 11/2/2023</vt:lpstr>
      <vt:lpstr>ILPQC Hospital Team Data Submission </vt:lpstr>
      <vt:lpstr>PREM Data Breakdown</vt:lpstr>
      <vt:lpstr>PREM Survey Completion</vt:lpstr>
      <vt:lpstr>Summary of PREM Survey Completion: Demographic Breakdown </vt:lpstr>
      <vt:lpstr>Summary of PREM data: by Race/Ethnicity</vt:lpstr>
      <vt:lpstr>Summary of PREM data: by Insurance Status</vt:lpstr>
      <vt:lpstr>Respectful Care Breakfast Update</vt:lpstr>
      <vt:lpstr>Respectful Care Breakfast Planning Resource</vt:lpstr>
      <vt:lpstr>UI Health Respectful Care Luncheon Recruitment</vt:lpstr>
      <vt:lpstr>UI Health Respectful Care Luncheon Day</vt:lpstr>
      <vt:lpstr>Memorial Hospital of Carbondale Respectful Care Breakfast Invite</vt:lpstr>
      <vt:lpstr>Memorial Hospital of Carbondale Respectful Care Breakfast Event</vt:lpstr>
      <vt:lpstr>Upcoming Respectful Care Lunch with BJC and SSM</vt:lpstr>
      <vt:lpstr>Post-Event Survey</vt:lpstr>
      <vt:lpstr>"What did you enjoy most about participating?"</vt:lpstr>
      <vt:lpstr>"Please briefly describe what you learned from participating today."</vt:lpstr>
      <vt:lpstr>Patient Partner on QI teAMS</vt:lpstr>
      <vt:lpstr>Overview</vt:lpstr>
      <vt:lpstr>Today’s Objectives</vt:lpstr>
      <vt:lpstr>About EverThrive IL</vt:lpstr>
      <vt:lpstr>Shared Agreements</vt:lpstr>
      <vt:lpstr>PowerPoint Presentation</vt:lpstr>
      <vt:lpstr>Engaging communities in quality improvement </vt:lpstr>
      <vt:lpstr>Why Engage Community Members in Quality Improvement?</vt:lpstr>
      <vt:lpstr>How to build partnerships in the community – identifying community groups and patients                </vt:lpstr>
      <vt:lpstr>Identify strategies for working with patients and community groups in QI   </vt:lpstr>
      <vt:lpstr>Some tools to respectfully engage community members and optimize community member input so that they can share valuable lived experiences!  </vt:lpstr>
      <vt:lpstr>Integrating Community Feedback</vt:lpstr>
      <vt:lpstr>PowerPoint Presentation</vt:lpstr>
      <vt:lpstr>Community Panel Discussion</vt:lpstr>
      <vt:lpstr>Welcome The Community PanelistS</vt:lpstr>
      <vt:lpstr>Charity Bean</vt:lpstr>
      <vt:lpstr>Debra Draper</vt:lpstr>
      <vt:lpstr>Will Naugles</vt:lpstr>
      <vt:lpstr>PowerPoint Presentation</vt:lpstr>
      <vt:lpstr>Putting your work into Action</vt:lpstr>
      <vt:lpstr>Wrap up</vt:lpstr>
      <vt:lpstr>Survey Links</vt:lpstr>
      <vt:lpstr>PowerPoint Presentation</vt:lpstr>
      <vt:lpstr>Our ILPQC Goal for Patient Engagement</vt:lpstr>
      <vt:lpstr>Our ILPQC goal for Patient Engagement</vt:lpstr>
      <vt:lpstr>Patient Engagement Leader Recognition at Annual Conference</vt:lpstr>
      <vt:lpstr>Once you have identified a patient partner for your BE QI team</vt:lpstr>
      <vt:lpstr>How can you get started?</vt:lpstr>
      <vt:lpstr> Birth Equity QI Summer Series!</vt:lpstr>
      <vt:lpstr>PowerPoint Presentation</vt:lpstr>
      <vt:lpstr>Additional Resources / Announcements</vt:lpstr>
      <vt:lpstr>Update: Diversity Science eModules </vt:lpstr>
      <vt:lpstr>Other Educational Resources Visit ilpqc.org to access via the online BE toolkit!</vt:lpstr>
      <vt:lpstr>ILPQC-Sponsored – FREE AWHONN Resource for your Respectful Care work:  Respectful Maternity Care Guideline  (RMC-EBG) &amp;  Implementation Toolkit (RMC-IT)</vt:lpstr>
      <vt:lpstr>Upcoming ILPQC BE calls</vt:lpstr>
      <vt:lpstr>Upcoming BE Calls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Aleena Lida Surenian</dc:creator>
  <cp:lastModifiedBy>Surenian, Aleena Lida</cp:lastModifiedBy>
  <cp:revision>27</cp:revision>
  <dcterms:created xsi:type="dcterms:W3CDTF">2023-02-21T14:56:45Z</dcterms:created>
  <dcterms:modified xsi:type="dcterms:W3CDTF">2023-07-18T13:02:06Z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0x0101009144A7A73C8F0B488F2B94D68313F34F</vt:lpwstr>
  </property>
  <property fmtid="{D5CDD505-2E9C-101B-9397-08002B2CF9AE}" pid="3" name="MediaServiceImageTags">
    <vt:lpwstr/>
  </property>
</Properties>
</file>