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2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theme/theme3.xml" ContentType="application/vnd.openxmlformats-officedocument.theme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theme/theme4.xml" ContentType="application/vnd.openxmlformats-officedocument.theme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theme/theme5.xml" ContentType="application/vnd.openxmlformats-officedocument.theme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theme/theme6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theme/theme7.xml" ContentType="application/vnd.openxmlformats-officedocument.theme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theme/theme8.xml" ContentType="application/vnd.openxmlformats-officedocument.theme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theme/theme9.xml" ContentType="application/vnd.openxmlformats-officedocument.theme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theme/theme10.xml" ContentType="application/vnd.openxmlformats-officedocument.theme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notesSlides/notesSlide1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921" r:id="rId2"/>
    <p:sldMasterId id="2147484071" r:id="rId3"/>
    <p:sldMasterId id="2147485679" r:id="rId4"/>
    <p:sldMasterId id="2147485626" r:id="rId5"/>
    <p:sldMasterId id="2147485628" r:id="rId6"/>
    <p:sldMasterId id="2147485582" r:id="rId7"/>
    <p:sldMasterId id="2147486664" r:id="rId8"/>
    <p:sldMasterId id="2147486666" r:id="rId9"/>
    <p:sldMasterId id="2147486679" r:id="rId10"/>
    <p:sldMasterId id="2147483661" r:id="rId11"/>
  </p:sldMasterIdLst>
  <p:notesMasterIdLst>
    <p:notesMasterId r:id="rId57"/>
  </p:notesMasterIdLst>
  <p:sldIdLst>
    <p:sldId id="256" r:id="rId12"/>
    <p:sldId id="257" r:id="rId13"/>
    <p:sldId id="443" r:id="rId14"/>
    <p:sldId id="442" r:id="rId15"/>
    <p:sldId id="841" r:id="rId16"/>
    <p:sldId id="258" r:id="rId17"/>
    <p:sldId id="335" r:id="rId18"/>
    <p:sldId id="336" r:id="rId19"/>
    <p:sldId id="842" r:id="rId20"/>
    <p:sldId id="262" r:id="rId21"/>
    <p:sldId id="840" r:id="rId22"/>
    <p:sldId id="265" r:id="rId23"/>
    <p:sldId id="266" r:id="rId24"/>
    <p:sldId id="268" r:id="rId25"/>
    <p:sldId id="858" r:id="rId26"/>
    <p:sldId id="270" r:id="rId27"/>
    <p:sldId id="852" r:id="rId28"/>
    <p:sldId id="849" r:id="rId29"/>
    <p:sldId id="855" r:id="rId30"/>
    <p:sldId id="859" r:id="rId31"/>
    <p:sldId id="856" r:id="rId32"/>
    <p:sldId id="854" r:id="rId33"/>
    <p:sldId id="851" r:id="rId34"/>
    <p:sldId id="259" r:id="rId35"/>
    <p:sldId id="317" r:id="rId36"/>
    <p:sldId id="328" r:id="rId37"/>
    <p:sldId id="327" r:id="rId38"/>
    <p:sldId id="847" r:id="rId39"/>
    <p:sldId id="318" r:id="rId40"/>
    <p:sldId id="860" r:id="rId41"/>
    <p:sldId id="861" r:id="rId42"/>
    <p:sldId id="862" r:id="rId43"/>
    <p:sldId id="319" r:id="rId44"/>
    <p:sldId id="2145707983" r:id="rId45"/>
    <p:sldId id="2145707956" r:id="rId46"/>
    <p:sldId id="2145707981" r:id="rId47"/>
    <p:sldId id="2145707986" r:id="rId48"/>
    <p:sldId id="2145707985" r:id="rId49"/>
    <p:sldId id="2145707984" r:id="rId50"/>
    <p:sldId id="320" r:id="rId51"/>
    <p:sldId id="321" r:id="rId52"/>
    <p:sldId id="845" r:id="rId53"/>
    <p:sldId id="322" r:id="rId54"/>
    <p:sldId id="846" r:id="rId55"/>
    <p:sldId id="323" r:id="rId56"/>
  </p:sldIdLst>
  <p:sldSz cx="12192000" cy="6858000"/>
  <p:notesSz cx="6858000" cy="9144000"/>
  <p:embeddedFontLst>
    <p:embeddedFont>
      <p:font typeface="Cambria" panose="02040503050406030204" pitchFamily="18" charset="0"/>
      <p:regular r:id="rId58"/>
      <p:bold r:id="rId59"/>
      <p:italic r:id="rId60"/>
      <p:boldItalic r:id="rId61"/>
    </p:embeddedFont>
    <p:embeddedFont>
      <p:font typeface="Goudy Old Style" panose="02020502050305020303" pitchFamily="18" charset="0"/>
      <p:regular r:id="rId62"/>
      <p:bold r:id="rId63"/>
      <p:italic r:id="rId64"/>
    </p:embeddedFont>
    <p:embeddedFont>
      <p:font typeface="Helvetica Neue" panose="020B0604020202020204" charset="0"/>
      <p:regular r:id="rId65"/>
      <p:bold r:id="rId66"/>
      <p:italic r:id="rId67"/>
      <p:boldItalic r:id="rId68"/>
    </p:embeddedFont>
    <p:embeddedFont>
      <p:font typeface="Lato" panose="020F0502020204030203" pitchFamily="34" charset="0"/>
      <p:regular r:id="rId69"/>
      <p:bold r:id="rId70"/>
      <p:italic r:id="rId71"/>
      <p:boldItalic r:id="rId72"/>
    </p:embeddedFont>
    <p:embeddedFont>
      <p:font typeface="Lato Medium" panose="020F0502020204030203" pitchFamily="34" charset="0"/>
      <p:regular r:id="rId73"/>
      <p:italic r:id="rId74"/>
    </p:embeddedFont>
    <p:embeddedFont>
      <p:font typeface="Palatino Linotype" panose="02040502050505030304" pitchFamily="18" charset="0"/>
      <p:regular r:id="rId75"/>
      <p:bold r:id="rId76"/>
      <p:italic r:id="rId77"/>
      <p:boldItalic r:id="rId78"/>
    </p:embeddedFont>
    <p:embeddedFont>
      <p:font typeface="Prompt" panose="00000500000000000000" pitchFamily="2" charset="-34"/>
      <p:regular r:id="rId79"/>
      <p:bold r:id="rId80"/>
      <p:italic r:id="rId81"/>
      <p:boldItalic r:id="rId82"/>
    </p:embeddedFont>
    <p:embeddedFont>
      <p:font typeface="Prompt Bold" panose="00000800000000000000" pitchFamily="2" charset="-34"/>
      <p:bold r:id="rId83"/>
    </p:embeddedFont>
    <p:embeddedFont>
      <p:font typeface="Staatliches" pitchFamily="2" charset="0"/>
      <p:regular r:id="rId8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105" roundtripDataSignature="AMtx7mj2bU3F9M/eAtc9o35hraHKA9qbx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89C86ED-F610-587A-D60F-FA2270DC54ED}" v="1" dt="2024-02-14T14:57:37.795"/>
    <p1510:client id="{88E86513-FF47-C305-D1A3-845B4E6E536E}" v="13" dt="2024-02-15T01:35:20.483"/>
  </p1510:revLst>
</p1510:revInfo>
</file>

<file path=ppt/tableStyles.xml><?xml version="1.0" encoding="utf-8"?>
<a:tblStyleLst xmlns:a="http://schemas.openxmlformats.org/drawingml/2006/main" def="{54556ADF-2B93-452C-9A2B-54F70BC1554F}">
  <a:tblStyle styleId="{54556ADF-2B93-452C-9A2B-54F70BC1554F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/>
      <a:tcStyle>
        <a:tcBdr/>
        <a:fill>
          <a:solidFill>
            <a:srgbClr val="CBCED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CED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C3910E3-FE60-403B-803A-D4D95C852511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 b="off" i="off"/>
      <a:tcStyle>
        <a:tcBdr/>
        <a:fill>
          <a:solidFill>
            <a:srgbClr val="CBCEDA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CBCEDA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907AF9B1-F0F0-4187-A23C-68A95F3377F3}" styleName="Table_2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CEA"/>
          </a:solidFill>
        </a:fill>
      </a:tcStyle>
    </a:wholeTbl>
    <a:band1H>
      <a:tcTxStyle b="off" i="off"/>
      <a:tcStyle>
        <a:tcBdr/>
        <a:fill>
          <a:solidFill>
            <a:srgbClr val="FBD8D2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BD8D2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678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5.xml"/><Relationship Id="rId21" Type="http://schemas.openxmlformats.org/officeDocument/2006/relationships/slide" Target="slides/slide10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63" Type="http://schemas.openxmlformats.org/officeDocument/2006/relationships/font" Target="fonts/font6.fntdata"/><Relationship Id="rId68" Type="http://schemas.openxmlformats.org/officeDocument/2006/relationships/font" Target="fonts/font11.fntdata"/><Relationship Id="rId84" Type="http://schemas.openxmlformats.org/officeDocument/2006/relationships/font" Target="fonts/font27.fntdata"/><Relationship Id="rId16" Type="http://schemas.openxmlformats.org/officeDocument/2006/relationships/slide" Target="slides/slide5.xml"/><Relationship Id="rId107" Type="http://schemas.openxmlformats.org/officeDocument/2006/relationships/viewProps" Target="viewProps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53" Type="http://schemas.openxmlformats.org/officeDocument/2006/relationships/slide" Target="slides/slide42.xml"/><Relationship Id="rId58" Type="http://schemas.openxmlformats.org/officeDocument/2006/relationships/font" Target="fonts/font1.fntdata"/><Relationship Id="rId74" Type="http://schemas.openxmlformats.org/officeDocument/2006/relationships/font" Target="fonts/font17.fntdata"/><Relationship Id="rId79" Type="http://schemas.openxmlformats.org/officeDocument/2006/relationships/font" Target="fonts/font22.fntdata"/><Relationship Id="rId5" Type="http://schemas.openxmlformats.org/officeDocument/2006/relationships/slideMaster" Target="slideMasters/slideMaster5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56" Type="http://schemas.openxmlformats.org/officeDocument/2006/relationships/slide" Target="slides/slide45.xml"/><Relationship Id="rId64" Type="http://schemas.openxmlformats.org/officeDocument/2006/relationships/font" Target="fonts/font7.fntdata"/><Relationship Id="rId69" Type="http://schemas.openxmlformats.org/officeDocument/2006/relationships/font" Target="fonts/font12.fntdata"/><Relationship Id="rId77" Type="http://schemas.openxmlformats.org/officeDocument/2006/relationships/font" Target="fonts/font20.fntdata"/><Relationship Id="rId105" Type="http://customschemas.google.com/relationships/presentationmetadata" Target="metadata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0.xml"/><Relationship Id="rId72" Type="http://schemas.openxmlformats.org/officeDocument/2006/relationships/font" Target="fonts/font15.fntdata"/><Relationship Id="rId80" Type="http://schemas.openxmlformats.org/officeDocument/2006/relationships/font" Target="fonts/font2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59" Type="http://schemas.openxmlformats.org/officeDocument/2006/relationships/font" Target="fonts/font2.fntdata"/><Relationship Id="rId67" Type="http://schemas.openxmlformats.org/officeDocument/2006/relationships/font" Target="fonts/font10.fntdata"/><Relationship Id="rId108" Type="http://schemas.openxmlformats.org/officeDocument/2006/relationships/theme" Target="theme/theme1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slide" Target="slides/slide43.xml"/><Relationship Id="rId62" Type="http://schemas.openxmlformats.org/officeDocument/2006/relationships/font" Target="fonts/font5.fntdata"/><Relationship Id="rId70" Type="http://schemas.openxmlformats.org/officeDocument/2006/relationships/font" Target="fonts/font13.fntdata"/><Relationship Id="rId75" Type="http://schemas.openxmlformats.org/officeDocument/2006/relationships/font" Target="fonts/font18.fntdata"/><Relationship Id="rId83" Type="http://schemas.openxmlformats.org/officeDocument/2006/relationships/font" Target="fonts/font2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Relationship Id="rId57" Type="http://schemas.openxmlformats.org/officeDocument/2006/relationships/notesMaster" Target="notesMasters/notesMaster1.xml"/><Relationship Id="rId106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slide" Target="slides/slide41.xml"/><Relationship Id="rId60" Type="http://schemas.openxmlformats.org/officeDocument/2006/relationships/font" Target="fonts/font3.fntdata"/><Relationship Id="rId65" Type="http://schemas.openxmlformats.org/officeDocument/2006/relationships/font" Target="fonts/font8.fntdata"/><Relationship Id="rId73" Type="http://schemas.openxmlformats.org/officeDocument/2006/relationships/font" Target="fonts/font16.fntdata"/><Relationship Id="rId78" Type="http://schemas.openxmlformats.org/officeDocument/2006/relationships/font" Target="fonts/font21.fntdata"/><Relationship Id="rId81" Type="http://schemas.openxmlformats.org/officeDocument/2006/relationships/font" Target="fonts/font24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39" Type="http://schemas.openxmlformats.org/officeDocument/2006/relationships/slide" Target="slides/slide28.xml"/><Relationship Id="rId109" Type="http://schemas.openxmlformats.org/officeDocument/2006/relationships/tableStyles" Target="tableStyles.xml"/><Relationship Id="rId34" Type="http://schemas.openxmlformats.org/officeDocument/2006/relationships/slide" Target="slides/slide23.xml"/><Relationship Id="rId50" Type="http://schemas.openxmlformats.org/officeDocument/2006/relationships/slide" Target="slides/slide39.xml"/><Relationship Id="rId55" Type="http://schemas.openxmlformats.org/officeDocument/2006/relationships/slide" Target="slides/slide44.xml"/><Relationship Id="rId76" Type="http://schemas.openxmlformats.org/officeDocument/2006/relationships/font" Target="fonts/font19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14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8.xml"/><Relationship Id="rId24" Type="http://schemas.openxmlformats.org/officeDocument/2006/relationships/slide" Target="slides/slide13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66" Type="http://schemas.openxmlformats.org/officeDocument/2006/relationships/font" Target="fonts/font9.fntdata"/><Relationship Id="rId110" Type="http://schemas.microsoft.com/office/2015/10/relationships/revisionInfo" Target="revisionInfo.xml"/><Relationship Id="rId61" Type="http://schemas.openxmlformats.org/officeDocument/2006/relationships/font" Target="fonts/font4.fntdata"/><Relationship Id="rId82" Type="http://schemas.openxmlformats.org/officeDocument/2006/relationships/font" Target="fonts/font25.fntdata"/><Relationship Id="rId1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5" Type="http://schemas.openxmlformats.org/officeDocument/2006/relationships/chartUserShapes" Target="../drawings/drawing1.xml"/><Relationship Id="rId4" Type="http://schemas.openxmlformats.org/officeDocument/2006/relationships/oleObject" Target="Book1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4760031425768911E-2"/>
          <c:y val="7.4187446022584591E-2"/>
          <c:w val="0.92537530119874578"/>
          <c:h val="0.84659473863476986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Sheet1!$A$1:$A$6</c:f>
              <c:numCache>
                <c:formatCode>General</c:formatCode>
                <c:ptCount val="6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  <c:pt idx="5">
                  <c:v>2022</c:v>
                </c:pt>
              </c:numCache>
            </c:numRef>
          </c:cat>
          <c:val>
            <c:numRef>
              <c:f>Sheet1!$B$1:$B$6</c:f>
              <c:numCache>
                <c:formatCode>General</c:formatCode>
                <c:ptCount val="6"/>
                <c:pt idx="0">
                  <c:v>22</c:v>
                </c:pt>
                <c:pt idx="1">
                  <c:v>30</c:v>
                </c:pt>
                <c:pt idx="2">
                  <c:v>32</c:v>
                </c:pt>
                <c:pt idx="3">
                  <c:v>29</c:v>
                </c:pt>
                <c:pt idx="4">
                  <c:v>50</c:v>
                </c:pt>
                <c:pt idx="5">
                  <c:v>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1B-4A89-9BED-66B1D27C98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"/>
        <c:axId val="663437968"/>
        <c:axId val="663439408"/>
      </c:barChart>
      <c:catAx>
        <c:axId val="663437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3439408"/>
        <c:crosses val="autoZero"/>
        <c:auto val="1"/>
        <c:lblAlgn val="ctr"/>
        <c:lblOffset val="100"/>
        <c:noMultiLvlLbl val="0"/>
      </c:catAx>
      <c:valAx>
        <c:axId val="66343940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3437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  <c:userShapes r:id="rId5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image" Target="../media/image108.png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image" Target="../media/image108.png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5">
  <dgm:title val=""/>
  <dgm:desc val=""/>
  <dgm:catLst>
    <dgm:cat type="accent3" pri="11500"/>
  </dgm:catLst>
  <dgm:styleLbl name="node0">
    <dgm:fillClrLst meth="cycle">
      <a:schemeClr val="accent3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alpha val="9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alpha val="90000"/>
      </a:schemeClr>
      <a:schemeClr val="accent3">
        <a:alpha val="5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/>
    <dgm:txEffectClrLst/>
  </dgm:styleLbl>
  <dgm:styleLbl name="lnNode1">
    <dgm:fillClrLst>
      <a:schemeClr val="accent3">
        <a:shade val="90000"/>
      </a:schemeClr>
      <a:schemeClr val="accent3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  <a:alpha val="90000"/>
      </a:schemeClr>
      <a:schemeClr val="accent3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bgSibTrans2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sibTrans1D1">
    <dgm:fillClrLst>
      <a:schemeClr val="accent3">
        <a:shade val="90000"/>
      </a:schemeClr>
      <a:schemeClr val="accent3">
        <a:tint val="50000"/>
      </a:schemeClr>
    </dgm:fillClrLst>
    <dgm:linClrLst>
      <a:schemeClr val="accent3">
        <a:shade val="90000"/>
      </a:schemeClr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alpha val="90000"/>
      </a:schemeClr>
      <a:schemeClr val="accent3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alpha val="90000"/>
        <a:tint val="40000"/>
      </a:schemeClr>
      <a:schemeClr val="accent3">
        <a:alpha val="5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BA85AD2-5052-45D5-BFD5-C6143513CD62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F50EA3-B768-423C-9EDA-844D80EA40E9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gm:t>
    </dgm:pt>
    <dgm:pt modelId="{02595B5A-1EBD-4963-A62C-1F60FC6F4249}" type="parTrans" cxnId="{DC8026A9-6DC9-4BA4-8002-0066C7FDBBDC}">
      <dgm:prSet/>
      <dgm:spPr/>
      <dgm:t>
        <a:bodyPr/>
        <a:lstStyle/>
        <a:p>
          <a:endParaRPr lang="en-US"/>
        </a:p>
      </dgm:t>
    </dgm:pt>
    <dgm:pt modelId="{83741C1F-4374-4DA4-883D-1EF91EBC8BB2}" type="sibTrans" cxnId="{DC8026A9-6DC9-4BA4-8002-0066C7FDBBDC}">
      <dgm:prSet/>
      <dgm:spPr/>
      <dgm:t>
        <a:bodyPr/>
        <a:lstStyle/>
        <a:p>
          <a:endParaRPr lang="en-US"/>
        </a:p>
      </dgm:t>
    </dgm:pt>
    <dgm:pt modelId="{82C89D97-4AEB-4298-927F-D75D5773ED8E}">
      <dgm:prSet phldr="0"/>
      <dgm:spPr/>
      <dgm:t>
        <a:bodyPr/>
        <a:lstStyle/>
        <a:p>
          <a:pPr algn="l" rtl="0"/>
          <a:r>
            <a:rPr lang="en-US" dirty="0">
              <a:solidFill>
                <a:schemeClr val="bg1"/>
              </a:solidFill>
              <a:latin typeface="Calibri"/>
              <a:cs typeface="Calibri"/>
            </a:rPr>
            <a:t>All hospitals hold a Respectful Care Breakfast invite patients delivered at your hospital and clinical team members before Face-to-Face and plan quarterly or biannual </a:t>
          </a:r>
        </a:p>
      </dgm:t>
    </dgm:pt>
    <dgm:pt modelId="{73359EC5-8379-4CB1-8060-F9684305F107}" type="parTrans" cxnId="{0CAF40CC-9D1A-4EC5-A76C-FD6EF1412796}">
      <dgm:prSet/>
      <dgm:spPr/>
      <dgm:t>
        <a:bodyPr/>
        <a:lstStyle/>
        <a:p>
          <a:endParaRPr lang="en-US"/>
        </a:p>
      </dgm:t>
    </dgm:pt>
    <dgm:pt modelId="{CC71B899-96FA-4B31-8413-63894D2F2E76}" type="sibTrans" cxnId="{0CAF40CC-9D1A-4EC5-A76C-FD6EF1412796}">
      <dgm:prSet/>
      <dgm:spPr/>
      <dgm:t>
        <a:bodyPr/>
        <a:lstStyle/>
        <a:p>
          <a:endParaRPr lang="en-US"/>
        </a:p>
      </dgm:t>
    </dgm:pt>
    <dgm:pt modelId="{B13823EE-15F7-43F9-A491-B66C7CA82672}" type="pres">
      <dgm:prSet presAssocID="{7BA85AD2-5052-45D5-BFD5-C6143513CD62}" presName="diagram" presStyleCnt="0">
        <dgm:presLayoutVars>
          <dgm:dir/>
          <dgm:resizeHandles val="exact"/>
        </dgm:presLayoutVars>
      </dgm:prSet>
      <dgm:spPr/>
    </dgm:pt>
    <dgm:pt modelId="{7E14F6E9-A33C-4A5E-9353-A4D1EF765898}" type="pres">
      <dgm:prSet presAssocID="{D9F50EA3-B768-423C-9EDA-844D80EA40E9}" presName="node" presStyleLbl="node1" presStyleIdx="0" presStyleCnt="2">
        <dgm:presLayoutVars>
          <dgm:bulletEnabled val="1"/>
        </dgm:presLayoutVars>
      </dgm:prSet>
      <dgm:spPr/>
    </dgm:pt>
    <dgm:pt modelId="{8A3F39D6-FEF2-42F3-BE74-E27D6490EA7A}" type="pres">
      <dgm:prSet presAssocID="{83741C1F-4374-4DA4-883D-1EF91EBC8BB2}" presName="sibTrans" presStyleCnt="0"/>
      <dgm:spPr/>
    </dgm:pt>
    <dgm:pt modelId="{C2FCD772-AB90-4181-AAFA-507DF54BAF27}" type="pres">
      <dgm:prSet presAssocID="{82C89D97-4AEB-4298-927F-D75D5773ED8E}" presName="node" presStyleLbl="node1" presStyleIdx="1" presStyleCnt="2">
        <dgm:presLayoutVars>
          <dgm:bulletEnabled val="1"/>
        </dgm:presLayoutVars>
      </dgm:prSet>
      <dgm:spPr/>
    </dgm:pt>
  </dgm:ptLst>
  <dgm:cxnLst>
    <dgm:cxn modelId="{E9DCFF07-81A4-45C9-8FBC-CA49A1A33968}" type="presOf" srcId="{D9F50EA3-B768-423C-9EDA-844D80EA40E9}" destId="{7E14F6E9-A33C-4A5E-9353-A4D1EF765898}" srcOrd="0" destOrd="0" presId="urn:microsoft.com/office/officeart/2005/8/layout/default"/>
    <dgm:cxn modelId="{6676CD57-F3B0-4330-AB0C-28B4BF813124}" type="presOf" srcId="{82C89D97-4AEB-4298-927F-D75D5773ED8E}" destId="{C2FCD772-AB90-4181-AAFA-507DF54BAF27}" srcOrd="0" destOrd="0" presId="urn:microsoft.com/office/officeart/2005/8/layout/default"/>
    <dgm:cxn modelId="{DC8026A9-6DC9-4BA4-8002-0066C7FDBBDC}" srcId="{7BA85AD2-5052-45D5-BFD5-C6143513CD62}" destId="{D9F50EA3-B768-423C-9EDA-844D80EA40E9}" srcOrd="0" destOrd="0" parTransId="{02595B5A-1EBD-4963-A62C-1F60FC6F4249}" sibTransId="{83741C1F-4374-4DA4-883D-1EF91EBC8BB2}"/>
    <dgm:cxn modelId="{34C44EBE-C1AB-413A-B121-FA62B8ED0143}" type="presOf" srcId="{7BA85AD2-5052-45D5-BFD5-C6143513CD62}" destId="{B13823EE-15F7-43F9-A491-B66C7CA82672}" srcOrd="0" destOrd="0" presId="urn:microsoft.com/office/officeart/2005/8/layout/default"/>
    <dgm:cxn modelId="{0CAF40CC-9D1A-4EC5-A76C-FD6EF1412796}" srcId="{7BA85AD2-5052-45D5-BFD5-C6143513CD62}" destId="{82C89D97-4AEB-4298-927F-D75D5773ED8E}" srcOrd="1" destOrd="0" parTransId="{73359EC5-8379-4CB1-8060-F9684305F107}" sibTransId="{CC71B899-96FA-4B31-8413-63894D2F2E76}"/>
    <dgm:cxn modelId="{741C8D14-07C8-4CD6-8CA8-C5E88A0DF4F6}" type="presParOf" srcId="{B13823EE-15F7-43F9-A491-B66C7CA82672}" destId="{7E14F6E9-A33C-4A5E-9353-A4D1EF765898}" srcOrd="0" destOrd="0" presId="urn:microsoft.com/office/officeart/2005/8/layout/default"/>
    <dgm:cxn modelId="{FB67DFB8-8260-498B-A516-5B890018551C}" type="presParOf" srcId="{B13823EE-15F7-43F9-A491-B66C7CA82672}" destId="{8A3F39D6-FEF2-42F3-BE74-E27D6490EA7A}" srcOrd="1" destOrd="0" presId="urn:microsoft.com/office/officeart/2005/8/layout/default"/>
    <dgm:cxn modelId="{2DCFE84A-B14A-42BF-9A8A-21DEBC3DC261}" type="presParOf" srcId="{B13823EE-15F7-43F9-A491-B66C7CA82672}" destId="{C2FCD772-AB90-4181-AAFA-507DF54BAF27}" srcOrd="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24A868A-664D-42B6-A599-58F4180D9CD5}" type="doc">
      <dgm:prSet loTypeId="urn:microsoft.com/office/officeart/2008/layout/PictureStrips" loCatId="list" qsTypeId="urn:microsoft.com/office/officeart/2005/8/quickstyle/simple3" qsCatId="simple" csTypeId="urn:microsoft.com/office/officeart/2005/8/colors/accent3_5" csCatId="accent3" phldr="1"/>
      <dgm:spPr/>
      <dgm:t>
        <a:bodyPr/>
        <a:lstStyle/>
        <a:p>
          <a:endParaRPr lang="en-US"/>
        </a:p>
      </dgm:t>
    </dgm:pt>
    <dgm:pt modelId="{7806FEDF-A619-4F80-A944-A6AFB900500D}">
      <dgm:prSet phldrT="[Text]"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2000" b="1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Optimize race/ethnicity data</a:t>
          </a:r>
          <a:r>
            <a:rPr lang="en-US" sz="20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 collection &amp; review key maternal quality data by race, ethnicity &amp; Medicaid status</a:t>
          </a:r>
        </a:p>
      </dgm:t>
    </dgm:pt>
    <dgm:pt modelId="{86F72BA6-7DE5-43E1-BC7F-A064EE63861B}" type="parTrans" cxnId="{A7D9D694-C8B8-437A-8E2A-E8125F469397}">
      <dgm:prSet/>
      <dgm:spPr/>
      <dgm:t>
        <a:bodyPr/>
        <a:lstStyle/>
        <a:p>
          <a:endParaRPr lang="en-US"/>
        </a:p>
      </dgm:t>
    </dgm:pt>
    <dgm:pt modelId="{7C7F3E4F-3F1C-45D6-B50F-B53180E08D01}" type="sibTrans" cxnId="{A7D9D694-C8B8-437A-8E2A-E8125F469397}">
      <dgm:prSet/>
      <dgm:spPr/>
      <dgm:t>
        <a:bodyPr/>
        <a:lstStyle/>
        <a:p>
          <a:endParaRPr lang="en-US"/>
        </a:p>
      </dgm:t>
    </dgm:pt>
    <dgm:pt modelId="{8BADECEC-2FF8-40F9-8CEC-87662EC9ACD4}">
      <dgm:prSet phldrT="[Text]"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2000" b="1" dirty="0">
              <a:solidFill>
                <a:schemeClr val="tx1">
                  <a:lumMod val="50000"/>
                </a:schemeClr>
              </a:solidFill>
            </a:rPr>
            <a:t>Engage patients and community members </a:t>
          </a:r>
          <a:r>
            <a:rPr lang="en-US" sz="2000" dirty="0">
              <a:solidFill>
                <a:schemeClr val="tx1">
                  <a:lumMod val="50000"/>
                </a:schemeClr>
              </a:solidFill>
            </a:rPr>
            <a:t>for input on quality improvement efforts</a:t>
          </a:r>
        </a:p>
      </dgm:t>
    </dgm:pt>
    <dgm:pt modelId="{4D804546-C693-45EC-852E-E9164F816126}" type="parTrans" cxnId="{F0C010E1-0925-47C2-BC60-F5D7ACA41474}">
      <dgm:prSet/>
      <dgm:spPr/>
      <dgm:t>
        <a:bodyPr/>
        <a:lstStyle/>
        <a:p>
          <a:endParaRPr lang="en-US"/>
        </a:p>
      </dgm:t>
    </dgm:pt>
    <dgm:pt modelId="{30734B9A-4BBF-4E31-AA4B-6CF614EECEFD}" type="sibTrans" cxnId="{F0C010E1-0925-47C2-BC60-F5D7ACA41474}">
      <dgm:prSet/>
      <dgm:spPr/>
      <dgm:t>
        <a:bodyPr/>
        <a:lstStyle/>
        <a:p>
          <a:endParaRPr lang="en-US"/>
        </a:p>
      </dgm:t>
    </dgm:pt>
    <dgm:pt modelId="{06AE8033-DDA0-4D78-B03F-3AD1CD6C2EF0}">
      <dgm:prSet custT="1"/>
      <dgm:spPr>
        <a:solidFill>
          <a:schemeClr val="accent6">
            <a:lumMod val="40000"/>
            <a:lumOff val="60000"/>
            <a:alpha val="40000"/>
          </a:schemeClr>
        </a:solidFill>
        <a:ln w="38100">
          <a:solidFill>
            <a:schemeClr val="accent3"/>
          </a:solidFill>
        </a:ln>
      </dgm:spPr>
      <dgm:t>
        <a:bodyPr/>
        <a:lstStyle/>
        <a:p>
          <a:r>
            <a:rPr lang="en-US" sz="1900" dirty="0">
              <a:solidFill>
                <a:schemeClr val="tx1">
                  <a:lumMod val="50000"/>
                </a:schemeClr>
              </a:solidFill>
            </a:rPr>
            <a:t>Universal </a:t>
          </a:r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social determinants of health screening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 tool (prenatal/L&amp;D) with system for linkage to appropriate resources </a:t>
          </a:r>
        </a:p>
      </dgm:t>
    </dgm:pt>
    <dgm:pt modelId="{BCE9A4C6-9B46-40D2-B462-0E76716A75A4}" type="parTrans" cxnId="{5F659E21-5166-47C8-BB35-5AEA57E9EEFB}">
      <dgm:prSet/>
      <dgm:spPr/>
      <dgm:t>
        <a:bodyPr/>
        <a:lstStyle/>
        <a:p>
          <a:endParaRPr lang="en-US"/>
        </a:p>
      </dgm:t>
    </dgm:pt>
    <dgm:pt modelId="{16B03BED-9A88-4CE8-B370-11485C78BCB9}" type="sibTrans" cxnId="{5F659E21-5166-47C8-BB35-5AEA57E9EEFB}">
      <dgm:prSet/>
      <dgm:spPr/>
      <dgm:t>
        <a:bodyPr/>
        <a:lstStyle/>
        <a:p>
          <a:endParaRPr lang="en-US"/>
        </a:p>
      </dgm:t>
    </dgm:pt>
    <dgm:pt modelId="{B6B72146-484E-4F79-BA49-1B269067A153}">
      <dgm:prSet custT="1"/>
      <dgm:spPr>
        <a:solidFill>
          <a:schemeClr val="accent6">
            <a:lumMod val="40000"/>
            <a:lumOff val="60000"/>
            <a:alpha val="40000"/>
          </a:schemeClr>
        </a:solidFill>
        <a:ln w="38100">
          <a:solidFill>
            <a:schemeClr val="accent3"/>
          </a:solidFill>
        </a:ln>
      </dgm:spPr>
      <dgm:t>
        <a:bodyPr/>
        <a:lstStyle/>
        <a:p>
          <a:r>
            <a:rPr lang="en-US" sz="1900" dirty="0">
              <a:solidFill>
                <a:schemeClr val="tx1">
                  <a:lumMod val="50000"/>
                </a:schemeClr>
              </a:solidFill>
            </a:rPr>
            <a:t>Share </a:t>
          </a:r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respectful care practices 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on L&amp;D and survey patients before discharge on their care experience (using the PREM) for feedback</a:t>
          </a:r>
        </a:p>
      </dgm:t>
    </dgm:pt>
    <dgm:pt modelId="{ADD461F2-10FF-45CB-AE84-C92D8465A518}" type="parTrans" cxnId="{1DD56503-1C2E-4DBB-98F7-5E85C651D8A1}">
      <dgm:prSet/>
      <dgm:spPr/>
      <dgm:t>
        <a:bodyPr/>
        <a:lstStyle/>
        <a:p>
          <a:endParaRPr lang="en-US"/>
        </a:p>
      </dgm:t>
    </dgm:pt>
    <dgm:pt modelId="{5BBC6221-5249-441E-83CF-AEDA9AE70078}" type="sibTrans" cxnId="{1DD56503-1C2E-4DBB-98F7-5E85C651D8A1}">
      <dgm:prSet/>
      <dgm:spPr/>
      <dgm:t>
        <a:bodyPr/>
        <a:lstStyle/>
        <a:p>
          <a:endParaRPr lang="en-US"/>
        </a:p>
      </dgm:t>
    </dgm:pt>
    <dgm:pt modelId="{145678A4-C9B1-46A8-AB0F-333660A44930}">
      <dgm:prSet custT="1"/>
      <dgm:spPr>
        <a:ln w="38100">
          <a:solidFill>
            <a:schemeClr val="accent2"/>
          </a:solidFill>
        </a:ln>
      </dgm:spPr>
      <dgm:t>
        <a:bodyPr/>
        <a:lstStyle/>
        <a:p>
          <a:r>
            <a:rPr lang="en-US" sz="1900" b="1" dirty="0">
              <a:solidFill>
                <a:schemeClr val="tx1">
                  <a:lumMod val="50000"/>
                </a:schemeClr>
              </a:solidFill>
            </a:rPr>
            <a:t>Standardize postpartum safety </a:t>
          </a:r>
          <a:r>
            <a:rPr lang="en-US" sz="1900" dirty="0">
              <a:solidFill>
                <a:schemeClr val="tx1">
                  <a:lumMod val="50000"/>
                </a:schemeClr>
              </a:solidFill>
            </a:rPr>
            <a:t>education and schedule early postpartum follow up prior to hospital discharge</a:t>
          </a:r>
        </a:p>
      </dgm:t>
    </dgm:pt>
    <dgm:pt modelId="{0BE838AE-950D-41CB-915F-94F09230C8BA}" type="parTrans" cxnId="{FDCCCA09-1174-46B4-B74B-BA16C49073DF}">
      <dgm:prSet/>
      <dgm:spPr/>
      <dgm:t>
        <a:bodyPr/>
        <a:lstStyle/>
        <a:p>
          <a:endParaRPr lang="en-US"/>
        </a:p>
      </dgm:t>
    </dgm:pt>
    <dgm:pt modelId="{6F49F7C4-2516-4E5A-874B-96D7AB23C2BB}" type="sibTrans" cxnId="{FDCCCA09-1174-46B4-B74B-BA16C49073DF}">
      <dgm:prSet/>
      <dgm:spPr/>
      <dgm:t>
        <a:bodyPr/>
        <a:lstStyle/>
        <a:p>
          <a:endParaRPr lang="en-US"/>
        </a:p>
      </dgm:t>
    </dgm:pt>
    <dgm:pt modelId="{0AA1816D-CC2F-4D69-B6DA-C364AB0244B0}">
      <dgm:prSet custT="1"/>
      <dgm:spPr>
        <a:ln w="38100">
          <a:solidFill>
            <a:schemeClr val="accent3"/>
          </a:solidFill>
        </a:ln>
      </dgm:spPr>
      <dgm:t>
        <a:bodyPr/>
        <a:lstStyle/>
        <a:p>
          <a:r>
            <a:rPr lang="en-US" sz="2000" b="1" dirty="0">
              <a:solidFill>
                <a:schemeClr val="tx1">
                  <a:lumMod val="50000"/>
                </a:schemeClr>
              </a:solidFill>
            </a:rPr>
            <a:t>Implicit Bias / Respectful Care training </a:t>
          </a:r>
          <a:r>
            <a:rPr lang="en-US" sz="2000" dirty="0">
              <a:solidFill>
                <a:schemeClr val="tx1">
                  <a:lumMod val="50000"/>
                </a:schemeClr>
              </a:solidFill>
            </a:rPr>
            <a:t>for providers, nurses and other staff</a:t>
          </a:r>
        </a:p>
      </dgm:t>
    </dgm:pt>
    <dgm:pt modelId="{988E88B7-D8BF-47C6-8CF7-14EB94081D4C}" type="parTrans" cxnId="{1A1B0F33-FC23-40B2-BC2A-AF7EE23A173D}">
      <dgm:prSet/>
      <dgm:spPr/>
      <dgm:t>
        <a:bodyPr/>
        <a:lstStyle/>
        <a:p>
          <a:endParaRPr lang="en-US"/>
        </a:p>
      </dgm:t>
    </dgm:pt>
    <dgm:pt modelId="{06A61F8F-57F0-4D32-8C10-319FBF89C4F0}" type="sibTrans" cxnId="{1A1B0F33-FC23-40B2-BC2A-AF7EE23A173D}">
      <dgm:prSet/>
      <dgm:spPr/>
      <dgm:t>
        <a:bodyPr/>
        <a:lstStyle/>
        <a:p>
          <a:endParaRPr lang="en-US"/>
        </a:p>
      </dgm:t>
    </dgm:pt>
    <dgm:pt modelId="{5D833600-D27C-4A11-8523-D11586168895}" type="pres">
      <dgm:prSet presAssocID="{F24A868A-664D-42B6-A599-58F4180D9CD5}" presName="Name0" presStyleCnt="0">
        <dgm:presLayoutVars>
          <dgm:dir/>
          <dgm:resizeHandles val="exact"/>
        </dgm:presLayoutVars>
      </dgm:prSet>
      <dgm:spPr/>
    </dgm:pt>
    <dgm:pt modelId="{D886DD18-ECCC-4014-9E1E-0B83A32A804E}" type="pres">
      <dgm:prSet presAssocID="{7806FEDF-A619-4F80-A944-A6AFB900500D}" presName="composite" presStyleCnt="0"/>
      <dgm:spPr/>
    </dgm:pt>
    <dgm:pt modelId="{59934895-D150-4E33-9DF9-05F4FF77A7AF}" type="pres">
      <dgm:prSet presAssocID="{7806FEDF-A619-4F80-A944-A6AFB900500D}" presName="rect1" presStyleLbl="trAlignAcc1" presStyleIdx="0" presStyleCnt="6">
        <dgm:presLayoutVars>
          <dgm:bulletEnabled val="1"/>
        </dgm:presLayoutVars>
      </dgm:prSet>
      <dgm:spPr/>
    </dgm:pt>
    <dgm:pt modelId="{CC54DB42-0225-4905-A8D7-EBF99D64265A}" type="pres">
      <dgm:prSet presAssocID="{7806FEDF-A619-4F80-A944-A6AFB900500D}" presName="rect2" presStyleLbl="fgImgPlace1" presStyleIdx="0" presStyleCnt="6" custLinFactNeighborX="1206" custLinFactNeighborY="5625"/>
      <dgm:spPr>
        <a:blipFill rotWithShape="1"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672B8F3D-6A6F-4CB0-A1AE-FC52093F19D3}" type="pres">
      <dgm:prSet presAssocID="{7C7F3E4F-3F1C-45D6-B50F-B53180E08D01}" presName="sibTrans" presStyleCnt="0"/>
      <dgm:spPr/>
    </dgm:pt>
    <dgm:pt modelId="{22907C8F-2179-483B-BF1D-117B0AC55DD2}" type="pres">
      <dgm:prSet presAssocID="{06AE8033-DDA0-4D78-B03F-3AD1CD6C2EF0}" presName="composite" presStyleCnt="0"/>
      <dgm:spPr/>
    </dgm:pt>
    <dgm:pt modelId="{49AFCCF3-3DDD-486F-B69F-0293F48BA1AE}" type="pres">
      <dgm:prSet presAssocID="{06AE8033-DDA0-4D78-B03F-3AD1CD6C2EF0}" presName="rect1" presStyleLbl="trAlignAcc1" presStyleIdx="1" presStyleCnt="6">
        <dgm:presLayoutVars>
          <dgm:bulletEnabled val="1"/>
        </dgm:presLayoutVars>
      </dgm:prSet>
      <dgm:spPr/>
    </dgm:pt>
    <dgm:pt modelId="{E836AFA5-6591-4E14-8210-FEC8BF8E79BF}" type="pres">
      <dgm:prSet presAssocID="{06AE8033-DDA0-4D78-B03F-3AD1CD6C2EF0}" presName="rect2" presStyleLbl="fgImgPlace1" presStyleIdx="1" presStyleCnt="6" custScaleX="121667"/>
      <dgm:spPr>
        <a:blipFill rotWithShape="1">
          <a:blip xmlns:r="http://schemas.openxmlformats.org/officeDocument/2006/relationships"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B17C5BD2-7494-4B92-A7FF-B9EA39D820EC}" type="pres">
      <dgm:prSet presAssocID="{16B03BED-9A88-4CE8-B370-11485C78BCB9}" presName="sibTrans" presStyleCnt="0"/>
      <dgm:spPr/>
    </dgm:pt>
    <dgm:pt modelId="{FD4654B2-1BB2-4EF6-9802-69F8316533F1}" type="pres">
      <dgm:prSet presAssocID="{B6B72146-484E-4F79-BA49-1B269067A153}" presName="composite" presStyleCnt="0"/>
      <dgm:spPr/>
    </dgm:pt>
    <dgm:pt modelId="{E4F7C446-C5AF-419C-B1D8-F6A9C79DD675}" type="pres">
      <dgm:prSet presAssocID="{B6B72146-484E-4F79-BA49-1B269067A153}" presName="rect1" presStyleLbl="trAlignAcc1" presStyleIdx="2" presStyleCnt="6">
        <dgm:presLayoutVars>
          <dgm:bulletEnabled val="1"/>
        </dgm:presLayoutVars>
      </dgm:prSet>
      <dgm:spPr/>
    </dgm:pt>
    <dgm:pt modelId="{1AF332FF-D205-4E81-886F-B0DEEB2FEE24}" type="pres">
      <dgm:prSet presAssocID="{B6B72146-484E-4F79-BA49-1B269067A153}" presName="rect2" presStyleLbl="fgImgPlace1" presStyleIdx="2" presStyleCnt="6"/>
      <dgm:spPr>
        <a:blipFill rotWithShape="1"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F64733EB-32F4-4191-9701-005CA1845A25}" type="pres">
      <dgm:prSet presAssocID="{5BBC6221-5249-441E-83CF-AEDA9AE70078}" presName="sibTrans" presStyleCnt="0"/>
      <dgm:spPr/>
    </dgm:pt>
    <dgm:pt modelId="{13CAE0DD-4AEA-4BAA-BC34-C9F3E2199916}" type="pres">
      <dgm:prSet presAssocID="{8BADECEC-2FF8-40F9-8CEC-87662EC9ACD4}" presName="composite" presStyleCnt="0"/>
      <dgm:spPr/>
    </dgm:pt>
    <dgm:pt modelId="{5F77EB86-DC3A-4F49-9C1C-64F45674FB41}" type="pres">
      <dgm:prSet presAssocID="{8BADECEC-2FF8-40F9-8CEC-87662EC9ACD4}" presName="rect1" presStyleLbl="trAlignAcc1" presStyleIdx="3" presStyleCnt="6">
        <dgm:presLayoutVars>
          <dgm:bulletEnabled val="1"/>
        </dgm:presLayoutVars>
      </dgm:prSet>
      <dgm:spPr/>
    </dgm:pt>
    <dgm:pt modelId="{BC0ECF19-7FFA-4B14-87B4-72F35EE1B4A9}" type="pres">
      <dgm:prSet presAssocID="{8BADECEC-2FF8-40F9-8CEC-87662EC9ACD4}" presName="rect2" presStyleLbl="fgImgPlace1" presStyleIdx="3" presStyleCnt="6" custScaleX="132762"/>
      <dgm:spPr>
        <a:blipFill rotWithShape="1">
          <a:blip xmlns:r="http://schemas.openxmlformats.org/officeDocument/2006/relationships"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D7B6C416-0962-48BB-9B31-CE0C8770B0A1}" type="pres">
      <dgm:prSet presAssocID="{30734B9A-4BBF-4E31-AA4B-6CF614EECEFD}" presName="sibTrans" presStyleCnt="0"/>
      <dgm:spPr/>
    </dgm:pt>
    <dgm:pt modelId="{0BFC8CBB-0467-4932-96E0-8DBAC61DC7B7}" type="pres">
      <dgm:prSet presAssocID="{145678A4-C9B1-46A8-AB0F-333660A44930}" presName="composite" presStyleCnt="0"/>
      <dgm:spPr/>
    </dgm:pt>
    <dgm:pt modelId="{70187994-DBE7-4A6A-B505-7DE43D8B5E24}" type="pres">
      <dgm:prSet presAssocID="{145678A4-C9B1-46A8-AB0F-333660A44930}" presName="rect1" presStyleLbl="trAlignAcc1" presStyleIdx="4" presStyleCnt="6">
        <dgm:presLayoutVars>
          <dgm:bulletEnabled val="1"/>
        </dgm:presLayoutVars>
      </dgm:prSet>
      <dgm:spPr/>
    </dgm:pt>
    <dgm:pt modelId="{D00B39CB-6D1C-4FD9-83A3-2EDAA898AC44}" type="pres">
      <dgm:prSet presAssocID="{145678A4-C9B1-46A8-AB0F-333660A44930}" presName="rect2" presStyleLbl="fgImgPlace1" presStyleIdx="4" presStyleCnt="6" custLinFactNeighborX="-4821" custLinFactNeighborY="1607"/>
      <dgm:spPr>
        <a:blipFill rotWithShape="1"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  <dgm:pt modelId="{A2C41B84-333C-48FA-A372-0205E14CC92A}" type="pres">
      <dgm:prSet presAssocID="{6F49F7C4-2516-4E5A-874B-96D7AB23C2BB}" presName="sibTrans" presStyleCnt="0"/>
      <dgm:spPr/>
    </dgm:pt>
    <dgm:pt modelId="{7F049475-9840-4F67-AB3A-F7C87BB07D12}" type="pres">
      <dgm:prSet presAssocID="{0AA1816D-CC2F-4D69-B6DA-C364AB0244B0}" presName="composite" presStyleCnt="0"/>
      <dgm:spPr/>
    </dgm:pt>
    <dgm:pt modelId="{197AA65D-CC75-4AFD-8AF6-BE49EB492D3A}" type="pres">
      <dgm:prSet presAssocID="{0AA1816D-CC2F-4D69-B6DA-C364AB0244B0}" presName="rect1" presStyleLbl="trAlignAcc1" presStyleIdx="5" presStyleCnt="6">
        <dgm:presLayoutVars>
          <dgm:bulletEnabled val="1"/>
        </dgm:presLayoutVars>
      </dgm:prSet>
      <dgm:spPr/>
    </dgm:pt>
    <dgm:pt modelId="{F76C5C29-CF17-47A8-9710-3F8111C8DB01}" type="pres">
      <dgm:prSet presAssocID="{0AA1816D-CC2F-4D69-B6DA-C364AB0244B0}" presName="rect2" presStyleLbl="fgImgPlace1" presStyleIdx="5" presStyleCnt="6" custLinFactNeighborX="10209" custLinFactNeighborY="2269"/>
      <dgm:spPr>
        <a:blipFill rotWithShape="1">
          <a:blip xmlns:r="http://schemas.openxmlformats.org/officeDocument/2006/relationships"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</dgm:spPr>
    </dgm:pt>
  </dgm:ptLst>
  <dgm:cxnLst>
    <dgm:cxn modelId="{1DD56503-1C2E-4DBB-98F7-5E85C651D8A1}" srcId="{F24A868A-664D-42B6-A599-58F4180D9CD5}" destId="{B6B72146-484E-4F79-BA49-1B269067A153}" srcOrd="2" destOrd="0" parTransId="{ADD461F2-10FF-45CB-AE84-C92D8465A518}" sibTransId="{5BBC6221-5249-441E-83CF-AEDA9AE70078}"/>
    <dgm:cxn modelId="{FDCCCA09-1174-46B4-B74B-BA16C49073DF}" srcId="{F24A868A-664D-42B6-A599-58F4180D9CD5}" destId="{145678A4-C9B1-46A8-AB0F-333660A44930}" srcOrd="4" destOrd="0" parTransId="{0BE838AE-950D-41CB-915F-94F09230C8BA}" sibTransId="{6F49F7C4-2516-4E5A-874B-96D7AB23C2BB}"/>
    <dgm:cxn modelId="{5F659E21-5166-47C8-BB35-5AEA57E9EEFB}" srcId="{F24A868A-664D-42B6-A599-58F4180D9CD5}" destId="{06AE8033-DDA0-4D78-B03F-3AD1CD6C2EF0}" srcOrd="1" destOrd="0" parTransId="{BCE9A4C6-9B46-40D2-B462-0E76716A75A4}" sibTransId="{16B03BED-9A88-4CE8-B370-11485C78BCB9}"/>
    <dgm:cxn modelId="{1A1B0F33-FC23-40B2-BC2A-AF7EE23A173D}" srcId="{F24A868A-664D-42B6-A599-58F4180D9CD5}" destId="{0AA1816D-CC2F-4D69-B6DA-C364AB0244B0}" srcOrd="5" destOrd="0" parTransId="{988E88B7-D8BF-47C6-8CF7-14EB94081D4C}" sibTransId="{06A61F8F-57F0-4D32-8C10-319FBF89C4F0}"/>
    <dgm:cxn modelId="{5E7F807A-DAD6-410E-967E-373ADB304855}" type="presOf" srcId="{B6B72146-484E-4F79-BA49-1B269067A153}" destId="{E4F7C446-C5AF-419C-B1D8-F6A9C79DD675}" srcOrd="0" destOrd="0" presId="urn:microsoft.com/office/officeart/2008/layout/PictureStrips"/>
    <dgm:cxn modelId="{E5414B87-917E-477E-BF2C-9E01B8ADA961}" type="presOf" srcId="{8BADECEC-2FF8-40F9-8CEC-87662EC9ACD4}" destId="{5F77EB86-DC3A-4F49-9C1C-64F45674FB41}" srcOrd="0" destOrd="0" presId="urn:microsoft.com/office/officeart/2008/layout/PictureStrips"/>
    <dgm:cxn modelId="{A7D9D694-C8B8-437A-8E2A-E8125F469397}" srcId="{F24A868A-664D-42B6-A599-58F4180D9CD5}" destId="{7806FEDF-A619-4F80-A944-A6AFB900500D}" srcOrd="0" destOrd="0" parTransId="{86F72BA6-7DE5-43E1-BC7F-A064EE63861B}" sibTransId="{7C7F3E4F-3F1C-45D6-B50F-B53180E08D01}"/>
    <dgm:cxn modelId="{132D1BA2-776C-4BBE-A5EF-439F28F52864}" type="presOf" srcId="{7806FEDF-A619-4F80-A944-A6AFB900500D}" destId="{59934895-D150-4E33-9DF9-05F4FF77A7AF}" srcOrd="0" destOrd="0" presId="urn:microsoft.com/office/officeart/2008/layout/PictureStrips"/>
    <dgm:cxn modelId="{57F070A5-5C43-4AA5-8D1A-CFAE1DBF7145}" type="presOf" srcId="{145678A4-C9B1-46A8-AB0F-333660A44930}" destId="{70187994-DBE7-4A6A-B505-7DE43D8B5E24}" srcOrd="0" destOrd="0" presId="urn:microsoft.com/office/officeart/2008/layout/PictureStrips"/>
    <dgm:cxn modelId="{741ABDBB-7012-4181-AD12-927D8305C0DE}" type="presOf" srcId="{0AA1816D-CC2F-4D69-B6DA-C364AB0244B0}" destId="{197AA65D-CC75-4AFD-8AF6-BE49EB492D3A}" srcOrd="0" destOrd="0" presId="urn:microsoft.com/office/officeart/2008/layout/PictureStrips"/>
    <dgm:cxn modelId="{EA9DC5C9-CA4D-49C3-B4E1-1CB19D5960EF}" type="presOf" srcId="{06AE8033-DDA0-4D78-B03F-3AD1CD6C2EF0}" destId="{49AFCCF3-3DDD-486F-B69F-0293F48BA1AE}" srcOrd="0" destOrd="0" presId="urn:microsoft.com/office/officeart/2008/layout/PictureStrips"/>
    <dgm:cxn modelId="{C91B8FD6-F9AB-43C1-B548-11F813267C89}" type="presOf" srcId="{F24A868A-664D-42B6-A599-58F4180D9CD5}" destId="{5D833600-D27C-4A11-8523-D11586168895}" srcOrd="0" destOrd="0" presId="urn:microsoft.com/office/officeart/2008/layout/PictureStrips"/>
    <dgm:cxn modelId="{F0C010E1-0925-47C2-BC60-F5D7ACA41474}" srcId="{F24A868A-664D-42B6-A599-58F4180D9CD5}" destId="{8BADECEC-2FF8-40F9-8CEC-87662EC9ACD4}" srcOrd="3" destOrd="0" parTransId="{4D804546-C693-45EC-852E-E9164F816126}" sibTransId="{30734B9A-4BBF-4E31-AA4B-6CF614EECEFD}"/>
    <dgm:cxn modelId="{44B5909C-BC35-4644-B38B-D4538AE89129}" type="presParOf" srcId="{5D833600-D27C-4A11-8523-D11586168895}" destId="{D886DD18-ECCC-4014-9E1E-0B83A32A804E}" srcOrd="0" destOrd="0" presId="urn:microsoft.com/office/officeart/2008/layout/PictureStrips"/>
    <dgm:cxn modelId="{187DC000-AA63-457C-BDEF-0A810F9CED3C}" type="presParOf" srcId="{D886DD18-ECCC-4014-9E1E-0B83A32A804E}" destId="{59934895-D150-4E33-9DF9-05F4FF77A7AF}" srcOrd="0" destOrd="0" presId="urn:microsoft.com/office/officeart/2008/layout/PictureStrips"/>
    <dgm:cxn modelId="{0E29F3B7-273F-45A2-B44C-DBD4E1908882}" type="presParOf" srcId="{D886DD18-ECCC-4014-9E1E-0B83A32A804E}" destId="{CC54DB42-0225-4905-A8D7-EBF99D64265A}" srcOrd="1" destOrd="0" presId="urn:microsoft.com/office/officeart/2008/layout/PictureStrips"/>
    <dgm:cxn modelId="{BC25114B-30FE-4D06-8DAC-A97FB833FD89}" type="presParOf" srcId="{5D833600-D27C-4A11-8523-D11586168895}" destId="{672B8F3D-6A6F-4CB0-A1AE-FC52093F19D3}" srcOrd="1" destOrd="0" presId="urn:microsoft.com/office/officeart/2008/layout/PictureStrips"/>
    <dgm:cxn modelId="{DEA7C34E-31F3-40CF-B1B2-BC8606320899}" type="presParOf" srcId="{5D833600-D27C-4A11-8523-D11586168895}" destId="{22907C8F-2179-483B-BF1D-117B0AC55DD2}" srcOrd="2" destOrd="0" presId="urn:microsoft.com/office/officeart/2008/layout/PictureStrips"/>
    <dgm:cxn modelId="{055F78D7-A16A-40D3-BD62-5292BC0C121A}" type="presParOf" srcId="{22907C8F-2179-483B-BF1D-117B0AC55DD2}" destId="{49AFCCF3-3DDD-486F-B69F-0293F48BA1AE}" srcOrd="0" destOrd="0" presId="urn:microsoft.com/office/officeart/2008/layout/PictureStrips"/>
    <dgm:cxn modelId="{A8B70AF6-40A9-4E4B-8F41-789603EC5B2B}" type="presParOf" srcId="{22907C8F-2179-483B-BF1D-117B0AC55DD2}" destId="{E836AFA5-6591-4E14-8210-FEC8BF8E79BF}" srcOrd="1" destOrd="0" presId="urn:microsoft.com/office/officeart/2008/layout/PictureStrips"/>
    <dgm:cxn modelId="{2F54D05B-F4A8-4F45-8CE2-E73B89F1FBEA}" type="presParOf" srcId="{5D833600-D27C-4A11-8523-D11586168895}" destId="{B17C5BD2-7494-4B92-A7FF-B9EA39D820EC}" srcOrd="3" destOrd="0" presId="urn:microsoft.com/office/officeart/2008/layout/PictureStrips"/>
    <dgm:cxn modelId="{FB9F3956-B97A-48AE-8E7B-712EC9F66C18}" type="presParOf" srcId="{5D833600-D27C-4A11-8523-D11586168895}" destId="{FD4654B2-1BB2-4EF6-9802-69F8316533F1}" srcOrd="4" destOrd="0" presId="urn:microsoft.com/office/officeart/2008/layout/PictureStrips"/>
    <dgm:cxn modelId="{B254E6E1-9021-452A-BFE4-B1256208CECE}" type="presParOf" srcId="{FD4654B2-1BB2-4EF6-9802-69F8316533F1}" destId="{E4F7C446-C5AF-419C-B1D8-F6A9C79DD675}" srcOrd="0" destOrd="0" presId="urn:microsoft.com/office/officeart/2008/layout/PictureStrips"/>
    <dgm:cxn modelId="{85CC5FFC-E957-47B0-8DD3-84AD4F0975F5}" type="presParOf" srcId="{FD4654B2-1BB2-4EF6-9802-69F8316533F1}" destId="{1AF332FF-D205-4E81-886F-B0DEEB2FEE24}" srcOrd="1" destOrd="0" presId="urn:microsoft.com/office/officeart/2008/layout/PictureStrips"/>
    <dgm:cxn modelId="{ED3A76EE-F869-4197-8FBC-E7C6DC453A92}" type="presParOf" srcId="{5D833600-D27C-4A11-8523-D11586168895}" destId="{F64733EB-32F4-4191-9701-005CA1845A25}" srcOrd="5" destOrd="0" presId="urn:microsoft.com/office/officeart/2008/layout/PictureStrips"/>
    <dgm:cxn modelId="{FBDCDAD7-6B34-4E66-9DBA-D9294F960193}" type="presParOf" srcId="{5D833600-D27C-4A11-8523-D11586168895}" destId="{13CAE0DD-4AEA-4BAA-BC34-C9F3E2199916}" srcOrd="6" destOrd="0" presId="urn:microsoft.com/office/officeart/2008/layout/PictureStrips"/>
    <dgm:cxn modelId="{C9C80DE0-2D53-4A29-ABE6-050E1048DEEE}" type="presParOf" srcId="{13CAE0DD-4AEA-4BAA-BC34-C9F3E2199916}" destId="{5F77EB86-DC3A-4F49-9C1C-64F45674FB41}" srcOrd="0" destOrd="0" presId="urn:microsoft.com/office/officeart/2008/layout/PictureStrips"/>
    <dgm:cxn modelId="{29E6F23C-FB86-49AB-B93F-B3959EC0E093}" type="presParOf" srcId="{13CAE0DD-4AEA-4BAA-BC34-C9F3E2199916}" destId="{BC0ECF19-7FFA-4B14-87B4-72F35EE1B4A9}" srcOrd="1" destOrd="0" presId="urn:microsoft.com/office/officeart/2008/layout/PictureStrips"/>
    <dgm:cxn modelId="{8299EFBD-2B2C-4BA4-8F89-1F16635964F7}" type="presParOf" srcId="{5D833600-D27C-4A11-8523-D11586168895}" destId="{D7B6C416-0962-48BB-9B31-CE0C8770B0A1}" srcOrd="7" destOrd="0" presId="urn:microsoft.com/office/officeart/2008/layout/PictureStrips"/>
    <dgm:cxn modelId="{5FFB86C4-E56E-434D-80BC-3BDFCA9F097A}" type="presParOf" srcId="{5D833600-D27C-4A11-8523-D11586168895}" destId="{0BFC8CBB-0467-4932-96E0-8DBAC61DC7B7}" srcOrd="8" destOrd="0" presId="urn:microsoft.com/office/officeart/2008/layout/PictureStrips"/>
    <dgm:cxn modelId="{829012FA-6546-47BF-AEFB-A2906378BB1F}" type="presParOf" srcId="{0BFC8CBB-0467-4932-96E0-8DBAC61DC7B7}" destId="{70187994-DBE7-4A6A-B505-7DE43D8B5E24}" srcOrd="0" destOrd="0" presId="urn:microsoft.com/office/officeart/2008/layout/PictureStrips"/>
    <dgm:cxn modelId="{52FB8FAE-E74E-4E99-99D9-2EFFDD2CC098}" type="presParOf" srcId="{0BFC8CBB-0467-4932-96E0-8DBAC61DC7B7}" destId="{D00B39CB-6D1C-4FD9-83A3-2EDAA898AC44}" srcOrd="1" destOrd="0" presId="urn:microsoft.com/office/officeart/2008/layout/PictureStrips"/>
    <dgm:cxn modelId="{FDCD0F1E-CD77-4E3E-8FC1-52B073D36FE8}" type="presParOf" srcId="{5D833600-D27C-4A11-8523-D11586168895}" destId="{A2C41B84-333C-48FA-A372-0205E14CC92A}" srcOrd="9" destOrd="0" presId="urn:microsoft.com/office/officeart/2008/layout/PictureStrips"/>
    <dgm:cxn modelId="{491FC0F9-3D31-4A11-869F-37015C4430FA}" type="presParOf" srcId="{5D833600-D27C-4A11-8523-D11586168895}" destId="{7F049475-9840-4F67-AB3A-F7C87BB07D12}" srcOrd="10" destOrd="0" presId="urn:microsoft.com/office/officeart/2008/layout/PictureStrips"/>
    <dgm:cxn modelId="{3728E131-7839-4C4B-9E16-3833BDABA5F1}" type="presParOf" srcId="{7F049475-9840-4F67-AB3A-F7C87BB07D12}" destId="{197AA65D-CC75-4AFD-8AF6-BE49EB492D3A}" srcOrd="0" destOrd="0" presId="urn:microsoft.com/office/officeart/2008/layout/PictureStrips"/>
    <dgm:cxn modelId="{846CEB18-5B6E-4557-8DC4-F6015BB02239}" type="presParOf" srcId="{7F049475-9840-4F67-AB3A-F7C87BB07D12}" destId="{F76C5C29-CF17-47A8-9710-3F8111C8DB01}" srcOrd="1" destOrd="0" presId="urn:microsoft.com/office/officeart/2008/layout/PictureStrips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AA870F4-49AD-437A-8BDB-B899221F057C}" type="doc">
      <dgm:prSet loTypeId="urn:microsoft.com/office/officeart/2005/8/layout/venn3" loCatId="relationship" qsTypeId="urn:microsoft.com/office/officeart/2005/8/quickstyle/simple1" qsCatId="simple" csTypeId="urn:microsoft.com/office/officeart/2005/8/colors/colorful3" csCatId="colorful" phldr="1"/>
      <dgm:spPr/>
    </dgm:pt>
    <dgm:pt modelId="{CD97E338-E4D7-488B-87FE-AF6873D798F2}">
      <dgm:prSet phldrT="[Text]" phldr="0"/>
      <dgm:spPr/>
      <dgm:t>
        <a:bodyPr/>
        <a:lstStyle/>
        <a:p>
          <a:pPr rtl="0"/>
          <a:r>
            <a:rPr lang="en-US" b="1" u="sng" dirty="0">
              <a:latin typeface="Calibri" panose="020F0502020204030204"/>
            </a:rPr>
            <a:t> Gather your planning group</a:t>
          </a:r>
          <a:endParaRPr lang="en-US" b="1" u="sng" dirty="0"/>
        </a:p>
      </dgm:t>
    </dgm:pt>
    <dgm:pt modelId="{2339AB5C-1D10-4B14-B990-D75A55FB3B3E}" type="parTrans" cxnId="{FD359189-DFF6-4689-9BE3-577B568C7BEC}">
      <dgm:prSet/>
      <dgm:spPr/>
      <dgm:t>
        <a:bodyPr/>
        <a:lstStyle/>
        <a:p>
          <a:endParaRPr lang="en-US"/>
        </a:p>
      </dgm:t>
    </dgm:pt>
    <dgm:pt modelId="{86884BE3-8B9A-45B4-8F58-CA6AC32DA2EE}" type="sibTrans" cxnId="{FD359189-DFF6-4689-9BE3-577B568C7BEC}">
      <dgm:prSet/>
      <dgm:spPr/>
      <dgm:t>
        <a:bodyPr/>
        <a:lstStyle/>
        <a:p>
          <a:endParaRPr lang="en-US"/>
        </a:p>
      </dgm:t>
    </dgm:pt>
    <dgm:pt modelId="{8B188287-DA88-4A80-8A77-92204B2AE764}">
      <dgm:prSet phldrT="[Text]" phldr="0"/>
      <dgm:spPr/>
      <dgm:t>
        <a:bodyPr/>
        <a:lstStyle/>
        <a:p>
          <a:pPr rtl="0"/>
          <a:r>
            <a:rPr lang="en-US" b="1" u="sng" dirty="0">
              <a:latin typeface="Calibri" panose="020F0502020204030204"/>
            </a:rPr>
            <a:t> Connect/ Invite Patients </a:t>
          </a:r>
        </a:p>
      </dgm:t>
    </dgm:pt>
    <dgm:pt modelId="{5620FD8F-6E5F-43A2-A655-D245011858D3}" type="parTrans" cxnId="{CC49344A-ACA1-4F0C-A761-63B2448BCBD0}">
      <dgm:prSet/>
      <dgm:spPr/>
      <dgm:t>
        <a:bodyPr/>
        <a:lstStyle/>
        <a:p>
          <a:endParaRPr lang="en-US"/>
        </a:p>
      </dgm:t>
    </dgm:pt>
    <dgm:pt modelId="{8F918AF7-74F0-41F2-97AC-8F559365DC91}" type="sibTrans" cxnId="{CC49344A-ACA1-4F0C-A761-63B2448BCBD0}">
      <dgm:prSet/>
      <dgm:spPr/>
      <dgm:t>
        <a:bodyPr/>
        <a:lstStyle/>
        <a:p>
          <a:endParaRPr lang="en-US"/>
        </a:p>
      </dgm:t>
    </dgm:pt>
    <dgm:pt modelId="{15E6902D-5322-412B-955C-6D94CE6B4DAF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Ask OB offices / clinics / midwives/ doulas / lactation counselors / social workers: to each invite 2-3  postpartum pts, invite NICU moms.</a:t>
          </a:r>
        </a:p>
      </dgm:t>
    </dgm:pt>
    <dgm:pt modelId="{9F6EB303-ED57-4A56-BA7A-7F6CF8347D17}" type="parTrans" cxnId="{89D7613C-47CD-4532-8DBE-FEF808371C09}">
      <dgm:prSet/>
      <dgm:spPr/>
      <dgm:t>
        <a:bodyPr/>
        <a:lstStyle/>
        <a:p>
          <a:endParaRPr lang="en-US"/>
        </a:p>
      </dgm:t>
    </dgm:pt>
    <dgm:pt modelId="{F506786C-8AE8-441B-B23C-3F6F23D1CEC4}" type="sibTrans" cxnId="{89D7613C-47CD-4532-8DBE-FEF808371C09}">
      <dgm:prSet/>
      <dgm:spPr/>
      <dgm:t>
        <a:bodyPr/>
        <a:lstStyle/>
        <a:p>
          <a:endParaRPr lang="en-US"/>
        </a:p>
      </dgm:t>
    </dgm:pt>
    <dgm:pt modelId="{D4B431A8-AD1D-4424-8DA0-85434C524D46}">
      <dgm:prSet phldr="0"/>
      <dgm:spPr/>
      <dgm:t>
        <a:bodyPr/>
        <a:lstStyle/>
        <a:p>
          <a:pPr rtl="0"/>
          <a:r>
            <a:rPr lang="en-US" b="1" u="sng" dirty="0">
              <a:latin typeface="Calibri" panose="020F0502020204030204"/>
            </a:rPr>
            <a:t> Set</a:t>
          </a:r>
          <a:r>
            <a:rPr lang="en-US" b="1" u="sng" dirty="0">
              <a:solidFill>
                <a:schemeClr val="tx1"/>
              </a:solidFill>
              <a:latin typeface="Calibri" panose="020F0502020204030204"/>
            </a:rPr>
            <a:t> the Date </a:t>
          </a:r>
        </a:p>
      </dgm:t>
    </dgm:pt>
    <dgm:pt modelId="{A971AA21-CC04-411B-A542-568EE522E900}" type="parTrans" cxnId="{47FA3956-DBBC-4D51-9D24-F8CBCADFE478}">
      <dgm:prSet/>
      <dgm:spPr/>
      <dgm:t>
        <a:bodyPr/>
        <a:lstStyle/>
        <a:p>
          <a:endParaRPr lang="en-US"/>
        </a:p>
      </dgm:t>
    </dgm:pt>
    <dgm:pt modelId="{363A1FAC-7E7A-4E16-97E7-61A69CEB082A}" type="sibTrans" cxnId="{47FA3956-DBBC-4D51-9D24-F8CBCADFE478}">
      <dgm:prSet/>
      <dgm:spPr/>
      <dgm:t>
        <a:bodyPr/>
        <a:lstStyle/>
        <a:p>
          <a:endParaRPr lang="en-US"/>
        </a:p>
      </dgm:t>
    </dgm:pt>
    <dgm:pt modelId="{0D729F4F-29D8-4F65-821C-26D7F046902D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Unit leadership</a:t>
          </a:r>
        </a:p>
      </dgm:t>
    </dgm:pt>
    <dgm:pt modelId="{6EE8C436-A90E-4C07-A76F-656884E6F385}" type="parTrans" cxnId="{AFFDAA46-EDA6-40D4-8C86-938000E90455}">
      <dgm:prSet/>
      <dgm:spPr/>
      <dgm:t>
        <a:bodyPr/>
        <a:lstStyle/>
        <a:p>
          <a:endParaRPr lang="en-US"/>
        </a:p>
      </dgm:t>
    </dgm:pt>
    <dgm:pt modelId="{EFBC1483-B468-49CE-9346-52E18F789ADC}" type="sibTrans" cxnId="{AFFDAA46-EDA6-40D4-8C86-938000E90455}">
      <dgm:prSet/>
      <dgm:spPr/>
      <dgm:t>
        <a:bodyPr/>
        <a:lstStyle/>
        <a:p>
          <a:endParaRPr lang="en-US"/>
        </a:p>
      </dgm:t>
    </dgm:pt>
    <dgm:pt modelId="{6C973B89-F994-4341-8CBD-42F99D1261EB}">
      <dgm:prSet phldr="0"/>
      <dgm:spPr/>
      <dgm:t>
        <a:bodyPr/>
        <a:lstStyle/>
        <a:p>
          <a:r>
            <a:rPr lang="en-US" dirty="0">
              <a:latin typeface="Calibri" panose="020F0502020204030204"/>
            </a:rPr>
            <a:t>Educator</a:t>
          </a:r>
          <a:endParaRPr lang="en-US" dirty="0"/>
        </a:p>
      </dgm:t>
    </dgm:pt>
    <dgm:pt modelId="{D22DE4C2-F5BE-4E97-83AE-BBA58B78C3FB}" type="parTrans" cxnId="{EDE8455E-D415-4DBA-B004-20AFFE3D9B73}">
      <dgm:prSet/>
      <dgm:spPr/>
      <dgm:t>
        <a:bodyPr/>
        <a:lstStyle/>
        <a:p>
          <a:endParaRPr lang="en-US"/>
        </a:p>
      </dgm:t>
    </dgm:pt>
    <dgm:pt modelId="{74783C64-8A56-4B6C-9F47-91BBFEB4BA87}" type="sibTrans" cxnId="{EDE8455E-D415-4DBA-B004-20AFFE3D9B73}">
      <dgm:prSet/>
      <dgm:spPr/>
      <dgm:t>
        <a:bodyPr/>
        <a:lstStyle/>
        <a:p>
          <a:endParaRPr lang="en-US"/>
        </a:p>
      </dgm:t>
    </dgm:pt>
    <dgm:pt modelId="{6392F611-66E4-4D39-9761-49C98CE46FE2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Provider and RN Champion</a:t>
          </a:r>
        </a:p>
      </dgm:t>
    </dgm:pt>
    <dgm:pt modelId="{987292BA-CA26-4502-BF85-DC49FC306179}" type="parTrans" cxnId="{BAD26CD4-4DCC-4525-8A06-12B01903EDEB}">
      <dgm:prSet/>
      <dgm:spPr/>
      <dgm:t>
        <a:bodyPr/>
        <a:lstStyle/>
        <a:p>
          <a:endParaRPr lang="en-US"/>
        </a:p>
      </dgm:t>
    </dgm:pt>
    <dgm:pt modelId="{EBF461BC-27EC-4822-BD83-028A614F6FBB}" type="sibTrans" cxnId="{BAD26CD4-4DCC-4525-8A06-12B01903EDEB}">
      <dgm:prSet/>
      <dgm:spPr/>
      <dgm:t>
        <a:bodyPr/>
        <a:lstStyle/>
        <a:p>
          <a:endParaRPr lang="en-US"/>
        </a:p>
      </dgm:t>
    </dgm:pt>
    <dgm:pt modelId="{8A3941C0-5093-4428-90DA-D056095F5315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PP Leader Rounds</a:t>
          </a:r>
          <a:endParaRPr lang="en-US" dirty="0"/>
        </a:p>
      </dgm:t>
    </dgm:pt>
    <dgm:pt modelId="{AEDA8040-8CCD-4799-B23C-279FBC51C85B}" type="parTrans" cxnId="{8BEF12B4-91F3-43FD-9A82-5B6F5CC0A088}">
      <dgm:prSet/>
      <dgm:spPr/>
      <dgm:t>
        <a:bodyPr/>
        <a:lstStyle/>
        <a:p>
          <a:endParaRPr lang="en-US"/>
        </a:p>
      </dgm:t>
    </dgm:pt>
    <dgm:pt modelId="{A4B33320-5B0B-4D21-8B53-ACA2CC1534A1}" type="sibTrans" cxnId="{8BEF12B4-91F3-43FD-9A82-5B6F5CC0A088}">
      <dgm:prSet/>
      <dgm:spPr/>
      <dgm:t>
        <a:bodyPr/>
        <a:lstStyle/>
        <a:p>
          <a:endParaRPr lang="en-US"/>
        </a:p>
      </dgm:t>
    </dgm:pt>
    <dgm:pt modelId="{6E99E5BC-DDA3-4ED6-987C-70240B730935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Community Outreach (invite doulas, community health worker, home visit program, community health clinic etc.)</a:t>
          </a:r>
        </a:p>
      </dgm:t>
    </dgm:pt>
    <dgm:pt modelId="{A085B666-94B6-48B6-A6FC-4415F6C9676E}" type="parTrans" cxnId="{4E57982A-0F73-4FB8-BE21-D096DF2963A4}">
      <dgm:prSet/>
      <dgm:spPr/>
      <dgm:t>
        <a:bodyPr/>
        <a:lstStyle/>
        <a:p>
          <a:endParaRPr lang="en-US"/>
        </a:p>
      </dgm:t>
    </dgm:pt>
    <dgm:pt modelId="{D89C26AB-DC9C-4587-9EDF-27556A73BC2C}" type="sibTrans" cxnId="{4E57982A-0F73-4FB8-BE21-D096DF2963A4}">
      <dgm:prSet/>
      <dgm:spPr/>
      <dgm:t>
        <a:bodyPr/>
        <a:lstStyle/>
        <a:p>
          <a:endParaRPr lang="en-US"/>
        </a:p>
      </dgm:t>
    </dgm:pt>
    <dgm:pt modelId="{A7A89413-4177-4E9C-83AA-413811BED4EB}">
      <dgm:prSet phldr="0"/>
      <dgm:spPr/>
      <dgm:t>
        <a:bodyPr/>
        <a:lstStyle/>
        <a:p>
          <a:pPr rtl="0"/>
          <a:r>
            <a:rPr lang="en-US" b="1" dirty="0">
              <a:latin typeface="Calibri" panose="020F0502020204030204"/>
            </a:rPr>
            <a:t> Celebration of Respectful Care and Patient Voices Breakfast with clinical team members and patients! </a:t>
          </a:r>
          <a:endParaRPr lang="en-US" b="0" dirty="0">
            <a:latin typeface="Calibri" panose="020F0502020204030204"/>
          </a:endParaRPr>
        </a:p>
      </dgm:t>
    </dgm:pt>
    <dgm:pt modelId="{AB0551D0-65D7-4C59-8228-D0A0B13DC841}" type="parTrans" cxnId="{5642AC57-A7F8-4AF0-9455-1C42D04FC06A}">
      <dgm:prSet/>
      <dgm:spPr/>
      <dgm:t>
        <a:bodyPr/>
        <a:lstStyle/>
        <a:p>
          <a:endParaRPr lang="en-US"/>
        </a:p>
      </dgm:t>
    </dgm:pt>
    <dgm:pt modelId="{35B12FEB-1D71-401D-BD1B-441817A2FF1A}" type="sibTrans" cxnId="{5642AC57-A7F8-4AF0-9455-1C42D04FC06A}">
      <dgm:prSet/>
      <dgm:spPr/>
      <dgm:t>
        <a:bodyPr/>
        <a:lstStyle/>
        <a:p>
          <a:endParaRPr lang="en-US"/>
        </a:p>
      </dgm:t>
    </dgm:pt>
    <dgm:pt modelId="{C5C7A9D2-AB6A-4CA7-B22D-7FED73689131}">
      <dgm:prSet phldr="0"/>
      <dgm:spPr/>
      <dgm:t>
        <a:bodyPr/>
        <a:lstStyle/>
        <a:p>
          <a:pPr rtl="0"/>
          <a:r>
            <a:rPr lang="en-US" b="0" dirty="0">
              <a:latin typeface="Calibri" panose="020F0502020204030204"/>
            </a:rPr>
            <a:t> </a:t>
          </a:r>
          <a:r>
            <a:rPr lang="en-US" b="0" dirty="0"/>
            <a:t>Consider using a Grand Rounds time slot</a:t>
          </a:r>
        </a:p>
      </dgm:t>
    </dgm:pt>
    <dgm:pt modelId="{04AD0233-945C-4F62-AF8B-78E985B75467}" type="parTrans" cxnId="{C8EF9FDB-CE33-4854-8249-32CEEB35FEC2}">
      <dgm:prSet/>
      <dgm:spPr/>
      <dgm:t>
        <a:bodyPr/>
        <a:lstStyle/>
        <a:p>
          <a:endParaRPr lang="en-US"/>
        </a:p>
      </dgm:t>
    </dgm:pt>
    <dgm:pt modelId="{F0087600-4B4C-4ABA-8706-29D397ACDB49}" type="sibTrans" cxnId="{C8EF9FDB-CE33-4854-8249-32CEEB35FEC2}">
      <dgm:prSet/>
      <dgm:spPr/>
      <dgm:t>
        <a:bodyPr/>
        <a:lstStyle/>
        <a:p>
          <a:endParaRPr lang="en-US"/>
        </a:p>
      </dgm:t>
    </dgm:pt>
    <dgm:pt modelId="{29D20E26-AC15-46D9-8E27-40EE9321EEB1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Social work</a:t>
          </a:r>
        </a:p>
      </dgm:t>
    </dgm:pt>
    <dgm:pt modelId="{8EF25E85-052E-4003-9587-CC2C2E9AB4D3}" type="parTrans" cxnId="{565B5412-FBBB-4474-8DAC-7AB53BB54C92}">
      <dgm:prSet/>
      <dgm:spPr/>
      <dgm:t>
        <a:bodyPr/>
        <a:lstStyle/>
        <a:p>
          <a:endParaRPr lang="en-US"/>
        </a:p>
      </dgm:t>
    </dgm:pt>
    <dgm:pt modelId="{5369ACEC-CB35-4D36-851E-2FE4A3358915}" type="sibTrans" cxnId="{565B5412-FBBB-4474-8DAC-7AB53BB54C92}">
      <dgm:prSet/>
      <dgm:spPr/>
      <dgm:t>
        <a:bodyPr/>
        <a:lstStyle/>
        <a:p>
          <a:endParaRPr lang="en-US"/>
        </a:p>
      </dgm:t>
    </dgm:pt>
    <dgm:pt modelId="{F214892B-D3E7-4D0C-88AD-5BE6B7857990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(YOUR BE TEAM!)</a:t>
          </a:r>
        </a:p>
      </dgm:t>
    </dgm:pt>
    <dgm:pt modelId="{EE984B42-1B8C-4936-ACA2-0269955AFAD2}" type="parTrans" cxnId="{9FF418E4-E416-4026-8116-1E9A8A6693C5}">
      <dgm:prSet/>
      <dgm:spPr/>
    </dgm:pt>
    <dgm:pt modelId="{6C3A1402-A71E-45FA-A544-5F2D212CBFCC}" type="sibTrans" cxnId="{9FF418E4-E416-4026-8116-1E9A8A6693C5}">
      <dgm:prSet/>
      <dgm:spPr/>
    </dgm:pt>
    <dgm:pt modelId="{916C6B26-F26A-432B-9256-2C153028D1FB}">
      <dgm:prSet phldr="0"/>
      <dgm:spPr/>
      <dgm:t>
        <a:bodyPr/>
        <a:lstStyle/>
        <a:p>
          <a:pPr rtl="0"/>
          <a:r>
            <a:rPr lang="en-US" b="0" dirty="0">
              <a:solidFill>
                <a:schemeClr val="tx1"/>
              </a:solidFill>
              <a:latin typeface="Calibri" panose="020F0502020204030204"/>
            </a:rPr>
            <a:t> June, July, and August- Summer focus</a:t>
          </a:r>
          <a:endParaRPr lang="en-US" b="0" dirty="0">
            <a:solidFill>
              <a:schemeClr val="tx1"/>
            </a:solidFill>
          </a:endParaRPr>
        </a:p>
      </dgm:t>
    </dgm:pt>
    <dgm:pt modelId="{92E15553-1BCA-46F5-A352-9D0A8033FE8F}" type="parTrans" cxnId="{928FF6AF-8821-4E52-B1FC-EFD9C2924476}">
      <dgm:prSet/>
      <dgm:spPr/>
    </dgm:pt>
    <dgm:pt modelId="{A062768C-FA35-4B79-AE83-18294BCB5B0E}" type="sibTrans" cxnId="{928FF6AF-8821-4E52-B1FC-EFD9C2924476}">
      <dgm:prSet/>
      <dgm:spPr/>
    </dgm:pt>
    <dgm:pt modelId="{EB404C3A-0DD5-4F40-B1D9-1E3B3CA7D856}" type="pres">
      <dgm:prSet presAssocID="{9AA870F4-49AD-437A-8BDB-B899221F057C}" presName="Name0" presStyleCnt="0">
        <dgm:presLayoutVars>
          <dgm:dir/>
          <dgm:resizeHandles val="exact"/>
        </dgm:presLayoutVars>
      </dgm:prSet>
      <dgm:spPr/>
    </dgm:pt>
    <dgm:pt modelId="{BA16F5E3-210F-4D9A-9D84-A0904B2A01C7}" type="pres">
      <dgm:prSet presAssocID="{CD97E338-E4D7-488B-87FE-AF6873D798F2}" presName="Name5" presStyleLbl="vennNode1" presStyleIdx="0" presStyleCnt="4">
        <dgm:presLayoutVars>
          <dgm:bulletEnabled val="1"/>
        </dgm:presLayoutVars>
      </dgm:prSet>
      <dgm:spPr/>
    </dgm:pt>
    <dgm:pt modelId="{8016BE7E-1B30-4C90-871B-364463F161BD}" type="pres">
      <dgm:prSet presAssocID="{86884BE3-8B9A-45B4-8F58-CA6AC32DA2EE}" presName="space" presStyleCnt="0"/>
      <dgm:spPr/>
    </dgm:pt>
    <dgm:pt modelId="{1190B134-FC49-4FA7-A077-E37CE66721D9}" type="pres">
      <dgm:prSet presAssocID="{D4B431A8-AD1D-4424-8DA0-85434C524D46}" presName="Name5" presStyleLbl="vennNode1" presStyleIdx="1" presStyleCnt="4">
        <dgm:presLayoutVars>
          <dgm:bulletEnabled val="1"/>
        </dgm:presLayoutVars>
      </dgm:prSet>
      <dgm:spPr/>
    </dgm:pt>
    <dgm:pt modelId="{6DAC2A89-E9C1-46B1-BFF1-7E88F94B9495}" type="pres">
      <dgm:prSet presAssocID="{363A1FAC-7E7A-4E16-97E7-61A69CEB082A}" presName="space" presStyleCnt="0"/>
      <dgm:spPr/>
    </dgm:pt>
    <dgm:pt modelId="{A35AFF8D-434F-45AE-B678-42454849FFC5}" type="pres">
      <dgm:prSet presAssocID="{8B188287-DA88-4A80-8A77-92204B2AE764}" presName="Name5" presStyleLbl="vennNode1" presStyleIdx="2" presStyleCnt="4">
        <dgm:presLayoutVars>
          <dgm:bulletEnabled val="1"/>
        </dgm:presLayoutVars>
      </dgm:prSet>
      <dgm:spPr/>
    </dgm:pt>
    <dgm:pt modelId="{6F3BCE43-2C94-43EC-B318-5DD2CAED51F9}" type="pres">
      <dgm:prSet presAssocID="{8F918AF7-74F0-41F2-97AC-8F559365DC91}" presName="space" presStyleCnt="0"/>
      <dgm:spPr/>
    </dgm:pt>
    <dgm:pt modelId="{23C263ED-262F-4056-B1CE-A1FFB48795DC}" type="pres">
      <dgm:prSet presAssocID="{A7A89413-4177-4E9C-83AA-413811BED4EB}" presName="Name5" presStyleLbl="vennNode1" presStyleIdx="3" presStyleCnt="4">
        <dgm:presLayoutVars>
          <dgm:bulletEnabled val="1"/>
        </dgm:presLayoutVars>
      </dgm:prSet>
      <dgm:spPr/>
    </dgm:pt>
  </dgm:ptLst>
  <dgm:cxnLst>
    <dgm:cxn modelId="{5C395110-7E6D-4218-96D0-077887B3D946}" type="presOf" srcId="{CD97E338-E4D7-488B-87FE-AF6873D798F2}" destId="{BA16F5E3-210F-4D9A-9D84-A0904B2A01C7}" srcOrd="0" destOrd="0" presId="urn:microsoft.com/office/officeart/2005/8/layout/venn3"/>
    <dgm:cxn modelId="{565B5412-FBBB-4474-8DAC-7AB53BB54C92}" srcId="{CD97E338-E4D7-488B-87FE-AF6873D798F2}" destId="{29D20E26-AC15-46D9-8E27-40EE9321EEB1}" srcOrd="3" destOrd="0" parTransId="{8EF25E85-052E-4003-9587-CC2C2E9AB4D3}" sibTransId="{5369ACEC-CB35-4D36-851E-2FE4A3358915}"/>
    <dgm:cxn modelId="{A0F7F316-FD2D-49D2-B1E1-137CD5B20616}" type="presOf" srcId="{8A3941C0-5093-4428-90DA-D056095F5315}" destId="{A35AFF8D-434F-45AE-B678-42454849FFC5}" srcOrd="0" destOrd="1" presId="urn:microsoft.com/office/officeart/2005/8/layout/venn3"/>
    <dgm:cxn modelId="{3D0F1D24-538E-4CF9-9C18-89F6DDFAABD5}" type="presOf" srcId="{916C6B26-F26A-432B-9256-2C153028D1FB}" destId="{1190B134-FC49-4FA7-A077-E37CE66721D9}" srcOrd="0" destOrd="1" presId="urn:microsoft.com/office/officeart/2005/8/layout/venn3"/>
    <dgm:cxn modelId="{4E57982A-0F73-4FB8-BE21-D096DF2963A4}" srcId="{8B188287-DA88-4A80-8A77-92204B2AE764}" destId="{6E99E5BC-DDA3-4ED6-987C-70240B730935}" srcOrd="2" destOrd="0" parTransId="{A085B666-94B6-48B6-A6FC-4415F6C9676E}" sibTransId="{D89C26AB-DC9C-4587-9EDF-27556A73BC2C}"/>
    <dgm:cxn modelId="{BBB7172D-97B5-4437-A962-0AAAF4623914}" type="presOf" srcId="{29D20E26-AC15-46D9-8E27-40EE9321EEB1}" destId="{BA16F5E3-210F-4D9A-9D84-A0904B2A01C7}" srcOrd="0" destOrd="4" presId="urn:microsoft.com/office/officeart/2005/8/layout/venn3"/>
    <dgm:cxn modelId="{D475C22E-B8D6-4914-9409-809F7E775EC8}" type="presOf" srcId="{6392F611-66E4-4D39-9761-49C98CE46FE2}" destId="{BA16F5E3-210F-4D9A-9D84-A0904B2A01C7}" srcOrd="0" destOrd="3" presId="urn:microsoft.com/office/officeart/2005/8/layout/venn3"/>
    <dgm:cxn modelId="{89D7613C-47CD-4532-8DBE-FEF808371C09}" srcId="{8B188287-DA88-4A80-8A77-92204B2AE764}" destId="{15E6902D-5322-412B-955C-6D94CE6B4DAF}" srcOrd="1" destOrd="0" parTransId="{9F6EB303-ED57-4A56-BA7A-7F6CF8347D17}" sibTransId="{F506786C-8AE8-441B-B23C-3F6F23D1CEC4}"/>
    <dgm:cxn modelId="{EDE8455E-D415-4DBA-B004-20AFFE3D9B73}" srcId="{CD97E338-E4D7-488B-87FE-AF6873D798F2}" destId="{6C973B89-F994-4341-8CBD-42F99D1261EB}" srcOrd="1" destOrd="0" parTransId="{D22DE4C2-F5BE-4E97-83AE-BBA58B78C3FB}" sibTransId="{74783C64-8A56-4B6C-9F47-91BBFEB4BA87}"/>
    <dgm:cxn modelId="{E57BBD62-2BEA-40B1-8905-C988145EED4F}" type="presOf" srcId="{9AA870F4-49AD-437A-8BDB-B899221F057C}" destId="{EB404C3A-0DD5-4F40-B1D9-1E3B3CA7D856}" srcOrd="0" destOrd="0" presId="urn:microsoft.com/office/officeart/2005/8/layout/venn3"/>
    <dgm:cxn modelId="{E1C3C665-931B-497F-8007-A0D31C03BD37}" type="presOf" srcId="{6C973B89-F994-4341-8CBD-42F99D1261EB}" destId="{BA16F5E3-210F-4D9A-9D84-A0904B2A01C7}" srcOrd="0" destOrd="2" presId="urn:microsoft.com/office/officeart/2005/8/layout/venn3"/>
    <dgm:cxn modelId="{AFFDAA46-EDA6-40D4-8C86-938000E90455}" srcId="{CD97E338-E4D7-488B-87FE-AF6873D798F2}" destId="{0D729F4F-29D8-4F65-821C-26D7F046902D}" srcOrd="0" destOrd="0" parTransId="{6EE8C436-A90E-4C07-A76F-656884E6F385}" sibTransId="{EFBC1483-B468-49CE-9346-52E18F789ADC}"/>
    <dgm:cxn modelId="{CC49344A-ACA1-4F0C-A761-63B2448BCBD0}" srcId="{9AA870F4-49AD-437A-8BDB-B899221F057C}" destId="{8B188287-DA88-4A80-8A77-92204B2AE764}" srcOrd="2" destOrd="0" parTransId="{5620FD8F-6E5F-43A2-A655-D245011858D3}" sibTransId="{8F918AF7-74F0-41F2-97AC-8F559365DC91}"/>
    <dgm:cxn modelId="{47FA3956-DBBC-4D51-9D24-F8CBCADFE478}" srcId="{9AA870F4-49AD-437A-8BDB-B899221F057C}" destId="{D4B431A8-AD1D-4424-8DA0-85434C524D46}" srcOrd="1" destOrd="0" parTransId="{A971AA21-CC04-411B-A542-568EE522E900}" sibTransId="{363A1FAC-7E7A-4E16-97E7-61A69CEB082A}"/>
    <dgm:cxn modelId="{5642AC57-A7F8-4AF0-9455-1C42D04FC06A}" srcId="{9AA870F4-49AD-437A-8BDB-B899221F057C}" destId="{A7A89413-4177-4E9C-83AA-413811BED4EB}" srcOrd="3" destOrd="0" parTransId="{AB0551D0-65D7-4C59-8228-D0A0B13DC841}" sibTransId="{35B12FEB-1D71-401D-BD1B-441817A2FF1A}"/>
    <dgm:cxn modelId="{FD359189-DFF6-4689-9BE3-577B568C7BEC}" srcId="{9AA870F4-49AD-437A-8BDB-B899221F057C}" destId="{CD97E338-E4D7-488B-87FE-AF6873D798F2}" srcOrd="0" destOrd="0" parTransId="{2339AB5C-1D10-4B14-B990-D75A55FB3B3E}" sibTransId="{86884BE3-8B9A-45B4-8F58-CA6AC32DA2EE}"/>
    <dgm:cxn modelId="{560BD48D-9DD4-4F3C-9BBC-B848ABA97B8B}" type="presOf" srcId="{8B188287-DA88-4A80-8A77-92204B2AE764}" destId="{A35AFF8D-434F-45AE-B678-42454849FFC5}" srcOrd="0" destOrd="0" presId="urn:microsoft.com/office/officeart/2005/8/layout/venn3"/>
    <dgm:cxn modelId="{7B2C5090-95FD-4394-B14D-31E537DDF1DB}" type="presOf" srcId="{A7A89413-4177-4E9C-83AA-413811BED4EB}" destId="{23C263ED-262F-4056-B1CE-A1FFB48795DC}" srcOrd="0" destOrd="0" presId="urn:microsoft.com/office/officeart/2005/8/layout/venn3"/>
    <dgm:cxn modelId="{902EDAA5-BCED-4C20-B5FC-BF3E765B04A1}" type="presOf" srcId="{C5C7A9D2-AB6A-4CA7-B22D-7FED73689131}" destId="{1190B134-FC49-4FA7-A077-E37CE66721D9}" srcOrd="0" destOrd="2" presId="urn:microsoft.com/office/officeart/2005/8/layout/venn3"/>
    <dgm:cxn modelId="{928FF6AF-8821-4E52-B1FC-EFD9C2924476}" srcId="{D4B431A8-AD1D-4424-8DA0-85434C524D46}" destId="{916C6B26-F26A-432B-9256-2C153028D1FB}" srcOrd="0" destOrd="0" parTransId="{92E15553-1BCA-46F5-A352-9D0A8033FE8F}" sibTransId="{A062768C-FA35-4B79-AE83-18294BCB5B0E}"/>
    <dgm:cxn modelId="{8BEF12B4-91F3-43FD-9A82-5B6F5CC0A088}" srcId="{8B188287-DA88-4A80-8A77-92204B2AE764}" destId="{8A3941C0-5093-4428-90DA-D056095F5315}" srcOrd="0" destOrd="0" parTransId="{AEDA8040-8CCD-4799-B23C-279FBC51C85B}" sibTransId="{A4B33320-5B0B-4D21-8B53-ACA2CC1534A1}"/>
    <dgm:cxn modelId="{BAD26CD4-4DCC-4525-8A06-12B01903EDEB}" srcId="{CD97E338-E4D7-488B-87FE-AF6873D798F2}" destId="{6392F611-66E4-4D39-9761-49C98CE46FE2}" srcOrd="2" destOrd="0" parTransId="{987292BA-CA26-4502-BF85-DC49FC306179}" sibTransId="{EBF461BC-27EC-4822-BD83-028A614F6FBB}"/>
    <dgm:cxn modelId="{EBFC79D4-345D-48A9-B62A-6D1A3C6EB234}" type="presOf" srcId="{6E99E5BC-DDA3-4ED6-987C-70240B730935}" destId="{A35AFF8D-434F-45AE-B678-42454849FFC5}" srcOrd="0" destOrd="3" presId="urn:microsoft.com/office/officeart/2005/8/layout/venn3"/>
    <dgm:cxn modelId="{3AF72ED9-4251-4AB7-8136-AE04CD137B79}" type="presOf" srcId="{15E6902D-5322-412B-955C-6D94CE6B4DAF}" destId="{A35AFF8D-434F-45AE-B678-42454849FFC5}" srcOrd="0" destOrd="2" presId="urn:microsoft.com/office/officeart/2005/8/layout/venn3"/>
    <dgm:cxn modelId="{C8EF9FDB-CE33-4854-8249-32CEEB35FEC2}" srcId="{D4B431A8-AD1D-4424-8DA0-85434C524D46}" destId="{C5C7A9D2-AB6A-4CA7-B22D-7FED73689131}" srcOrd="1" destOrd="0" parTransId="{04AD0233-945C-4F62-AF8B-78E985B75467}" sibTransId="{F0087600-4B4C-4ABA-8706-29D397ACDB49}"/>
    <dgm:cxn modelId="{9FF418E4-E416-4026-8116-1E9A8A6693C5}" srcId="{CD97E338-E4D7-488B-87FE-AF6873D798F2}" destId="{F214892B-D3E7-4D0C-88AD-5BE6B7857990}" srcOrd="4" destOrd="0" parTransId="{EE984B42-1B8C-4936-ACA2-0269955AFAD2}" sibTransId="{6C3A1402-A71E-45FA-A544-5F2D212CBFCC}"/>
    <dgm:cxn modelId="{EC7D8AEA-5F32-4B66-91D4-46DB86A344DE}" type="presOf" srcId="{F214892B-D3E7-4D0C-88AD-5BE6B7857990}" destId="{BA16F5E3-210F-4D9A-9D84-A0904B2A01C7}" srcOrd="0" destOrd="5" presId="urn:microsoft.com/office/officeart/2005/8/layout/venn3"/>
    <dgm:cxn modelId="{EF7F09F4-E97D-4029-BD95-B6B0048A70BA}" type="presOf" srcId="{0D729F4F-29D8-4F65-821C-26D7F046902D}" destId="{BA16F5E3-210F-4D9A-9D84-A0904B2A01C7}" srcOrd="0" destOrd="1" presId="urn:microsoft.com/office/officeart/2005/8/layout/venn3"/>
    <dgm:cxn modelId="{43E20BFF-6779-4995-ADF7-CB5FBCFBF456}" type="presOf" srcId="{D4B431A8-AD1D-4424-8DA0-85434C524D46}" destId="{1190B134-FC49-4FA7-A077-E37CE66721D9}" srcOrd="0" destOrd="0" presId="urn:microsoft.com/office/officeart/2005/8/layout/venn3"/>
    <dgm:cxn modelId="{94C2E357-F15D-468A-82EF-AFFC005B3429}" type="presParOf" srcId="{EB404C3A-0DD5-4F40-B1D9-1E3B3CA7D856}" destId="{BA16F5E3-210F-4D9A-9D84-A0904B2A01C7}" srcOrd="0" destOrd="0" presId="urn:microsoft.com/office/officeart/2005/8/layout/venn3"/>
    <dgm:cxn modelId="{E8BD8761-4243-4818-9114-6D573E6BB47F}" type="presParOf" srcId="{EB404C3A-0DD5-4F40-B1D9-1E3B3CA7D856}" destId="{8016BE7E-1B30-4C90-871B-364463F161BD}" srcOrd="1" destOrd="0" presId="urn:microsoft.com/office/officeart/2005/8/layout/venn3"/>
    <dgm:cxn modelId="{07551E6E-A932-4C72-A5DA-DF28B3CABA62}" type="presParOf" srcId="{EB404C3A-0DD5-4F40-B1D9-1E3B3CA7D856}" destId="{1190B134-FC49-4FA7-A077-E37CE66721D9}" srcOrd="2" destOrd="0" presId="urn:microsoft.com/office/officeart/2005/8/layout/venn3"/>
    <dgm:cxn modelId="{F4CDD4F4-66D3-4DCE-966E-764C5BFC20D4}" type="presParOf" srcId="{EB404C3A-0DD5-4F40-B1D9-1E3B3CA7D856}" destId="{6DAC2A89-E9C1-46B1-BFF1-7E88F94B9495}" srcOrd="3" destOrd="0" presId="urn:microsoft.com/office/officeart/2005/8/layout/venn3"/>
    <dgm:cxn modelId="{2BACB0AD-C95F-4215-8F82-DE03C632D340}" type="presParOf" srcId="{EB404C3A-0DD5-4F40-B1D9-1E3B3CA7D856}" destId="{A35AFF8D-434F-45AE-B678-42454849FFC5}" srcOrd="4" destOrd="0" presId="urn:microsoft.com/office/officeart/2005/8/layout/venn3"/>
    <dgm:cxn modelId="{841B3F5D-D8C6-473E-94C7-A31129026B10}" type="presParOf" srcId="{EB404C3A-0DD5-4F40-B1D9-1E3B3CA7D856}" destId="{6F3BCE43-2C94-43EC-B318-5DD2CAED51F9}" srcOrd="5" destOrd="0" presId="urn:microsoft.com/office/officeart/2005/8/layout/venn3"/>
    <dgm:cxn modelId="{2104EE3C-37BC-4239-BF9B-05CEE81E79DB}" type="presParOf" srcId="{EB404C3A-0DD5-4F40-B1D9-1E3B3CA7D856}" destId="{23C263ED-262F-4056-B1CE-A1FFB48795DC}" srcOrd="6" destOrd="0" presId="urn:microsoft.com/office/officeart/2005/8/layout/venn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BFA967E0-91D2-41CD-9F67-DA12FE53FBF2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63421B49-6F0A-432A-9E1F-2F11BB966377}">
      <dgm:prSet/>
      <dgm:spPr/>
      <dgm:t>
        <a:bodyPr/>
        <a:lstStyle/>
        <a:p>
          <a:r>
            <a:rPr lang="en-US"/>
            <a:t>Federal and state funded in-home, in-person Home Visiting programs for at-risk Mom’s, babies</a:t>
          </a:r>
        </a:p>
      </dgm:t>
    </dgm:pt>
    <dgm:pt modelId="{53E19533-5EF1-4F6D-9724-71463D883BEB}" type="parTrans" cxnId="{4ACA617E-4570-4EC1-9E78-36339F3C581F}">
      <dgm:prSet/>
      <dgm:spPr/>
      <dgm:t>
        <a:bodyPr/>
        <a:lstStyle/>
        <a:p>
          <a:endParaRPr lang="en-US"/>
        </a:p>
      </dgm:t>
    </dgm:pt>
    <dgm:pt modelId="{A2C69BDA-1C1F-40D7-91BB-BA8277CE1D3D}" type="sibTrans" cxnId="{4ACA617E-4570-4EC1-9E78-36339F3C581F}">
      <dgm:prSet/>
      <dgm:spPr/>
      <dgm:t>
        <a:bodyPr/>
        <a:lstStyle/>
        <a:p>
          <a:endParaRPr lang="en-US"/>
        </a:p>
      </dgm:t>
    </dgm:pt>
    <dgm:pt modelId="{192863FD-2875-4CF8-BAA4-757A09B95F32}">
      <dgm:prSet/>
      <dgm:spPr/>
      <dgm:t>
        <a:bodyPr/>
        <a:lstStyle/>
        <a:p>
          <a:r>
            <a:rPr lang="en-US"/>
            <a:t>Program Goals:</a:t>
          </a:r>
        </a:p>
      </dgm:t>
    </dgm:pt>
    <dgm:pt modelId="{E40F0D2D-B230-4BF3-936E-8B6A3FA57E4E}" type="parTrans" cxnId="{8E5D0D12-DC1E-458D-82CB-5DEBAA64183D}">
      <dgm:prSet/>
      <dgm:spPr/>
      <dgm:t>
        <a:bodyPr/>
        <a:lstStyle/>
        <a:p>
          <a:endParaRPr lang="en-US"/>
        </a:p>
      </dgm:t>
    </dgm:pt>
    <dgm:pt modelId="{78068177-D871-48D2-B140-9293A91D075A}" type="sibTrans" cxnId="{8E5D0D12-DC1E-458D-82CB-5DEBAA64183D}">
      <dgm:prSet/>
      <dgm:spPr/>
      <dgm:t>
        <a:bodyPr/>
        <a:lstStyle/>
        <a:p>
          <a:endParaRPr lang="en-US"/>
        </a:p>
      </dgm:t>
    </dgm:pt>
    <dgm:pt modelId="{DF3E5610-0FF8-476D-B1B9-FDE642CB38C3}">
      <dgm:prSet/>
      <dgm:spPr/>
      <dgm:t>
        <a:bodyPr/>
        <a:lstStyle/>
        <a:p>
          <a:r>
            <a:rPr lang="en-US"/>
            <a:t>1.  Improvement in health and well-being of Mom’s and their baby</a:t>
          </a:r>
        </a:p>
      </dgm:t>
    </dgm:pt>
    <dgm:pt modelId="{14A7ABE4-F75F-458A-B1C5-8B0D90175964}" type="parTrans" cxnId="{08B05183-3B9C-41A6-956E-C7C30D2E3FBA}">
      <dgm:prSet/>
      <dgm:spPr/>
      <dgm:t>
        <a:bodyPr/>
        <a:lstStyle/>
        <a:p>
          <a:endParaRPr lang="en-US"/>
        </a:p>
      </dgm:t>
    </dgm:pt>
    <dgm:pt modelId="{5B525A15-C7E2-4B33-9ACB-2CDEFB511725}" type="sibTrans" cxnId="{08B05183-3B9C-41A6-956E-C7C30D2E3FBA}">
      <dgm:prSet/>
      <dgm:spPr/>
      <dgm:t>
        <a:bodyPr/>
        <a:lstStyle/>
        <a:p>
          <a:endParaRPr lang="en-US"/>
        </a:p>
      </dgm:t>
    </dgm:pt>
    <dgm:pt modelId="{3787A4C3-AF31-4552-9948-186E6B51C7A8}">
      <dgm:prSet/>
      <dgm:spPr/>
      <dgm:t>
        <a:bodyPr/>
        <a:lstStyle/>
        <a:p>
          <a:r>
            <a:rPr lang="en-US"/>
            <a:t>2. Provide education on topics related to health and well-being of Mom’s and baby</a:t>
          </a:r>
        </a:p>
      </dgm:t>
    </dgm:pt>
    <dgm:pt modelId="{408D9E61-BFB5-48C4-83FA-43DD5884122E}" type="parTrans" cxnId="{9DF24360-D206-4BB1-AA87-553482E129D7}">
      <dgm:prSet/>
      <dgm:spPr/>
      <dgm:t>
        <a:bodyPr/>
        <a:lstStyle/>
        <a:p>
          <a:endParaRPr lang="en-US"/>
        </a:p>
      </dgm:t>
    </dgm:pt>
    <dgm:pt modelId="{14A6E344-D11E-4D85-9CF2-D5105AEAB5FA}" type="sibTrans" cxnId="{9DF24360-D206-4BB1-AA87-553482E129D7}">
      <dgm:prSet/>
      <dgm:spPr/>
      <dgm:t>
        <a:bodyPr/>
        <a:lstStyle/>
        <a:p>
          <a:endParaRPr lang="en-US"/>
        </a:p>
      </dgm:t>
    </dgm:pt>
    <dgm:pt modelId="{A3F611B2-6251-4BB2-B4D0-8645E12BBCF9}">
      <dgm:prSet/>
      <dgm:spPr/>
      <dgm:t>
        <a:bodyPr/>
        <a:lstStyle/>
        <a:p>
          <a:r>
            <a:rPr lang="en-US"/>
            <a:t>3. Referrals to community supports</a:t>
          </a:r>
        </a:p>
      </dgm:t>
    </dgm:pt>
    <dgm:pt modelId="{6C4CCB5C-55C4-4329-8B1D-BCE8E96B1EA1}" type="parTrans" cxnId="{36841F51-4B0C-4B96-8FB8-A8506B5A33E2}">
      <dgm:prSet/>
      <dgm:spPr/>
      <dgm:t>
        <a:bodyPr/>
        <a:lstStyle/>
        <a:p>
          <a:endParaRPr lang="en-US"/>
        </a:p>
      </dgm:t>
    </dgm:pt>
    <dgm:pt modelId="{0DF17F06-3A86-49E6-9C42-7A3FD326175F}" type="sibTrans" cxnId="{36841F51-4B0C-4B96-8FB8-A8506B5A33E2}">
      <dgm:prSet/>
      <dgm:spPr/>
      <dgm:t>
        <a:bodyPr/>
        <a:lstStyle/>
        <a:p>
          <a:endParaRPr lang="en-US"/>
        </a:p>
      </dgm:t>
    </dgm:pt>
    <dgm:pt modelId="{7FA71478-3C86-4ED3-AE72-F1348D88C3A5}">
      <dgm:prSet/>
      <dgm:spPr/>
      <dgm:t>
        <a:bodyPr/>
        <a:lstStyle/>
        <a:p>
          <a:r>
            <a:rPr lang="en-US"/>
            <a:t>4. Address Social Determinant’s of Health</a:t>
          </a:r>
        </a:p>
      </dgm:t>
    </dgm:pt>
    <dgm:pt modelId="{7A1C1D93-BD28-4118-8917-35031820C6FC}" type="parTrans" cxnId="{19866236-B3D9-4EE1-886A-A7AC4AD3FA8C}">
      <dgm:prSet/>
      <dgm:spPr/>
      <dgm:t>
        <a:bodyPr/>
        <a:lstStyle/>
        <a:p>
          <a:endParaRPr lang="en-US"/>
        </a:p>
      </dgm:t>
    </dgm:pt>
    <dgm:pt modelId="{EE6E3CA5-F31D-4736-AF1A-CFBB752182C8}" type="sibTrans" cxnId="{19866236-B3D9-4EE1-886A-A7AC4AD3FA8C}">
      <dgm:prSet/>
      <dgm:spPr/>
      <dgm:t>
        <a:bodyPr/>
        <a:lstStyle/>
        <a:p>
          <a:endParaRPr lang="en-US"/>
        </a:p>
      </dgm:t>
    </dgm:pt>
    <dgm:pt modelId="{AF5695F6-057C-481D-B459-197660D5FED5}">
      <dgm:prSet/>
      <dgm:spPr/>
      <dgm:t>
        <a:bodyPr/>
        <a:lstStyle/>
        <a:p>
          <a:r>
            <a:rPr lang="en-US"/>
            <a:t>5. Support and empowerment</a:t>
          </a:r>
        </a:p>
      </dgm:t>
    </dgm:pt>
    <dgm:pt modelId="{B75541ED-D024-4BD2-9231-A8A72FEE0880}" type="parTrans" cxnId="{191DD378-B59D-4BE7-A252-82DA78688366}">
      <dgm:prSet/>
      <dgm:spPr/>
      <dgm:t>
        <a:bodyPr/>
        <a:lstStyle/>
        <a:p>
          <a:endParaRPr lang="en-US"/>
        </a:p>
      </dgm:t>
    </dgm:pt>
    <dgm:pt modelId="{7615522D-FA2B-42A3-9FEC-CE5934E9FC64}" type="sibTrans" cxnId="{191DD378-B59D-4BE7-A252-82DA78688366}">
      <dgm:prSet/>
      <dgm:spPr/>
      <dgm:t>
        <a:bodyPr/>
        <a:lstStyle/>
        <a:p>
          <a:endParaRPr lang="en-US"/>
        </a:p>
      </dgm:t>
    </dgm:pt>
    <dgm:pt modelId="{134833C1-091F-4411-B7BF-D8E4CC861E7B}" type="pres">
      <dgm:prSet presAssocID="{BFA967E0-91D2-41CD-9F67-DA12FE53FBF2}" presName="vert0" presStyleCnt="0">
        <dgm:presLayoutVars>
          <dgm:dir/>
          <dgm:animOne val="branch"/>
          <dgm:animLvl val="lvl"/>
        </dgm:presLayoutVars>
      </dgm:prSet>
      <dgm:spPr/>
    </dgm:pt>
    <dgm:pt modelId="{53B75F9C-50FE-4FCB-89A5-E9B5AE2DE8FE}" type="pres">
      <dgm:prSet presAssocID="{63421B49-6F0A-432A-9E1F-2F11BB966377}" presName="thickLine" presStyleLbl="alignNode1" presStyleIdx="0" presStyleCnt="7"/>
      <dgm:spPr/>
    </dgm:pt>
    <dgm:pt modelId="{59136547-7CBF-4AF7-BF0F-68A0C3AF5B56}" type="pres">
      <dgm:prSet presAssocID="{63421B49-6F0A-432A-9E1F-2F11BB966377}" presName="horz1" presStyleCnt="0"/>
      <dgm:spPr/>
    </dgm:pt>
    <dgm:pt modelId="{07B3D43C-53F9-46CC-A729-AA99DF6436EB}" type="pres">
      <dgm:prSet presAssocID="{63421B49-6F0A-432A-9E1F-2F11BB966377}" presName="tx1" presStyleLbl="revTx" presStyleIdx="0" presStyleCnt="7"/>
      <dgm:spPr/>
    </dgm:pt>
    <dgm:pt modelId="{B95F1488-352E-4A20-BEAA-43E59B53FA70}" type="pres">
      <dgm:prSet presAssocID="{63421B49-6F0A-432A-9E1F-2F11BB966377}" presName="vert1" presStyleCnt="0"/>
      <dgm:spPr/>
    </dgm:pt>
    <dgm:pt modelId="{298DC184-8CD5-40D4-93E1-D839FFD2B944}" type="pres">
      <dgm:prSet presAssocID="{192863FD-2875-4CF8-BAA4-757A09B95F32}" presName="thickLine" presStyleLbl="alignNode1" presStyleIdx="1" presStyleCnt="7"/>
      <dgm:spPr/>
    </dgm:pt>
    <dgm:pt modelId="{0DDB1AAB-CE20-46FD-A1D4-0D56AF3CEF8E}" type="pres">
      <dgm:prSet presAssocID="{192863FD-2875-4CF8-BAA4-757A09B95F32}" presName="horz1" presStyleCnt="0"/>
      <dgm:spPr/>
    </dgm:pt>
    <dgm:pt modelId="{29D8A330-28EC-4305-A94B-BACB2832A8C1}" type="pres">
      <dgm:prSet presAssocID="{192863FD-2875-4CF8-BAA4-757A09B95F32}" presName="tx1" presStyleLbl="revTx" presStyleIdx="1" presStyleCnt="7"/>
      <dgm:spPr/>
    </dgm:pt>
    <dgm:pt modelId="{43F30A47-D24C-4D6F-88ED-C7326BAAA61E}" type="pres">
      <dgm:prSet presAssocID="{192863FD-2875-4CF8-BAA4-757A09B95F32}" presName="vert1" presStyleCnt="0"/>
      <dgm:spPr/>
    </dgm:pt>
    <dgm:pt modelId="{3EEAF605-1302-451D-B20B-A93E266B62DC}" type="pres">
      <dgm:prSet presAssocID="{DF3E5610-0FF8-476D-B1B9-FDE642CB38C3}" presName="thickLine" presStyleLbl="alignNode1" presStyleIdx="2" presStyleCnt="7"/>
      <dgm:spPr/>
    </dgm:pt>
    <dgm:pt modelId="{FE2C8CDB-D86A-4A38-81F6-8BB6C5022A61}" type="pres">
      <dgm:prSet presAssocID="{DF3E5610-0FF8-476D-B1B9-FDE642CB38C3}" presName="horz1" presStyleCnt="0"/>
      <dgm:spPr/>
    </dgm:pt>
    <dgm:pt modelId="{CEB6B6EA-D3EE-4709-B15D-8A04423A038F}" type="pres">
      <dgm:prSet presAssocID="{DF3E5610-0FF8-476D-B1B9-FDE642CB38C3}" presName="tx1" presStyleLbl="revTx" presStyleIdx="2" presStyleCnt="7"/>
      <dgm:spPr/>
    </dgm:pt>
    <dgm:pt modelId="{687D4AC7-91B5-4772-9487-50216590D79E}" type="pres">
      <dgm:prSet presAssocID="{DF3E5610-0FF8-476D-B1B9-FDE642CB38C3}" presName="vert1" presStyleCnt="0"/>
      <dgm:spPr/>
    </dgm:pt>
    <dgm:pt modelId="{895757A7-943C-4CEC-885D-2FF047D70AA7}" type="pres">
      <dgm:prSet presAssocID="{3787A4C3-AF31-4552-9948-186E6B51C7A8}" presName="thickLine" presStyleLbl="alignNode1" presStyleIdx="3" presStyleCnt="7"/>
      <dgm:spPr/>
    </dgm:pt>
    <dgm:pt modelId="{43BD982C-7901-48B9-AAEB-216F88B65B7F}" type="pres">
      <dgm:prSet presAssocID="{3787A4C3-AF31-4552-9948-186E6B51C7A8}" presName="horz1" presStyleCnt="0"/>
      <dgm:spPr/>
    </dgm:pt>
    <dgm:pt modelId="{A5BDEA89-56A7-4B64-BC8D-9110C57E7ACA}" type="pres">
      <dgm:prSet presAssocID="{3787A4C3-AF31-4552-9948-186E6B51C7A8}" presName="tx1" presStyleLbl="revTx" presStyleIdx="3" presStyleCnt="7"/>
      <dgm:spPr/>
    </dgm:pt>
    <dgm:pt modelId="{CF307AE7-A68D-45A4-A69C-AF1B838A4034}" type="pres">
      <dgm:prSet presAssocID="{3787A4C3-AF31-4552-9948-186E6B51C7A8}" presName="vert1" presStyleCnt="0"/>
      <dgm:spPr/>
    </dgm:pt>
    <dgm:pt modelId="{F31F4FAC-020B-4EBC-AAFB-BE66D935409B}" type="pres">
      <dgm:prSet presAssocID="{A3F611B2-6251-4BB2-B4D0-8645E12BBCF9}" presName="thickLine" presStyleLbl="alignNode1" presStyleIdx="4" presStyleCnt="7"/>
      <dgm:spPr/>
    </dgm:pt>
    <dgm:pt modelId="{65C5771F-8796-4BAE-AD37-F0EBC73BDAFE}" type="pres">
      <dgm:prSet presAssocID="{A3F611B2-6251-4BB2-B4D0-8645E12BBCF9}" presName="horz1" presStyleCnt="0"/>
      <dgm:spPr/>
    </dgm:pt>
    <dgm:pt modelId="{4C6EE131-0DB9-477C-9303-06F633257426}" type="pres">
      <dgm:prSet presAssocID="{A3F611B2-6251-4BB2-B4D0-8645E12BBCF9}" presName="tx1" presStyleLbl="revTx" presStyleIdx="4" presStyleCnt="7"/>
      <dgm:spPr/>
    </dgm:pt>
    <dgm:pt modelId="{B6CAF2B7-3833-407C-B3BD-1F9355D454E7}" type="pres">
      <dgm:prSet presAssocID="{A3F611B2-6251-4BB2-B4D0-8645E12BBCF9}" presName="vert1" presStyleCnt="0"/>
      <dgm:spPr/>
    </dgm:pt>
    <dgm:pt modelId="{0A7BFD2F-B979-488D-9E4A-7D3578F71877}" type="pres">
      <dgm:prSet presAssocID="{7FA71478-3C86-4ED3-AE72-F1348D88C3A5}" presName="thickLine" presStyleLbl="alignNode1" presStyleIdx="5" presStyleCnt="7"/>
      <dgm:spPr/>
    </dgm:pt>
    <dgm:pt modelId="{479E6F23-665C-4221-BFD1-71405D7AFC6A}" type="pres">
      <dgm:prSet presAssocID="{7FA71478-3C86-4ED3-AE72-F1348D88C3A5}" presName="horz1" presStyleCnt="0"/>
      <dgm:spPr/>
    </dgm:pt>
    <dgm:pt modelId="{2EA07B0C-A48D-47E4-911A-7FF39CE8DB3B}" type="pres">
      <dgm:prSet presAssocID="{7FA71478-3C86-4ED3-AE72-F1348D88C3A5}" presName="tx1" presStyleLbl="revTx" presStyleIdx="5" presStyleCnt="7"/>
      <dgm:spPr/>
    </dgm:pt>
    <dgm:pt modelId="{99E0CF51-A25A-4216-AFDE-60D0C5983A45}" type="pres">
      <dgm:prSet presAssocID="{7FA71478-3C86-4ED3-AE72-F1348D88C3A5}" presName="vert1" presStyleCnt="0"/>
      <dgm:spPr/>
    </dgm:pt>
    <dgm:pt modelId="{86ADB949-359D-4AD8-809D-1B48C490340B}" type="pres">
      <dgm:prSet presAssocID="{AF5695F6-057C-481D-B459-197660D5FED5}" presName="thickLine" presStyleLbl="alignNode1" presStyleIdx="6" presStyleCnt="7"/>
      <dgm:spPr/>
    </dgm:pt>
    <dgm:pt modelId="{D3F1D8C0-19EE-4221-9AAA-F371AA92B1D7}" type="pres">
      <dgm:prSet presAssocID="{AF5695F6-057C-481D-B459-197660D5FED5}" presName="horz1" presStyleCnt="0"/>
      <dgm:spPr/>
    </dgm:pt>
    <dgm:pt modelId="{201812B0-9B9A-47B5-947A-45B62A19C0AA}" type="pres">
      <dgm:prSet presAssocID="{AF5695F6-057C-481D-B459-197660D5FED5}" presName="tx1" presStyleLbl="revTx" presStyleIdx="6" presStyleCnt="7"/>
      <dgm:spPr/>
    </dgm:pt>
    <dgm:pt modelId="{DA9B7F40-47CF-4303-AB02-180CABFDB98F}" type="pres">
      <dgm:prSet presAssocID="{AF5695F6-057C-481D-B459-197660D5FED5}" presName="vert1" presStyleCnt="0"/>
      <dgm:spPr/>
    </dgm:pt>
  </dgm:ptLst>
  <dgm:cxnLst>
    <dgm:cxn modelId="{8E5D0D12-DC1E-458D-82CB-5DEBAA64183D}" srcId="{BFA967E0-91D2-41CD-9F67-DA12FE53FBF2}" destId="{192863FD-2875-4CF8-BAA4-757A09B95F32}" srcOrd="1" destOrd="0" parTransId="{E40F0D2D-B230-4BF3-936E-8B6A3FA57E4E}" sibTransId="{78068177-D871-48D2-B140-9293A91D075A}"/>
    <dgm:cxn modelId="{AF38FD2A-7E77-4DC0-BEAA-67D951AF4345}" type="presOf" srcId="{A3F611B2-6251-4BB2-B4D0-8645E12BBCF9}" destId="{4C6EE131-0DB9-477C-9303-06F633257426}" srcOrd="0" destOrd="0" presId="urn:microsoft.com/office/officeart/2008/layout/LinedList"/>
    <dgm:cxn modelId="{E43C6C33-B9F4-4E3E-A23C-274A8F66E3AA}" type="presOf" srcId="{7FA71478-3C86-4ED3-AE72-F1348D88C3A5}" destId="{2EA07B0C-A48D-47E4-911A-7FF39CE8DB3B}" srcOrd="0" destOrd="0" presId="urn:microsoft.com/office/officeart/2008/layout/LinedList"/>
    <dgm:cxn modelId="{19866236-B3D9-4EE1-886A-A7AC4AD3FA8C}" srcId="{BFA967E0-91D2-41CD-9F67-DA12FE53FBF2}" destId="{7FA71478-3C86-4ED3-AE72-F1348D88C3A5}" srcOrd="5" destOrd="0" parTransId="{7A1C1D93-BD28-4118-8917-35031820C6FC}" sibTransId="{EE6E3CA5-F31D-4736-AF1A-CFBB752182C8}"/>
    <dgm:cxn modelId="{9DF24360-D206-4BB1-AA87-553482E129D7}" srcId="{BFA967E0-91D2-41CD-9F67-DA12FE53FBF2}" destId="{3787A4C3-AF31-4552-9948-186E6B51C7A8}" srcOrd="3" destOrd="0" parTransId="{408D9E61-BFB5-48C4-83FA-43DD5884122E}" sibTransId="{14A6E344-D11E-4D85-9CF2-D5105AEAB5FA}"/>
    <dgm:cxn modelId="{BA379141-A182-4644-A38C-3F219A615148}" type="presOf" srcId="{BFA967E0-91D2-41CD-9F67-DA12FE53FBF2}" destId="{134833C1-091F-4411-B7BF-D8E4CC861E7B}" srcOrd="0" destOrd="0" presId="urn:microsoft.com/office/officeart/2008/layout/LinedList"/>
    <dgm:cxn modelId="{CEDA896E-EC1E-48A2-A985-619640D18E78}" type="presOf" srcId="{63421B49-6F0A-432A-9E1F-2F11BB966377}" destId="{07B3D43C-53F9-46CC-A729-AA99DF6436EB}" srcOrd="0" destOrd="0" presId="urn:microsoft.com/office/officeart/2008/layout/LinedList"/>
    <dgm:cxn modelId="{7036D56F-A6D0-4144-842D-587B09F79FCC}" type="presOf" srcId="{3787A4C3-AF31-4552-9948-186E6B51C7A8}" destId="{A5BDEA89-56A7-4B64-BC8D-9110C57E7ACA}" srcOrd="0" destOrd="0" presId="urn:microsoft.com/office/officeart/2008/layout/LinedList"/>
    <dgm:cxn modelId="{36841F51-4B0C-4B96-8FB8-A8506B5A33E2}" srcId="{BFA967E0-91D2-41CD-9F67-DA12FE53FBF2}" destId="{A3F611B2-6251-4BB2-B4D0-8645E12BBCF9}" srcOrd="4" destOrd="0" parTransId="{6C4CCB5C-55C4-4329-8B1D-BCE8E96B1EA1}" sibTransId="{0DF17F06-3A86-49E6-9C42-7A3FD326175F}"/>
    <dgm:cxn modelId="{191DD378-B59D-4BE7-A252-82DA78688366}" srcId="{BFA967E0-91D2-41CD-9F67-DA12FE53FBF2}" destId="{AF5695F6-057C-481D-B459-197660D5FED5}" srcOrd="6" destOrd="0" parTransId="{B75541ED-D024-4BD2-9231-A8A72FEE0880}" sibTransId="{7615522D-FA2B-42A3-9FEC-CE5934E9FC64}"/>
    <dgm:cxn modelId="{4ACA617E-4570-4EC1-9E78-36339F3C581F}" srcId="{BFA967E0-91D2-41CD-9F67-DA12FE53FBF2}" destId="{63421B49-6F0A-432A-9E1F-2F11BB966377}" srcOrd="0" destOrd="0" parTransId="{53E19533-5EF1-4F6D-9724-71463D883BEB}" sibTransId="{A2C69BDA-1C1F-40D7-91BB-BA8277CE1D3D}"/>
    <dgm:cxn modelId="{08B05183-3B9C-41A6-956E-C7C30D2E3FBA}" srcId="{BFA967E0-91D2-41CD-9F67-DA12FE53FBF2}" destId="{DF3E5610-0FF8-476D-B1B9-FDE642CB38C3}" srcOrd="2" destOrd="0" parTransId="{14A7ABE4-F75F-458A-B1C5-8B0D90175964}" sibTransId="{5B525A15-C7E2-4B33-9ACB-2CDEFB511725}"/>
    <dgm:cxn modelId="{CDCF8F9E-504D-4E7E-9D05-236FBE977DDD}" type="presOf" srcId="{DF3E5610-0FF8-476D-B1B9-FDE642CB38C3}" destId="{CEB6B6EA-D3EE-4709-B15D-8A04423A038F}" srcOrd="0" destOrd="0" presId="urn:microsoft.com/office/officeart/2008/layout/LinedList"/>
    <dgm:cxn modelId="{A86AB7C1-C022-4C88-A7BB-C740E69214E5}" type="presOf" srcId="{192863FD-2875-4CF8-BAA4-757A09B95F32}" destId="{29D8A330-28EC-4305-A94B-BACB2832A8C1}" srcOrd="0" destOrd="0" presId="urn:microsoft.com/office/officeart/2008/layout/LinedList"/>
    <dgm:cxn modelId="{CC6A6FFF-D822-4D6E-AB7A-3E27C1E0CF9E}" type="presOf" srcId="{AF5695F6-057C-481D-B459-197660D5FED5}" destId="{201812B0-9B9A-47B5-947A-45B62A19C0AA}" srcOrd="0" destOrd="0" presId="urn:microsoft.com/office/officeart/2008/layout/LinedList"/>
    <dgm:cxn modelId="{65D61BF4-42A4-469D-9C12-641FE808C306}" type="presParOf" srcId="{134833C1-091F-4411-B7BF-D8E4CC861E7B}" destId="{53B75F9C-50FE-4FCB-89A5-E9B5AE2DE8FE}" srcOrd="0" destOrd="0" presId="urn:microsoft.com/office/officeart/2008/layout/LinedList"/>
    <dgm:cxn modelId="{FA0A39BE-EC56-4A98-BD4C-14ADEA935C0B}" type="presParOf" srcId="{134833C1-091F-4411-B7BF-D8E4CC861E7B}" destId="{59136547-7CBF-4AF7-BF0F-68A0C3AF5B56}" srcOrd="1" destOrd="0" presId="urn:microsoft.com/office/officeart/2008/layout/LinedList"/>
    <dgm:cxn modelId="{EDC55E44-23D6-4455-9B1E-645C56A61FD4}" type="presParOf" srcId="{59136547-7CBF-4AF7-BF0F-68A0C3AF5B56}" destId="{07B3D43C-53F9-46CC-A729-AA99DF6436EB}" srcOrd="0" destOrd="0" presId="urn:microsoft.com/office/officeart/2008/layout/LinedList"/>
    <dgm:cxn modelId="{30107645-342B-4BE4-AAF3-2B5BAA449748}" type="presParOf" srcId="{59136547-7CBF-4AF7-BF0F-68A0C3AF5B56}" destId="{B95F1488-352E-4A20-BEAA-43E59B53FA70}" srcOrd="1" destOrd="0" presId="urn:microsoft.com/office/officeart/2008/layout/LinedList"/>
    <dgm:cxn modelId="{A0AABECF-0366-4E8D-88AA-CB0C462383B5}" type="presParOf" srcId="{134833C1-091F-4411-B7BF-D8E4CC861E7B}" destId="{298DC184-8CD5-40D4-93E1-D839FFD2B944}" srcOrd="2" destOrd="0" presId="urn:microsoft.com/office/officeart/2008/layout/LinedList"/>
    <dgm:cxn modelId="{2444798E-2474-44B1-A667-A79F7657D8D3}" type="presParOf" srcId="{134833C1-091F-4411-B7BF-D8E4CC861E7B}" destId="{0DDB1AAB-CE20-46FD-A1D4-0D56AF3CEF8E}" srcOrd="3" destOrd="0" presId="urn:microsoft.com/office/officeart/2008/layout/LinedList"/>
    <dgm:cxn modelId="{9C407DB0-93DE-4DC4-BC7A-5DE093BC7D45}" type="presParOf" srcId="{0DDB1AAB-CE20-46FD-A1D4-0D56AF3CEF8E}" destId="{29D8A330-28EC-4305-A94B-BACB2832A8C1}" srcOrd="0" destOrd="0" presId="urn:microsoft.com/office/officeart/2008/layout/LinedList"/>
    <dgm:cxn modelId="{7B0135D7-8636-4950-9DFB-8D7A6BD9A6D7}" type="presParOf" srcId="{0DDB1AAB-CE20-46FD-A1D4-0D56AF3CEF8E}" destId="{43F30A47-D24C-4D6F-88ED-C7326BAAA61E}" srcOrd="1" destOrd="0" presId="urn:microsoft.com/office/officeart/2008/layout/LinedList"/>
    <dgm:cxn modelId="{8CA34738-1DB5-4A29-9D86-ED75BA86BA38}" type="presParOf" srcId="{134833C1-091F-4411-B7BF-D8E4CC861E7B}" destId="{3EEAF605-1302-451D-B20B-A93E266B62DC}" srcOrd="4" destOrd="0" presId="urn:microsoft.com/office/officeart/2008/layout/LinedList"/>
    <dgm:cxn modelId="{7688DD10-E548-4310-A1A1-55604E51C3A8}" type="presParOf" srcId="{134833C1-091F-4411-B7BF-D8E4CC861E7B}" destId="{FE2C8CDB-D86A-4A38-81F6-8BB6C5022A61}" srcOrd="5" destOrd="0" presId="urn:microsoft.com/office/officeart/2008/layout/LinedList"/>
    <dgm:cxn modelId="{AE5A88EC-6F74-4F4A-A3B8-964E9866A87B}" type="presParOf" srcId="{FE2C8CDB-D86A-4A38-81F6-8BB6C5022A61}" destId="{CEB6B6EA-D3EE-4709-B15D-8A04423A038F}" srcOrd="0" destOrd="0" presId="urn:microsoft.com/office/officeart/2008/layout/LinedList"/>
    <dgm:cxn modelId="{6C4CB7DE-1E66-4F31-AC5D-7536EC1A8E2F}" type="presParOf" srcId="{FE2C8CDB-D86A-4A38-81F6-8BB6C5022A61}" destId="{687D4AC7-91B5-4772-9487-50216590D79E}" srcOrd="1" destOrd="0" presId="urn:microsoft.com/office/officeart/2008/layout/LinedList"/>
    <dgm:cxn modelId="{BBCEC67F-365B-48E1-A467-82301B0F184B}" type="presParOf" srcId="{134833C1-091F-4411-B7BF-D8E4CC861E7B}" destId="{895757A7-943C-4CEC-885D-2FF047D70AA7}" srcOrd="6" destOrd="0" presId="urn:microsoft.com/office/officeart/2008/layout/LinedList"/>
    <dgm:cxn modelId="{EA96BE25-39D3-4410-8D64-9246EB8D185B}" type="presParOf" srcId="{134833C1-091F-4411-B7BF-D8E4CC861E7B}" destId="{43BD982C-7901-48B9-AAEB-216F88B65B7F}" srcOrd="7" destOrd="0" presId="urn:microsoft.com/office/officeart/2008/layout/LinedList"/>
    <dgm:cxn modelId="{B3AA23A2-9DD0-4896-9921-B4F52E6FE704}" type="presParOf" srcId="{43BD982C-7901-48B9-AAEB-216F88B65B7F}" destId="{A5BDEA89-56A7-4B64-BC8D-9110C57E7ACA}" srcOrd="0" destOrd="0" presId="urn:microsoft.com/office/officeart/2008/layout/LinedList"/>
    <dgm:cxn modelId="{254ED024-EF38-4472-9C72-612A0D9FC18F}" type="presParOf" srcId="{43BD982C-7901-48B9-AAEB-216F88B65B7F}" destId="{CF307AE7-A68D-45A4-A69C-AF1B838A4034}" srcOrd="1" destOrd="0" presId="urn:microsoft.com/office/officeart/2008/layout/LinedList"/>
    <dgm:cxn modelId="{EF6F98DC-EBF7-4824-B6F5-486E41E41EE6}" type="presParOf" srcId="{134833C1-091F-4411-B7BF-D8E4CC861E7B}" destId="{F31F4FAC-020B-4EBC-AAFB-BE66D935409B}" srcOrd="8" destOrd="0" presId="urn:microsoft.com/office/officeart/2008/layout/LinedList"/>
    <dgm:cxn modelId="{C1C6CD02-C4CE-466C-89FE-4ED13A2F1FF9}" type="presParOf" srcId="{134833C1-091F-4411-B7BF-D8E4CC861E7B}" destId="{65C5771F-8796-4BAE-AD37-F0EBC73BDAFE}" srcOrd="9" destOrd="0" presId="urn:microsoft.com/office/officeart/2008/layout/LinedList"/>
    <dgm:cxn modelId="{44A0FEC8-1C87-41A4-9900-2930F57152B6}" type="presParOf" srcId="{65C5771F-8796-4BAE-AD37-F0EBC73BDAFE}" destId="{4C6EE131-0DB9-477C-9303-06F633257426}" srcOrd="0" destOrd="0" presId="urn:microsoft.com/office/officeart/2008/layout/LinedList"/>
    <dgm:cxn modelId="{1DCF4E94-C087-447E-97E1-E0EC2CE2C60C}" type="presParOf" srcId="{65C5771F-8796-4BAE-AD37-F0EBC73BDAFE}" destId="{B6CAF2B7-3833-407C-B3BD-1F9355D454E7}" srcOrd="1" destOrd="0" presId="urn:microsoft.com/office/officeart/2008/layout/LinedList"/>
    <dgm:cxn modelId="{98AB5FA8-4877-408F-9F8C-4BDC3C46958E}" type="presParOf" srcId="{134833C1-091F-4411-B7BF-D8E4CC861E7B}" destId="{0A7BFD2F-B979-488D-9E4A-7D3578F71877}" srcOrd="10" destOrd="0" presId="urn:microsoft.com/office/officeart/2008/layout/LinedList"/>
    <dgm:cxn modelId="{5990B925-4F58-4FDC-9D24-969A65AA65EA}" type="presParOf" srcId="{134833C1-091F-4411-B7BF-D8E4CC861E7B}" destId="{479E6F23-665C-4221-BFD1-71405D7AFC6A}" srcOrd="11" destOrd="0" presId="urn:microsoft.com/office/officeart/2008/layout/LinedList"/>
    <dgm:cxn modelId="{D83F9CF2-7BB7-4BE0-9F50-724D2631777C}" type="presParOf" srcId="{479E6F23-665C-4221-BFD1-71405D7AFC6A}" destId="{2EA07B0C-A48D-47E4-911A-7FF39CE8DB3B}" srcOrd="0" destOrd="0" presId="urn:microsoft.com/office/officeart/2008/layout/LinedList"/>
    <dgm:cxn modelId="{08464A74-862B-42E8-A775-777D3369D32D}" type="presParOf" srcId="{479E6F23-665C-4221-BFD1-71405D7AFC6A}" destId="{99E0CF51-A25A-4216-AFDE-60D0C5983A45}" srcOrd="1" destOrd="0" presId="urn:microsoft.com/office/officeart/2008/layout/LinedList"/>
    <dgm:cxn modelId="{E8B9E7D4-47F1-48D6-A67C-15F97097B2B3}" type="presParOf" srcId="{134833C1-091F-4411-B7BF-D8E4CC861E7B}" destId="{86ADB949-359D-4AD8-809D-1B48C490340B}" srcOrd="12" destOrd="0" presId="urn:microsoft.com/office/officeart/2008/layout/LinedList"/>
    <dgm:cxn modelId="{540D587B-4628-4F5A-BD35-B1DEF1720962}" type="presParOf" srcId="{134833C1-091F-4411-B7BF-D8E4CC861E7B}" destId="{D3F1D8C0-19EE-4221-9AAA-F371AA92B1D7}" srcOrd="13" destOrd="0" presId="urn:microsoft.com/office/officeart/2008/layout/LinedList"/>
    <dgm:cxn modelId="{28ABF87A-1EE2-4412-B14A-DE9BDD6A344E}" type="presParOf" srcId="{D3F1D8C0-19EE-4221-9AAA-F371AA92B1D7}" destId="{201812B0-9B9A-47B5-947A-45B62A19C0AA}" srcOrd="0" destOrd="0" presId="urn:microsoft.com/office/officeart/2008/layout/LinedList"/>
    <dgm:cxn modelId="{CBAC7B62-148E-4615-8649-A2EF5D85FADC}" type="presParOf" srcId="{D3F1D8C0-19EE-4221-9AAA-F371AA92B1D7}" destId="{DA9B7F40-47CF-4303-AB02-180CABFDB98F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14F6E9-A33C-4A5E-9353-A4D1EF765898}">
      <dsp:nvSpPr>
        <dsp:cNvPr id="0" name=""/>
        <dsp:cNvSpPr/>
      </dsp:nvSpPr>
      <dsp:spPr>
        <a:xfrm>
          <a:off x="1252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marL="0" lvl="0" indent="0" algn="l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 dirty="0">
              <a:solidFill>
                <a:schemeClr val="bg1"/>
              </a:solidFill>
              <a:latin typeface="Calibri"/>
              <a:cs typeface="Calibri"/>
            </a:rPr>
            <a:t>Goal for each Birth Equity team to identify and engage a patient partner before Face-to-Face conference in May 2024</a:t>
          </a:r>
        </a:p>
      </dsp:txBody>
      <dsp:txXfrm>
        <a:off x="1252" y="1109295"/>
        <a:ext cx="4883722" cy="2930233"/>
      </dsp:txXfrm>
    </dsp:sp>
    <dsp:sp modelId="{C2FCD772-AB90-4181-AAFA-507DF54BAF27}">
      <dsp:nvSpPr>
        <dsp:cNvPr id="0" name=""/>
        <dsp:cNvSpPr/>
      </dsp:nvSpPr>
      <dsp:spPr>
        <a:xfrm>
          <a:off x="5373346" y="1109295"/>
          <a:ext cx="4883722" cy="29302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marL="0" lvl="0" indent="0" algn="l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 dirty="0">
              <a:solidFill>
                <a:schemeClr val="bg1"/>
              </a:solidFill>
              <a:latin typeface="Calibri"/>
              <a:cs typeface="Calibri"/>
            </a:rPr>
            <a:t>All hospitals hold a Respectful Care Breakfast invite patients delivered at your hospital and clinical team members before Face-to-Face and plan quarterly or biannual </a:t>
          </a:r>
        </a:p>
      </dsp:txBody>
      <dsp:txXfrm>
        <a:off x="5373346" y="1109295"/>
        <a:ext cx="4883722" cy="293023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934895-D150-4E33-9DF9-05F4FF77A7AF}">
      <dsp:nvSpPr>
        <dsp:cNvPr id="0" name=""/>
        <dsp:cNvSpPr/>
      </dsp:nvSpPr>
      <dsp:spPr>
        <a:xfrm>
          <a:off x="1556143" y="23140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Optimize race/ethnicity data</a:t>
          </a:r>
          <a:r>
            <a:rPr lang="en-US" sz="2000" kern="1200" dirty="0">
              <a:ln>
                <a:noFill/>
              </a:ln>
              <a:solidFill>
                <a:schemeClr val="tx1">
                  <a:lumMod val="50000"/>
                </a:schemeClr>
              </a:solidFill>
            </a:rPr>
            <a:t> collection &amp; review key maternal quality data by race, ethnicity &amp; Medicaid status</a:t>
          </a:r>
        </a:p>
      </dsp:txBody>
      <dsp:txXfrm>
        <a:off x="1556143" y="231408"/>
        <a:ext cx="4335200" cy="1354750"/>
      </dsp:txXfrm>
    </dsp:sp>
    <dsp:sp modelId="{CC54DB42-0225-4905-A8D7-EBF99D64265A}">
      <dsp:nvSpPr>
        <dsp:cNvPr id="0" name=""/>
        <dsp:cNvSpPr/>
      </dsp:nvSpPr>
      <dsp:spPr>
        <a:xfrm>
          <a:off x="1386947" y="115737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49AFCCF3-3DDD-486F-B69F-0293F48BA1AE}">
      <dsp:nvSpPr>
        <dsp:cNvPr id="0" name=""/>
        <dsp:cNvSpPr/>
      </dsp:nvSpPr>
      <dsp:spPr>
        <a:xfrm>
          <a:off x="6362954" y="231408"/>
          <a:ext cx="4335200" cy="1354750"/>
        </a:xfrm>
        <a:prstGeom prst="rect">
          <a:avLst/>
        </a:prstGeom>
        <a:solidFill>
          <a:schemeClr val="accent6">
            <a:lumMod val="40000"/>
            <a:lumOff val="60000"/>
            <a:alpha val="4000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Universal </a:t>
          </a: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social determinants of health screening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 tool (prenatal/L&amp;D) with system for linkage to appropriate resources </a:t>
          </a:r>
        </a:p>
      </dsp:txBody>
      <dsp:txXfrm>
        <a:off x="6362954" y="231408"/>
        <a:ext cx="4335200" cy="1354750"/>
      </dsp:txXfrm>
    </dsp:sp>
    <dsp:sp modelId="{E836AFA5-6591-4E14-8210-FEC8BF8E79BF}">
      <dsp:nvSpPr>
        <dsp:cNvPr id="0" name=""/>
        <dsp:cNvSpPr/>
      </dsp:nvSpPr>
      <dsp:spPr>
        <a:xfrm>
          <a:off x="6079584" y="35722"/>
          <a:ext cx="1153798" cy="1422487"/>
        </a:xfrm>
        <a:prstGeom prst="rect">
          <a:avLst/>
        </a:prstGeom>
        <a:blipFill rotWithShape="1">
          <a:blip xmlns:r="http://schemas.openxmlformats.org/officeDocument/2006/relationships"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E4F7C446-C5AF-419C-B1D8-F6A9C79DD675}">
      <dsp:nvSpPr>
        <dsp:cNvPr id="0" name=""/>
        <dsp:cNvSpPr/>
      </dsp:nvSpPr>
      <dsp:spPr>
        <a:xfrm>
          <a:off x="1529839" y="1936888"/>
          <a:ext cx="4335200" cy="1354750"/>
        </a:xfrm>
        <a:prstGeom prst="rect">
          <a:avLst/>
        </a:prstGeom>
        <a:solidFill>
          <a:schemeClr val="accent6">
            <a:lumMod val="40000"/>
            <a:lumOff val="60000"/>
            <a:alpha val="4000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Share </a:t>
          </a: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respectful care practices 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on L&amp;D and survey patients before discharge on their care experience (using the PREM) for feedback</a:t>
          </a:r>
        </a:p>
      </dsp:txBody>
      <dsp:txXfrm>
        <a:off x="1529839" y="1936888"/>
        <a:ext cx="4335200" cy="1354750"/>
      </dsp:txXfrm>
    </dsp:sp>
    <dsp:sp modelId="{1AF332FF-D205-4E81-886F-B0DEEB2FEE24}">
      <dsp:nvSpPr>
        <dsp:cNvPr id="0" name=""/>
        <dsp:cNvSpPr/>
      </dsp:nvSpPr>
      <dsp:spPr>
        <a:xfrm>
          <a:off x="1349206" y="1741202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5F77EB86-DC3A-4F49-9C1C-64F45674FB41}">
      <dsp:nvSpPr>
        <dsp:cNvPr id="0" name=""/>
        <dsp:cNvSpPr/>
      </dsp:nvSpPr>
      <dsp:spPr>
        <a:xfrm>
          <a:off x="6389258" y="193688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tx1">
                  <a:lumMod val="50000"/>
                </a:schemeClr>
              </a:solidFill>
            </a:rPr>
            <a:t>Engage patients and community members </a:t>
          </a:r>
          <a:r>
            <a:rPr lang="en-US" sz="2000" kern="1200" dirty="0">
              <a:solidFill>
                <a:schemeClr val="tx1">
                  <a:lumMod val="50000"/>
                </a:schemeClr>
              </a:solidFill>
            </a:rPr>
            <a:t>for input on quality improvement efforts</a:t>
          </a:r>
        </a:p>
      </dsp:txBody>
      <dsp:txXfrm>
        <a:off x="6389258" y="1936888"/>
        <a:ext cx="4335200" cy="1354750"/>
      </dsp:txXfrm>
    </dsp:sp>
    <dsp:sp modelId="{BC0ECF19-7FFA-4B14-87B4-72F35EE1B4A9}">
      <dsp:nvSpPr>
        <dsp:cNvPr id="0" name=""/>
        <dsp:cNvSpPr/>
      </dsp:nvSpPr>
      <dsp:spPr>
        <a:xfrm>
          <a:off x="6053280" y="1741202"/>
          <a:ext cx="1259015" cy="1422487"/>
        </a:xfrm>
        <a:prstGeom prst="rect">
          <a:avLst/>
        </a:prstGeom>
        <a:blipFill rotWithShape="1">
          <a:blip xmlns:r="http://schemas.openxmlformats.org/officeDocument/2006/relationships"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70187994-DBE7-4A6A-B505-7DE43D8B5E24}">
      <dsp:nvSpPr>
        <dsp:cNvPr id="0" name=""/>
        <dsp:cNvSpPr/>
      </dsp:nvSpPr>
      <dsp:spPr>
        <a:xfrm>
          <a:off x="1607512" y="364236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 dirty="0">
              <a:solidFill>
                <a:schemeClr val="tx1">
                  <a:lumMod val="50000"/>
                </a:schemeClr>
              </a:solidFill>
            </a:rPr>
            <a:t>Standardize postpartum safety </a:t>
          </a:r>
          <a:r>
            <a:rPr lang="en-US" sz="1900" kern="1200" dirty="0">
              <a:solidFill>
                <a:schemeClr val="tx1">
                  <a:lumMod val="50000"/>
                </a:schemeClr>
              </a:solidFill>
            </a:rPr>
            <a:t>education and schedule early postpartum follow up prior to hospital discharge</a:t>
          </a:r>
        </a:p>
      </dsp:txBody>
      <dsp:txXfrm>
        <a:off x="1607512" y="3642368"/>
        <a:ext cx="4335200" cy="1354750"/>
      </dsp:txXfrm>
    </dsp:sp>
    <dsp:sp modelId="{D00B39CB-6D1C-4FD9-83A3-2EDAA898AC44}">
      <dsp:nvSpPr>
        <dsp:cNvPr id="0" name=""/>
        <dsp:cNvSpPr/>
      </dsp:nvSpPr>
      <dsp:spPr>
        <a:xfrm>
          <a:off x="1381160" y="3469542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197AA65D-CC75-4AFD-8AF6-BE49EB492D3A}">
      <dsp:nvSpPr>
        <dsp:cNvPr id="0" name=""/>
        <dsp:cNvSpPr/>
      </dsp:nvSpPr>
      <dsp:spPr>
        <a:xfrm>
          <a:off x="6311586" y="3642368"/>
          <a:ext cx="4335200" cy="1354750"/>
        </a:xfrm>
        <a:prstGeom prst="rect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7617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tx1">
                  <a:lumMod val="50000"/>
                </a:schemeClr>
              </a:solidFill>
            </a:rPr>
            <a:t>Implicit Bias / Respectful Care training </a:t>
          </a:r>
          <a:r>
            <a:rPr lang="en-US" sz="2000" kern="1200" dirty="0">
              <a:solidFill>
                <a:schemeClr val="tx1">
                  <a:lumMod val="50000"/>
                </a:schemeClr>
              </a:solidFill>
            </a:rPr>
            <a:t>for providers, nurses and other staff</a:t>
          </a:r>
        </a:p>
      </dsp:txBody>
      <dsp:txXfrm>
        <a:off x="6311586" y="3642368"/>
        <a:ext cx="4335200" cy="1354750"/>
      </dsp:txXfrm>
    </dsp:sp>
    <dsp:sp modelId="{F76C5C29-CF17-47A8-9710-3F8111C8DB01}">
      <dsp:nvSpPr>
        <dsp:cNvPr id="0" name=""/>
        <dsp:cNvSpPr/>
      </dsp:nvSpPr>
      <dsp:spPr>
        <a:xfrm>
          <a:off x="6227767" y="3478959"/>
          <a:ext cx="948325" cy="1422487"/>
        </a:xfrm>
        <a:prstGeom prst="rect">
          <a:avLst/>
        </a:prstGeom>
        <a:blipFill rotWithShape="1">
          <a:blip xmlns:r="http://schemas.openxmlformats.org/officeDocument/2006/relationships"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16F5E3-210F-4D9A-9D84-A0904B2A01C7}">
      <dsp:nvSpPr>
        <dsp:cNvPr id="0" name=""/>
        <dsp:cNvSpPr/>
      </dsp:nvSpPr>
      <dsp:spPr>
        <a:xfrm>
          <a:off x="3488" y="1506586"/>
          <a:ext cx="3500343" cy="3500343"/>
        </a:xfrm>
        <a:prstGeom prst="ellipse">
          <a:avLst/>
        </a:prstGeom>
        <a:solidFill>
          <a:schemeClr val="accent3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92636" tIns="20320" rIns="192636" bIns="20320" numCol="1" spcCol="1270" anchor="ctr" anchorCtr="1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dirty="0">
              <a:latin typeface="Calibri" panose="020F0502020204030204"/>
            </a:rPr>
            <a:t> Gather your planning group</a:t>
          </a:r>
          <a:endParaRPr lang="en-US" sz="1600" b="1" u="sng" kern="1200" dirty="0"/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Unit leadership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Educator</a:t>
          </a:r>
          <a:endParaRPr lang="en-US" sz="1200" kern="1200" dirty="0"/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Provider and RN Champion</a:t>
          </a: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Social work</a:t>
          </a: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(YOUR BE TEAM!)</a:t>
          </a:r>
        </a:p>
      </dsp:txBody>
      <dsp:txXfrm>
        <a:off x="516101" y="2019199"/>
        <a:ext cx="2475117" cy="2475117"/>
      </dsp:txXfrm>
    </dsp:sp>
    <dsp:sp modelId="{1190B134-FC49-4FA7-A077-E37CE66721D9}">
      <dsp:nvSpPr>
        <dsp:cNvPr id="0" name=""/>
        <dsp:cNvSpPr/>
      </dsp:nvSpPr>
      <dsp:spPr>
        <a:xfrm>
          <a:off x="2803763" y="1506586"/>
          <a:ext cx="3500343" cy="3500343"/>
        </a:xfrm>
        <a:prstGeom prst="ellipse">
          <a:avLst/>
        </a:prstGeom>
        <a:solidFill>
          <a:schemeClr val="accent3">
            <a:alpha val="50000"/>
            <a:hueOff val="774957"/>
            <a:satOff val="3567"/>
            <a:lumOff val="-601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92636" tIns="20320" rIns="192636" bIns="20320" numCol="1" spcCol="1270" anchor="ctr" anchorCtr="1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dirty="0">
              <a:latin typeface="Calibri" panose="020F0502020204030204"/>
            </a:rPr>
            <a:t> Set</a:t>
          </a:r>
          <a:r>
            <a:rPr lang="en-US" sz="1600" b="1" u="sng" kern="1200" dirty="0">
              <a:solidFill>
                <a:schemeClr val="tx1"/>
              </a:solidFill>
              <a:latin typeface="Calibri" panose="020F0502020204030204"/>
            </a:rPr>
            <a:t> the Date </a:t>
          </a: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0" kern="1200" dirty="0">
              <a:solidFill>
                <a:schemeClr val="tx1"/>
              </a:solidFill>
              <a:latin typeface="Calibri" panose="020F0502020204030204"/>
            </a:rPr>
            <a:t> June, July, and August- Summer focus</a:t>
          </a:r>
          <a:endParaRPr lang="en-US" sz="1200" b="0" kern="1200" dirty="0">
            <a:solidFill>
              <a:schemeClr val="tx1"/>
            </a:solidFill>
          </a:endParaRP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0" kern="1200" dirty="0">
              <a:latin typeface="Calibri" panose="020F0502020204030204"/>
            </a:rPr>
            <a:t> </a:t>
          </a:r>
          <a:r>
            <a:rPr lang="en-US" sz="1200" b="0" kern="1200" dirty="0"/>
            <a:t>Consider using a Grand Rounds time slot</a:t>
          </a:r>
        </a:p>
      </dsp:txBody>
      <dsp:txXfrm>
        <a:off x="3316376" y="2019199"/>
        <a:ext cx="2475117" cy="2475117"/>
      </dsp:txXfrm>
    </dsp:sp>
    <dsp:sp modelId="{A35AFF8D-434F-45AE-B678-42454849FFC5}">
      <dsp:nvSpPr>
        <dsp:cNvPr id="0" name=""/>
        <dsp:cNvSpPr/>
      </dsp:nvSpPr>
      <dsp:spPr>
        <a:xfrm>
          <a:off x="5604039" y="1506586"/>
          <a:ext cx="3500343" cy="3500343"/>
        </a:xfrm>
        <a:prstGeom prst="ellipse">
          <a:avLst/>
        </a:prstGeom>
        <a:solidFill>
          <a:schemeClr val="accent3">
            <a:alpha val="50000"/>
            <a:hueOff val="1549914"/>
            <a:satOff val="7134"/>
            <a:lumOff val="-1202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92636" tIns="20320" rIns="192636" bIns="20320" numCol="1" spcCol="1270" anchor="ctr" anchorCtr="1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dirty="0">
              <a:latin typeface="Calibri" panose="020F0502020204030204"/>
            </a:rPr>
            <a:t> Connect/ Invite Patients </a:t>
          </a: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PP Leader Rounds</a:t>
          </a:r>
          <a:endParaRPr lang="en-US" sz="1200" kern="1200" dirty="0"/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Ask OB offices / clinics / midwives/ doulas / lactation counselors / social workers: to each invite 2-3  postpartum pts, invite NICU moms.</a:t>
          </a:r>
        </a:p>
        <a:p>
          <a:pPr marL="114300" lvl="1" indent="-114300" algn="l" defTabSz="5334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latin typeface="Calibri" panose="020F0502020204030204"/>
            </a:rPr>
            <a:t>Community Outreach (invite doulas, community health worker, home visit program, community health clinic etc.)</a:t>
          </a:r>
        </a:p>
      </dsp:txBody>
      <dsp:txXfrm>
        <a:off x="6116652" y="2019199"/>
        <a:ext cx="2475117" cy="2475117"/>
      </dsp:txXfrm>
    </dsp:sp>
    <dsp:sp modelId="{23C263ED-262F-4056-B1CE-A1FFB48795DC}">
      <dsp:nvSpPr>
        <dsp:cNvPr id="0" name=""/>
        <dsp:cNvSpPr/>
      </dsp:nvSpPr>
      <dsp:spPr>
        <a:xfrm>
          <a:off x="8404314" y="1506586"/>
          <a:ext cx="3500343" cy="3500343"/>
        </a:xfrm>
        <a:prstGeom prst="ellipse">
          <a:avLst/>
        </a:prstGeom>
        <a:solidFill>
          <a:schemeClr val="accent3">
            <a:alpha val="50000"/>
            <a:hueOff val="2324871"/>
            <a:satOff val="10701"/>
            <a:lumOff val="-1803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92636" tIns="20320" rIns="192636" bIns="20320" numCol="1" spcCol="1270" anchor="ctr" anchorCtr="0">
          <a:noAutofit/>
        </a:bodyPr>
        <a:lstStyle/>
        <a:p>
          <a:pPr marL="0" lvl="0" indent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>
              <a:latin typeface="Calibri" panose="020F0502020204030204"/>
            </a:rPr>
            <a:t> Celebration of Respectful Care and Patient Voices Breakfast with clinical team members and patients! </a:t>
          </a:r>
          <a:endParaRPr lang="en-US" sz="1600" b="0" kern="1200" dirty="0">
            <a:latin typeface="Calibri" panose="020F0502020204030204"/>
          </a:endParaRPr>
        </a:p>
      </dsp:txBody>
      <dsp:txXfrm>
        <a:off x="8916927" y="2019199"/>
        <a:ext cx="2475117" cy="247511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3B75F9C-50FE-4FCB-89A5-E9B5AE2DE8FE}">
      <dsp:nvSpPr>
        <dsp:cNvPr id="0" name=""/>
        <dsp:cNvSpPr/>
      </dsp:nvSpPr>
      <dsp:spPr>
        <a:xfrm>
          <a:off x="0" y="689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B3D43C-53F9-46CC-A729-AA99DF6436EB}">
      <dsp:nvSpPr>
        <dsp:cNvPr id="0" name=""/>
        <dsp:cNvSpPr/>
      </dsp:nvSpPr>
      <dsp:spPr>
        <a:xfrm>
          <a:off x="0" y="689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Federal and state funded in-home, in-person Home Visiting programs for at-risk Mom’s, babies</a:t>
          </a:r>
        </a:p>
      </dsp:txBody>
      <dsp:txXfrm>
        <a:off x="0" y="689"/>
        <a:ext cx="6797675" cy="806933"/>
      </dsp:txXfrm>
    </dsp:sp>
    <dsp:sp modelId="{298DC184-8CD5-40D4-93E1-D839FFD2B944}">
      <dsp:nvSpPr>
        <dsp:cNvPr id="0" name=""/>
        <dsp:cNvSpPr/>
      </dsp:nvSpPr>
      <dsp:spPr>
        <a:xfrm>
          <a:off x="0" y="807622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9D8A330-28EC-4305-A94B-BACB2832A8C1}">
      <dsp:nvSpPr>
        <dsp:cNvPr id="0" name=""/>
        <dsp:cNvSpPr/>
      </dsp:nvSpPr>
      <dsp:spPr>
        <a:xfrm>
          <a:off x="0" y="807622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Program Goals:</a:t>
          </a:r>
        </a:p>
      </dsp:txBody>
      <dsp:txXfrm>
        <a:off x="0" y="807622"/>
        <a:ext cx="6797675" cy="806933"/>
      </dsp:txXfrm>
    </dsp:sp>
    <dsp:sp modelId="{3EEAF605-1302-451D-B20B-A93E266B62DC}">
      <dsp:nvSpPr>
        <dsp:cNvPr id="0" name=""/>
        <dsp:cNvSpPr/>
      </dsp:nvSpPr>
      <dsp:spPr>
        <a:xfrm>
          <a:off x="0" y="1614556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EB6B6EA-D3EE-4709-B15D-8A04423A038F}">
      <dsp:nvSpPr>
        <dsp:cNvPr id="0" name=""/>
        <dsp:cNvSpPr/>
      </dsp:nvSpPr>
      <dsp:spPr>
        <a:xfrm>
          <a:off x="0" y="1614556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1.  Improvement in health and well-being of Mom’s and their baby</a:t>
          </a:r>
        </a:p>
      </dsp:txBody>
      <dsp:txXfrm>
        <a:off x="0" y="1614556"/>
        <a:ext cx="6797675" cy="806933"/>
      </dsp:txXfrm>
    </dsp:sp>
    <dsp:sp modelId="{895757A7-943C-4CEC-885D-2FF047D70AA7}">
      <dsp:nvSpPr>
        <dsp:cNvPr id="0" name=""/>
        <dsp:cNvSpPr/>
      </dsp:nvSpPr>
      <dsp:spPr>
        <a:xfrm>
          <a:off x="0" y="2421489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5BDEA89-56A7-4B64-BC8D-9110C57E7ACA}">
      <dsp:nvSpPr>
        <dsp:cNvPr id="0" name=""/>
        <dsp:cNvSpPr/>
      </dsp:nvSpPr>
      <dsp:spPr>
        <a:xfrm>
          <a:off x="0" y="2421489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2. Provide education on topics related to health and well-being of Mom’s and baby</a:t>
          </a:r>
        </a:p>
      </dsp:txBody>
      <dsp:txXfrm>
        <a:off x="0" y="2421489"/>
        <a:ext cx="6797675" cy="806933"/>
      </dsp:txXfrm>
    </dsp:sp>
    <dsp:sp modelId="{F31F4FAC-020B-4EBC-AAFB-BE66D935409B}">
      <dsp:nvSpPr>
        <dsp:cNvPr id="0" name=""/>
        <dsp:cNvSpPr/>
      </dsp:nvSpPr>
      <dsp:spPr>
        <a:xfrm>
          <a:off x="0" y="3228422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C6EE131-0DB9-477C-9303-06F633257426}">
      <dsp:nvSpPr>
        <dsp:cNvPr id="0" name=""/>
        <dsp:cNvSpPr/>
      </dsp:nvSpPr>
      <dsp:spPr>
        <a:xfrm>
          <a:off x="0" y="3228422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3. Referrals to community supports</a:t>
          </a:r>
        </a:p>
      </dsp:txBody>
      <dsp:txXfrm>
        <a:off x="0" y="3228422"/>
        <a:ext cx="6797675" cy="806933"/>
      </dsp:txXfrm>
    </dsp:sp>
    <dsp:sp modelId="{0A7BFD2F-B979-488D-9E4A-7D3578F71877}">
      <dsp:nvSpPr>
        <dsp:cNvPr id="0" name=""/>
        <dsp:cNvSpPr/>
      </dsp:nvSpPr>
      <dsp:spPr>
        <a:xfrm>
          <a:off x="0" y="4035355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EA07B0C-A48D-47E4-911A-7FF39CE8DB3B}">
      <dsp:nvSpPr>
        <dsp:cNvPr id="0" name=""/>
        <dsp:cNvSpPr/>
      </dsp:nvSpPr>
      <dsp:spPr>
        <a:xfrm>
          <a:off x="0" y="4035355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4. Address Social Determinant’s of Health</a:t>
          </a:r>
        </a:p>
      </dsp:txBody>
      <dsp:txXfrm>
        <a:off x="0" y="4035355"/>
        <a:ext cx="6797675" cy="806933"/>
      </dsp:txXfrm>
    </dsp:sp>
    <dsp:sp modelId="{86ADB949-359D-4AD8-809D-1B48C490340B}">
      <dsp:nvSpPr>
        <dsp:cNvPr id="0" name=""/>
        <dsp:cNvSpPr/>
      </dsp:nvSpPr>
      <dsp:spPr>
        <a:xfrm>
          <a:off x="0" y="4842289"/>
          <a:ext cx="67976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01812B0-9B9A-47B5-947A-45B62A19C0AA}">
      <dsp:nvSpPr>
        <dsp:cNvPr id="0" name=""/>
        <dsp:cNvSpPr/>
      </dsp:nvSpPr>
      <dsp:spPr>
        <a:xfrm>
          <a:off x="0" y="4842289"/>
          <a:ext cx="6797675" cy="806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5. Support and empowerment</a:t>
          </a:r>
        </a:p>
      </dsp:txBody>
      <dsp:txXfrm>
        <a:off x="0" y="4842289"/>
        <a:ext cx="6797675" cy="80693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PictureStrips">
  <dgm:title val=""/>
  <dgm:desc val=""/>
  <dgm:catLst>
    <dgm:cat type="list" pri="12500"/>
    <dgm:cat type="picture" pri="13000"/>
    <dgm:cat type="pictureconvert" pri="130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40" srcId="0" destId="10" srcOrd="0" destOrd="0"/>
        <dgm:cxn modelId="5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  <dgm:cxn modelId="70" srcId="0" destId="40" srcOrd="2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snake">
          <dgm:param type="off" val="ctr"/>
        </dgm:alg>
      </dgm:if>
      <dgm:else name="Name3">
        <dgm:alg type="snake">
          <dgm:param type="off" val="ctr"/>
          <dgm:param type="grDir" val="tR"/>
        </dgm:alg>
      </dgm:else>
    </dgm:choose>
    <dgm:shape xmlns:r="http://schemas.openxmlformats.org/officeDocument/2006/relationships" r:blip="">
      <dgm:adjLst/>
    </dgm:shape>
    <dgm:constrLst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0.1"/>
      <dgm:constr type="h" for="ch" forName="sibTrans" refType="h" refFor="ch" refForName="composite" op="equ" fact="0.1"/>
      <dgm:constr type="w" for="ch" forName="sibTrans" refType="h" refFor="ch" refForName="sibTrans" op="equ"/>
    </dgm:constrLst>
    <dgm:forEach name="nodesForEach" axis="ch" ptType="node">
      <dgm:layoutNode name="composite">
        <dgm:alg type="composite">
          <dgm:param type="ar" val="3"/>
        </dgm:alg>
        <dgm:shape xmlns:r="http://schemas.openxmlformats.org/officeDocument/2006/relationships" r:blip="">
          <dgm:adjLst/>
        </dgm:shape>
        <dgm:choose name="Name4">
          <dgm:if name="Name5" func="var" arg="dir" op="equ" val="norm">
            <dgm:constrLst>
              <dgm:constr type="l" for="ch" forName="rect1" refType="w" fact="0.04"/>
              <dgm:constr type="t" for="ch" forName="rect1" refType="h" fact="0.13"/>
              <dgm:constr type="w" for="ch" forName="rect1" refType="w" fact="0.96"/>
              <dgm:constr type="h" for="ch" forName="rect1" refType="h" fact="0.9"/>
              <dgm:constr type="l" for="ch" forName="rect2" refType="w" fact="0"/>
              <dgm:constr type="t" for="ch" forName="rect2" refType="h" fact="0"/>
              <dgm:constr type="w" for="ch" forName="rect2" refType="w" fact="0.21"/>
              <dgm:constr type="h" for="ch" forName="rect2" refType="w" fact="0.315"/>
            </dgm:constrLst>
          </dgm:if>
          <dgm:else name="Name6">
            <dgm:constrLst>
              <dgm:constr type="l" for="ch" forName="rect1" refType="w" fact="0"/>
              <dgm:constr type="t" for="ch" forName="rect1" refType="h" fact="0.13"/>
              <dgm:constr type="w" for="ch" forName="rect1" refType="w" fact="0.96"/>
              <dgm:constr type="h" for="ch" forName="rect1" refType="h" fact="0.9"/>
              <dgm:constr type="l" for="ch" forName="rect2" refType="w" fact="0.79"/>
              <dgm:constr type="t" for="ch" forName="rect2" refType="h" fact="0"/>
              <dgm:constr type="w" for="ch" forName="rect2" refType="w" fact="0.21"/>
              <dgm:constr type="h" for="ch" forName="rect2" refType="w" fact="0.315"/>
            </dgm:constrLst>
          </dgm:else>
        </dgm:choose>
        <dgm:layoutNode name="rect1" styleLbl="trAlignAcc1">
          <dgm:varLst>
            <dgm:bulletEnabled val="1"/>
          </dgm:varLst>
          <dgm:alg type="tx">
            <dgm:param type="parTxLTRAlign" val="l"/>
          </dgm:alg>
          <dgm:shape xmlns:r="http://schemas.openxmlformats.org/officeDocument/2006/relationships" type="rect" r:blip="">
            <dgm:adjLst/>
          </dgm:shape>
          <dgm:presOf axis="desOrSelf" ptType="node"/>
          <dgm:choose name="Name7">
            <dgm:if name="Name8" func="var" arg="dir" op="equ" val="norm">
              <dgm:constrLst>
                <dgm:constr type="lMarg" refType="w" fact="0.6"/>
                <dgm:constr type="rMarg" refType="primFontSz" fact="0.3"/>
                <dgm:constr type="tMarg" refType="primFontSz" fact="0.3"/>
                <dgm:constr type="bMarg" refType="primFontSz" fact="0.3"/>
              </dgm:constrLst>
            </dgm:if>
            <dgm:else name="Name9">
              <dgm:constrLst>
                <dgm:constr type="lMarg" refType="primFontSz" fact="0.3"/>
                <dgm:constr type="rMarg" refType="w" fact="0.6"/>
                <dgm:constr type="tMarg" refType="primFontSz" fact="0.3"/>
                <dgm:constr type="bMarg" refType="primFontSz" fact="0.3"/>
              </dgm:constrLst>
            </dgm:else>
          </dgm:choose>
          <dgm:ruleLst>
            <dgm:rule type="primFontSz" val="5" fact="NaN" max="NaN"/>
          </dgm:ruleLst>
        </dgm:layoutNode>
        <dgm:layoutNode name="rect2" styleLbl="fgImgPlace1">
          <dgm:alg type="sp"/>
          <dgm:shape xmlns:r="http://schemas.openxmlformats.org/officeDocument/2006/relationships" type="rect" r:blip="" blipPhldr="1">
            <dgm:adjLst/>
          </dgm:shape>
          <dgm:presOf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enn3">
  <dgm:title val=""/>
  <dgm:desc val=""/>
  <dgm:catLst>
    <dgm:cat type="relationship" pri="2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>
          <dgm:param type="fallback" val="2D"/>
        </dgm:alg>
      </dgm:if>
      <dgm:else name="Name3">
        <dgm:alg type="lin">
          <dgm:param type="fallback" val="2D"/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refType="w" refFor="ch" refPtType="node"/>
      <dgm:constr type="w" for="ch" forName="space" refType="w" refFor="ch" refPtType="node" fact="-0.2"/>
      <dgm:constr type="primFontSz" for="ch" ptType="node" op="equ" val="65"/>
    </dgm:constrLst>
    <dgm:ruleLst/>
    <dgm:forEach name="Name4" axis="ch" ptType="node">
      <dgm:layoutNode name="Name5" styleLbl="vennNode1">
        <dgm:varLst>
          <dgm:bulletEnabled val="1"/>
        </dgm:varLst>
        <dgm:alg type="tx">
          <dgm:param type="txAnchorVertCh" val="mid"/>
          <dgm:param type="txAnchorHorzCh" val="ctr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tMarg" refType="primFontSz" fact="0.1"/>
          <dgm:constr type="bMarg" refType="primFontSz" fact="0.1"/>
          <dgm:constr type="lMarg" refType="w" fact="0.156"/>
          <dgm:constr type="rMarg" refType="w" fact="0.156"/>
        </dgm:constrLst>
        <dgm:ruleLst>
          <dgm:rule type="primFontSz" val="5" fact="NaN" max="NaN"/>
        </dgm:ruleLst>
      </dgm:layoutNode>
      <dgm:forEach name="Name6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0.41591</cdr:x>
      <cdr:y>0.54128</cdr:y>
    </cdr:from>
    <cdr:to>
      <cdr:x>0.47896</cdr:x>
      <cdr:y>0.64478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B9D874CA-C7EF-EE08-AE4C-BE044219F09F}"/>
            </a:ext>
          </a:extLst>
        </cdr:cNvPr>
        <cdr:cNvSpPr txBox="1"/>
      </cdr:nvSpPr>
      <cdr:spPr>
        <a:xfrm xmlns:a="http://schemas.openxmlformats.org/drawingml/2006/main">
          <a:off x="2300728" y="2748249"/>
          <a:ext cx="348792" cy="52554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/>
            <a:t>32</a:t>
          </a:r>
        </a:p>
      </cdr:txBody>
    </cdr:sp>
  </cdr:relSizeAnchor>
  <cdr:relSizeAnchor xmlns:cdr="http://schemas.openxmlformats.org/drawingml/2006/chartDrawing">
    <cdr:from>
      <cdr:x>0.57993</cdr:x>
      <cdr:y>0.55556</cdr:y>
    </cdr:from>
    <cdr:to>
      <cdr:x>0.65662</cdr:x>
      <cdr:y>0.64873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208D8D5F-789C-A735-F58B-E554F02CC963}"/>
            </a:ext>
          </a:extLst>
        </cdr:cNvPr>
        <cdr:cNvSpPr txBox="1"/>
      </cdr:nvSpPr>
      <cdr:spPr>
        <a:xfrm xmlns:a="http://schemas.openxmlformats.org/drawingml/2006/main">
          <a:off x="3208059" y="2820800"/>
          <a:ext cx="424206" cy="47302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/>
            <a:t>29</a:t>
          </a:r>
        </a:p>
      </cdr:txBody>
    </cdr:sp>
  </cdr:relSizeAnchor>
  <cdr:relSizeAnchor xmlns:cdr="http://schemas.openxmlformats.org/drawingml/2006/chartDrawing">
    <cdr:from>
      <cdr:x>0.73416</cdr:x>
      <cdr:y>0.37657</cdr:y>
    </cdr:from>
    <cdr:to>
      <cdr:x>0.89946</cdr:x>
      <cdr:y>0.55666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ABB89CED-CAEA-BB5A-0C4C-74C897F01FEA}"/>
            </a:ext>
          </a:extLst>
        </cdr:cNvPr>
        <cdr:cNvSpPr txBox="1"/>
      </cdr:nvSpPr>
      <cdr:spPr>
        <a:xfrm xmlns:a="http://schemas.openxmlformats.org/drawingml/2006/main">
          <a:off x="4061186" y="191195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/>
            <a:t>50</a:t>
          </a:r>
        </a:p>
      </cdr:txBody>
    </cdr:sp>
  </cdr:relSizeAnchor>
  <cdr:relSizeAnchor xmlns:cdr="http://schemas.openxmlformats.org/drawingml/2006/chartDrawing">
    <cdr:from>
      <cdr:x>0.8773</cdr:x>
      <cdr:y>0.06498</cdr:y>
    </cdr:from>
    <cdr:to>
      <cdr:x>0.97444</cdr:x>
      <cdr:y>0.13925</cdr:y>
    </cdr:to>
    <cdr:sp macro="" textlink="">
      <cdr:nvSpPr>
        <cdr:cNvPr id="5" name="TextBox 4">
          <a:extLst xmlns:a="http://schemas.openxmlformats.org/drawingml/2006/main">
            <a:ext uri="{FF2B5EF4-FFF2-40B4-BE49-F238E27FC236}">
              <a16:creationId xmlns:a16="http://schemas.microsoft.com/office/drawing/2014/main" id="{E2F87883-32F5-7D4B-E3EA-F4705D4627A6}"/>
            </a:ext>
          </a:extLst>
        </cdr:cNvPr>
        <cdr:cNvSpPr txBox="1"/>
      </cdr:nvSpPr>
      <cdr:spPr>
        <a:xfrm xmlns:a="http://schemas.openxmlformats.org/drawingml/2006/main">
          <a:off x="4853041" y="329940"/>
          <a:ext cx="537329" cy="37707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/>
            <a:t>84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7" name="Google Shape;1192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28" name="Google Shape;1192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29" name="Google Shape;11929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Google Shape;12675;p118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6" name="Google Shape;12676;p1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1" name="Google Shape;12681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82" name="Google Shape;12682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p119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8" name="Google Shape;12688;p1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76EA84B-CF85-4E53-84D7-E104F809F889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72815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4" name="Google Shape;12694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695" name="Google Shape;12695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p1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01" name="Google Shape;12701;p119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New language on sustaining birth equity work – requiring SMM data and NTSV data, patient/community engagement </a:t>
            </a: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Infrastructure in place to continue equity work – things in place to actively do work together </a:t>
            </a:r>
            <a:endParaRPr/>
          </a:p>
        </p:txBody>
      </p:sp>
      <p:sp>
        <p:nvSpPr>
          <p:cNvPr id="12702" name="Google Shape;12702;p119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41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11" name="Google Shape;12711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12" name="Google Shape;12712;p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43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45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5" name="Google Shape;1193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36" name="Google Shape;1193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37" name="Google Shape;11937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2" name="Google Shape;11962;p11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1963" name="Google Shape;11963;p1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5" name="Google Shape;12085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086" name="Google Shape;1208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371725" y="538163"/>
            <a:ext cx="4787900" cy="26924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Optimize race/ethnicity data collection and review key maternal quality data by race, ethnicity and Medicaid status</a:t>
            </a:r>
          </a:p>
          <a:p>
            <a:r>
              <a:rPr lang="en-US" dirty="0"/>
              <a:t>Universal social determinants of health screening tool (prenatal/L&amp;D) with system for linkage to appropriate resources </a:t>
            </a:r>
          </a:p>
          <a:p>
            <a:r>
              <a:rPr lang="en-US" dirty="0"/>
              <a:t>Share respectful care practices on L&amp;D and survey patients before discharge on their care experience (using the PREM tool) for feedback</a:t>
            </a:r>
          </a:p>
          <a:p>
            <a:r>
              <a:rPr lang="en-US" dirty="0"/>
              <a:t>Engage patients and community members for input on quality improvement efforts</a:t>
            </a:r>
          </a:p>
          <a:p>
            <a:r>
              <a:rPr lang="en-US" dirty="0"/>
              <a:t>Standardize postpartum safety education and schedule early postpartum follow up prior to hospital discharge</a:t>
            </a:r>
          </a:p>
          <a:p>
            <a:r>
              <a:rPr lang="en-US" dirty="0"/>
              <a:t>Implicit Bias / Respectful Care training for providers, nurses and other staff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93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BC8628B-D017-4ABD-84D4-3F37B064EA7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pPr marL="0" marR="0" lvl="0" indent="0" algn="r" defTabSz="9393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2366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8" name="Google Shape;12168;p11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9" name="Google Shape;12169;p1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6" name="Google Shape;12176;p1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77" name="Google Shape;12177;p11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178" name="Google Shape;12178;p114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4" name="Google Shape;12204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05" name="Google Shape;12205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2206" name="Google Shape;12206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5" name="Google Shape;12265;p11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266" name="Google Shape;12266;p1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0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4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4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.xml"/></Relationships>
</file>

<file path=ppt/slideLayouts/_rels/slideLayout1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2.xml"/></Relationships>
</file>

<file path=ppt/slideLayouts/_rels/slideLayout1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3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3.xml"/><Relationship Id="rId6" Type="http://schemas.openxmlformats.org/officeDocument/2006/relationships/image" Target="../media/image83.emf"/><Relationship Id="rId5" Type="http://schemas.openxmlformats.org/officeDocument/2006/relationships/image" Target="../media/image82.emf"/><Relationship Id="rId4" Type="http://schemas.openxmlformats.org/officeDocument/2006/relationships/image" Target="../media/image81.emf"/></Relationships>
</file>

<file path=ppt/slideLayouts/_rels/slideLayout132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7" Type="http://schemas.openxmlformats.org/officeDocument/2006/relationships/image" Target="../media/image37.jp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81.emf"/><Relationship Id="rId4" Type="http://schemas.openxmlformats.org/officeDocument/2006/relationships/oleObject" Target="../embeddings/oleObject2.bin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6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6.xml"/></Relationships>
</file>

<file path=ppt/slideLayouts/_rels/slideLayout13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6.xml"/><Relationship Id="rId6" Type="http://schemas.openxmlformats.org/officeDocument/2006/relationships/image" Target="../media/image83.emf"/><Relationship Id="rId5" Type="http://schemas.openxmlformats.org/officeDocument/2006/relationships/image" Target="../media/image82.emf"/><Relationship Id="rId4" Type="http://schemas.openxmlformats.org/officeDocument/2006/relationships/image" Target="../media/image81.emf"/></Relationships>
</file>

<file path=ppt/slideLayouts/_rels/slideLayout133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7" Type="http://schemas.openxmlformats.org/officeDocument/2006/relationships/image" Target="../media/image85.jpe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81.emf"/><Relationship Id="rId4" Type="http://schemas.openxmlformats.org/officeDocument/2006/relationships/oleObject" Target="../embeddings/oleObject5.bin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6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6.xml"/></Relationships>
</file>

<file path=ppt/slideLayouts/_rels/slideLayout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7" Type="http://schemas.openxmlformats.org/officeDocument/2006/relationships/image" Target="../media/image56.jp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81.emf"/><Relationship Id="rId4" Type="http://schemas.openxmlformats.org/officeDocument/2006/relationships/oleObject" Target="../embeddings/oleObject7.bin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6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6.xml"/></Relationships>
</file>

<file path=ppt/slideLayouts/_rels/slideLayout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6.xml"/></Relationships>
</file>

<file path=ppt/slideLayouts/_rels/slideLayout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6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6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6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6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6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6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6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6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6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1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6.xml"/></Relationships>
</file>

<file path=ppt/slideLayouts/_rels/slideLayout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2.xml"/></Relationships>
</file>

<file path=ppt/slideLayouts/_rels/slideLayout1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4.svg"/></Relationships>
</file>

<file path=ppt/slideLayouts/_rels/slideLayout1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6.svg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7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Master" Target="../slideMasters/slideMaster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9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7" name="Google Shape;10347;p1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48" name="Google Shape;10348;p1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1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1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51" name="Google Shape;10351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52" name="Google Shape;10352;p1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3" name="Google Shape;10353;p1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1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56" name="Google Shape;10356;p1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57" name="Google Shape;10357;p1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58" name="Google Shape;10358;p1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361" name="Google Shape;10361;p1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1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p1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5" name="Google Shape;10365;p1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6" name="Google Shape;10366;p1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7" name="Google Shape;10367;p1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8" name="Google Shape;10368;p1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9" name="Google Shape;10369;p1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70" name="Google Shape;10370;p1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1" name="Google Shape;10371;p1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2" name="Google Shape;10372;p1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3" name="Google Shape;10373;p1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74" name="Google Shape;10374;p13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Google Shape;10376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8" name="Google Shape;10378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9" name="Google Shape;10379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0" name="Google Shape;10380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81" name="Google Shape;10381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82" name="Google Shape;10382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3" name="Google Shape;10383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4" name="Google Shape;10384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5" name="Google Shape;10385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6" name="Google Shape;10386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87" name="Google Shape;10387;p1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9" name="Google Shape;10389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0" name="Google Shape;10390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1" name="Google Shape;10391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2" name="Google Shape;10392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94" name="Google Shape;10394;p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5" name="Google Shape;10395;p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6" name="Google Shape;10396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7" name="Google Shape;10397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8" name="Google Shape;10398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0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0" name="Google Shape;10400;p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p9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02" name="Google Shape;10402;p9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03" name="Google Shape;10403;p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4" name="Google Shape;10404;p9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5" name="Google Shape;10405;p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6" name="Google Shape;10406;p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07" name="Google Shape;10407;p9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8" name="Google Shape;10408;p9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9" name="Google Shape;10409;p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0" name="Google Shape;10410;p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Google Shape;10412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3" name="Google Shape;10413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4" name="Google Shape;10414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15" name="Google Shape;10415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17" name="Google Shape;10417;p1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8" name="Google Shape;10418;p13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9" name="Google Shape;10419;p13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0" name="Google Shape;10420;p1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21" name="Google Shape;10421;p1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2" name="Google Shape;10422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3" name="Google Shape;10423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4" name="Google Shape;10424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6" name="Google Shape;10426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27" name="Google Shape;10427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8" name="Google Shape;10428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9" name="Google Shape;10429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31" name="Google Shape;10431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2" name="Google Shape;10432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3" name="Google Shape;10433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4" name="Google Shape;10434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6" name="Google Shape;10436;p9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37" name="Google Shape;10437;p9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9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9" name="Google Shape;10439;p9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0" name="Google Shape;10440;p9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1" name="Google Shape;10441;p9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42" name="Google Shape;10442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3" name="Google Shape;10443;p9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" name="Google Shape;10445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6" name="Google Shape;10446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7" name="Google Shape;10447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8" name="Google Shape;10448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9" name="Google Shape;10449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0" name="Google Shape;10450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1" name="Google Shape;10451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0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4" name="Google Shape;10454;p136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5" name="Google Shape;10455;p136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456" name="Google Shape;10456;p136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0457" name="Google Shape;10457;p136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136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459" name="Google Shape;10459;p1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1" name="Google Shape;10461;p8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62" name="Google Shape;10462;p8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8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65" name="Google Shape;10465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66" name="Google Shape;10466;p8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7" name="Google Shape;10467;p8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9" name="Google Shape;10469;p8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70" name="Google Shape;10470;p8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71" name="Google Shape;10471;p8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72" name="Google Shape;10472;p8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8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4" name="Google Shape;10474;p8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475" name="Google Shape;10475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8" name="Google Shape;10478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9" name="Google Shape;10479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80" name="Google Shape;10480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81" name="Google Shape;10481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82" name="Google Shape;10482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4" name="Google Shape;10484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10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6" name="Google Shape;10486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7" name="Google Shape;10487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8" name="Google Shape;10488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9" name="Google Shape;10489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91" name="Google Shape;10491;p1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2" name="Google Shape;10492;p1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3" name="Google Shape;10493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4" name="Google Shape;10494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5" name="Google Shape;10495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p1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8" name="Google Shape;10498;p1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99" name="Google Shape;10499;p1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0" name="Google Shape;10500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1" name="Google Shape;10501;p1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2" name="Google Shape;10502;p1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1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04" name="Google Shape;10504;p1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5" name="Google Shape;10505;p1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6" name="Google Shape;10506;p1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7" name="Google Shape;10507;p1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p1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0" name="Google Shape;10510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1" name="Google Shape;10511;p1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12" name="Google Shape;10512;p1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3" name="Google Shape;10513;p1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14" name="Google Shape;10514;p1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5" name="Google Shape;10515;p1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6" name="Google Shape;10516;p1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7" name="Google Shape;10517;p1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8" name="Google Shape;10518;p1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9" name="Google Shape;10519;p1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0" name="Google Shape;10520;p1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1" name="Google Shape;10521;p1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" name="Google Shape;10523;p1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p13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5" name="Google Shape;10525;p13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6" name="Google Shape;10526;p1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7" name="Google Shape;10527;p1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8" name="Google Shape;10528;p1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9" name="Google Shape;10529;p1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30" name="Google Shape;10530;p1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31" name="Google Shape;10531;p1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2" name="Google Shape;10532;p1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3" name="Google Shape;10533;p1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34" name="Google Shape;10534;p13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6" name="Google Shape;10536;p1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37" name="Google Shape;10537;p1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39" name="Google Shape;10539;p1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p1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1" name="Google Shape;10541;p1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42" name="Google Shape;10542;p1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43" name="Google Shape;10543;p1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5" name="Google Shape;10545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6" name="Google Shape;10546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7" name="Google Shape;10547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8" name="Google Shape;10548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9" name="Google Shape;10549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50" name="Google Shape;10550;p13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1" name="Google Shape;10551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2" name="Google Shape;10552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3" name="Google Shape;10553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5" name="Google Shape;10555;p13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6" name="Google Shape;10556;p1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7" name="Google Shape;10557;p1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8" name="Google Shape;10558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9" name="Google Shape;10559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0" name="Google Shape;10560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1" name="Google Shape;10561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62" name="Google Shape;10562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3" name="Google Shape;10563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64" name="Google Shape;10564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5" name="Google Shape;10565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66" name="Google Shape;10566;p1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p13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9" name="Google Shape;10569;p13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0" name="Google Shape;10570;p13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1" name="Google Shape;10571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2" name="Google Shape;10572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3" name="Google Shape;10573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74" name="Google Shape;10574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75" name="Google Shape;10575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6" name="Google Shape;10576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77" name="Google Shape;10577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8" name="Google Shape;10578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79" name="Google Shape;10579;p13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13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p13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3" name="Google Shape;10583;p1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84" name="Google Shape;10584;p13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5" name="Google Shape;10585;p13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586" name="Google Shape;10586;p13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7" name="Google Shape;10587;p13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8" name="Google Shape;10588;p13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p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0" name="Google Shape;10590;p13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591" name="Google Shape;10591;p1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1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4" name="Google Shape;10594;p1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5" name="Google Shape;10595;p1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6" name="Google Shape;10596;p1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7" name="Google Shape;10597;p1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8" name="Google Shape;10598;p1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99" name="Google Shape;10599;p1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00" name="Google Shape;10600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1" name="Google Shape;10601;p1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02" name="Google Shape;10602;p1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04" name="Google Shape;10604;p13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6" name="Google Shape;10606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7" name="Google Shape;10607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8" name="Google Shape;10608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9" name="Google Shape;10609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0" name="Google Shape;10610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1" name="Google Shape;10611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2" name="Google Shape;10612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3" name="Google Shape;10613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Google Shape;10615;p13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p13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7" name="Google Shape;10617;p13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8" name="Google Shape;10618;p1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9" name="Google Shape;10619;p1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0" name="Google Shape;10620;p1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1" name="Google Shape;10621;p1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2" name="Google Shape;10622;p1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3" name="Google Shape;10623;p1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24" name="Google Shape;10624;p1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25" name="Google Shape;10625;p1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26" name="Google Shape;10626;p13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8" name="Google Shape;10628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9" name="Google Shape;10629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1" name="Google Shape;10631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2" name="Google Shape;10632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3" name="Google Shape;10633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4" name="Google Shape;10634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35" name="Google Shape;10635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6" name="Google Shape;10636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7" name="Google Shape;10637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38" name="Google Shape;10638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39" name="Google Shape;10639;p1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4" name="Google Shape;10644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45" name="Google Shape;10645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6" name="Google Shape;10646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47" name="Google Shape;10647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48" name="Google Shape;10648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49" name="Google Shape;10649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50" name="Google Shape;10650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51" name="Google Shape;10651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52" name="Google Shape;10652;p1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5" name="Google Shape;10655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6" name="Google Shape;10656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7" name="Google Shape;10657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8" name="Google Shape;10658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9" name="Google Shape;10659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0" name="Google Shape;10660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61" name="Google Shape;10661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2" name="Google Shape;10662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63" name="Google Shape;10663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64" name="Google Shape;10664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65" name="Google Shape;10665;p13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p7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7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p7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70" name="Google Shape;10670;p7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71" name="Google Shape;10671;p7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72" name="Google Shape;10672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7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74" name="Google Shape;10674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6" name="Google Shape;10676;p8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77" name="Google Shape;10677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80" name="Google Shape;10680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81" name="Google Shape;10681;p8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2" name="Google Shape;10682;p8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Google Shape;10684;p7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85" name="Google Shape;10685;p7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86" name="Google Shape;10686;p7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87" name="Google Shape;10687;p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89" name="Google Shape;10689;p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90" name="Google Shape;10690;p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0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2" name="Google Shape;10692;p1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3" name="Google Shape;10693;p1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5" name="Google Shape;10695;p1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6" name="Google Shape;10696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7" name="Google Shape;10697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98" name="Google Shape;10698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9" name="Google Shape;10699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0" name="Google Shape;10700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1" name="Google Shape;10701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2" name="Google Shape;10702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3" name="Google Shape;10703;p1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5" name="Google Shape;10705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06" name="Google Shape;10706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7" name="Google Shape;10707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8" name="Google Shape;10708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9" name="Google Shape;10709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10" name="Google Shape;10710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2" name="Google Shape;10712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3" name="Google Shape;10713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4" name="Google Shape;10714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8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8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18" name="Google Shape;10718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19" name="Google Shape;10719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0" name="Google Shape;10720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1" name="Google Shape;10721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22" name="Google Shape;10722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23" name="Google Shape;10723;p8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4" name="Google Shape;10724;p8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5" name="Google Shape;1072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6" name="Google Shape;1072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29" name="Google Shape;10729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0" name="Google Shape;10730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31" name="Google Shape;10731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32" name="Google Shape;10732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33" name="Google Shape;10733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5" name="Google Shape;10735;p1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6" name="Google Shape;10736;p1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7" name="Google Shape;10737;p1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8" name="Google Shape;10738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9" name="Google Shape;1073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0" name="Google Shape;10740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2" name="Google Shape;10742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3" name="Google Shape;10743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4" name="Google Shape;10744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5" name="Google Shape;10745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46" name="Google Shape;10746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47" name="Google Shape;10747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9" name="Google Shape;10749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0" name="Google Shape;10750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" name="Google Shape;10752;p1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53" name="Google Shape;10753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5" name="Google Shape;10755;p1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6" name="Google Shape;10756;p1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7" name="Google Shape;10757;p1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58" name="Google Shape;10758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9" name="Google Shape;10759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2" name="Google Shape;10762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3" name="Google Shape;10763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4" name="Google Shape;10764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5" name="Google Shape;10765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6" name="Google Shape;10766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67" name="Google Shape;10767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68" name="Google Shape;10768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13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p13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2" name="Google Shape;10772;p13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73" name="Google Shape;10773;p13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74" name="Google Shape;10774;p13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75" name="Google Shape;10775;p1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3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77" name="Google Shape;10777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p1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80" name="Google Shape;10780;p1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83" name="Google Shape;10783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84" name="Google Shape;10784;p1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1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p13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88" name="Google Shape;10788;p13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89" name="Google Shape;10789;p13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90" name="Google Shape;10790;p13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3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92" name="Google Shape;10792;p13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793" name="Google Shape;10793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1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6" name="Google Shape;10796;p1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7" name="Google Shape;10797;p1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1" name="Google Shape;10801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2" name="Google Shape;10802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3" name="Google Shape;10803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04" name="Google Shape;10804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5" name="Google Shape;10805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06" name="Google Shape;10806;p13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8" name="Google Shape;10808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9" name="Google Shape;1080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0" name="Google Shape;10810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1" name="Google Shape;10811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2" name="Google Shape;10812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13" name="Google Shape;10813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4" name="Google Shape;10814;p1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5" name="Google Shape;10815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6" name="Google Shape;10816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7" name="Google Shape;10817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9" name="Google Shape;10819;p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0" name="Google Shape;10820;p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21" name="Google Shape;108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2" name="Google Shape;108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3" name="Google Shape;108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4" name="Google Shape;108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5" name="Google Shape;108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26" name="Google Shape;10826;p1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7" name="Google Shape;10827;p1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8" name="Google Shape;10828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9" name="Google Shape;1082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0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1" name="Google Shape;10831;p9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2" name="Google Shape;10832;p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3" name="Google Shape;10833;p9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4" name="Google Shape;10834;p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5" name="Google Shape;10835;p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36" name="Google Shape;10836;p9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7" name="Google Shape;10837;p9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38" name="Google Shape;10838;p9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9" name="Google Shape;10839;p9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40" name="Google Shape;10840;p9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1" name="Google Shape;10841;p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2" name="Google Shape;10842;p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3" name="Google Shape;10843;p9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5" name="Google Shape;10845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6" name="Google Shape;10846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7" name="Google Shape;10847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8" name="Google Shape;10848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49" name="Google Shape;10849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50" name="Google Shape;10850;p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1" name="Google Shape;10851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52" name="Google Shape;10852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53" name="Google Shape;10853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0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5" name="Google Shape;10855;p9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6" name="Google Shape;10856;p9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9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58" name="Google Shape;10858;p9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9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0" name="Google Shape;10860;p9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61" name="Google Shape;10861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62" name="Google Shape;10862;p9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" name="Google Shape;10864;p1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p1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p1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p1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68" name="Google Shape;10868;p1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p1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70" name="Google Shape;10870;p1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1" name="Google Shape;10871;p1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0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3" name="Google Shape;10873;p13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4" name="Google Shape;10874;p1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5" name="Google Shape;10875;p1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6" name="Google Shape;10876;p1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7" name="Google Shape;10877;p1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8" name="Google Shape;10878;p1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9" name="Google Shape;10879;p1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80" name="Google Shape;10880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1" name="Google Shape;10881;p1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82" name="Google Shape;10882;p1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3" name="Google Shape;10883;p1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84" name="Google Shape;10884;p13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0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6" name="Google Shape;10886;p1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8" name="Google Shape;10888;p1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9" name="Google Shape;10889;p1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0" name="Google Shape;10890;p1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1" name="Google Shape;10891;p1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92" name="Google Shape;10892;p1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93" name="Google Shape;10893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4" name="Google Shape;10894;p1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5" name="Google Shape;10895;p1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6" name="Google Shape;10896;p1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97" name="Google Shape;10897;p1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0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9" name="Google Shape;10899;p1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0" name="Google Shape;10900;p1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p1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p1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p1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p1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05" name="Google Shape;10905;p1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06" name="Google Shape;10906;p1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7" name="Google Shape;10907;p1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8" name="Google Shape;10908;p1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9" name="Google Shape;10909;p1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10" name="Google Shape;10910;p1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2" name="Google Shape;10912;p8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3" name="Google Shape;10913;p8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4" name="Google Shape;10914;p8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15" name="Google Shape;10915;p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16" name="Google Shape;10916;p8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7" name="Google Shape;10917;p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19" name="Google Shape;10919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0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1" name="Google Shape;10921;p8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22" name="Google Shape;10922;p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5" name="Google Shape;10925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26" name="Google Shape;10926;p8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7" name="Google Shape;10927;p8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p8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30" name="Google Shape;10930;p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31" name="Google Shape;10931;p8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32" name="Google Shape;10932;p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34" name="Google Shape;10934;p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35" name="Google Shape;10935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7" name="Google Shape;10937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8" name="Google Shape;10938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9" name="Google Shape;10939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0" name="Google Shape;10940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1" name="Google Shape;10941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2" name="Google Shape;10942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43" name="Google Shape;10943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44" name="Google Shape;10944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5" name="Google Shape;10945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46" name="Google Shape;10946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7" name="Google Shape;10947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48" name="Google Shape;10948;p1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0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0" name="Google Shape;10950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1" name="Google Shape;10951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3" name="Google Shape;10953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4" name="Google Shape;10954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5" name="Google Shape;10955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6" name="Google Shape;10956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57" name="Google Shape;10957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8" name="Google Shape;10958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59" name="Google Shape;10959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0" name="Google Shape;10960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61" name="Google Shape;10961;p1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0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3" name="Google Shape;10963;p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64" name="Google Shape;10964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5" name="Google Shape;10965;p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66" name="Google Shape;10966;p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7" name="Google Shape;10967;p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68" name="Google Shape;10968;p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0" name="Google Shape;10970;p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1" name="Google Shape;10971;p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72" name="Google Shape;10972;p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5" name="Google Shape;10975;p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76" name="Google Shape;10976;p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7" name="Google Shape;10977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78" name="Google Shape;10978;p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79" name="Google Shape;10979;p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0" name="Google Shape;10980;p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81" name="Google Shape;10981;p8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2" name="Google Shape;10982;p8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83" name="Google Shape;10983;p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4" name="Google Shape;10984;p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6" name="Google Shape;10986;p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7" name="Google Shape;10987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8" name="Google Shape;10988;p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89" name="Google Shape;10989;p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0" name="Google Shape;10990;p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91" name="Google Shape;10991;p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2" name="Google Shape;10992;p8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3" name="Google Shape;10993;p8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4" name="Google Shape;10994;p8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5" name="Google Shape;10995;p8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6" name="Google Shape;10996;p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97" name="Google Shape;10997;p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98" name="Google Shape;10998;p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00" name="Google Shape;11000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01" name="Google Shape;11001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02" name="Google Shape;11002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3" name="Google Shape;11003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4" name="Google Shape;11004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05" name="Google Shape;11005;p8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7" name="Google Shape;11007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08" name="Google Shape;11008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0" name="Google Shape;11010;p8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011" name="Google Shape;11011;p8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8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13" name="Google Shape;11013;p8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p8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5" name="Google Shape;11015;p8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16" name="Google Shape;11016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17" name="Google Shape;11017;p8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9" name="Google Shape;11019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0" name="Google Shape;11020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1" name="Google Shape;11021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22" name="Google Shape;11022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23" name="Google Shape;11023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4" name="Google Shape;11024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25" name="Google Shape;11025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6" name="Google Shape;11026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13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9" name="Google Shape;11029;p13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0" name="Google Shape;11030;p13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31" name="Google Shape;11031;p13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32" name="Google Shape;11032;p13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33" name="Google Shape;11033;p1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3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35" name="Google Shape;11035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7" name="Google Shape;11037;p13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38" name="Google Shape;11038;p13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3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3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41" name="Google Shape;11041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2" name="Google Shape;11042;p13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3" name="Google Shape;11043;p13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p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6" name="Google Shape;11046;p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7" name="Google Shape;11047;p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8" name="Google Shape;11048;p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0" name="Google Shape;11050;p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51" name="Google Shape;11051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Google Shape;11053;p1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4" name="Google Shape;11054;p1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6" name="Google Shape;11056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7" name="Google Shape;11057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58" name="Google Shape;11058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0" name="Google Shape;11060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1" name="Google Shape;11061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2" name="Google Shape;11062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3" name="Google Shape;11063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064" name="Google Shape;11064;p13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6" name="Google Shape;11066;p1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7" name="Google Shape;11067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8" name="Google Shape;11068;p1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9" name="Google Shape;11069;p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0" name="Google Shape;11070;p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71" name="Google Shape;11071;p1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3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p1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p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p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7" name="Google Shape;11077;p1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79" name="Google Shape;11079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80" name="Google Shape;11080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1" name="Google Shape;11081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2" name="Google Shape;11082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84" name="Google Shape;11084;p13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5" name="Google Shape;11085;p13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6" name="Google Shape;11086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7" name="Google Shape;11087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1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90" name="Google Shape;11090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1" name="Google Shape;11091;p1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92" name="Google Shape;11092;p1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3" name="Google Shape;11093;p1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94" name="Google Shape;11094;p1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p13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6" name="Google Shape;11096;p13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7" name="Google Shape;11097;p13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8" name="Google Shape;11098;p13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9" name="Google Shape;11099;p13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0" name="Google Shape;11100;p1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1" name="Google Shape;11101;p1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3" name="Google Shape;11103;p1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04" name="Google Shape;11104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5" name="Google Shape;11105;p1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06" name="Google Shape;11106;p1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p1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08" name="Google Shape;11108;p1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9" name="Google Shape;11109;p1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0" name="Google Shape;11110;p1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1" name="Google Shape;11111;p1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3" name="Google Shape;11113;p1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14" name="Google Shape;11114;p1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16" name="Google Shape;11116;p13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7" name="Google Shape;11117;p1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8" name="Google Shape;11118;p1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19" name="Google Shape;11119;p1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20" name="Google Shape;11120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2" name="Google Shape;11122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3" name="Google Shape;11123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4" name="Google Shape;11124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25" name="Google Shape;11125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26" name="Google Shape;11126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7" name="Google Shape;11127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28" name="Google Shape;11128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9" name="Google Shape;11129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1" name="Google Shape;11131;p1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2" name="Google Shape;11132;p1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3" name="Google Shape;11133;p1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4" name="Google Shape;11134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5" name="Google Shape;11135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6" name="Google Shape;11136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37" name="Google Shape;11137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8" name="Google Shape;11138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39" name="Google Shape;11139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0" name="Google Shape;11140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1" name="Google Shape;11141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42" name="Google Shape;11142;p1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4" name="Google Shape;11144;p77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5" name="Google Shape;11145;p770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6" name="Google Shape;11146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7" name="Google Shape;11147;p77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8" name="Google Shape;11148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149" name="Google Shape;11149;p77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0" name="Google Shape;11150;p77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1" name="Google Shape;11151;p77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2" name="Google Shape;1115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3" name="Google Shape;11153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54" name="Google Shape;11154;p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6" name="Google Shape;11156;p1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p1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8" name="Google Shape;11158;p1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9" name="Google Shape;11159;p1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60" name="Google Shape;11160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1" name="Google Shape;11161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62" name="Google Shape;11162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63" name="Google Shape;11163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4" name="Google Shape;11164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65" name="Google Shape;11165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6" name="Google Shape;11166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67" name="Google Shape;11167;p13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9" name="Google Shape;11169;p14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0" name="Google Shape;11170;p1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1" name="Google Shape;11171;p1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2" name="Google Shape;11172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3" name="Google Shape;11173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4" name="Google Shape;11174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5" name="Google Shape;11175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76" name="Google Shape;11176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7" name="Google Shape;11177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78" name="Google Shape;11178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9" name="Google Shape;11179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80" name="Google Shape;11180;p14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" name="Google Shape;11182;p3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3" name="Google Shape;11183;p3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84" name="Google Shape;11184;p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85" name="Google Shape;11185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6" name="Google Shape;11186;p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8" name="Google Shape;11188;p27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9" name="Google Shape;11189;p27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0" name="Google Shape;11190;p2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91" name="Google Shape;1119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193" name="Google Shape;11193;p27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4" name="Google Shape;11194;p27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5" name="Google Shape;11195;p27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196" name="Google Shape;11196;p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8" name="Google Shape;11198;p3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9" name="Google Shape;11199;p3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0" name="Google Shape;11200;p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01" name="Google Shape;1120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2" name="Google Shape;11202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03" name="Google Shape;11203;p3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4" name="Google Shape;11204;p3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5" name="Google Shape;11205;p3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06" name="Google Shape;11206;p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3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9" name="Google Shape;11209;p3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0" name="Google Shape;11210;p3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1" name="Google Shape;11211;p3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12" name="Google Shape;11212;p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4" name="Google Shape;11214;p3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5" name="Google Shape;11215;p3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16" name="Google Shape;11216;p3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7" name="Google Shape;11217;p3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8" name="Google Shape;11218;p3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3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1" name="Google Shape;11221;p3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2" name="Google Shape;11222;p3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3" name="Google Shape;11223;p3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4" name="Google Shape;11224;p3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25" name="Google Shape;11225;p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7" name="Google Shape;11227;p3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8" name="Google Shape;11228;p3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p3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30" name="Google Shape;11230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1" name="Google Shape;11231;p3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32" name="Google Shape;11232;p3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3" name="Google Shape;11233;p3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4" name="Google Shape;11234;p3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35" name="Google Shape;11235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Google Shape;11237;p3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8" name="Google Shape;11238;p3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9" name="Google Shape;11239;p3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p3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41" name="Google Shape;11241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3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44" name="Google Shape;11244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45" name="Google Shape;11245;p3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6" name="Google Shape;11246;p3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7" name="Google Shape;11247;p3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3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0" name="Google Shape;11250;p3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1" name="Google Shape;11251;p3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2" name="Google Shape;11252;p3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3" name="Google Shape;11253;p3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4" name="Google Shape;11254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6" name="Google Shape;11256;p14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7" name="Google Shape;11257;p14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p1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59" name="Google Shape;11259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61" name="Google Shape;11261;p14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2" name="Google Shape;11262;p14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3" name="Google Shape;11263;p14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64" name="Google Shape;11264;p1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Google Shape;11266;p14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7" name="Google Shape;11267;p14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8" name="Google Shape;11268;p1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69" name="Google Shape;11269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0" name="Google Shape;11270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71" name="Google Shape;11271;p14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2" name="Google Shape;11272;p14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3" name="Google Shape;11273;p14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74" name="Google Shape;11274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p14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7" name="Google Shape;11277;p14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8" name="Google Shape;11278;p14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79" name="Google Shape;11279;p1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0" name="Google Shape;11280;p1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81" name="Google Shape;11281;p14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2" name="Google Shape;11282;p14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p14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84" name="Google Shape;11284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6" name="Google Shape;11286;p14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7" name="Google Shape;11287;p1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8" name="Google Shape;11288;p14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9" name="Google Shape;11289;p14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90" name="Google Shape;11290;p1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3" name="Google Shape;11293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94" name="Google Shape;11294;p14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5" name="Google Shape;11295;p14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p14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14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9" name="Google Shape;11299;p14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0" name="Google Shape;11300;p14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1" name="Google Shape;11301;p14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2" name="Google Shape;11302;p14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03" name="Google Shape;11303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p14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6" name="Google Shape;11306;p14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7" name="Google Shape;11307;p1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08" name="Google Shape;11308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9" name="Google Shape;11309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10" name="Google Shape;11310;p14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p14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2" name="Google Shape;11312;p14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3" name="Google Shape;11313;p1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" name="Google Shape;11315;p14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6" name="Google Shape;11316;p14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7" name="Google Shape;11317;p14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4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9" name="Google Shape;11319;p1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p1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22" name="Google Shape;11322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23" name="Google Shape;11323;p14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p14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5" name="Google Shape;11325;p14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7" name="Google Shape;11327;p1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p14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9" name="Google Shape;11329;p14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0" name="Google Shape;11330;p14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1" name="Google Shape;11331;p14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32" name="Google Shape;11332;p1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4" name="Google Shape;11334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5" name="Google Shape;11335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6" name="Google Shape;11336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37" name="Google Shape;11337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8" name="Google Shape;11338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39" name="Google Shape;11339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0" name="Google Shape;11340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1" name="Google Shape;11341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2" name="Google Shape;11342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4" name="Google Shape;11344;p141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p14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6" name="Google Shape;11346;p141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p141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8" name="Google Shape;11348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0" name="Google Shape;11350;p1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51" name="Google Shape;11351;p1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52" name="Google Shape;11352;p1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p14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4" name="Google Shape;11354;p14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" name="Google Shape;11356;p1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7" name="Google Shape;11357;p1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8" name="Google Shape;11358;p141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9" name="Google Shape;11359;p141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0" name="Google Shape;11360;p141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61" name="Google Shape;11361;p1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3" name="Google Shape;11363;p87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4" name="Google Shape;11364;p8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5" name="Google Shape;11365;p87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6" name="Google Shape;11366;p87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67" name="Google Shape;11367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9" name="Google Shape;11369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70" name="Google Shape;1137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71" name="Google Shape;11371;p8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p87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p87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Google Shape;11375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6" name="Google Shape;11376;p8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7" name="Google Shape;11377;p8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8" name="Google Shape;11378;p8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9" name="Google Shape;11379;p8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80" name="Google Shape;11380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2" name="Google Shape;11382;p10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3" name="Google Shape;11383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4" name="Google Shape;11384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5" name="Google Shape;11385;p10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86" name="Google Shape;11386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8" name="Google Shape;11388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9" name="Google Shape;11389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90" name="Google Shape;11390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1" name="Google Shape;11391;p10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2" name="Google Shape;11392;p10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4" name="Google Shape;11394;p3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p3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p3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7" name="Google Shape;11397;p3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8" name="Google Shape;11398;p3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99" name="Google Shape;11399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1" name="Google Shape;11401;p10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p10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3" name="Google Shape;11403;p10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4" name="Google Shape;11404;p10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5" name="Google Shape;11405;p1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6" name="Google Shape;11406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08" name="Google Shape;11408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0" name="Google Shape;11410;p10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11" name="Google Shape;11411;p10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0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0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14" name="Google Shape;11414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5" name="Google Shape;11415;p10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6" name="Google Shape;11416;p10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80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9" name="Google Shape;11419;p8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20" name="Google Shape;11420;p8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21" name="Google Shape;11421;p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23" name="Google Shape;11423;p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4" name="Google Shape;11424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6" name="Google Shape;11426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7" name="Google Shape;11427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8" name="Google Shape;11428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9" name="Google Shape;11429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0" name="Google Shape;11430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31" name="Google Shape;11431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2" name="Google Shape;11432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33" name="Google Shape;11433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4" name="Google Shape;11434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5" name="Google Shape;11435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6" name="Google Shape;11436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37" name="Google Shape;11437;p1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9" name="Google Shape;11439;p10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40" name="Google Shape;11440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1" name="Google Shape;11441;p10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42" name="Google Shape;11442;p1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3" name="Google Shape;11443;p1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44" name="Google Shape;11444;p10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5" name="Google Shape;11445;p10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6" name="Google Shape;11446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7" name="Google Shape;11447;p1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8" name="Google Shape;11448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0" name="Google Shape;11450;p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p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2" name="Google Shape;11452;p8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53" name="Google Shape;11453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4" name="Google Shape;11454;p8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55" name="Google Shape;11455;p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6" name="Google Shape;11456;p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57" name="Google Shape;11457;p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8" name="Google Shape;11458;p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9" name="Google Shape;11459;p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0" name="Google Shape;11460;p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2" name="Google Shape;11462;p10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63" name="Google Shape;11463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4" name="Google Shape;11464;p10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65" name="Google Shape;11465;p1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6" name="Google Shape;11466;p1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67" name="Google Shape;11467;p1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8" name="Google Shape;11468;p10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p10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p10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71" name="Google Shape;11471;p10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2" name="Google Shape;11472;p10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3" name="Google Shape;11473;p1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4" name="Google Shape;11474;p1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6" name="Google Shape;11476;p10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7" name="Google Shape;11477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8" name="Google Shape;11478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9" name="Google Shape;11479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0" name="Google Shape;11480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81" name="Google Shape;11481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2" name="Google Shape;11482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3" name="Google Shape;11483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4" name="Google Shape;11484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6" name="Google Shape;11486;p10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7" name="Google Shape;11487;p10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0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89" name="Google Shape;11489;p10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p10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1" name="Google Shape;11491;p10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2" name="Google Shape;11492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3" name="Google Shape;11493;p10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1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6" name="Google Shape;11496;p1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7" name="Google Shape;11497;p1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8" name="Google Shape;11498;p10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9" name="Google Shape;11499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0" name="Google Shape;11500;p10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1" name="Google Shape;11501;p1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2" name="Google Shape;11502;p1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4" name="Google Shape;11504;p1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p1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6" name="Google Shape;11506;p1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07" name="Google Shape;11507;p1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08" name="Google Shape;11508;p1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09" name="Google Shape;11509;p1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1" name="Google Shape;11511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3" name="Google Shape;11513;p1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14" name="Google Shape;11514;p1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7" name="Google Shape;11517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18" name="Google Shape;11518;p1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9" name="Google Shape;11519;p1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1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22" name="Google Shape;11522;p1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23" name="Google Shape;11523;p1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24" name="Google Shape;11524;p1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26" name="Google Shape;11526;p1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27" name="Google Shape;11527;p1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9" name="Google Shape;11529;p1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0" name="Google Shape;11530;p1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1" name="Google Shape;11531;p1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2" name="Google Shape;11532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3" name="Google Shape;11533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4" name="Google Shape;11534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5" name="Google Shape;11535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36" name="Google Shape;11536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7" name="Google Shape;11537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38" name="Google Shape;11538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9" name="Google Shape;11539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40" name="Google Shape;11540;p1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42" name="Google Shape;11542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3" name="Google Shape;11543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4" name="Google Shape;11544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45" name="Google Shape;11545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6" name="Google Shape;11546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47" name="Google Shape;11547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8" name="Google Shape;11548;p14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9" name="Google Shape;11549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0" name="Google Shape;11550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1" name="Google Shape;11551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3" name="Google Shape;11553;p1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4" name="Google Shape;11554;p1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55" name="Google Shape;11555;p1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6" name="Google Shape;11556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7" name="Google Shape;11557;p1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8" name="Google Shape;11558;p1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9" name="Google Shape;11559;p1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60" name="Google Shape;11560;p142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1" name="Google Shape;11561;p142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2" name="Google Shape;11562;p1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3" name="Google Shape;11563;p1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5" name="Google Shape;11565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66" name="Google Shape;11566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7" name="Google Shape;11567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8" name="Google Shape;11568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9" name="Google Shape;11569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70" name="Google Shape;11570;p1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1" name="Google Shape;11571;p1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2" name="Google Shape;11572;p1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3" name="Google Shape;11573;p1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4" name="Google Shape;11574;p1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5" name="Google Shape;11575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6" name="Google Shape;11576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7" name="Google Shape;11577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9" name="Google Shape;11579;p1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80" name="Google Shape;11580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1" name="Google Shape;11581;p1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2" name="Google Shape;11582;p1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1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84" name="Google Shape;11584;p1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5" name="Google Shape;11585;p1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6" name="Google Shape;11586;p1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7" name="Google Shape;11587;p1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1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9" name="Google Shape;11589;p1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90" name="Google Shape;11590;p1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92" name="Google Shape;11592;p14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3" name="Google Shape;11593;p14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4" name="Google Shape;11594;p1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95" name="Google Shape;11595;p1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96" name="Google Shape;11596;p1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Google Shape;11598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9" name="Google Shape;11599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0" name="Google Shape;11600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01" name="Google Shape;11601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02" name="Google Shape;11602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3" name="Google Shape;11603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04" name="Google Shape;11604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5" name="Google Shape;11605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7" name="Google Shape;11607;p28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608" name="Google Shape;11608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09" name="Google Shape;11609;p28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610" name="Google Shape;11610;p28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11" name="Google Shape;11611;p284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612" name="Google Shape;11612;p28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3" name="Google Shape;11613;p28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4" name="Google Shape;11614;p28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5" name="Google Shape;11615;p28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7" name="Google Shape;11617;p28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8" name="Google Shape;11618;p28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9" name="Google Shape;11619;p28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0" name="Google Shape;11620;p28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1" name="Google Shape;116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622" name="Google Shape;11622;p28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1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4" name="Google Shape;11624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5" name="Google Shape;11625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6" name="Google Shape;11626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27" name="Google Shape;11627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8" name="Google Shape;11628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9" name="Google Shape;11629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0" name="Google Shape;11630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1" name="Google Shape;11631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2" name="Google Shape;11632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3" name="Google Shape;11633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5" name="Google Shape;11635;p4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36" name="Google Shape;11636;p4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37" name="Google Shape;11637;p4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38" name="Google Shape;11638;p4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9" name="Google Shape;11639;p4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0" name="Google Shape;11640;p4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41" name="Google Shape;11641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1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3" name="Google Shape;11643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4" name="Google Shape;11644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5" name="Google Shape;11645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6" name="Google Shape;11646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7" name="Google Shape;11647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8" name="Google Shape;11648;p1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9" name="Google Shape;11649;p14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0" name="Google Shape;11650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1" name="Google Shape;11651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2" name="Google Shape;11652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4" name="Google Shape;11654;p142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55" name="Google Shape;11655;p142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56" name="Google Shape;11656;p142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57" name="Google Shape;11657;p14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14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59" name="Google Shape;11659;p14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60" name="Google Shape;11660;p1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2" name="Google Shape;11662;p1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3" name="Google Shape;11663;p1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1664" name="Google Shape;11664;p142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5" name="Google Shape;11665;p142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1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7" name="Google Shape;11667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1668" name="Google Shape;11668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9" name="Google Shape;11669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0" name="Google Shape;11670;p142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2" name="Google Shape;11672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1673" name="Google Shape;11673;p142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4" name="Google Shape;11674;p1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5" name="Google Shape;11675;p142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7" name="Google Shape;11677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78" name="Google Shape;11678;p14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1679" name="Google Shape;11679;p143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0" name="Google Shape;11680;p143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2" name="Google Shape;11682;p1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3" name="Google Shape;11683;p1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85" name="Google Shape;11685;p14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7" name="Google Shape;11687;p1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8" name="Google Shape;11688;p14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9" name="Google Shape;11689;p14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0" name="Google Shape;11690;p14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92" name="Google Shape;11692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93" name="Google Shape;11693;p14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5" name="Google Shape;11695;p14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6" name="Google Shape;11696;p14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7" name="Google Shape;11697;p14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698" name="Google Shape;11698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9" name="Google Shape;11699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00" name="Google Shape;11700;p14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1" name="Google Shape;11701;p14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2" name="Google Shape;11702;p14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3" name="Google Shape;11703;p1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1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5" name="Google Shape;11705;p14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6" name="Google Shape;11706;p1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7" name="Google Shape;11707;p1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8" name="Google Shape;11708;p14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9" name="Google Shape;11709;p1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p4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712" name="Google Shape;11712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713" name="Google Shape;11713;p4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4" name="Google Shape;11714;p40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5" name="Google Shape;11715;p40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1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Google Shape;11717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8" name="Google Shape;11718;p4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9" name="Google Shape;11719;p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0" name="Google Shape;11720;p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1" name="Google Shape;11721;p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22" name="Google Shape;11722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" name="Google Shape;11724;p35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5" name="Google Shape;11725;p35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6" name="Google Shape;11726;p35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7" name="Google Shape;11727;p35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29" name="Google Shape;11729;p3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1" name="Google Shape;11731;p143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2" name="Google Shape;11732;p143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733" name="Google Shape;11733;p14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34" name="Google Shape;11734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5" name="Google Shape;11735;p14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7" name="Google Shape;11737;p143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p143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739" name="Google Shape;11739;p143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740" name="Google Shape;11740;p1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41" name="Google Shape;11741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2" name="Google Shape;11742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4" name="Google Shape;11744;p14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5" name="Google Shape;11745;p14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6" name="Google Shape;11746;p143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p14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8" name="Google Shape;11748;p14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9" name="Google Shape;11749;p143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50" name="Google Shape;11750;p143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1" name="Google Shape;11751;p143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52" name="Google Shape;11752;p1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4" name="Google Shape;11754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5" name="Google Shape;11755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7" name="Google Shape;11757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9" name="Google Shape;11759;p1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0" name="Google Shape;11760;p1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1" name="Google Shape;11761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2" name="Google Shape;11762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3" name="Google Shape;11763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" name="Google Shape;11765;p14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66" name="Google Shape;11766;p14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767" name="Google Shape;11767;p14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768" name="Google Shape;11768;p14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9" name="Google Shape;11769;p14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70" name="Google Shape;11770;p14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771" name="Google Shape;11771;p1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3" name="Google Shape;11773;p14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p14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5" name="Google Shape;11775;p1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6" name="Google Shape;11776;p1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7" name="Google Shape;11777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8" name="Google Shape;11778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9" name="Google Shape;11779;p1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0" name="Google Shape;11780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1" name="Google Shape;11781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2" name="Google Shape;11782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3" name="Google Shape;11783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84" name="Google Shape;11784;p14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" name="Google Shape;11786;p14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7" name="Google Shape;11787;p14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88" name="Google Shape;11788;p14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9" name="Google Shape;11789;p14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0" name="Google Shape;11790;p14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1" name="Google Shape;11791;p14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92" name="Google Shape;11792;p14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p14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94" name="Google Shape;11794;p1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" name="Google Shape;11796;p144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7" name="Google Shape;11797;p144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8" name="Google Shape;11798;p144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9" name="Google Shape;11799;p144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800" name="Google Shape;11800;p144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1" name="Google Shape;11801;p144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802" name="Google Shape;11802;p144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3" name="Google Shape;11803;p144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804" name="Google Shape;11804;p1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" name="Google Shape;11806;p14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7" name="Google Shape;11807;p14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8" name="Google Shape;11808;p14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9" name="Google Shape;11809;p1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0" name="Google Shape;11810;p1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1" name="Google Shape;11811;p1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2" name="Google Shape;11812;p14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3" name="Google Shape;11813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4" name="Google Shape;11814;p1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5" name="Google Shape;11815;p1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1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17" name="Google Shape;11817;p14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14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0" name="Google Shape;11820;p14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1" name="Google Shape;11821;p14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2" name="Google Shape;11822;p1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3" name="Google Shape;11823;p1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4" name="Google Shape;11824;p1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25" name="Google Shape;11825;p1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6" name="Google Shape;11826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7" name="Google Shape;11827;p1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8" name="Google Shape;11828;p1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9" name="Google Shape;11829;p1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30" name="Google Shape;11830;p14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2" name="Google Shape;11832;p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3" name="Google Shape;11833;p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4" name="Google Shape;11834;p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5" name="Google Shape;11835;p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36" name="Google Shape;11836;p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7" name="Google Shape;11837;p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8" name="Google Shape;11838;p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39" name="Google Shape;11839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40" name="Google Shape;11840;p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1" name="Google Shape;11841;p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2" name="Google Shape;11842;p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43" name="Google Shape;11843;p9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6" name="Google Shape;11846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7" name="Google Shape;11847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8" name="Google Shape;11848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9" name="Google Shape;11849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0" name="Google Shape;11850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51" name="Google Shape;11851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2" name="Google Shape;11852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3" name="Google Shape;11853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54" name="Google Shape;11854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5" name="Google Shape;11855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56" name="Google Shape;11856;p1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p14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p14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4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1" name="Google Shape;11861;p1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2" name="Google Shape;11862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63" name="Google Shape;11863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64" name="Google Shape;11864;p14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65" name="Google Shape;11865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6" name="Google Shape;11866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7" name="Google Shape;11867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8" name="Google Shape;11868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69" name="Google Shape;11869;p14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5" name="Google Shape;11875;p67"/>
          <p:cNvGrpSpPr/>
          <p:nvPr/>
        </p:nvGrpSpPr>
        <p:grpSpPr>
          <a:xfrm>
            <a:off x="7191203" y="2"/>
            <a:ext cx="5000223" cy="1425925"/>
            <a:chOff x="7191203" y="1"/>
            <a:chExt cx="5000223" cy="1425925"/>
          </a:xfrm>
        </p:grpSpPr>
        <p:pic>
          <p:nvPicPr>
            <p:cNvPr id="11876" name="Google Shape;11876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6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77" name="Google Shape;11877;p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78" name="Google Shape;11878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9" name="Google Shape;11879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80" name="Google Shape;11880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1" name="Google Shape;11881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marL="3200400" lvl="6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marL="3657600" lvl="7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marL="4114800" lvl="8" indent="-317500" algn="l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82" name="Google Shape;11882;p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83" name="Google Shape;11883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84" name="Google Shape;11884;p6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6" name="Google Shape;11886;p1126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887" name="Google Shape;11887;p1126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888" name="Google Shape;11888;p112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0" name="Google Shape;11890;p112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891" name="Google Shape;11891;p112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3" name="Google Shape;11893;p112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4" name="Google Shape;11894;p1128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895" name="Google Shape;11895;p112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7" name="Google Shape;11897;p1129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98" name="Google Shape;11898;p1129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899" name="Google Shape;11899;p1129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0" name="Google Shape;11900;p112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2" name="Google Shape;11902;p113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03" name="Google Shape;11903;p11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p1131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06" name="Google Shape;11906;p1131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07" name="Google Shape;11907;p113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" name="Google Shape;11909;p1132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1910" name="Google Shape;11910;p11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2" name="Google Shape;11912;p1133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33"/>
              <a:buFont typeface="Arial"/>
              <a:buNone/>
            </a:pPr>
            <a:endParaRPr sz="2533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3" name="Google Shape;11913;p1133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914" name="Google Shape;11914;p1133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915" name="Google Shape;11915;p1133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16" name="Google Shape;11916;p113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8" name="Google Shape;11918;p1134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1919" name="Google Shape;11919;p113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1" name="Google Shape;11921;p1135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922" name="Google Shape;11922;p1135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923" name="Google Shape;11923;p113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5" name="Google Shape;11925;p113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2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21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21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21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2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21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21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21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2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07627381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25529909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124597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054201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85396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2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2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2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2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5908924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496730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8663874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8977494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3470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1280603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9878974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250894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04376408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2484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2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2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2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2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769832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71030571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0896272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90366374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500568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042701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2344193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75093619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8642817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8215367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8680304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2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2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2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2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2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2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2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2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22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22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22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2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22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2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7674769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095975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082594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1478961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73389247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86529176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3345587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22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2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2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2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22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22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5139207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16350041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57570421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8759244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075027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22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22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22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2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2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22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811000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8150549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964853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2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9513238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1287488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451303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9067655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2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95306445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9228368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79266547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12033230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2298539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2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9331607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9897487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75454196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8345833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7324077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2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2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2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2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2857467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1601183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0475131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785748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1152544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2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2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2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2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2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2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2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2/15/2024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237260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12348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7423319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10654120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3158206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7572869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3076225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2/15/2024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682452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0338407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60105788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37644200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2728419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9095747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55834463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9164570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852348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1445685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54322527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463778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5362731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76758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3314712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5673439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865858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868579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691361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5312824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90547514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7656894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75020104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4850343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38760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7725924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94785603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3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361837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2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45003667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6448374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3121594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354558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84807223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458419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25167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27579494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2000463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08196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88397586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1152258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6196770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963876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77239861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2601927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4149437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79903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0603760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60523834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36520399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7603392"/>
      </p:ext>
    </p:extLst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870405"/>
      </p:ext>
    </p:extLst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1719537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9456336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1937852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79461530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307856372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41530554"/>
      </p:ext>
    </p:extLst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417448"/>
      </p:ext>
    </p:extLst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536062847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64857908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79558"/>
      </p:ext>
    </p:extLst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9900573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2/15/2024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1700345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2/15/2024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9005421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867560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9163589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1977"/>
      </p:ext>
    </p:extLst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846356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4960901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42741506"/>
      </p:ext>
    </p:extLst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9061543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26721667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45688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6_Divider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845993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3686E6-74E2-FE49-AAC4-953D01F3F562}"/>
              </a:ext>
            </a:extLst>
          </p:cNvPr>
          <p:cNvCxnSpPr/>
          <p:nvPr userDrawn="1"/>
        </p:nvCxnSpPr>
        <p:spPr>
          <a:xfrm>
            <a:off x="1520055" y="350798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5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18570494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9CB564A-C69C-944C-96FC-5B26C4A43C4A}"/>
              </a:ext>
            </a:extLst>
          </p:cNvPr>
          <p:cNvCxnSpPr/>
          <p:nvPr userDrawn="1"/>
        </p:nvCxnSpPr>
        <p:spPr>
          <a:xfrm>
            <a:off x="1520055" y="281181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6497308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1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 dirty="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3267988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7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3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70968"/>
      </p:ext>
    </p:extLst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977E4BD-558F-4F49-BCCC-8097ACDB3950}"/>
              </a:ext>
            </a:extLst>
          </p:cNvPr>
          <p:cNvCxnSpPr/>
          <p:nvPr userDrawn="1"/>
        </p:nvCxnSpPr>
        <p:spPr>
          <a:xfrm>
            <a:off x="704315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9263181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54FD4E-2BB6-AE40-B89B-76CA55068800}"/>
              </a:ext>
            </a:extLst>
          </p:cNvPr>
          <p:cNvCxnSpPr/>
          <p:nvPr userDrawn="1"/>
        </p:nvCxnSpPr>
        <p:spPr>
          <a:xfrm>
            <a:off x="704315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973497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8318972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D2A368-37B4-AE41-8927-00C94D6431A1}"/>
              </a:ext>
            </a:extLst>
          </p:cNvPr>
          <p:cNvCxnSpPr/>
          <p:nvPr userDrawn="1"/>
        </p:nvCxnSpPr>
        <p:spPr>
          <a:xfrm>
            <a:off x="707293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9558820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3A1B7DC-DAD7-F944-AC53-2FDB50DEA0A1}"/>
              </a:ext>
            </a:extLst>
          </p:cNvPr>
          <p:cNvCxnSpPr>
            <a:cxnSpLocks/>
          </p:cNvCxnSpPr>
          <p:nvPr userDrawn="1"/>
        </p:nvCxnSpPr>
        <p:spPr>
          <a:xfrm>
            <a:off x="1325947" y="3080084"/>
            <a:ext cx="685399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2" y="3429002"/>
            <a:ext cx="5582652" cy="1413563"/>
          </a:xfrm>
        </p:spPr>
        <p:txBody>
          <a:bodyPr numCol="2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219201" y="1887490"/>
            <a:ext cx="5582652" cy="1078262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5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84966050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 dirty="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92889719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7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A3468E-DF1F-A142-9123-E9C41E669E14}"/>
              </a:ext>
            </a:extLst>
          </p:cNvPr>
          <p:cNvCxnSpPr/>
          <p:nvPr userDrawn="1"/>
        </p:nvCxnSpPr>
        <p:spPr>
          <a:xfrm>
            <a:off x="620093" y="5141451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 dirty="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9" y="136525"/>
            <a:ext cx="1945207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1006032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4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C53AD7-A772-4F83-850B-482C70935EA4}" type="datetime1">
              <a:rPr lang="en-US" altLang="ja-JP"/>
              <a:pPr>
                <a:defRPr/>
              </a:pPr>
              <a:t>2/15/2024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DD8331-DEC2-4D1E-95D5-94283CB87E4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701339"/>
      </p:ext>
    </p:extLst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2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A51ED6-1809-467D-BA74-8EA1DF4B6FEF}" type="datetime1">
              <a:rPr lang="en-US" altLang="ja-JP"/>
              <a:pPr>
                <a:defRPr/>
              </a:pPr>
              <a:t>2/15/2024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AF8077-2CE4-4A8C-806A-F9B27078C0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3605752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200">
                <a:solidFill>
                  <a:srgbClr val="20527C"/>
                </a:solidFill>
                <a:latin typeface="Trajan Pro" pitchFamily="18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6019800"/>
            <a:ext cx="2540000" cy="838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0704" y="457201"/>
            <a:ext cx="6964496" cy="15240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95104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20527C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661100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>
                <a:solidFill>
                  <a:srgbClr val="20527C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9379096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6161833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245765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6237754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3891271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9690702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701750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8097316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773895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6ADD8DFC-644F-E24B-8112-31B1D7F0045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38329" y="3952017"/>
            <a:ext cx="2623607" cy="262360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CCD7860-2806-B348-BB7F-B3CA3E38FB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2" y="598261"/>
            <a:ext cx="10515599" cy="769441"/>
          </a:xfrm>
        </p:spPr>
        <p:txBody>
          <a:bodyPr wrap="square" anchor="ctr">
            <a:spAutoFit/>
          </a:bodyPr>
          <a:lstStyle/>
          <a:p>
            <a:r>
              <a:rPr lang="en-US"/>
              <a:t>Main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5169437-195E-1744-9477-3899703A60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7"/>
            <a:ext cx="10515600" cy="627351"/>
          </a:xfr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A25333A3-BC58-B94C-ABDC-565E4D8807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41250" y="1307593"/>
            <a:ext cx="10512551" cy="381771"/>
          </a:xfrm>
        </p:spPr>
        <p:txBody>
          <a:bodyPr wrap="square">
            <a:spAutoFit/>
          </a:bodyPr>
          <a:lstStyle>
            <a:lvl1pPr marL="0" indent="0">
              <a:lnSpc>
                <a:spcPct val="114000"/>
              </a:lnSpc>
              <a:buNone/>
              <a:defRPr sz="1800">
                <a:solidFill>
                  <a:srgbClr val="21B6C1"/>
                </a:solidFill>
                <a:latin typeface="Arial" panose="020B0604020202020204" pitchFamily="34" charset="0"/>
                <a:ea typeface="Cook County Health Brandon" pitchFamily="2" charset="-128"/>
                <a:cs typeface="Arial" panose="020B0604020202020204" pitchFamily="34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260EEC0-07D8-1A41-97EB-EEACE2BC9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291616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31A92386-584D-D94E-A5BD-CE57B594CE68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 descr="2019 CCDPH master logo_final_solid CCH blue no tag.png">
            <a:extLst>
              <a:ext uri="{FF2B5EF4-FFF2-40B4-BE49-F238E27FC236}">
                <a16:creationId xmlns:a16="http://schemas.microsoft.com/office/drawing/2014/main" id="{9DE62D90-6DB3-8744-A269-0D1DEF65E11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0639" y="6250046"/>
            <a:ext cx="1604453" cy="406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5104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53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7C96BA-DEA6-0560-ABE9-E25F12815DF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0173B1-8A28-D5CC-E20A-3E21A3C651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35546C-B4DF-6C6F-11A3-8193323F39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C42C30-6394-9151-CA62-83AD47D878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72FC72-98DF-7FEF-BA3C-CB26F6A0EB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065856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0C5F13-E1D4-2E76-D371-6BD234576D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088CCA-B7C2-01F7-2CED-14614376934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EEDD9F-6DAC-AA20-D5AC-BA3B4DA59F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A2A5B7-AD74-1FDB-C16F-7B2A9DBA3F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029DD6-8ACD-F625-F31A-E432F713D1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441952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6AC348-D049-10A8-B907-2518C71925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07873A-69B5-31E6-5F84-03A0C54EB8E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FC298C8-7EBC-41DF-AFE2-0F4D2E4293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1F3B9A-4F9D-A20A-74B8-CADD0E8D36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59CD09-C9B7-5E26-3764-5A8C261511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19813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F1DEAB-21DA-2D8C-A2A2-67596644C0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29B200F-D88F-6152-852D-83BC3CFB9A0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018FF92-B31E-4382-D1B4-651195CE437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468776A-55F3-7189-1D8E-75FC2FEFD3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545EDEF-6F53-72CF-3FBA-152F4F02B7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71B717E-15A5-F2F0-3F75-CED9BB958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54763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300A67-05DA-D14B-1040-FE8AD991B2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5A0158-AE98-BD3F-0705-EF7943BC7B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29E00BE-8C58-B350-22E5-C70389D798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A5D58E3-121F-8A84-6B73-BD6336F7751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C3D2725-F08C-2F21-10D3-CA570152D9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3B1A4AF-BF09-BA79-5A46-B6AD3DB1D7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6C39AFC-C92B-70A8-0F37-955D1AF655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CE5BC13-38E0-E128-2850-1C314AEC73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8378918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2A6FB5-80DD-4682-FD07-E6644235C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04EE16-9579-646E-657E-EE955065A6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AC7FEEE-8218-66D2-F788-6B2A27293A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3759C12-5529-A0A6-87D5-79E2DFCDF6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3065411"/>
      </p:ext>
    </p:extLst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F13186A-057E-E955-BD9A-6301439D4F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4C7309F-3CD5-805D-3199-B205E92EDE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F61E3E9-CC04-7CEE-E126-306EC3300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606594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883773-0DEA-D9C8-34E5-54A19AB938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2C1D918-58DA-2FC9-3D9B-042230A57F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AF9D69F-EF93-C43E-6A45-7E0151C51C7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7214DB-BE82-8D5C-0096-FCBA918E0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22630BA-7754-FA0D-AD32-8533DFA1A7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7B1788E-CB17-6F86-8D4F-79CD7A383F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510179"/>
      </p:ext>
    </p:extLst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CA63F8-4FAA-8613-0F73-FC5DE3DFAB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FB22C70-3F70-5DDC-FD34-D007912D74E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16DBE8C-CCD4-CC62-0BB1-BB809ACC9A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50870C-2D5B-D7B4-1511-03EE85C043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BE17115-A0CE-13B4-1C9D-91C37AA90D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7A69E7A-29D9-2E01-2AA1-54B3670950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13843"/>
      </p:ext>
    </p:extLst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A19E37-A2C3-BA3B-A463-2F251E5A4A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4994E7C-1316-B95F-7995-4CBADCA79A0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7B8D4E-9980-A72B-2744-C48B5F28CE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E8F694-40EA-C7B1-DD20-33251197DF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4D68E9-DB01-4BDB-2E7A-BDAED4E86D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23023"/>
      </p:ext>
    </p:extLst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F8E4410-A545-46F9-9320-F8AB2D94DAD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FA1827C-9250-50BC-6F58-68FCA438E16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A22DD96-AACF-24ED-8C5A-456BAEB37C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6F9077-622C-B03E-CCB2-1C3021E6AD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ADAB0D-B3F4-B112-C85D-786C22794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687958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069CB8-F204-4D06-B913-C5A26A89888A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3139790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0BB376-B19C-488D-ABEB-03C7E6E9E3E0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9637A9-119A-49DA-BD12-AAC58B377D8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343778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F077B-A50F-4D64-8574-E2D6A98A5553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8251705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9E2A62-1983-43A1-A163-D8AA46534C80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902267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8F3E3B-34E3-4345-B2A1-994B83598A9C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2141823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816C96-82A1-4D77-8ADA-627AC6FE3D65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1675970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102C1E-28F2-47E9-802D-339E64E2F920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8484510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24271A48-F18A-45B3-BC05-1E27DA3F88AF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8355703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B747F8-9654-4282-85D2-65F41AAE7A75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171237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B6E300-0A13-4A81-945A-7333C271A069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1272898"/>
      </p:ext>
    </p:extLst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671962-1EA4-46E7-BCB0-F36CE46D1A59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894446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" name="Google Shape;2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" name="Google Shape;2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" name="Google Shape;2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1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1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1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1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1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1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12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12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12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12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1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1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1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1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1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1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1231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1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123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1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1232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1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12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123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123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1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1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1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1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1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1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1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1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9" name="Google Shape;269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0" name="Google Shape;2700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1" name="Google Shape;270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2" name="Google Shape;270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3" name="Google Shape;270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4" name="Google Shape;2704;p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6" name="Google Shape;270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7" name="Google Shape;270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8" name="Google Shape;270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0" name="Google Shape;2710;p4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1" name="Google Shape;2711;p4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4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3" name="Google Shape;2713;p4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4" name="Google Shape;2714;p4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15" name="Google Shape;2715;p4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7" name="Google Shape;271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9" name="Google Shape;2719;p4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20" name="Google Shape;2720;p4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23" name="Google Shape;2723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4" name="Google Shape;2724;p4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4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7" name="Google Shape;2727;p4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28" name="Google Shape;2728;p4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9" name="Google Shape;2729;p4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30" name="Google Shape;2730;p4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2" name="Google Shape;2732;p4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33" name="Google Shape;2733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Google Shape;2735;p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6" name="Google Shape;2736;p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7" name="Google Shape;2737;p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8" name="Google Shape;2738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9" name="Google Shape;2739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0" name="Google Shape;2740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1" name="Google Shape;2741;p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5" name="Google Shape;2745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46" name="Google Shape;2746;p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8" name="Google Shape;2748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9" name="Google Shape;2749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50" name="Google Shape;2750;p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1" name="Google Shape;2751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2" name="Google Shape;2752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3" name="Google Shape;2753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5" name="Google Shape;2755;p4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4" name="Google Shape;2764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5" name="Google Shape;2765;p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8" name="Google Shape;2778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9" name="Google Shape;2779;p4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1" name="Google Shape;2781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2" name="Google Shape;2782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4" name="Google Shape;2784;p4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85" name="Google Shape;2785;p4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7" name="Google Shape;2787;p4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8" name="Google Shape;2788;p4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p4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90" name="Google Shape;2790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91" name="Google Shape;2791;p4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3" name="Google Shape;2793;p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4" name="Google Shape;2794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5" name="Google Shape;2795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6" name="Google Shape;2796;p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7" name="Google Shape;2797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8" name="Google Shape;2798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9" name="Google Shape;2799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0" name="Google Shape;2800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2" name="Google Shape;2802;p4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3" name="Google Shape;2803;p4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4" name="Google Shape;2804;p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5" name="Google Shape;2805;p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6" name="Google Shape;2806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7" name="Google Shape;2807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8" name="Google Shape;2808;p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9" name="Google Shape;280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0" name="Google Shape;2810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1" name="Google Shape;2811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2" name="Google Shape;2812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13" name="Google Shape;2813;p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p4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6" name="Google Shape;2816;p4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7" name="Google Shape;2817;p4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18" name="Google Shape;2818;p4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19" name="Google Shape;2819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20" name="Google Shape;2820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2" name="Google Shape;2822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4" name="Google Shape;2824;p4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25" name="Google Shape;2825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8" name="Google Shape;282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9" name="Google Shape;2829;p4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p4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4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33" name="Google Shape;2833;p4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34" name="Google Shape;2834;p4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35" name="Google Shape;2835;p4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7" name="Google Shape;2837;p4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38" name="Google Shape;2838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" name="Google Shape;2840;p4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1" name="Google Shape;2841;p4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4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3" name="Google Shape;2843;p4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4" name="Google Shape;284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5" name="Google Shape;284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6" name="Google Shape;2846;p4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47" name="Google Shape;2847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8" name="Google Shape;2848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49" name="Google Shape;2849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0" name="Google Shape;2850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51" name="Google Shape;2851;p4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p4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4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5" name="Google Shape;2855;p4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6" name="Google Shape;2856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7" name="Google Shape;2857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8" name="Google Shape;2858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9" name="Google Shape;2859;p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0" name="Google Shape;2860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1" name="Google Shape;2861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2" name="Google Shape;2862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3" name="Google Shape;2863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64" name="Google Shape;2864;p4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6" name="Google Shape;2866;p4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7" name="Google Shape;2867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8" name="Google Shape;2868;p4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9" name="Google Shape;2869;p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0" name="Google Shape;2870;p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1" name="Google Shape;2871;p4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4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3" name="Google Shape;2873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4" name="Google Shape;2874;p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5" name="Google Shape;2875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Google Shape;2877;p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79" name="Google Shape;2879;p4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0" name="Google Shape;2880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1" name="Google Shape;2881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2" name="Google Shape;2882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3" name="Google Shape;2883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4" name="Google Shape;2884;p4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5" name="Google Shape;2885;p4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6" name="Google Shape;2886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7" name="Google Shape;2887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9" name="Google Shape;2889;p4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90" name="Google Shape;2890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1" name="Google Shape;2891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2" name="Google Shape;2892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3" name="Google Shape;2893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4" name="Google Shape;2894;p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4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6" name="Google Shape;2896;p4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7" name="Google Shape;2897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8" name="Google Shape;2898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9" name="Google Shape;2899;p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0" name="Google Shape;2900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1" name="Google Shape;2901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2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3" name="Google Shape;2903;p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04" name="Google Shape;29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5" name="Google Shape;29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6" name="Google Shape;29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7" name="Google Shape;29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08" name="Google Shape;2908;p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9" name="Google Shape;2909;p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0" name="Google Shape;2910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1" name="Google Shape;2911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3" name="Google Shape;2913;p4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4" name="Google Shape;2914;p4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16" name="Google Shape;2916;p4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7" name="Google Shape;2917;p4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8" name="Google Shape;2918;p4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19" name="Google Shape;2919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0" name="Google Shape;2920;p4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3" name="Google Shape;2923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4" name="Google Shape;2924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5" name="Google Shape;2925;p4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6" name="Google Shape;2926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7" name="Google Shape;2927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8" name="Google Shape;2928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2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1" name="Google Shape;2931;p4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4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3" name="Google Shape;2933;p4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34" name="Google Shape;2934;p4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35" name="Google Shape;2935;p4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36" name="Google Shape;2936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38" name="Google Shape;2938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0" name="Google Shape;2940;p4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1" name="Google Shape;2941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4" name="Google Shape;2944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45" name="Google Shape;2945;p4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6" name="Google Shape;2946;p4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9" name="Google Shape;2949;p4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0" name="Google Shape;2950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1" name="Google Shape;2951;p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4" name="Google Shape;2954;p4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5" name="Google Shape;2955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8" name="Google Shape;2958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59" name="Google Shape;2959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1" name="Google Shape;2961;p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2" name="Google Shape;2962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3" name="Google Shape;2963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4" name="Google Shape;2964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5" name="Google Shape;2965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6" name="Google Shape;2966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7" name="Google Shape;2967;p5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9" name="Google Shape;2969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0" name="Google Shape;2970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2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" name="Google Shape;2972;p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5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74" name="Google Shape;2974;p5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5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5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0" name="Google Shape;2980;p5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1" name="Google Shape;2981;p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2" name="Google Shape;2982;p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4" name="Google Shape;2984;p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85" name="Google Shape;2985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6" name="Google Shape;2986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7" name="Google Shape;2987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9" name="Google Shape;2989;p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p5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1" name="Google Shape;2991;p5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2" name="Google Shape;2992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3" name="Google Shape;2993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4" name="Google Shape;2994;p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5" name="Google Shape;2995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96" name="Google Shape;2996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" name="Google Shape;42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" name="Google Shape;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" name="Google Shape;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" name="Google Shape;46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" name="Google Shape;49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" name="Google Shape;50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50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99" name="Google Shape;2999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0" name="Google Shape;3000;p5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01" name="Google Shape;3001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3" name="Google Shape;3003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04" name="Google Shape;3004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3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6" name="Google Shape;3006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07" name="Google Shape;3007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9" name="Google Shape;3009;p5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0" name="Google Shape;3010;p5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2" name="Google Shape;3012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3" name="Google Shape;3013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5" name="Google Shape;3015;p5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6" name="Google Shape;301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7" name="Google Shape;301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8" name="Google Shape;3018;p5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19" name="Google Shape;3019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0" name="Google Shape;3020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1" name="Google Shape;3021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2" name="Google Shape;3022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4" name="Google Shape;3024;p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29" name="Google Shape;3029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0" name="Google Shape;3030;p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1" name="Google Shape;3031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2" name="Google Shape;3032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50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5" name="Google Shape;3035;p50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6" name="Google Shape;3036;p50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7" name="Google Shape;3037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8" name="Google Shape;3038;p50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39" name="Google Shape;3039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1" name="Google Shape;3041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5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44" name="Google Shape;3044;p5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5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7" name="Google Shape;304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48" name="Google Shape;3048;p5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9" name="Google Shape;3049;p5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5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2" name="Google Shape;3052;p5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3" name="Google Shape;3053;p5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4" name="Google Shape;3054;p5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5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56" name="Google Shape;3056;p5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57" name="Google Shape;3057;p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9" name="Google Shape;3059;p5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0" name="Google Shape;3060;p5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2" name="Google Shape;3062;p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3" name="Google Shape;3063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4" name="Google Shape;3064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5" name="Google Shape;3065;p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6" name="Google Shape;30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7" name="Google Shape;3067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8" name="Google Shape;3068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0" name="Google Shape;3070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" name="Google Shape;3072;p5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3" name="Google Shape;3073;p5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4" name="Google Shape;3074;p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5" name="Google Shape;3075;p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6" name="Google Shape;3076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7" name="Google Shape;3077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78" name="Google Shape;3078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79" name="Google Shape;3079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0" name="Google Shape;3080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1" name="Google Shape;3081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83" name="Google Shape;3083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3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5" name="Google Shape;3085;p5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6" name="Google Shape;3086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7" name="Google Shape;3087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8" name="Google Shape;3088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9" name="Google Shape;3089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0" name="Google Shape;3090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2" name="Google Shape;3092;p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3" name="Google Shape;309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4" name="Google Shape;309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3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6" name="Google Shape;3096;p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7" name="Google Shape;3097;p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98" name="Google Shape;3098;p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9" name="Google Shape;3099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0" name="Google Shape;3100;p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1" name="Google Shape;3101;p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2" name="Google Shape;3102;p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03" name="Google Shape;3103;p5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4" name="Google Shape;3104;p5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5" name="Google Shape;3105;p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6" name="Google Shape;3106;p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8" name="Google Shape;3108;p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9" name="Google Shape;310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0" name="Google Shape;3110;p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1" name="Google Shape;3111;p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2" name="Google Shape;3112;p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3" name="Google Shape;3113;p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4" name="Google Shape;3114;p5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5" name="Google Shape;3115;p5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6" name="Google Shape;3116;p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7" name="Google Shape;3117;p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8" name="Google Shape;3118;p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9" name="Google Shape;3119;p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0" name="Google Shape;3120;p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2" name="Google Shape;3122;p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3" name="Google Shape;3123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4" name="Google Shape;3124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5" name="Google Shape;3125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27" name="Google Shape;3127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9" name="Google Shape;3129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30" name="Google Shape;3130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2" name="Google Shape;3132;p5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33" name="Google Shape;3133;p5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5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35" name="Google Shape;3135;p51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6" name="Google Shape;3136;p5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7" name="Google Shape;3137;p5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38" name="Google Shape;3138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39" name="Google Shape;3139;p5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p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2" name="Google Shape;3142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3" name="Google Shape;3143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44" name="Google Shape;3144;p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45" name="Google Shape;3145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6" name="Google Shape;3146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7" name="Google Shape;3147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8" name="Google Shape;3148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51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51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52" name="Google Shape;3152;p51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153" name="Google Shape;3153;p51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51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155" name="Google Shape;3155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3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7" name="Google Shape;3157;p5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58" name="Google Shape;3158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61" name="Google Shape;316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62" name="Google Shape;3162;p5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5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5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6" name="Google Shape;3166;p5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67" name="Google Shape;3167;p5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68" name="Google Shape;3168;p5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5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70" name="Google Shape;3170;p5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71" name="Google Shape;3171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3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3" name="Google Shape;3173;p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4" name="Google Shape;3174;p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5" name="Google Shape;3175;p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76" name="Google Shape;3176;p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77" name="Google Shape;3177;p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78" name="Google Shape;3178;p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80" name="Google Shape;3180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2" name="Google Shape;3182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83" name="Google Shape;3183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4" name="Google Shape;3184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5" name="Google Shape;3185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6" name="Google Shape;3186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7" name="Google Shape;3187;p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9" name="Google Shape;3189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0" name="Google Shape;3190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1" name="Google Shape;3191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1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11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11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1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11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1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1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3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3" name="Google Shape;3193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5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95" name="Google Shape;3195;p5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96" name="Google Shape;3196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7" name="Google Shape;3197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8" name="Google Shape;3198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9" name="Google Shape;3199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00" name="Google Shape;3200;p5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1" name="Google Shape;3201;p5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2" name="Google Shape;320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3" name="Google Shape;320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" name="Google Shape;3205;p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6" name="Google Shape;3206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7" name="Google Shape;3207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8" name="Google Shape;3208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9" name="Google Shape;3209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10" name="Google Shape;3210;p5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5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2" name="Google Shape;3212;p5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3" name="Google Shape;3213;p5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4" name="Google Shape;3214;p5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5" name="Google Shape;3215;p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6" name="Google Shape;3216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7" name="Google Shape;3217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9" name="Google Shape;3219;p5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0" name="Google Shape;3220;p5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2" name="Google Shape;3222;p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4" name="Google Shape;3224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5" name="Google Shape;3225;p5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6" name="Google Shape;3226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7" name="Google Shape;3227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8" name="Google Shape;3228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9" name="Google Shape;3229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30" name="Google Shape;3230;p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2" name="Google Shape;3232;p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33" name="Google Shape;3233;p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35" name="Google Shape;3235;p5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6" name="Google Shape;3236;p5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7" name="Google Shape;3237;p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38" name="Google Shape;3238;p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39" name="Google Shape;3239;p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3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1" name="Google Shape;3241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42" name="Google Shape;324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3" name="Google Shape;3243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4" name="Google Shape;3244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5" name="Google Shape;3245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46" name="Google Shape;3246;p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8" name="Google Shape;32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9" name="Google Shape;32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1" name="Google Shape;3251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2" name="Google Shape;325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3" name="Google Shape;325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4" name="Google Shape;3254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55" name="Google Shape;3255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6" name="Google Shape;3256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7" name="Google Shape;3257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8" name="Google Shape;3258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p5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1" name="Google Shape;3261;p5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2" name="Google Shape;3262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3" name="Google Shape;3263;p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4" name="Google Shape;3264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5" name="Google Shape;3265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6" name="Google Shape;3266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7" name="Google Shape;3267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8" name="Google Shape;3268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9" name="Google Shape;3269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71" name="Google Shape;3271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3" name="Google Shape;3273;p5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4" name="Google Shape;3274;p5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5" name="Google Shape;3275;p5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6" name="Google Shape;3276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7" name="Google Shape;3277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8" name="Google Shape;3278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9" name="Google Shape;3279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0" name="Google Shape;32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1" name="Google Shape;32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2" name="Google Shape;32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3" name="Google Shape;32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4" name="Google Shape;3284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53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7" name="Google Shape;3287;p53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8" name="Google Shape;3288;p53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89" name="Google Shape;3289;p5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90" name="Google Shape;3290;p5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91" name="Google Shape;3291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p5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3" name="Google Shape;3293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3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5" name="Google Shape;3295;p5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96" name="Google Shape;3296;p5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p5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5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9" name="Google Shape;3299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00" name="Google Shape;3300;p5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1" name="Google Shape;3301;p5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5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04" name="Google Shape;3304;p5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05" name="Google Shape;3305;p5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06" name="Google Shape;3306;p5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5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08" name="Google Shape;3308;p5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09" name="Google Shape;3309;p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1" name="Google Shape;3311;p5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2" name="Google Shape;3312;p5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3" name="Google Shape;3313;p5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p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5" name="Google Shape;3315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6" name="Google Shape;3316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17" name="Google Shape;3317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18" name="Google Shape;3318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9" name="Google Shape;3319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0" name="Google Shape;3320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1" name="Google Shape;3321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2" name="Google Shape;3322;p5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4" name="Google Shape;3324;p5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25" name="Google Shape;3325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6" name="Google Shape;3326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7" name="Google Shape;3327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8" name="Google Shape;3328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29" name="Google Shape;3329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0" name="Google Shape;3330;p5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1" name="Google Shape;3331;p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32" name="Google Shape;3332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3" name="Google Shape;3333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5" name="Google Shape;3335;p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37" name="Google Shape;3337;p5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8" name="Google Shape;3338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9" name="Google Shape;3339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0" name="Google Shape;3340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1" name="Google Shape;3341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42" name="Google Shape;3342;p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3" name="Google Shape;3343;p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4" name="Google Shape;334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5" name="Google Shape;334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3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7" name="Google Shape;3347;p5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48" name="Google Shape;33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9" name="Google Shape;334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0" name="Google Shape;335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1" name="Google Shape;335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2" name="Google Shape;3352;p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3" name="Google Shape;3353;p5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4" name="Google Shape;3354;p5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5" name="Google Shape;335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6" name="Google Shape;335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p5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8" name="Google Shape;335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9" name="Google Shape;335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3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1" name="Google Shape;3361;p5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2" name="Google Shape;336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3" name="Google Shape;336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4" name="Google Shape;336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5" name="Google Shape;336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66" name="Google Shape;336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7" name="Google Shape;3367;p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8" name="Google Shape;336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9" name="Google Shape;336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oogle Shape;337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72" name="Google Shape;337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74" name="Google Shape;3374;p5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5" name="Google Shape;3375;p5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6" name="Google Shape;337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77" name="Google Shape;337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78" name="Google Shape;337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1" name="Google Shape;338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82" name="Google Shape;338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83" name="Google Shape;3383;p5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84" name="Google Shape;338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5" name="Google Shape;338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6" name="Google Shape;338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7" name="Google Shape;338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Google Shape;3389;p5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p5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92" name="Google Shape;3392;p5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93" name="Google Shape;3393;p5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94" name="Google Shape;339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96" name="Google Shape;339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8" name="Google Shape;3398;p5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399" name="Google Shape;339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0" name="Google Shape;340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02" name="Google Shape;340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03" name="Google Shape;3403;p5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4" name="Google Shape;3404;p5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3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Google Shape;3406;p5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07" name="Google Shape;3407;p5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08" name="Google Shape;3408;p5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409" name="Google Shape;3409;p5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p5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1" name="Google Shape;3411;p5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2" name="Google Shape;3412;p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5" name="Google Shape;3415;p5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25" name="Google Shape;3425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7" name="Google Shape;3427;p5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8" name="Google Shape;3428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9" name="Google Shape;3429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0" name="Google Shape;3430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2" name="Google Shape;3432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3" name="Google Shape;3433;p5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4" name="Google Shape;3434;p5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5" name="Google Shape;3435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6" name="Google Shape;3436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9" name="Google Shape;3439;p5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40" name="Google Shape;3440;p5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45" name="Google Shape;3445;p5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6" name="Google Shape;3446;p5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7" name="Google Shape;3447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8" name="Google Shape;3448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" name="Google Shape;3450;p5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51" name="Google Shape;3451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2" name="Google Shape;3452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3" name="Google Shape;3453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4" name="Google Shape;3454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55" name="Google Shape;3455;p5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6" name="Google Shape;3456;p5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7" name="Google Shape;3457;p5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8" name="Google Shape;3458;p5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9" name="Google Shape;3459;p5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0" name="Google Shape;3460;p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1" name="Google Shape;3461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2" name="Google Shape;3462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4" name="Google Shape;3464;p5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65" name="Google Shape;3465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6" name="Google Shape;3466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7" name="Google Shape;3467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8" name="Google Shape;3468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69" name="Google Shape;3469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0" name="Google Shape;3470;p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1" name="Google Shape;3471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2" name="Google Shape;3472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4" name="Google Shape;3474;p5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75" name="Google Shape;3475;p5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6" name="Google Shape;3476;p5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7" name="Google Shape;3477;p5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8" name="Google Shape;3478;p5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9" name="Google Shape;3479;p5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80" name="Google Shape;3480;p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481" name="Google Shape;3481;p5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5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4" name="Google Shape;34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5" name="Google Shape;34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86" name="Google Shape;3486;p5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87" name="Google Shape;34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88" name="Google Shape;34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9" name="Google Shape;34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2" name="Google Shape;3492;p5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3" name="Google Shape;3493;p5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4" name="Google Shape;3494;p5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5" name="Google Shape;3495;p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6" name="Google Shape;3496;p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7" name="Google Shape;3497;p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8" name="Google Shape;3498;p5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99" name="Google Shape;3499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00" name="Google Shape;3500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01" name="Google Shape;3501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2" name="Google Shape;3502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03" name="Google Shape;3503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Google Shape;3505;p5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6" name="Google Shape;3506;p5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5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8" name="Google Shape;3508;p5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09" name="Google Shape;3509;p5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10" name="Google Shape;3510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p5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2" name="Google Shape;3512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5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15" name="Google Shape;3515;p5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7" name="Google Shape;3517;p5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8" name="Google Shape;3518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19" name="Google Shape;3519;p5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0" name="Google Shape;3520;p5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3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Google Shape;3522;p5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23" name="Google Shape;3523;p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24" name="Google Shape;3524;p5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25" name="Google Shape;3525;p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p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7" name="Google Shape;3527;p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28" name="Google Shape;3528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p5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1" name="Google Shape;3531;p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p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3" name="Google Shape;3533;p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4" name="Google Shape;3534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5" name="Google Shape;3535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6" name="Google Shape;3536;p5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37" name="Google Shape;3537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8" name="Google Shape;3538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9" name="Google Shape;3539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0" name="Google Shape;3540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41" name="Google Shape;3541;p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3" name="Google Shape;3543;p5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4" name="Google Shape;3544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5" name="Google Shape;3545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6" name="Google Shape;3546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7" name="Google Shape;3547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8" name="Google Shape;3548;p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9" name="Google Shape;3549;p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0" name="Google Shape;3550;p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1" name="Google Shape;3551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2" name="Google Shape;3552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Google Shape;3554;p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5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56" name="Google Shape;3556;p5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7" name="Google Shape;3557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8" name="Google Shape;3558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9" name="Google Shape;3559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0" name="Google Shape;3560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1" name="Google Shape;3561;p5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2" name="Google Shape;3562;p5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3" name="Google Shape;3563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4" name="Google Shape;3564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3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6" name="Google Shape;3566;p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7" name="Google Shape;3567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8" name="Google Shape;3568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9" name="Google Shape;3569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0" name="Google Shape;3570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71" name="Google Shape;3571;p5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2" name="Google Shape;3572;p5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3" name="Google Shape;3573;p5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4" name="Google Shape;3574;p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5" name="Google Shape;3575;p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6" name="Google Shape;3576;p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7" name="Google Shape;3577;p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8" name="Google Shape;3578;p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0" name="Google Shape;3580;p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1" name="Google Shape;3581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2" name="Google Shape;3582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3" name="Google Shape;3583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4" name="Google Shape;3584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5" name="Google Shape;3585;p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6" name="Google Shape;3586;p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7" name="Google Shape;3587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8" name="Google Shape;3588;p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3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0" name="Google Shape;3590;p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91" name="Google Shape;3591;p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p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93" name="Google Shape;3593;p5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4" name="Google Shape;3594;p5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5" name="Google Shape;3595;p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6" name="Google Shape;3596;p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97" name="Google Shape;3597;p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p5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0" name="Google Shape;3600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1" name="Google Shape;3601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02" name="Google Shape;3602;p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03" name="Google Shape;3603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4" name="Google Shape;3604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5" name="Google Shape;3605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6" name="Google Shape;3606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0" name="Google Shape;3610;p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12" name="Google Shape;3612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13" name="Google Shape;3613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14" name="Google Shape;3614;p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15" name="Google Shape;3615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6" name="Google Shape;3616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7" name="Google Shape;3617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8" name="Google Shape;3618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19" name="Google Shape;3619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56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2" name="Google Shape;3622;p5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3" name="Google Shape;3623;p5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24" name="Google Shape;3624;p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25" name="Google Shape;3625;p5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26" name="Google Shape;3626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7" name="Google Shape;3627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28" name="Google Shape;3628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0" name="Google Shape;3630;p5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31" name="Google Shape;3631;p5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2" name="Google Shape;3632;p5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3" name="Google Shape;3633;p5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34" name="Google Shape;3634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35" name="Google Shape;3635;p5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5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56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39" name="Google Shape;3639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40" name="Google Shape;3640;p56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41" name="Google Shape;3641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2" name="Google Shape;3642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43" name="Google Shape;3643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44" name="Google Shape;3644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3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Google Shape;3646;p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7" name="Google Shape;3647;p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8" name="Google Shape;3648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9" name="Google Shape;3649;p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0" name="Google Shape;3650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1" name="Google Shape;3651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53" name="Google Shape;3653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4" name="Google Shape;3654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5" name="Google Shape;3655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6" name="Google Shape;3656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57" name="Google Shape;3657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p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0" name="Google Shape;3660;p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1" name="Google Shape;3661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p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3" name="Google Shape;3663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4" name="Google Shape;3664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65" name="Google Shape;3665;p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66" name="Google Shape;3666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7" name="Google Shape;3667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8" name="Google Shape;3668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9" name="Google Shape;3669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70" name="Google Shape;3670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3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2" name="Google Shape;3672;p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73" name="Google Shape;3673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4" name="Google Shape;3674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5" name="Google Shape;3675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6" name="Google Shape;3676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7" name="Google Shape;3677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9" name="Google Shape;3679;p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0" name="Google Shape;3680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1" name="Google Shape;3681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3" name="Google Shape;3683;p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85" name="Google Shape;3685;p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86" name="Google Shape;3686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87" name="Google Shape;3687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8" name="Google Shape;3688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9" name="Google Shape;3689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0" name="Google Shape;3690;p5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1" name="Google Shape;3691;p5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2" name="Google Shape;369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3" name="Google Shape;369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5" name="Google Shape;3695;p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96" name="Google Shape;3696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7" name="Google Shape;3697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8" name="Google Shape;3698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00" name="Google Shape;3700;p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p5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2" name="Google Shape;3702;p5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3" name="Google Shape;3703;p5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4" name="Google Shape;3704;p5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5" name="Google Shape;3705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6" name="Google Shape;3706;p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7" name="Google Shape;3707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oogle Shape;3709;p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10" name="Google Shape;3710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1" name="Google Shape;3711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2" name="Google Shape;3712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14" name="Google Shape;3714;p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5" name="Google Shape;3715;p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6" name="Google Shape;3716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7" name="Google Shape;3717;p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9" name="Google Shape;3719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20" name="Google Shape;3720;p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p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22" name="Google Shape;3722;p5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3" name="Google Shape;3723;p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4" name="Google Shape;3724;p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25" name="Google Shape;3725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26" name="Google Shape;3726;p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9" name="Google Shape;3729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0" name="Google Shape;3730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31" name="Google Shape;3731;p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32" name="Google Shape;373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33" name="Google Shape;373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4" name="Google Shape;373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p5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8" name="Google Shape;3738;p5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39" name="Google Shape;3739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740" name="Google Shape;3740;p5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1" name="Google Shape;3741;p5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742" name="Google Shape;3742;p5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3" name="Google Shape;3743;p5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4" name="Google Shape;3744;p5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5" name="Google Shape;3745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6" name="Google Shape;3746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47" name="Google Shape;3747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3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9" name="Google Shape;3749;p5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0" name="Google Shape;3750;p5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p5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2" name="Google Shape;3752;p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3" name="Google Shape;3753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4" name="Google Shape;3754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55" name="Google Shape;3755;p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6" name="Google Shape;375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7" name="Google Shape;375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8" name="Google Shape;375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60" name="Google Shape;3760;p5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5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5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5" name="Google Shape;3765;p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6" name="Google Shape;3766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7" name="Google Shape;3767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69" name="Google Shape;3769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0" name="Google Shape;3770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1" name="Google Shape;3771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2" name="Google Shape;3772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3" name="Google Shape;3773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57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6" name="Google Shape;3776;p57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77" name="Google Shape;3777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8" name="Google Shape;377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9" name="Google Shape;3779;p5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p5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2" name="Google Shape;3782;p5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3" name="Google Shape;3783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84" name="Google Shape;3784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5" name="Google Shape;3785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86" name="Google Shape;3786;p5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7" name="Google Shape;3787;p5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8" name="Google Shape;3788;p5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9" name="Google Shape;3789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p57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2" name="Google Shape;3792;p57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3" name="Google Shape;3793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94" name="Google Shape;3794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5" name="Google Shape;3795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96" name="Google Shape;3796;p57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7" name="Google Shape;3797;p57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57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99" name="Google Shape;3799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8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2" name="Google Shape;3802;p5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3" name="Google Shape;3803;p5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4" name="Google Shape;3804;p58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05" name="Google Shape;3805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7" name="Google Shape;3807;p5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8" name="Google Shape;380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09" name="Google Shape;3809;p5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0" name="Google Shape;3810;p58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1" name="Google Shape;3811;p58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5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4" name="Google Shape;3814;p5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5" name="Google Shape;3815;p5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6" name="Google Shape;3816;p5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7" name="Google Shape;3817;p5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18" name="Google Shape;3818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5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2" name="Google Shape;3822;p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23" name="Google Shape;3823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4" name="Google Shape;3824;p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25" name="Google Shape;3825;p5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6" name="Google Shape;3826;p5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7" name="Google Shape;3827;p5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28" name="Google Shape;3828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p5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1" name="Google Shape;3831;p5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2" name="Google Shape;3832;p5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3" name="Google Shape;3833;p5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34" name="Google Shape;3834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5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37" name="Google Shape;383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38" name="Google Shape;3838;p5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9" name="Google Shape;3839;p5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5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2" name="Google Shape;3842;p5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3" name="Google Shape;3843;p5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4" name="Google Shape;3844;p58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8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6" name="Google Shape;3846;p58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47" name="Google Shape;3847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" name="Google Shape;3849;p58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0" name="Google Shape;3850;p58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1" name="Google Shape;3851;p5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52" name="Google Shape;3852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54" name="Google Shape;3854;p58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p58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6" name="Google Shape;3856;p58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7" name="Google Shape;3857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p58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0" name="Google Shape;3860;p58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1" name="Google Shape;3861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62" name="Google Shape;3862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3" name="Google Shape;3863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64" name="Google Shape;3864;p58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5" name="Google Shape;3865;p58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6" name="Google Shape;3866;p58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67" name="Google Shape;3867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8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0" name="Google Shape;3870;p5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1" name="Google Shape;3871;p5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2" name="Google Shape;3872;p58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3" name="Google Shape;3873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5" name="Google Shape;3875;p5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76" name="Google Shape;3876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77" name="Google Shape;3877;p5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8" name="Google Shape;3878;p5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" name="Google Shape;3881;p5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2" name="Google Shape;3882;p5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3" name="Google Shape;3883;p5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4" name="Google Shape;3884;p5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5" name="Google Shape;3885;p5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6" name="Google Shape;388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59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9" name="Google Shape;3889;p59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0" name="Google Shape;3890;p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91" name="Google Shape;3891;p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2" name="Google Shape;3892;p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93" name="Google Shape;3893;p59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p59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59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96" name="Google Shape;3896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5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9" name="Google Shape;3899;p5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5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02" name="Google Shape;3902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4" name="Google Shape;3904;p5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05" name="Google Shape;3905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5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7" name="Google Shape;3907;p59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8" name="Google Shape;3908;p59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3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0" name="Google Shape;3910;p5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1" name="Google Shape;3911;p5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2" name="Google Shape;3912;p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3" name="Google Shape;3913;p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4" name="Google Shape;3914;p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5" name="Google Shape;391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p5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9" name="Google Shape;3919;p5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5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1" name="Google Shape;3921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24" name="Google Shape;3924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25" name="Google Shape;3925;p5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6" name="Google Shape;3926;p5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7" name="Google Shape;3927;p5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0" name="Google Shape;3930;p5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1" name="Google Shape;3931;p5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2" name="Google Shape;3932;p5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3" name="Google Shape;3933;p5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34" name="Google Shape;393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Google Shape;3936;p5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7" name="Google Shape;3937;p5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8" name="Google Shape;3938;p5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9" name="Google Shape;3939;p5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40" name="Google Shape;3940;p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41" name="Google Shape;3941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3" name="Google Shape;3943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6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46" name="Google Shape;3946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9" name="Google Shape;3949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50" name="Google Shape;3950;p6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6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Google Shape;3953;p6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54" name="Google Shape;3954;p6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55" name="Google Shape;3955;p6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56" name="Google Shape;3956;p6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p6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58" name="Google Shape;3958;p6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59" name="Google Shape;3959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p6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2" name="Google Shape;3962;p6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p6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p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p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7" name="Google Shape;3967;p6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68" name="Google Shape;3968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9" name="Google Shape;3969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0" name="Google Shape;3970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72" name="Google Shape;3972;p6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4" name="Google Shape;3974;p6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75" name="Google Shape;3975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6" name="Google Shape;3976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7" name="Google Shape;3977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79" name="Google Shape;3979;p6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0" name="Google Shape;3980;p6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1" name="Google Shape;3981;p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2" name="Google Shape;3982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3" name="Google Shape;3983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6" name="Google Shape;3986;p6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87" name="Google Shape;3987;p6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8" name="Google Shape;398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9" name="Google Shape;398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0" name="Google Shape;399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1" name="Google Shape;399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92" name="Google Shape;3992;p6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3" name="Google Shape;3993;p6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4" name="Google Shape;399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5" name="Google Shape;399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7" name="Google Shape;3997;p6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98" name="Google Shape;3998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9" name="Google Shape;3999;p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0" name="Google Shape;4000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2" name="Google Shape;4002;p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6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4" name="Google Shape;4004;p6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5" name="Google Shape;4005;p6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6" name="Google Shape;4006;p6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8" name="Google Shape;4008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9" name="Google Shape;4009;p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1" name="Google Shape;4011;p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12" name="Google Shape;4012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3" name="Google Shape;4013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14" name="Google Shape;4014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5" name="Google Shape;4015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6" name="Google Shape;4016;p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8" name="Google Shape;4018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9" name="Google Shape;4019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1" name="Google Shape;4021;p6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22" name="Google Shape;4022;p6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p6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24" name="Google Shape;4024;p6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5" name="Google Shape;4025;p6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26" name="Google Shape;4026;p6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27" name="Google Shape;4027;p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28" name="Google Shape;4028;p6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4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0" name="Google Shape;4030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1" name="Google Shape;4031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2" name="Google Shape;4032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33" name="Google Shape;4033;p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34" name="Google Shape;4034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5" name="Google Shape;4035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6" name="Google Shape;4036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7" name="Google Shape;4037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9" name="Google Shape;4039;p6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0" name="Google Shape;4040;p6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p6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2" name="Google Shape;4042;p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43" name="Google Shape;4043;p6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44" name="Google Shape;4044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6" name="Google Shape;4046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8" name="Google Shape;4048;p6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9" name="Google Shape;4049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2" name="Google Shape;4052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3" name="Google Shape;4053;p6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4" name="Google Shape;4054;p6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6" name="Google Shape;4056;p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57" name="Google Shape;4057;p6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58" name="Google Shape;4058;p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59" name="Google Shape;4059;p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p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1" name="Google Shape;4061;p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62" name="Google Shape;4062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5" name="Google Shape;4065;p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7" name="Google Shape;4067;p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8" name="Google Shape;4068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9" name="Google Shape;4069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70" name="Google Shape;4070;p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1" name="Google Shape;4071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2" name="Google Shape;4072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3" name="Google Shape;4073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4" name="Google Shape;4074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5" name="Google Shape;4075;p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7" name="Google Shape;4077;p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8" name="Google Shape;4078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9" name="Google Shape;4079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0" name="Google Shape;4080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1" name="Google Shape;4081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2" name="Google Shape;4082;p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3" name="Google Shape;4083;p6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4" name="Google Shape;408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5" name="Google Shape;4085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6" name="Google Shape;4086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9" name="Google Shape;4089;p6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0" name="Google Shape;4090;p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1" name="Google Shape;4091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2" name="Google Shape;4092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3" name="Google Shape;4093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4" name="Google Shape;4094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95" name="Google Shape;4095;p6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6" name="Google Shape;4096;p6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7" name="Google Shape;409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8" name="Google Shape;409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0" name="Google Shape;4100;p6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01" name="Google Shape;410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2" name="Google Shape;410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3" name="Google Shape;410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4" name="Google Shape;410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5" name="Google Shape;410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6" name="Google Shape;4106;p6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7" name="Google Shape;4107;p6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8" name="Google Shape;4108;p6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9" name="Google Shape;4109;p6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1" name="Google Shape;4111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2" name="Google Shape;4112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6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1" name="Google Shape;4121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2" name="Google Shape;4122;p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p6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25" name="Google Shape;4125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6" name="Google Shape;4126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27" name="Google Shape;4127;p6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8" name="Google Shape;4128;p6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9" name="Google Shape;4129;p6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30" name="Google Shape;4130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6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4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3" name="Google Shape;413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6" name="Google Shape;4136;p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37" name="Google Shape;4137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8" name="Google Shape;4138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9" name="Google Shape;4139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0" name="Google Shape;4140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61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43" name="Google Shape;4143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44" name="Google Shape;4144;p61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4145" name="Google Shape;4145;p6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6" name="Google Shape;4146;p6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47" name="Google Shape;4147;p61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8" name="Google Shape;4148;p61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9" name="Google Shape;4149;p61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0" name="Google Shape;4150;p61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62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3" name="Google Shape;4153;p62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62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5" name="Google Shape;4155;p62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6" name="Google Shape;4156;p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57" name="Google Shape;4157;p6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9" name="Google Shape;4159;p621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0" name="Google Shape;4160;p62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6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2" name="Google Shape;4162;p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p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p62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62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4167" name="Google Shape;4167;p62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4168" name="Google Shape;4168;p6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9" name="Google Shape;4169;p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0" name="Google Shape;4170;p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62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3" name="Google Shape;4173;p62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4" name="Google Shape;4174;p6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62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6" name="Google Shape;4176;p6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7" name="Google Shape;4177;p6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78" name="Google Shape;4178;p62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9" name="Google Shape;4179;p6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80" name="Google Shape;4180;p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7" name="Google Shape;4187;p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88" name="Google Shape;4188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9" name="Google Shape;418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0" name="Google Shape;419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1" name="Google Shape;419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2" name="Google Shape;4192;p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5" name="Google Shape;4195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6" name="Google Shape;4196;p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" name="Google Shape;4198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9" name="Google Shape;4199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00" name="Google Shape;4200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01" name="Google Shape;4201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2" name="Google Shape;4202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3" name="Google Shape;4203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4" name="Google Shape;4204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05" name="Google Shape;4205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6" name="Google Shape;4206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7" name="Google Shape;4207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8" name="Google Shape;4208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0" name="Google Shape;4210;p6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11" name="Google Shape;4211;p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2" name="Google Shape;4212;p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13" name="Google Shape;4213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4" name="Google Shape;4214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15" name="Google Shape;4215;p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6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7" name="Google Shape;4217;p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8" name="Google Shape;4218;p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19" name="Google Shape;4219;p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1" name="Google Shape;4221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22" name="Google Shape;4222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3" name="Google Shape;4223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4" name="Google Shape;4224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5" name="Google Shape;4225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26" name="Google Shape;4226;p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7" name="Google Shape;4227;p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8" name="Google Shape;4228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9" name="Google Shape;4229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0" name="Google Shape;4230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2" name="Google Shape;4232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33" name="Google Shape;4233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4" name="Google Shape;4234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5" name="Google Shape;4235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6" name="Google Shape;4236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37" name="Google Shape;4237;p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8" name="Google Shape;4238;p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9" name="Google Shape;4239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0" name="Google Shape;4240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1" name="Google Shape;4241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3" name="Google Shape;4243;p6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44" name="Google Shape;4244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45" name="Google Shape;4245;p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46" name="Google Shape;4246;p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48" name="Google Shape;4248;p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9" name="Google Shape;4249;p6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0" name="Google Shape;4250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1" name="Google Shape;4251;p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2" name="Google Shape;4252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3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6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5" name="Google Shape;4255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56" name="Google Shape;4256;p6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57" name="Google Shape;4257;p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59" name="Google Shape;4259;p6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6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6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6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6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6" name="Google Shape;4266;p6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7" name="Google Shape;4267;p6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68" name="Google Shape;4268;p6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69" name="Google Shape;4269;p6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70" name="Google Shape;4270;p6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p6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72" name="Google Shape;4272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4" name="Google Shape;4274;p6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75" name="Google Shape;4275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6" name="Google Shape;4276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7" name="Google Shape;4277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8" name="Google Shape;4278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79" name="Google Shape;4279;p6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0" name="Google Shape;4280;p6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1" name="Google Shape;4281;p6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82" name="Google Shape;4282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83" name="Google Shape;4283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2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5" name="Google Shape;4285;p6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86" name="Google Shape;4286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7" name="Google Shape;4287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8" name="Google Shape;4288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9" name="Google Shape;4289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0" name="Google Shape;4290;p6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1" name="Google Shape;4291;p6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3" name="Google Shape;4293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4" name="Google Shape;4294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6" name="Google Shape;4296;p6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7" name="Google Shape;4297;p6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8" name="Google Shape;4298;p6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99" name="Google Shape;4299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0" name="Google Shape;4300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1" name="Google Shape;4301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2" name="Google Shape;4302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3" name="Google Shape;4303;p6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4" name="Google Shape;4304;p6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5" name="Google Shape;4305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6" name="Google Shape;4306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8" name="Google Shape;4308;p6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09" name="Google Shape;4309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0" name="Google Shape;4310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1" name="Google Shape;4311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2" name="Google Shape;4312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3" name="Google Shape;4313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6" name="Google Shape;4316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7" name="Google Shape;4317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Google Shape;4319;p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0" name="Google Shape;432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1" name="Google Shape;432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22" name="Google Shape;4322;p6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23" name="Google Shape;4323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4" name="Google Shape;4324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25" name="Google Shape;4325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6" name="Google Shape;4326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8" name="Google Shape;4328;p6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29" name="Google Shape;4329;p6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p6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6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32" name="Google Shape;4332;p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33" name="Google Shape;4333;p6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6" name="Google Shape;4336;p6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37" name="Google Shape;4337;p6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38" name="Google Shape;4338;p6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339" name="Google Shape;4339;p6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p6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41" name="Google Shape;4341;p6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42" name="Google Shape;4342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4" name="Google Shape;4344;p6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5" name="Google Shape;4345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6" name="Google Shape;4346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7" name="Google Shape;4347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9" name="Google Shape;4349;p6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1" name="Google Shape;4351;p6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2" name="Google Shape;4352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3" name="Google Shape;4353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5" name="Google Shape;4355;p6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6" name="Google Shape;4356;p6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7" name="Google Shape;4357;p6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58" name="Google Shape;4358;p6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59" name="Google Shape;4359;p6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60" name="Google Shape;4360;p6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p6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2" name="Google Shape;4362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_OBJECTS 2"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4" name="Google Shape;4364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5" name="Google Shape;4365;p6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66" name="Google Shape;4366;p6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67" name="Google Shape;4367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8" name="Google Shape;4368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9" name="Google Shape;4369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0" name="Google Shape;4370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1" name="Google Shape;4371;p6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2" name="Google Shape;4372;p6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3" name="Google Shape;4373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4" name="Google Shape;4374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3">
    <p:spTree>
      <p:nvGrpSpPr>
        <p:cNvPr id="1" name="Shape 4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6" name="Google Shape;4376;p6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7" name="Google Shape;4377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8" name="Google Shape;4378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79" name="Google Shape;4379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0" name="Google Shape;4380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81" name="Google Shape;4381;p6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2" name="Google Shape;4382;p6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3" name="Google Shape;4383;p6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4" name="Google Shape;4384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5" name="Google Shape;4385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7" name="Google Shape;4387;p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8" name="Google Shape;4388;p6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89" name="Google Shape;4389;p6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90" name="Google Shape;439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91" name="Google Shape;439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2" name="Google Shape;439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3" name="Google Shape;439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94" name="Google Shape;4394;p63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5" name="Google Shape;4395;p63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6" name="Google Shape;4396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7" name="Google Shape;4397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 2">
    <p:spTree>
      <p:nvGrpSpPr>
        <p:cNvPr id="1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9" name="Google Shape;4399;p6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00" name="Google Shape;4400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1" name="Google Shape;4401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02" name="Google Shape;4402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3" name="Google Shape;4403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4" name="Google Shape;4404;p6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5" name="Google Shape;4405;p6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6" name="Google Shape;4406;p6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7" name="Google Shape;4407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8" name="Google Shape;4408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0" name="Google Shape;4410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1" name="Google Shape;4411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2" name="Google Shape;4412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13" name="Google Shape;4413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14" name="Google Shape;4414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16" name="Google Shape;4416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9" name="Google Shape;4419;p6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20" name="Google Shape;4420;p6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p6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23" name="Google Shape;4423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24" name="Google Shape;4424;p6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5" name="Google Shape;4425;p6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6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8" name="Google Shape;4428;p6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29" name="Google Shape;4429;p6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30" name="Google Shape;4430;p6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p6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2" name="Google Shape;4432;p6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33" name="Google Shape;4433;p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 2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5" name="Google Shape;4435;p6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36" name="Google Shape;4436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7" name="Google Shape;4437;p6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8" name="Google Shape;4438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9" name="Google Shape;4439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40" name="Google Shape;4440;p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3" name="Google Shape;4443;p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4" name="Google Shape;4444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6" name="Google Shape;4446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7" name="Google Shape;4447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8" name="Google Shape;4448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49" name="Google Shape;4449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0" name="Google Shape;4450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1" name="Google Shape;4451;p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p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3" name="Google Shape;4453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4" name="Google Shape;4454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55" name="Google Shape;4455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7" name="Google Shape;4457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58" name="Google Shape;4458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9" name="Google Shape;4459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0" name="Google Shape;4460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1" name="Google Shape;4461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62" name="Google Shape;4462;p6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3" name="Google Shape;4463;p6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4" name="Google Shape;4464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5" name="Google Shape;4465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6" name="Google Shape;4466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2">
    <p:bg>
      <p:bgPr>
        <a:solidFill>
          <a:schemeClr val="lt2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8" name="Google Shape;4468;p6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69" name="Google Shape;4469;p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0" name="Google Shape;4470;p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p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2" name="Google Shape;4472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73" name="Google Shape;4473;p6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4" name="Google Shape;4474;p6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6" name="Google Shape;4476;p6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7" name="Google Shape;447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8" name="Google Shape;4478;p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9" name="Google Shape;4479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81" name="Google Shape;4481;p6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6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p6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3">
    <p:bg>
      <p:bgPr>
        <a:solidFill>
          <a:schemeClr val="lt2"/>
        </a:solidFill>
        <a:effectLst/>
      </p:bgPr>
    </p:bg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7" name="Google Shape;4487;p6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88" name="Google Shape;4488;p6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p6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91" name="Google Shape;4491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92" name="Google Shape;4492;p6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3" name="Google Shape;4493;p6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 2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6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6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" name="Google Shape;4506;p6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07" name="Google Shape;4507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8" name="Google Shape;4508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9" name="Google Shape;4509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1" name="Google Shape;4511;p6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6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3" name="Google Shape;4513;p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4" name="Google Shape;4514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5" name="Google Shape;4515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8" name="Google Shape;4518;p6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9" name="Google Shape;4519;p6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20" name="Google Shape;4520;p6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21" name="Google Shape;4521;p6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522" name="Google Shape;4522;p6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p6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4" name="Google Shape;4524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4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6" name="Google Shape;4526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27" name="Google Shape;4527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0" name="Google Shape;4530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1" name="Google Shape;4531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2" name="Google Shape;4532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4" name="Google Shape;4534;p6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5" name="Google Shape;4535;p6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6" name="Google Shape;4536;p6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537" name="Google Shape;4537;p6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p6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9" name="Google Shape;4539;p6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40" name="Google Shape;4540;p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2" name="Google Shape;4542;p6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3" name="Google Shape;4543;p6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4" name="Google Shape;4544;p6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6" name="Google Shape;4546;p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7" name="Google Shape;4547;p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48" name="Google Shape;4548;p6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9" name="Google Shape;4549;p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0" name="Google Shape;4550;p6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1" name="Google Shape;4551;p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2" name="Google Shape;4552;p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53" name="Google Shape;4553;p6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4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5" name="Google Shape;4555;p6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6" name="Google Shape;4556;p6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7" name="Google Shape;4557;p6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8" name="Google Shape;4558;p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9" name="Google Shape;4559;p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0" name="Google Shape;4560;p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61" name="Google Shape;4561;p6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2" name="Google Shape;4562;p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3" name="Google Shape;4563;p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4" name="Google Shape;4564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5" name="Google Shape;4565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66" name="Google Shape;4566;p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8" name="Google Shape;4568;p6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9" name="Google Shape;4569;p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0" name="Google Shape;4570;p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1" name="Google Shape;4571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2" name="Google Shape;4572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73" name="Google Shape;4573;p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6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5" name="Google Shape;4575;p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6" name="Google Shape;4576;p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7" name="Google Shape;4577;p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0" name="Google Shape;4580;p6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81" name="Google Shape;4581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2" name="Google Shape;4582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3" name="Google Shape;4583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4" name="Google Shape;4584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5" name="Google Shape;4585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86" name="Google Shape;4586;p6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7" name="Google Shape;4587;p6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8" name="Google Shape;4588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9" name="Google Shape;4589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1" name="Google Shape;4591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2" name="Google Shape;4592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3" name="Google Shape;459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4" name="Google Shape;459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5" name="Google Shape;459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6" name="Google Shape;4596;p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7" name="Google Shape;4597;p65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98" name="Google Shape;4598;p65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9" name="Google Shape;4599;p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00" name="Google Shape;4600;p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1" name="Google Shape;4601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2" name="Google Shape;4602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3" name="Google Shape;4603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5" name="Google Shape;4605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9" name="Google Shape;4609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0" name="Google Shape;4610;p6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1" name="Google Shape;4611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2" name="Google Shape;461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3" name="Google Shape;461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5" name="Google Shape;4615;p6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16" name="Google Shape;4616;p6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7" name="Google Shape;4617;p6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18" name="Google Shape;4618;p66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9" name="Google Shape;4619;p66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0" name="Google Shape;4620;p66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21" name="Google Shape;4621;p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22" name="Google Shape;4622;p6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5" name="Google Shape;4625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26" name="Google Shape;4626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27" name="Google Shape;4627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28" name="Google Shape;4628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9" name="Google Shape;4629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0" name="Google Shape;4630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1" name="Google Shape;4631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6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4" name="Google Shape;4634;p6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5" name="Google Shape;4635;p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6" name="Google Shape;4636;p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7" name="Google Shape;4637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8" name="Google Shape;4638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39" name="Google Shape;4639;p6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40" name="Google Shape;4640;p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1" name="Google Shape;4641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42" name="Google Shape;4642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3" name="Google Shape;4643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44" name="Google Shape;4644;p6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3"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6" name="Google Shape;4646;p6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7" name="Google Shape;4647;p6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8" name="Google Shape;4648;p6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9" name="Google Shape;4649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0" name="Google Shape;4650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1" name="Google Shape;4651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52" name="Google Shape;465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53" name="Google Shape;465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4" name="Google Shape;465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5" name="Google Shape;465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6" name="Google Shape;465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57" name="Google Shape;4657;p6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3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6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0" name="Google Shape;4660;p6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1" name="Google Shape;4661;p6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62" name="Google Shape;4662;p6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63" name="Google Shape;4663;p6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64" name="Google Shape;4664;p6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5" name="Google Shape;4665;p6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66" name="Google Shape;4666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bg>
      <p:bgPr>
        <a:solidFill>
          <a:schemeClr val="lt2"/>
        </a:solidFill>
        <a:effectLst/>
      </p:bgPr>
    </p:bg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8" name="Google Shape;4668;p6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9" name="Google Shape;4669;p6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p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1" name="Google Shape;4671;p6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72" name="Google Shape;467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73" name="Google Shape;4673;p6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4" name="Google Shape;4674;p6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3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6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77" name="Google Shape;4677;p6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78" name="Google Shape;4678;p6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79" name="Google Shape;4679;p6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6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81" name="Google Shape;4681;p6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82" name="Google Shape;4682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4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4" name="Google Shape;4684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5" name="Google Shape;4685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7" name="Google Shape;4687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8" name="Google Shape;4688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9" name="Google Shape;4689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90" name="Google Shape;4690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1" name="Google Shape;4691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2" name="Google Shape;4692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3" name="Google Shape;4693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4" name="Google Shape;4694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95" name="Google Shape;4695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7" name="Google Shape;4697;p6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8" name="Google Shape;469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9" name="Google Shape;4699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0" name="Google Shape;4700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1" name="Google Shape;4701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02" name="Google Shape;4702;p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3" name="Google Shape;4703;p6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4" name="Google Shape;4704;p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5" name="Google Shape;4705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6" name="Google Shape;4706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3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6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9" name="Google Shape;4709;p6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10" name="Google Shape;4710;p6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1" name="Google Shape;4711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2" name="Google Shape;4712;p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3" name="Google Shape;4713;p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4" name="Google Shape;4714;p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15" name="Google Shape;4715;p6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6" name="Google Shape;4716;p6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7" name="Google Shape;4717;p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8" name="Google Shape;4718;p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4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" name="Google Shape;4720;p6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1" name="Google Shape;4721;p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2" name="Google Shape;4722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3" name="Google Shape;4723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4" name="Google Shape;4724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25" name="Google Shape;4725;p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6" name="Google Shape;4726;p67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7" name="Google Shape;4727;p67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67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9" name="Google Shape;4729;p67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4" name="Google Shape;4734;p6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35" name="Google Shape;4735;p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6" name="Google Shape;473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7" name="Google Shape;473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8" name="Google Shape;473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9" name="Google Shape;473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0" name="Google Shape;4740;p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1" name="Google Shape;4741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2" name="Google Shape;4742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4" name="Google Shape;4744;p6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45" name="Google Shape;4745;p6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6" name="Google Shape;4746;p6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7" name="Google Shape;4747;p6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8" name="Google Shape;4748;p6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p6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50" name="Google Shape;4750;p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51" name="Google Shape;4751;p6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4" name="Google Shape;4754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5" name="Google Shape;4755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56" name="Google Shape;4756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57" name="Google Shape;4757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8" name="Google Shape;4758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9" name="Google Shape;4759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4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6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3" name="Google Shape;4763;p6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4" name="Google Shape;4764;p6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5" name="Google Shape;4765;p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6" name="Google Shape;4766;p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7" name="Google Shape;4767;p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68" name="Google Shape;4768;p6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69" name="Google Shape;4769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0" name="Google Shape;4770;p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1" name="Google Shape;4771;p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2" name="Google Shape;4772;p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73" name="Google Shape;4773;p6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4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p6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6" name="Google Shape;4776;p6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7" name="Google Shape;4777;p6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78" name="Google Shape;4778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79" name="Google Shape;4779;p6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780" name="Google Shape;478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1" name="Google Shape;4781;p6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2" name="Google Shape;478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3">
    <p:bg>
      <p:bgPr>
        <a:solidFill>
          <a:schemeClr val="lt2"/>
        </a:solidFill>
        <a:effectLst/>
      </p:bgPr>
    </p:bg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4" name="Google Shape;4784;p6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785" name="Google Shape;4785;p6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6" name="Google Shape;4786;p6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7" name="Google Shape;4787;p6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8" name="Google Shape;4788;p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89" name="Google Shape;4789;p6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4">
    <p:spTree>
      <p:nvGrpSpPr>
        <p:cNvPr id="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93" name="Google Shape;4793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94" name="Google Shape;4794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95" name="Google Shape;4795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6" name="Google Shape;4796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97" name="Google Shape;4797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8" name="Google Shape;4798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0" name="Google Shape;4800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1" name="Google Shape;4801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2" name="Google Shape;4802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3" name="Google Shape;4803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4" name="Google Shape;4804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5" name="Google Shape;4805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06" name="Google Shape;4806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07" name="Google Shape;4807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8" name="Google Shape;4808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9" name="Google Shape;4809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0" name="Google Shape;4810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11" name="Google Shape;4811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3"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" name="Google Shape;4813;p6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4" name="Google Shape;4814;p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5" name="Google Shape;4815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6" name="Google Shape;4816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7" name="Google Shape;4817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8" name="Google Shape;4818;p6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6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0" name="Google Shape;4820;p6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1" name="Google Shape;4821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2" name="Google Shape;4822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4"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4" name="Google Shape;4824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5" name="Google Shape;4825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26" name="Google Shape;482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27" name="Google Shape;482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8" name="Google Shape;482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29" name="Google Shape;482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0" name="Google Shape;483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1" name="Google Shape;4831;p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2" name="Google Shape;4832;p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3" name="Google Shape;4833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4" name="Google Shape;4834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3">
    <p:spTree>
      <p:nvGrpSpPr>
        <p:cNvPr id="1" name="Shape 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6" name="Google Shape;4836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37" name="Google Shape;4837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8" name="Google Shape;4838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9" name="Google Shape;4839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0" name="Google Shape;4840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1" name="Google Shape;4841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2" name="Google Shape;4842;p6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3" name="Google Shape;4843;p6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4" name="Google Shape;4844;p6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5" name="Google Shape;4845;p6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6" name="Google Shape;4846;p6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7" name="Google Shape;4847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8" name="Google Shape;4848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3">
    <p:spTree>
      <p:nvGrpSpPr>
        <p:cNvPr id="1" name="Shape 4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0" name="Google Shape;4850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1" name="Google Shape;4851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2" name="Google Shape;4852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3" name="Google Shape;4853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5" name="Google Shape;4855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6" name="Google Shape;4856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7" name="Google Shape;4857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8" name="Google Shape;4858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0" name="Google Shape;4860;p6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61" name="Google Shape;4861;p6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p6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3" name="Google Shape;4863;p6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6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5" name="Google Shape;4865;p6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66" name="Google Shape;4866;p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67" name="Google Shape;4867;p6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9" name="Google Shape;4869;p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0" name="Google Shape;4870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1" name="Google Shape;4871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72" name="Google Shape;4872;p6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73" name="Google Shape;4873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4" name="Google Shape;4874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5" name="Google Shape;4875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6" name="Google Shape;4876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5">
    <p:spTree>
      <p:nvGrpSpPr>
        <p:cNvPr id="1" name="Shape 4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8" name="Google Shape;4878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9" name="Google Shape;4879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0" name="Google Shape;4880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1" name="Google Shape;4881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2" name="Google Shape;4882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3" name="Google Shape;488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84" name="Google Shape;4884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5" name="Google Shape;4885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6" name="Google Shape;4886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7" name="Google Shape;4887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8" name="Google Shape;4888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9" name="Google Shape;4889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p6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2" name="Google Shape;4892;p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3" name="Google Shape;4893;p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94" name="Google Shape;4894;p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95" name="Google Shape;4895;p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96" name="Google Shape;4896;p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7" name="Google Shape;4897;p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98" name="Google Shape;4898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0" name="Google Shape;4900;p6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01" name="Google Shape;4901;p6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2" name="Google Shape;4902;p6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3" name="Google Shape;4903;p6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04" name="Google Shape;4904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05" name="Google Shape;4905;p6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6" name="Google Shape;4906;p6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8" name="Google Shape;4908;p6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09" name="Google Shape;4909;p6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10" name="Google Shape;4910;p6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911" name="Google Shape;4911;p6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p6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13" name="Google Shape;4913;p6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14" name="Google Shape;4914;p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Google Shape;4916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7" name="Google Shape;4917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9" name="Google Shape;4919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0" name="Google Shape;4920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1" name="Google Shape;4921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22" name="Google Shape;4922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3" name="Google Shape;4923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4" name="Google Shape;4924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5" name="Google Shape;4925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6" name="Google Shape;4926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7" name="Google Shape;4927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9" name="Google Shape;4929;p6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0" name="Google Shape;4930;p6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1" name="Google Shape;4931;p6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2" name="Google Shape;4932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33" name="Google Shape;4933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34" name="Google Shape;4934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35" name="Google Shape;4935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6" name="Google Shape;4936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8" name="Google Shape;4938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40" name="Google Shape;4940;p6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2" name="Google Shape;4942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3" name="Google Shape;4943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44" name="Google Shape;4944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5" name="Google Shape;4945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6" name="Google Shape;4946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7" name="Google Shape;4947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8" name="Google Shape;4948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9" name="Google Shape;4949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0" name="Google Shape;4950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1" name="Google Shape;4951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2" name="Google Shape;4952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4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4" name="Google Shape;4954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55" name="Google Shape;4955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6" name="Google Shape;4956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7" name="Google Shape;4957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8" name="Google Shape;4958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9" name="Google Shape;4959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0" name="Google Shape;4960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1" name="Google Shape;4961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3" name="Google Shape;4963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4" name="Google Shape;4964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5" name="Google Shape;4965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6" name="Google Shape;4966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4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" name="Google Shape;4968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9" name="Google Shape;4969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0" name="Google Shape;4970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1" name="Google Shape;4971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2" name="Google Shape;4972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3" name="Google Shape;4973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4" name="Google Shape;4974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5" name="Google Shape;4975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6" name="Google Shape;4976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8" name="Google Shape;4978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79" name="Google Shape;4979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0" name="Google Shape;4980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1" name="Google Shape;4981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2" name="Google Shape;4982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3" name="Google Shape;4983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84" name="Google Shape;4984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5" name="Google Shape;4985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6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8" name="Google Shape;4988;p6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9" name="Google Shape;4989;p6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0" name="Google Shape;499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1" name="Google Shape;499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2" name="Google Shape;499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93" name="Google Shape;499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4" name="Google Shape;499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5" name="Google Shape;499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6" name="Google Shape;499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98" name="Google Shape;4998;p6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Google Shape;5000;p6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1" name="Google Shape;5001;p6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2" name="Google Shape;5002;p6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3" name="Google Shape;5003;p6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4" name="Google Shape;500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5" name="Google Shape;500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06" name="Google Shape;5006;p6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7" name="Google Shape;5007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8" name="Google Shape;5008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9" name="Google Shape;5009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0" name="Google Shape;5010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11" name="Google Shape;5011;p6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 2">
    <p:spTree>
      <p:nvGrpSpPr>
        <p:cNvPr id="1" name="Shape 5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3" name="Google Shape;5013;p6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4" name="Google Shape;5014;p6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5" name="Google Shape;5015;p6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16" name="Google Shape;5016;p6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17" name="Google Shape;5017;p6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18" name="Google Shape;5018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6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0" name="Google Shape;5020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 2">
    <p:bg>
      <p:bgPr>
        <a:solidFill>
          <a:schemeClr val="lt2"/>
        </a:solidFill>
        <a:effectLst/>
      </p:bgPr>
    </p:bg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2" name="Google Shape;5022;p6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23" name="Google Shape;5023;p6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6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5" name="Google Shape;5025;p6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6" name="Google Shape;5026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27" name="Google Shape;5027;p6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6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 2">
    <p:spTree>
      <p:nvGrpSpPr>
        <p:cNvPr id="1" name="Shape 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0" name="Google Shape;5030;p7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31" name="Google Shape;5031;p7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32" name="Google Shape;5032;p7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33" name="Google Shape;5033;p7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p7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35" name="Google Shape;5035;p7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036" name="Google Shape;5036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4">
    <p:spTree>
      <p:nvGrpSpPr>
        <p:cNvPr id="1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" name="Google Shape;5038;p7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9" name="Google Shape;5039;p7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0" name="Google Shape;5040;p7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1" name="Google Shape;5041;p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2" name="Google Shape;5042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3" name="Google Shape;5043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44" name="Google Shape;5044;p7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45" name="Google Shape;5045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6" name="Google Shape;5046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7" name="Google Shape;5047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8" name="Google Shape;5048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49" name="Google Shape;5049;p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5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7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2" name="Google Shape;5052;p7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3" name="Google Shape;5053;p7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4" name="Google Shape;5054;p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5" name="Google Shape;5055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6" name="Google Shape;5056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57" name="Google Shape;5057;p7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8" name="Google Shape;5058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9" name="Google Shape;5059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0" name="Google Shape;5060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1" name="Google Shape;5061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62" name="Google Shape;5062;p7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6">
    <p:spTree>
      <p:nvGrpSpPr>
        <p:cNvPr id="1" name="Shape 5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4" name="Google Shape;5064;p7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5" name="Google Shape;5065;p7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6" name="Google Shape;5066;p7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7" name="Google Shape;5067;p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8" name="Google Shape;5068;p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9" name="Google Shape;5069;p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70" name="Google Shape;5070;p7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7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75" name="Google Shape;5075;p7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 2"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7" name="Google Shape;5077;p7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8" name="Google Shape;5078;p7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79" name="Google Shape;5079;p7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80" name="Google Shape;5080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1" name="Google Shape;5081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2" name="Google Shape;5082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3" name="Google Shape;5083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4" name="Google Shape;5084;p7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7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6" name="Google Shape;5086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7" name="Google Shape;5087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" name="Google Shape;5089;p7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90" name="Google Shape;5090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1" name="Google Shape;5091;p7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2" name="Google Shape;5092;p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94" name="Google Shape;5094;p7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5" name="Google Shape;5095;p7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6" name="Google Shape;5096;p7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7" name="Google Shape;5097;p7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8" name="Google Shape;5098;p7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7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7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7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4" name="Google Shape;5104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5" name="Google Shape;5105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6" name="Google Shape;5106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7" name="Google Shape;5107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08" name="Google Shape;5108;p7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9" name="Google Shape;5109;p7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0" name="Google Shape;511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1" name="Google Shape;511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3">
    <p:spTree>
      <p:nvGrpSpPr>
        <p:cNvPr id="1" name="Shape 5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3" name="Google Shape;5113;p7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14" name="Google Shape;5114;p7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p7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16" name="Google Shape;5116;p7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17" name="Google Shape;5117;p7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8" name="Google Shape;5118;p7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19" name="Google Shape;5119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20" name="Google Shape;5120;p7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5122;p7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3" name="Google Shape;5123;p7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4" name="Google Shape;5124;p7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6" name="Google Shape;5126;p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7" name="Google Shape;5127;p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28" name="Google Shape;5128;p7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29" name="Google Shape;5129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0" name="Google Shape;5130;p7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1" name="Google Shape;5131;p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33" name="Google Shape;5133;p7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5" name="Google Shape;5135;p7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6" name="Google Shape;5136;p7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p7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8" name="Google Shape;5138;p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9" name="Google Shape;5139;p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0" name="Google Shape;5140;p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41" name="Google Shape;5141;p7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42" name="Google Shape;5142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3" name="Google Shape;5143;p7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4" name="Google Shape;5144;p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46" name="Google Shape;5146;p7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p7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9" name="Google Shape;5149;p7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0" name="Google Shape;5150;p7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1" name="Google Shape;5151;p7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2" name="Google Shape;5152;p7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3" name="Google Shape;5153;p7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54" name="Google Shape;5154;p7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55" name="Google Shape;5155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6" name="Google Shape;5156;p7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57" name="Google Shape;5157;p7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7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9" name="Google Shape;5159;p7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7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7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7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4" name="Google Shape;5164;p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5" name="Google Shape;5165;p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6" name="Google Shape;5166;p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67" name="Google Shape;5167;p7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68" name="Google Shape;5168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9" name="Google Shape;5169;p7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0" name="Google Shape;5170;p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1" name="Google Shape;5171;p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72" name="Google Shape;5172;p7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5" name="Google Shape;5175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8" name="Google Shape;5178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9" name="Google Shape;5179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80" name="Google Shape;5180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81" name="Google Shape;5181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2" name="Google Shape;5182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3" name="Google Shape;5183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4" name="Google Shape;5184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5" name="Google Shape;5185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5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7" name="Google Shape;5187;p7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8" name="Google Shape;5188;p7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9" name="Google Shape;5189;p7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0" name="Google Shape;5190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1" name="Google Shape;5191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2" name="Google Shape;5192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93" name="Google Shape;5193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4" name="Google Shape;5194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5" name="Google Shape;5195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6" name="Google Shape;5196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7" name="Google Shape;5197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98" name="Google Shape;5198;p7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Google Shape;5200;p7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1" name="Google Shape;5201;p7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7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3" name="Google Shape;5203;p7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04" name="Google Shape;5204;p7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05" name="Google Shape;5205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6" name="Google Shape;5206;p7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07" name="Google Shape;5207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10" name="Google Shape;52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1" name="Google Shape;52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3" name="Google Shape;52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14" name="Google Shape;5214;p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5" name="Google Shape;5215;p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18" name="Google Shape;5218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19" name="Google Shape;5219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20" name="Google Shape;5220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1" name="Google Shape;5221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2" name="Google Shape;5222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23" name="Google Shape;5223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p7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6" name="Google Shape;5226;p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7" name="Google Shape;5227;p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8" name="Google Shape;5228;p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9" name="Google Shape;5229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0" name="Google Shape;5230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31" name="Google Shape;5231;p7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32" name="Google Shape;5232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3" name="Google Shape;5233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4" name="Google Shape;5234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5" name="Google Shape;5235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6" name="Google Shape;5236;p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3">
    <p:spTree>
      <p:nvGrpSpPr>
        <p:cNvPr id="1" name="Shape 5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8" name="Google Shape;5238;p7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9" name="Google Shape;5239;p7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7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1" name="Google Shape;5241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42" name="Google Shape;5242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3" name="Google Shape;5243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44" name="Google Shape;5244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45" name="Google Shape;5245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7" name="Google Shape;5247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49" name="Google Shape;5249;p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2"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1" name="Google Shape;5251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52" name="Google Shape;5252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3" name="Google Shape;5253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54" name="Google Shape;5254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5" name="Google Shape;5255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56" name="Google Shape;5256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7" name="Google Shape;5257;p7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58" name="Google Shape;5258;p7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9" name="Google Shape;5259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0" name="Google Shape;5260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61" name="Google Shape;5261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2" name="Google Shape;5262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3" name="Google Shape;5263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2">
    <p:spTree>
      <p:nvGrpSpPr>
        <p:cNvPr id="1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5" name="Google Shape;5265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6" name="Google Shape;5266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7" name="Google Shape;5267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8" name="Google Shape;5268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9" name="Google Shape;5269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0" name="Google Shape;5270;p7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1" name="Google Shape;5271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2" name="Google Shape;5272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3" name="Google Shape;5273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 2">
    <p:spTree>
      <p:nvGrpSpPr>
        <p:cNvPr id="1" name="Shape 5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5" name="Google Shape;5275;p7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6" name="Google Shape;5276;p7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7" name="Google Shape;5277;p7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78" name="Google Shape;5278;p7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79" name="Google Shape;5279;p7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80" name="Google Shape;5280;p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p7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2" name="Google Shape;5282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 2">
    <p:bg>
      <p:bgPr>
        <a:solidFill>
          <a:schemeClr val="lt2"/>
        </a:solidFill>
        <a:effectLst/>
      </p:bgPr>
    </p:bg>
    <p:spTree>
      <p:nvGrpSpPr>
        <p:cNvPr id="1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7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85" name="Google Shape;5285;p7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6" name="Google Shape;5286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p7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8" name="Google Shape;5288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89" name="Google Shape;5289;p72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0" name="Google Shape;5290;p72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 2">
    <p:spTree>
      <p:nvGrpSpPr>
        <p:cNvPr id="1" name="Shape 5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2" name="Google Shape;5292;p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93" name="Google Shape;5293;p7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94" name="Google Shape;5294;p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95" name="Google Shape;5295;p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6" name="Google Shape;5296;p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7" name="Google Shape;5297;p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98" name="Google Shape;5298;p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4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0" name="Google Shape;5300;p7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1" name="Google Shape;5301;p7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2" name="Google Shape;5302;p7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3" name="Google Shape;5303;p7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4" name="Google Shape;530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5" name="Google Shape;530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06" name="Google Shape;5306;p7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07" name="Google Shape;5307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8" name="Google Shape;5308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9" name="Google Shape;5309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0" name="Google Shape;5310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11" name="Google Shape;5311;p7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5">
    <p:spTree>
      <p:nvGrpSpPr>
        <p:cNvPr id="1" name="Shape 5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3" name="Google Shape;5313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5" name="Google Shape;5315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6" name="Google Shape;5316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7" name="Google Shape;5317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8" name="Google Shape;5318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19" name="Google Shape;5319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0" name="Google Shape;5320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21" name="Google Shape;5321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2" name="Google Shape;5322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3" name="Google Shape;5323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24" name="Google Shape;5324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6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7" name="Google Shape;5327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8" name="Google Shape;5328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9" name="Google Shape;5329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0" name="Google Shape;5330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1" name="Google Shape;5331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32" name="Google Shape;5332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3" name="Google Shape;5333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4" name="Google Shape;5334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5" name="Google Shape;5335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6" name="Google Shape;5336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7" name="Google Shape;5337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3"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9" name="Google Shape;5339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0" name="Google Shape;534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1" name="Google Shape;534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2" name="Google Shape;534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3" name="Google Shape;534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44" name="Google Shape;5344;p7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5" name="Google Shape;5345;p7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6" name="Google Shape;5346;p7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7" name="Google Shape;5347;p7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8" name="Google Shape;5348;p7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9" name="Google Shape;5349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0" name="Google Shape;5350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1" name="Google Shape;5351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3">
    <p:spTree>
      <p:nvGrpSpPr>
        <p:cNvPr id="1" name="Shape 5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3" name="Google Shape;535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54" name="Google Shape;535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5" name="Google Shape;535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6" name="Google Shape;535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7" name="Google Shape;535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8" name="Google Shape;5358;p7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9" name="Google Shape;5359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0" name="Google Shape;53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1" name="Google Shape;53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5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3" name="Google Shape;5363;p7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4" name="Google Shape;5364;p7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5" name="Google Shape;5365;p7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6" name="Google Shape;5366;p7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7" name="Google Shape;5367;p7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68" name="Google Shape;5368;p7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p7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0" name="Google Shape;5370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2" name="Google Shape;5372;p7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73" name="Google Shape;5373;p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4" name="Google Shape;5374;p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5" name="Google Shape;5375;p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6" name="Google Shape;5376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7" name="Google Shape;5377;p7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8" name="Google Shape;5378;p7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0" name="Google Shape;5380;p73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1" name="Google Shape;5381;p73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2" name="Google Shape;5382;p73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83" name="Google Shape;5383;p7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p7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85" name="Google Shape;5385;p7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86" name="Google Shape;5386;p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8" name="Google Shape;5388;p7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9" name="Google Shape;5389;p7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0" name="Google Shape;5390;p7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1" name="Google Shape;5391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2" name="Google Shape;5392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3" name="Google Shape;5393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94" name="Google Shape;5394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5" name="Google Shape;5395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6" name="Google Shape;5396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7" name="Google Shape;5397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8" name="Google Shape;5398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99" name="Google Shape;5399;p7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1" name="Google Shape;5401;p7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2" name="Google Shape;5402;p7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3" name="Google Shape;5403;p7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4" name="Google Shape;5404;p7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5" name="Google Shape;5405;p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6" name="Google Shape;5406;p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07" name="Google Shape;5407;p7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8" name="Google Shape;5408;p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9" name="Google Shape;5409;p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0" name="Google Shape;5410;p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1" name="Google Shape;5411;p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2" name="Google Shape;5412;p7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4" name="Google Shape;5414;p7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5" name="Google Shape;5415;p7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16" name="Google Shape;5416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7" name="Google Shape;5417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8" name="Google Shape;5418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9" name="Google Shape;5419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1" name="Google Shape;5421;p7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2" name="Google Shape;5422;p7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3" name="Google Shape;5423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4" name="Google Shape;5424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6" name="Google Shape;5426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27" name="Google Shape;542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8" name="Google Shape;542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9" name="Google Shape;542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0" name="Google Shape;543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1" name="Google Shape;5431;p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2" name="Google Shape;5432;p7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3" name="Google Shape;5433;p7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4" name="Google Shape;543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5" name="Google Shape;543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6" name="Google Shape;5436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0" name="Google Shape;5440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1" name="Google Shape;5441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2" name="Google Shape;5442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3" name="Google Shape;5443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45" name="Google Shape;5445;p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6" name="Google Shape;5446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7" name="Google Shape;5447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8" name="Google Shape;5448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7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51" name="Google Shape;5451;p7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2" name="Google Shape;5452;p7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3" name="Google Shape;5453;p73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4" name="Google Shape;5454;p7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5" name="Google Shape;5455;p7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56" name="Google Shape;5456;p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57" name="Google Shape;5457;p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Google Shape;5459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0" name="Google Shape;5460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1" name="Google Shape;5461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62" name="Google Shape;5462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3" name="Google Shape;5463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4" name="Google Shape;5464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5" name="Google Shape;5465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" name="Google Shape;5468;p73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9" name="Google Shape;5469;p73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70" name="Google Shape;5470;p73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1" name="Google Shape;5471;p73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2" name="Google Shape;5472;p73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73" name="Google Shape;5473;p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p7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6" name="Google Shape;5476;p7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7" name="Google Shape;5477;p7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78" name="Google Shape;5478;p7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79" name="Google Shape;5479;p7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0" name="Google Shape;5480;p7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p7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2" name="Google Shape;5482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bg>
      <p:bgPr>
        <a:solidFill>
          <a:schemeClr val="lt2"/>
        </a:solidFill>
        <a:effectLst/>
      </p:bgPr>
    </p:bg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4" name="Google Shape;5484;p7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85" name="Google Shape;5485;p7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p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7" name="Google Shape;5487;p7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8" name="Google Shape;5488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89" name="Google Shape;5489;p7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0" name="Google Shape;5490;p7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5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2" name="Google Shape;5492;p7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93" name="Google Shape;5493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94" name="Google Shape;5494;p7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495" name="Google Shape;5495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97" name="Google Shape;5497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498" name="Google Shape;5498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0" name="Google Shape;5500;p7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1" name="Google Shape;5501;p7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2" name="Google Shape;5502;p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3" name="Google Shape;5503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4" name="Google Shape;5504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5" name="Google Shape;5505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06" name="Google Shape;550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7" name="Google Shape;550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8" name="Google Shape;550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9" name="Google Shape;550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0" name="Google Shape;551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11" name="Google Shape;5511;p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5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3" name="Google Shape;5513;p7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4" name="Google Shape;5514;p7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5" name="Google Shape;5515;p7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6" name="Google Shape;551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7" name="Google Shape;551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8" name="Google Shape;551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19" name="Google Shape;5519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0" name="Google Shape;5520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1" name="Google Shape;5521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2" name="Google Shape;5522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24" name="Google Shape;5524;p7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7" name="Google Shape;5527;p7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28" name="Google Shape;5528;p7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3" name="Google Shape;5533;p7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4" name="Google Shape;5534;p7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5" name="Google Shape;5535;p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6" name="Google Shape;5536;p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8" name="Google Shape;5538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9" name="Google Shape;5539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0" name="Google Shape;5540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1" name="Google Shape;5541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2" name="Google Shape;5542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3" name="Google Shape;5543;p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4" name="Google Shape;5544;p7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5" name="Google Shape;5545;p7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6" name="Google Shape;5546;p7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7" name="Google Shape;5547;p7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8" name="Google Shape;5548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9" name="Google Shape;5549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0" name="Google Shape;5550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7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53" name="Google Shape;5553;p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4" name="Google Shape;5554;p7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5" name="Google Shape;5555;p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6" name="Google Shape;5556;p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7" name="Google Shape;5557;p7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8" name="Google Shape;5558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9" name="Google Shape;5559;p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0" name="Google Shape;5560;p7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3">
    <p:spTree>
      <p:nvGrpSpPr>
        <p:cNvPr id="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2" name="Google Shape;5562;p1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63" name="Google Shape;5563;p1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1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5" name="Google Shape;5565;p1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6" name="Google Shape;5566;p1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7" name="Google Shape;5567;p1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68" name="Google Shape;5568;p1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69" name="Google Shape;5569;p1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7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2" name="Google Shape;5572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3" name="Google Shape;5573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74" name="Google Shape;5574;p7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75" name="Google Shape;5575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6" name="Google Shape;5576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7" name="Google Shape;5577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8" name="Google Shape;5578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3"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" name="Google Shape;5580;p123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123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2" name="Google Shape;5582;p123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83" name="Google Shape;5583;p12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84" name="Google Shape;5584;p12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585" name="Google Shape;5585;p12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12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87" name="Google Shape;5587;p1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3">
    <p:bg>
      <p:bgPr>
        <a:solidFill>
          <a:schemeClr val="lt2"/>
        </a:solidFill>
        <a:effectLst/>
      </p:bgPr>
    </p:bg>
    <p:spTree>
      <p:nvGrpSpPr>
        <p:cNvPr id="1" name="Shape 5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9" name="Google Shape;5589;p123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90" name="Google Shape;5590;p12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1" name="Google Shape;5591;p12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2" name="Google Shape;5592;p12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93" name="Google Shape;5593;p1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94" name="Google Shape;5594;p123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5" name="Google Shape;5595;p12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3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7" name="Google Shape;5597;p12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98" name="Google Shape;5598;p12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99" name="Google Shape;5599;p12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00" name="Google Shape;5600;p12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1" name="Google Shape;5601;p12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2" name="Google Shape;5602;p12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03" name="Google Shape;5603;p1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3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p1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6" name="Google Shape;5606;p1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1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1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1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1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11" name="Google Shape;5611;p1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2" name="Google Shape;5612;p1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3" name="Google Shape;5613;p1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4" name="Google Shape;5614;p1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5" name="Google Shape;5615;p1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16" name="Google Shape;5616;p12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3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8" name="Google Shape;5618;p12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9" name="Google Shape;5619;p12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p12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1" name="Google Shape;5621;p1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2" name="Google Shape;5622;p1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3" name="Google Shape;5623;p1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24" name="Google Shape;5624;p12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1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12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1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8" name="Google Shape;5628;p1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9" name="Google Shape;5629;p12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3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2" name="Google Shape;5632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33" name="Google Shape;5633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4" name="Google Shape;5634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5" name="Google Shape;5635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6" name="Google Shape;5636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7" name="Google Shape;5637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38" name="Google Shape;5638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9" name="Google Shape;5639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0" name="Google Shape;5640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1" name="Google Shape;5641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3"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3" name="Google Shape;5643;p12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44" name="Google Shape;5644;p12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5" name="Google Shape;5645;p12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6" name="Google Shape;5646;p12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12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48" name="Google Shape;5648;p12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9" name="Google Shape;5649;p124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0" name="Google Shape;5650;p124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1" name="Google Shape;5651;p12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2" name="Google Shape;5652;p12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1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12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1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3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7" name="Google Shape;5657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8" name="Google Shape;5658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9" name="Google Shape;5659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0" name="Google Shape;5660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2" name="Google Shape;5662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3" name="Google Shape;5663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4" name="Google Shape;566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5" name="Google Shape;566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4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7" name="Google Shape;5667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68" name="Google Shape;5668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70" name="Google Shape;5670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1" name="Google Shape;5671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2" name="Google Shape;5672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73" name="Google Shape;5673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74" name="Google Shape;5674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4">
    <p:spTree>
      <p:nvGrpSpPr>
        <p:cNvPr id="1" name="Shape 5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6" name="Google Shape;5676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7" name="Google Shape;5677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8" name="Google Shape;5678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79" name="Google Shape;5679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80" name="Google Shape;5680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1" name="Google Shape;5681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2" name="Google Shape;5682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3" name="Google Shape;5683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5" name="Google Shape;5685;p7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86" name="Google Shape;5686;p7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7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89" name="Google Shape;568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90" name="Google Shape;5690;p7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1" name="Google Shape;5691;p7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" name="Google Shape;5693;p7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4" name="Google Shape;5694;p7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5" name="Google Shape;5695;p7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6" name="Google Shape;5696;p7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7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98" name="Google Shape;5698;p7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99" name="Google Shape;5699;p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1" name="Google Shape;5701;p7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2" name="Google Shape;5702;p7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3" name="Google Shape;5703;p7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4" name="Google Shape;5704;p7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05" name="Google Shape;5705;p7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06" name="Google Shape;5706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7" name="Google Shape;5707;p7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08" name="Google Shape;5708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0" name="Google Shape;5710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4" name="Google Shape;5714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5" name="Google Shape;5715;p7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6" name="Google Shape;5716;p7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7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2" name="Google Shape;5722;p7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23" name="Google Shape;5723;p7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7" name="Google Shape;5727;p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28" name="Google Shape;5728;p7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9" name="Google Shape;5729;p7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0" name="Google Shape;5730;p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1" name="Google Shape;5731;p7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3" name="Google Shape;5733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4" name="Google Shape;5734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5" name="Google Shape;5735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6" name="Google Shape;5736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7" name="Google Shape;5737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38" name="Google Shape;5738;p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9" name="Google Shape;5739;p7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0" name="Google Shape;5740;p7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1" name="Google Shape;5741;p7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2" name="Google Shape;5742;p7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3" name="Google Shape;5743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44" name="Google Shape;5744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5" name="Google Shape;5745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7" name="Google Shape;574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9" name="Google Shape;574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0" name="Google Shape;575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1" name="Google Shape;575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2" name="Google Shape;575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53" name="Google Shape;575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4" name="Google Shape;575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5" name="Google Shape;575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6" name="Google Shape;575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7" name="Google Shape;575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58" name="Google Shape;575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7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7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2" name="Google Shape;5762;p7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3" name="Google Shape;5763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5" name="Google Shape;5765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66" name="Google Shape;5766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67" name="Google Shape;576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69" name="Google Shape;5769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71" name="Google Shape;5771;p7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7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74" name="Google Shape;5774;p7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5" name="Google Shape;5775;p7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6" name="Google Shape;5776;p7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p7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8" name="Google Shape;5778;p7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9" name="Google Shape;5779;p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80" name="Google Shape;5780;p7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9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9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Google Shape;5782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83" name="Google Shape;5783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4" name="Google Shape;5784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5" name="Google Shape;5785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6" name="Google Shape;5786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87" name="Google Shape;5787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8" name="Google Shape;5788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9" name="Google Shape;5789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0" name="Google Shape;5790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12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93" name="Google Shape;5793;p12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4" name="Google Shape;5794;p12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95" name="Google Shape;5795;p124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p124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7" name="Google Shape;5797;p12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98" name="Google Shape;5798;p1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99" name="Google Shape;5799;p12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2">
    <p:spTree>
      <p:nvGrpSpPr>
        <p:cNvPr id="1" name="Shape 5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1" name="Google Shape;5801;p7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2" name="Google Shape;5802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3" name="Google Shape;5803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04" name="Google Shape;5804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05" name="Google Shape;5805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6" name="Google Shape;5806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7" name="Google Shape;5807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7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1" name="Google Shape;5811;p7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2" name="Google Shape;5812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3" name="Google Shape;5813;p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4" name="Google Shape;5814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5" name="Google Shape;5815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16" name="Google Shape;5816;p7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7" name="Google Shape;5817;p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8" name="Google Shape;5818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9" name="Google Shape;5819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21" name="Google Shape;5821;p7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3" name="Google Shape;5823;p7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4" name="Google Shape;5824;p7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5" name="Google Shape;5825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6" name="Google Shape;5826;p7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7" name="Google Shape;5827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8" name="Google Shape;5828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29" name="Google Shape;5829;p7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0" name="Google Shape;5830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1" name="Google Shape;5831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2" name="Google Shape;5832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34" name="Google Shape;5834;p7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7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7" name="Google Shape;5837;p7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8" name="Google Shape;5838;p7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39" name="Google Shape;5839;p7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40" name="Google Shape;5840;p7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41" name="Google Shape;5841;p7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2" name="Google Shape;5842;p7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3" name="Google Shape;5843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5" name="Google Shape;584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846" name="Google Shape;584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9" name="Google Shape;584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50" name="Google Shape;585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1" name="Google Shape;585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Google Shape;5853;p7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54" name="Google Shape;5854;p7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55" name="Google Shape;5855;p7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856" name="Google Shape;5856;p7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p7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8" name="Google Shape;5858;p7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59" name="Google Shape;5859;p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2" name="Google Shape;5862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4" name="Google Shape;5864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5" name="Google Shape;5865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6" name="Google Shape;5866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67" name="Google Shape;5867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8" name="Google Shape;5868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9" name="Google Shape;5869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0" name="Google Shape;5870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1" name="Google Shape;5871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72" name="Google Shape;5872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4" name="Google Shape;5874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5" name="Google Shape;5875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6" name="Google Shape;5876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7" name="Google Shape;5877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8" name="Google Shape;5878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9" name="Google Shape;5879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80" name="Google Shape;5880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81" name="Google Shape;5881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2" name="Google Shape;5882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3" name="Google Shape;5883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4" name="Google Shape;5884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85" name="Google Shape;5885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7" name="Google Shape;5887;p12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8" name="Google Shape;5888;p12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12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0" name="Google Shape;5890;p1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1" name="Google Shape;5891;p12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2" name="Google Shape;5892;p1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93" name="Google Shape;5893;p12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94" name="Google Shape;5894;p12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95" name="Google Shape;5895;p12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6" name="Google Shape;5896;p12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7" name="Google Shape;5897;p12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8" name="Google Shape;5898;p12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7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7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2" name="Google Shape;5902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4" name="Google Shape;5904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05" name="Google Shape;5905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06" name="Google Shape;5906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0" name="Google Shape;5910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1" name="Google Shape;5911;p7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3" name="Google Shape;5913;p12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14" name="Google Shape;5914;p12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5" name="Google Shape;5915;p12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16" name="Google Shape;5916;p12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7" name="Google Shape;5917;p12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18" name="Google Shape;5918;p12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9" name="Google Shape;5919;p12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0" name="Google Shape;5920;p1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1" name="Google Shape;5921;p12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2" name="Google Shape;5922;p1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4" name="Google Shape;5924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5" name="Google Shape;5925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26" name="Google Shape;5926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7" name="Google Shape;5927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8" name="Google Shape;5928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9" name="Google Shape;5929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0" name="Google Shape;5930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1" name="Google Shape;5931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3" name="Google Shape;5933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4" name="Google Shape;5934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6" name="Google Shape;5936;p12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37" name="Google Shape;5937;p1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8" name="Google Shape;5938;p12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9" name="Google Shape;5939;p12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0" name="Google Shape;5940;p12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1" name="Google Shape;5941;p12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2" name="Google Shape;5942;p124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3" name="Google Shape;5943;p124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4" name="Google Shape;5944;p12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5" name="Google Shape;5945;p12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6" name="Google Shape;5946;p1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7" name="Google Shape;5947;p12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8" name="Google Shape;5948;p1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0" name="Google Shape;5950;p7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1" name="Google Shape;5951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2" name="Google Shape;5952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3" name="Google Shape;5953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4" name="Google Shape;5954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55" name="Google Shape;5955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6" name="Google Shape;5956;p7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7" name="Google Shape;5957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8" name="Google Shape;5958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0" name="Google Shape;5960;p12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961" name="Google Shape;5961;p12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2" name="Google Shape;5962;p12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63" name="Google Shape;5963;p12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p12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12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66" name="Google Shape;5966;p1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967" name="Google Shape;5967;p12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p12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70" name="Google Shape;5970;p1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1" name="Google Shape;5971;p1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72" name="Google Shape;5972;p12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3" name="Google Shape;5973;p1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4" name="Google Shape;5974;p1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5" name="Google Shape;5975;p1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1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7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9" name="Google Shape;5979;p7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0" name="Google Shape;5980;p7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81" name="Google Shape;5981;p7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82" name="Google Shape;5982;p7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83" name="Google Shape;5983;p7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4" name="Google Shape;5984;p7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85" name="Google Shape;5985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7" name="Google Shape;5987;p7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88" name="Google Shape;5988;p7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9" name="Google Shape;5989;p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0" name="Google Shape;5990;p7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1" name="Google Shape;5991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92" name="Google Shape;5992;p7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3" name="Google Shape;5993;p7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2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2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2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2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7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6" name="Google Shape;5996;p7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7" name="Google Shape;5997;p7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9" name="Google Shape;5999;p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0" name="Google Shape;6000;p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01" name="Google Shape;6001;p7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2" name="Google Shape;6002;p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3" name="Google Shape;6003;p7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4" name="Google Shape;6004;p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06" name="Google Shape;6006;p7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0" name="Google Shape;6010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1" name="Google Shape;6011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2" name="Google Shape;6012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3" name="Google Shape;6013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14" name="Google Shape;6014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5" name="Google Shape;6015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6" name="Google Shape;6016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7" name="Google Shape;6017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19" name="Google Shape;6019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1" name="Google Shape;6021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22" name="Google Shape;6022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3" name="Google Shape;6023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4" name="Google Shape;6024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26" name="Google Shape;6026;p7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7" name="Google Shape;6027;p7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8" name="Google Shape;6028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9" name="Google Shape;6029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0" name="Google Shape;6030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2" name="Google Shape;6032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3" name="Google Shape;6033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34" name="Google Shape;6034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9" name="Google Shape;6039;p7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0" name="Google Shape;6040;p7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1" name="Google Shape;6041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2" name="Google Shape;6042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4" name="Google Shape;6044;p12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45" name="Google Shape;6045;p1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6" name="Google Shape;6046;p12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47" name="Google Shape;6047;p1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8" name="Google Shape;6048;p1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9" name="Google Shape;6049;p12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0" name="Google Shape;6050;p12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1" name="Google Shape;6051;p12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2" name="Google Shape;6052;p12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3" name="Google Shape;6053;p12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4" name="Google Shape;6054;p12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5" name="Google Shape;6055;p12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6" name="Google Shape;6056;p12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8" name="Google Shape;6058;p79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9" name="Google Shape;6059;p7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60" name="Google Shape;6060;p79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1" name="Google Shape;6061;p7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2" name="Google Shape;6062;p7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3" name="Google Shape;6063;p7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4" name="Google Shape;6064;p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6" name="Google Shape;6066;p7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67" name="Google Shape;6067;p7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8" name="Google Shape;6068;p7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9" name="Google Shape;6069;p7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0" name="Google Shape;6070;p7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7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2" name="Google Shape;6072;p7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73" name="Google Shape;6073;p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6" name="Google Shape;6076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77" name="Google Shape;6077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78" name="Google Shape;6078;p7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9" name="Google Shape;6079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0" name="Google Shape;6080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1" name="Google Shape;6081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4" name="Google Shape;6084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5" name="Google Shape;6085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6" name="Google Shape;6086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7" name="Google Shape;6087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89" name="Google Shape;6089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1" name="Google Shape;6091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2" name="Google Shape;6092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 2">
    <p:bg>
      <p:bgPr>
        <a:solidFill>
          <a:schemeClr val="lt2"/>
        </a:solidFill>
        <a:effectLst/>
      </p:bgPr>
    </p:bg>
    <p:spTree>
      <p:nvGrpSpPr>
        <p:cNvPr id="1" name="Shape 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4" name="Google Shape;6094;p7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95" name="Google Shape;6095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7" name="Google Shape;6097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98" name="Google Shape;6098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99" name="Google Shape;6099;p7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7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" name="Google Shape;72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" name="Google Shape;75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" name="Google Shape;76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2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2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2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 2">
    <p:spTree>
      <p:nvGrpSpPr>
        <p:cNvPr id="1" name="Shape 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Google Shape;6102;p79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03" name="Google Shape;6103;p7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04" name="Google Shape;6104;p79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105" name="Google Shape;6105;p7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p7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07" name="Google Shape;6107;p7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108" name="Google Shape;6108;p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 2">
    <p:spTree>
      <p:nvGrpSpPr>
        <p:cNvPr id="1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1" name="Google Shape;611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13" name="Google Shape;611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14" name="Google Shape;611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15" name="Google Shape;611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6" name="Google Shape;611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7" name="Google Shape;611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 2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9" name="Google Shape;6119;p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20" name="Google Shape;6120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1" name="Google Shape;6121;p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2" name="Google Shape;6122;p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3" name="Google Shape;6123;p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24" name="Google Shape;6124;p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5" name="Google Shape;6125;p8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6" name="Google Shape;6126;p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7" name="Google Shape;6127;p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8" name="Google Shape;6128;p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0" name="Google Shape;6130;p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1" name="Google Shape;6131;p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32" name="Google Shape;6132;p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33" name="Google Shape;6133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4" name="Google Shape;6134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5" name="Google Shape;6135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6" name="Google Shape;6136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7" name="Google Shape;6137;p8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8" name="Google Shape;6138;p8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9" name="Google Shape;6139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0" name="Google Shape;6140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 2"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2" name="Google Shape;6142;p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3" name="Google Shape;6143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4" name="Google Shape;6144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5" name="Google Shape;6145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6" name="Google Shape;6146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7" name="Google Shape;6147;p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8" name="Google Shape;6148;p8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49" name="Google Shape;6149;p8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51" name="Google Shape;6151;p8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2" name="Google Shape;6152;p8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3" name="Google Shape;6153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4" name="Google Shape;6154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3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p8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p8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9" name="Google Shape;6159;p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0" name="Google Shape;6160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1" name="Google Shape;6161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62" name="Google Shape;6162;p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63" name="Google Shape;616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4" name="Google Shape;6164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5" name="Google Shape;6165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6" name="Google Shape;6166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67" name="Google Shape;6167;p8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4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8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0" name="Google Shape;6170;p8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1" name="Google Shape;6171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2" name="Google Shape;6172;p8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3" name="Google Shape;6173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4" name="Google Shape;6174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75" name="Google Shape;6175;p8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6" name="Google Shape;6176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7" name="Google Shape;6177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78" name="Google Shape;6178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9" name="Google Shape;6179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80" name="Google Shape;6180;p8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5">
    <p:spTree>
      <p:nvGrpSpPr>
        <p:cNvPr id="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8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3" name="Google Shape;6183;p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5" name="Google Shape;6185;p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6" name="Google Shape;6186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7" name="Google Shape;6187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88" name="Google Shape;6188;p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89" name="Google Shape;6189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0" name="Google Shape;6190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1" name="Google Shape;6191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2" name="Google Shape;6192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93" name="Google Shape;6193;p8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 2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" name="Google Shape;6195;p8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96" name="Google Shape;6196;p8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7" name="Google Shape;6197;p8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98" name="Google Shape;6198;p8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9" name="Google Shape;6199;p8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0" name="Google Shape;6200;p8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1" name="Google Shape;6201;p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02" name="Google Shape;6202;p8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 2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4" name="Google Shape;6204;p12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05" name="Google Shape;6205;p1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6" name="Google Shape;6206;p1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7" name="Google Shape;6207;p1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8" name="Google Shape;6208;p1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09" name="Google Shape;6209;p12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0" name="Google Shape;6210;p12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1" name="Google Shape;6211;p1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2" name="Google Shape;6212;p1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2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2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2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2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2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2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 2">
    <p:spTree>
      <p:nvGrpSpPr>
        <p:cNvPr id="1" name="Shape 6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4" name="Google Shape;6214;p8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15" name="Google Shape;6215;p8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6" name="Google Shape;6216;p8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17" name="Google Shape;6217;p80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80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9" name="Google Shape;6219;p8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20" name="Google Shape;6220;p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1" name="Google Shape;6221;p8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3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p1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4" name="Google Shape;6224;p1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5" name="Google Shape;6225;p1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26" name="Google Shape;6226;p12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7" name="Google Shape;6227;p1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8" name="Google Shape;6228;p12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9" name="Google Shape;6229;p1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0" name="Google Shape;6230;p1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3">
    <p:spTree>
      <p:nvGrpSpPr>
        <p:cNvPr id="1" name="Shape 6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2" name="Google Shape;6232;p8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8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4" name="Google Shape;6234;p8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5" name="Google Shape;6235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6" name="Google Shape;6236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7" name="Google Shape;6237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38" name="Google Shape;6238;p8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9" name="Google Shape;623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0" name="Google Shape;624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1" name="Google Shape;624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2" name="Google Shape;624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3" name="Google Shape;6243;p8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4">
    <p:spTree>
      <p:nvGrpSpPr>
        <p:cNvPr id="1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p8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6" name="Google Shape;6246;p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7" name="Google Shape;6247;p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8" name="Google Shape;6248;p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9" name="Google Shape;6249;p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0" name="Google Shape;6250;p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51" name="Google Shape;6251;p8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52" name="Google Shape;6252;p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3" name="Google Shape;6253;p8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4" name="Google Shape;6254;p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5" name="Google Shape;6255;p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6" name="Google Shape;6256;p8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5">
    <p:spTree>
      <p:nvGrpSpPr>
        <p:cNvPr id="1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Google Shape;6258;p8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9" name="Google Shape;6259;p8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0" name="Google Shape;6260;p8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1" name="Google Shape;6261;p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2" name="Google Shape;6262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3" name="Google Shape;6263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64" name="Google Shape;6264;p8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5" name="Google Shape;6265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6" name="Google Shape;6266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7" name="Google Shape;6267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8" name="Google Shape;6268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9" name="Google Shape;6269;p8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 2">
    <p:spTree>
      <p:nvGrpSpPr>
        <p:cNvPr id="1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Google Shape;6271;p8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2" name="Google Shape;6272;p8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3" name="Google Shape;6273;p8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4" name="Google Shape;6274;p8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5" name="Google Shape;6275;p8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76" name="Google Shape;6276;p8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7" name="Google Shape;6277;p8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78" name="Google Shape;6278;p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 2">
    <p:bg>
      <p:bgPr>
        <a:solidFill>
          <a:schemeClr val="lt2"/>
        </a:solidFill>
        <a:effectLst/>
      </p:bgPr>
    </p:bg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12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81" name="Google Shape;6281;p12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2" name="Google Shape;6282;p12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3" name="Google Shape;6283;p12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4" name="Google Shape;6284;p1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5" name="Google Shape;6285;p12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6" name="Google Shape;6286;p12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 2">
    <p:spTree>
      <p:nvGrpSpPr>
        <p:cNvPr id="1" name="Shape 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8" name="Google Shape;6288;p12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89" name="Google Shape;6289;p12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90" name="Google Shape;6290;p12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91" name="Google Shape;6291;p12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2" name="Google Shape;6292;p12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93" name="Google Shape;6293;p12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94" name="Google Shape;6294;p1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3">
    <p:spTree>
      <p:nvGrpSpPr>
        <p:cNvPr id="1" name="Shape 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6" name="Google Shape;6296;p8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7" name="Google Shape;6297;p8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8" name="Google Shape;6298;p8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9" name="Google Shape;6299;p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0" name="Google Shape;6300;p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1" name="Google Shape;6301;p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02" name="Google Shape;6302;p8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03" name="Google Shape;6303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4" name="Google Shape;6304;p8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5" name="Google Shape;6305;p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6" name="Google Shape;6306;p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07" name="Google Shape;6307;p8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3">
    <p:spTree>
      <p:nvGrpSpPr>
        <p:cNvPr id="1" name="Shape 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9" name="Google Shape;6309;p8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0" name="Google Shape;6310;p8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8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2" name="Google Shape;6312;p8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3" name="Google Shape;6313;p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4" name="Google Shape;6314;p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15" name="Google Shape;6315;p8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6" name="Google Shape;6316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7" name="Google Shape;6317;p8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8" name="Google Shape;6318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9" name="Google Shape;6319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20" name="Google Shape;6320;p8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2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2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2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2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4">
    <p:spTree>
      <p:nvGrpSpPr>
        <p:cNvPr id="1" name="Shape 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2" name="Google Shape;6322;p8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3" name="Google Shape;6323;p8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4" name="Google Shape;6324;p8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5" name="Google Shape;6325;p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6" name="Google Shape;6326;p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7" name="Google Shape;6327;p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28" name="Google Shape;6328;p8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29" name="Google Shape;6329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0" name="Google Shape;6330;p8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1" name="Google Shape;6331;p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2" name="Google Shape;6332;p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3" name="Google Shape;6333;p8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4">
    <p:spTree>
      <p:nvGrpSpPr>
        <p:cNvPr id="1" name="Shape 6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5" name="Google Shape;6335;p8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6" name="Google Shape;6336;p8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7" name="Google Shape;6337;p8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8" name="Google Shape;6338;p8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39" name="Google Shape;6339;p8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0" name="Google Shape;6340;p8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41" name="Google Shape;6341;p8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42" name="Google Shape;6342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43" name="Google Shape;6343;p8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44" name="Google Shape;6344;p8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5" name="Google Shape;6345;p8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46" name="Google Shape;6346;p8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5">
    <p:spTree>
      <p:nvGrpSpPr>
        <p:cNvPr id="1" name="Shape 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" name="Google Shape;6348;p8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0" name="Google Shape;6350;p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1" name="Google Shape;6351;p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2" name="Google Shape;6352;p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3" name="Google Shape;6353;p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54" name="Google Shape;6354;p8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55" name="Google Shape;6355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6" name="Google Shape;6356;p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7" name="Google Shape;6357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8" name="Google Shape;6358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59" name="Google Shape;6359;p8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5">
    <p:spTree>
      <p:nvGrpSpPr>
        <p:cNvPr id="1" name="Shape 6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1" name="Google Shape;6361;p8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2" name="Google Shape;6362;p8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3" name="Google Shape;6363;p8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4" name="Google Shape;6364;p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5" name="Google Shape;6365;p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6" name="Google Shape;6366;p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67" name="Google Shape;6367;p8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8" name="Google Shape;636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9" name="Google Shape;6369;p8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0" name="Google Shape;6370;p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1" name="Google Shape;6371;p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72" name="Google Shape;6372;p8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 2">
    <p:spTree>
      <p:nvGrpSpPr>
        <p:cNvPr id="1" name="Shape 6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4" name="Google Shape;6374;p8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5" name="Google Shape;6375;p8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6" name="Google Shape;6376;p8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7" name="Google Shape;6377;p8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8" name="Google Shape;6378;p8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79" name="Google Shape;6379;p8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0" name="Google Shape;6380;p8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1" name="Google Shape;6381;p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2" name="Google Shape;6382;p8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3" name="Google Shape;6383;p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 2">
    <p:spTree>
      <p:nvGrpSpPr>
        <p:cNvPr id="1" name="Shape 6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Google Shape;6385;p8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6" name="Google Shape;6386;p8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7" name="Google Shape;6387;p8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88" name="Google Shape;638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9" name="Google Shape;638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0" name="Google Shape;639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1" name="Google Shape;639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2" name="Google Shape;6392;p8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3" name="Google Shape;6393;p8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4" name="Google Shape;6394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5" name="Google Shape;6395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 2">
    <p:spTree>
      <p:nvGrpSpPr>
        <p:cNvPr id="1" name="Shape 6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7" name="Google Shape;6397;p8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98" name="Google Shape;6398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9" name="Google Shape;6399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00" name="Google Shape;6400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1" name="Google Shape;6401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2" name="Google Shape;6402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3" name="Google Shape;6403;p8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4" name="Google Shape;6404;p8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5" name="Google Shape;6405;p8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6" name="Google Shape;6406;p8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7" name="Google Shape;6407;p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8" name="Google Shape;6408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9" name="Google Shape;6409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 2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p8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12" name="Google Shape;6412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3" name="Google Shape;6413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4" name="Google Shape;6414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5" name="Google Shape;6415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6" name="Google Shape;6416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7" name="Google Shape;6417;p8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 2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22" name="Google Shape;6422;p8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3" name="Google Shape;6423;p8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24" name="Google Shape;6424;p8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5" name="Google Shape;6425;p8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6" name="Google Shape;6426;p8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27" name="Google Shape;6427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28" name="Google Shape;6428;p8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 2">
    <p:spTree>
      <p:nvGrpSpPr>
        <p:cNvPr id="1" name="Shape 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" name="Google Shape;6430;p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1" name="Google Shape;6431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32" name="Google Shape;6432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33" name="Google Shape;6433;p8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34" name="Google Shape;6434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5" name="Google Shape;6435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36" name="Google Shape;6436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7" name="Google Shape;6437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2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2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2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2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 2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p8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0" name="Google Shape;6440;p8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1" name="Google Shape;6441;p8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2" name="Google Shape;6442;p8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43" name="Google Shape;6443;p8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44" name="Google Shape;6444;p8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5" name="Google Shape;6445;p8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6" name="Google Shape;644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 2">
    <p:bg>
      <p:bgPr>
        <a:solidFill>
          <a:schemeClr val="lt2"/>
        </a:solidFill>
        <a:effectLst/>
      </p:bgPr>
    </p:bg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8" name="Google Shape;6448;p8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49" name="Google Shape;6449;p8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p8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1" name="Google Shape;6451;p8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52" name="Google Shape;6452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3" name="Google Shape;6453;p8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8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3">
    <p:spTree>
      <p:nvGrpSpPr>
        <p:cNvPr id="1" name="Shape 6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6" name="Google Shape;6456;p8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7" name="Google Shape;6457;p8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8" name="Google Shape;6458;p8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9" name="Google Shape;6459;p8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0" name="Google Shape;6460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61" name="Google Shape;6461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62" name="Google Shape;6462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63" name="Google Shape;646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4" name="Google Shape;646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65" name="Google Shape;646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6" name="Google Shape;646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67" name="Google Shape;6467;p8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4">
    <p:spTree>
      <p:nvGrpSpPr>
        <p:cNvPr id="1" name="Shape 6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9" name="Google Shape;6469;p8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0" name="Google Shape;6470;p8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1" name="Google Shape;6471;p8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2" name="Google Shape;6472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3" name="Google Shape;6473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4" name="Google Shape;6474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75" name="Google Shape;6475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76" name="Google Shape;6476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77" name="Google Shape;6477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78" name="Google Shape;6478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9" name="Google Shape;6479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80" name="Google Shape;6480;p8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5">
    <p:spTree>
      <p:nvGrpSpPr>
        <p:cNvPr id="1" name="Shape 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2" name="Google Shape;6482;p8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3" name="Google Shape;6483;p8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4" name="Google Shape;6484;p8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5" name="Google Shape;6485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6" name="Google Shape;6486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7" name="Google Shape;6487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88" name="Google Shape;6488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89" name="Google Shape;6489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0" name="Google Shape;6490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1" name="Google Shape;6491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2" name="Google Shape;6492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3" name="Google Shape;6493;p8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 2">
    <p:spTree>
      <p:nvGrpSpPr>
        <p:cNvPr id="1" name="Shape 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5" name="Google Shape;6495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6" name="Google Shape;6496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7" name="Google Shape;6497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8" name="Google Shape;6498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9" name="Google Shape;6499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0" name="Google Shape;6500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1" name="Google Shape;6501;p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2" name="Google Shape;6502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3" name="Google Shape;6503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4" name="Google Shape;6504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 2">
    <p:spTree>
      <p:nvGrpSpPr>
        <p:cNvPr id="1" name="Shape 6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6" name="Google Shape;6506;p8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8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08" name="Google Shape;6508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4" name="Google Shape;6514;p8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5" name="Google Shape;6515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6" name="Google Shape;6516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 2">
    <p:spTree>
      <p:nvGrpSpPr>
        <p:cNvPr id="1" name="Shape 6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8" name="Google Shape;6518;p8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19" name="Google Shape;6519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0" name="Google Shape;6520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1" name="Google Shape;6521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2" name="Google Shape;6522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3" name="Google Shape;6523;p8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4" name="Google Shape;6524;p8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5" name="Google Shape;6525;p8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6" name="Google Shape;6526;p8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7" name="Google Shape;6527;p8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8" name="Google Shape;6528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9" name="Google Shape;6529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0" name="Google Shape;653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 2">
    <p:spTree>
      <p:nvGrpSpPr>
        <p:cNvPr id="1" name="Shape 6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" name="Google Shape;6532;p8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33" name="Google Shape;6533;p8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34" name="Google Shape;6534;p8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35" name="Google Shape;6535;p8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6" name="Google Shape;6536;p8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37" name="Google Shape;6537;p8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538" name="Google Shape;6538;p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 2">
    <p:spTree>
      <p:nvGrpSpPr>
        <p:cNvPr id="1" name="Shape 6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0" name="Google Shape;6540;p8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41" name="Google Shape;6541;p8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2" name="Google Shape;6542;p8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43" name="Google Shape;6543;p8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4" name="Google Shape;6544;p8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5" name="Google Shape;6545;p8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46" name="Google Shape;6546;p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47" name="Google Shape;6547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 2">
    <p:spTree>
      <p:nvGrpSpPr>
        <p:cNvPr id="1" name="Shape 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Google Shape;6549;p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0" name="Google Shape;6550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1" name="Google Shape;6551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8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3" name="Google Shape;6553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4" name="Google Shape;6554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5" name="Google Shape;6555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 2">
    <p:spTree>
      <p:nvGrpSpPr>
        <p:cNvPr id="1" name="Shape 6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8" name="Google Shape;6558;p8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9" name="Google Shape;6559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0" name="Google Shape;6560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1" name="Google Shape;6561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63" name="Google Shape;6563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4" name="Google Shape;6564;p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5" name="Google Shape;6565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6" name="Google Shape;6566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8" name="Google Shape;6568;p84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9" name="Google Shape;6569;p84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70" name="Google Shape;6570;p84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6571" name="Google Shape;6571;p84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2" name="Google Shape;6572;p84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573" name="Google Shape;6573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8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6" name="Google Shape;6576;p8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7" name="Google Shape;6577;p8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8" name="Google Shape;6578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9" name="Google Shape;6579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80" name="Google Shape;6580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81" name="Google Shape;6581;p8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6" name="Google Shape;6586;p8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8" name="Google Shape;6588;p8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9" name="Google Shape;6589;p8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0" name="Google Shape;6590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94" name="Google Shape;6594;p8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5" name="Google Shape;6595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6" name="Google Shape;6596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7" name="Google Shape;6597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9" name="Google Shape;6599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6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1" name="Google Shape;6601;p8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8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3" name="Google Shape;6603;p8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4" name="Google Shape;6604;p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5" name="Google Shape;6605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6" name="Google Shape;6606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07" name="Google Shape;6607;p8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08" name="Google Shape;6608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9" name="Google Shape;6609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0" name="Google Shape;6610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1" name="Google Shape;6611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2" name="Google Shape;6612;p8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6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4" name="Google Shape;6614;p8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5" name="Google Shape;6615;p8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6" name="Google Shape;6616;p8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7" name="Google Shape;6617;p8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8" name="Google Shape;6618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9" name="Google Shape;6619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20" name="Google Shape;6620;p8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21" name="Google Shape;6621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2" name="Google Shape;6622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3" name="Google Shape;6623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4" name="Google Shape;6624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5" name="Google Shape;6625;p8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6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7" name="Google Shape;6627;p8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8" name="Google Shape;6628;p8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9" name="Google Shape;6629;p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0" name="Google Shape;6630;p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1" name="Google Shape;6631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2" name="Google Shape;6632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33" name="Google Shape;6633;p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34" name="Google Shape;663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5" name="Google Shape;663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6" name="Google Shape;663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7" name="Google Shape;663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38" name="Google Shape;6638;p8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1" name="Google Shape;6641;p8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3" name="Google Shape;6643;p8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4" name="Google Shape;6644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5" name="Google Shape;6645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46" name="Google Shape;6646;p8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47" name="Google Shape;6647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8" name="Google Shape;6648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9" name="Google Shape;6649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0" name="Google Shape;6650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51" name="Google Shape;6651;p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6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3" name="Google Shape;6653;p848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4" name="Google Shape;6654;p848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5" name="Google Shape;6655;p8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656" name="Google Shape;6656;p848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7" name="Google Shape;6657;p8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658" name="Google Shape;6658;p848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9" name="Google Shape;6659;p848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0" name="Google Shape;6660;p84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1" name="Google Shape;6661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8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63" name="Google Shape;6663;p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6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5" name="Google Shape;6665;p8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p8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7" name="Google Shape;6667;p8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8" name="Google Shape;6668;p8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9" name="Google Shape;6669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0" name="Google Shape;6670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71" name="Google Shape;6671;p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72" name="Google Shape;6672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3" name="Google Shape;6673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4" name="Google Shape;6674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5" name="Google Shape;6675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76" name="Google Shape;6676;p8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8" name="Google Shape;6678;p8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9" name="Google Shape;6679;p8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0" name="Google Shape;6680;p8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1" name="Google Shape;6681;p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2" name="Google Shape;6682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3" name="Google Shape;6683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84" name="Google Shape;6684;p8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5" name="Google Shape;6685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6" name="Google Shape;6686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87" name="Google Shape;6687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8" name="Google Shape;6688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89" name="Google Shape;6689;p8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1" name="Google Shape;6691;p8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2" name="Google Shape;6692;p8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p8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94" name="Google Shape;6694;p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95" name="Google Shape;6695;p8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96" name="Google Shape;6696;p8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7" name="Google Shape;6697;p8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98" name="Google Shape;6698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6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0" name="Google Shape;6700;p8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01" name="Google Shape;6701;p8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2" name="Google Shape;6702;p8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3" name="Google Shape;6703;p8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04" name="Google Shape;6704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05" name="Google Shape;6705;p8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6" name="Google Shape;6706;p8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p8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9" name="Google Shape;6709;p8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10" name="Google Shape;6710;p8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11" name="Google Shape;6711;p8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2" name="Google Shape;6712;p8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3" name="Google Shape;6713;p8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14" name="Google Shape;6714;p8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7" name="Google Shape;6717;p8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8" name="Google Shape;6718;p8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9" name="Google Shape;6719;p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0" name="Google Shape;6720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1" name="Google Shape;6721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22" name="Google Shape;6722;p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23" name="Google Shape;6723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4" name="Google Shape;6724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5" name="Google Shape;6725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6" name="Google Shape;6726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7" name="Google Shape;6727;p8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9" name="Google Shape;6729;p8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0" name="Google Shape;6730;p8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1" name="Google Shape;6731;p8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3" name="Google Shape;6733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4" name="Google Shape;6734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35" name="Google Shape;6735;p8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36" name="Google Shape;6736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37" name="Google Shape;6737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38" name="Google Shape;6738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9" name="Google Shape;6739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0" name="Google Shape;6740;p8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2" name="Google Shape;6742;p8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43" name="Google Shape;6743;p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4" name="Google Shape;6744;p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5" name="Google Shape;6745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6" name="Google Shape;6746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7" name="Google Shape;6747;p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8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6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3" name="Google Shape;6753;p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4" name="Google Shape;6754;p8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55" name="Google Shape;6755;p8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6" name="Google Shape;6756;p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7" name="Google Shape;6757;p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8" name="Google Shape;6758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9" name="Google Shape;6759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0" name="Google Shape;6760;p8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1" name="Google Shape;6761;p8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2" name="Google Shape;6762;p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3" name="Google Shape;6763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6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5" name="Google Shape;6765;p8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66" name="Google Shape;6766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7" name="Google Shape;6767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8" name="Google Shape;6768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9" name="Google Shape;6769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70" name="Google Shape;6770;p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1" name="Google Shape;6771;p8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2" name="Google Shape;6772;p8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3" name="Google Shape;6773;p8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4" name="Google Shape;6774;p8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5" name="Google Shape;6775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6" name="Google Shape;677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7" name="Google Shape;677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8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80" name="Google Shape;678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1" name="Google Shape;678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2" name="Google Shape;678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3" name="Google Shape;678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4" name="Google Shape;678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5" name="Google Shape;6785;p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6" name="Google Shape;6786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7" name="Google Shape;6787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6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" name="Google Shape;6789;p8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90" name="Google Shape;6790;p8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1" name="Google Shape;6791;p8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2" name="Google Shape;6792;p8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3" name="Google Shape;6793;p8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4" name="Google Shape;6794;p8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95" name="Google Shape;6795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96" name="Google Shape;6796;p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8" name="Google Shape;6798;p8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9" name="Google Shape;6799;p8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0" name="Google Shape;6800;p8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01" name="Google Shape;6801;p8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02" name="Google Shape;6802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3" name="Google Shape;6803;p8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04" name="Google Shape;6804;p8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8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3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8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8" name="Google Shape;6808;p8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9" name="Google Shape;6809;p8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0" name="Google Shape;6810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1" name="Google Shape;681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2" name="Google Shape;681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13" name="Google Shape;6813;p8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14" name="Google Shape;6814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5" name="Google Shape;6815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6" name="Google Shape;6816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7" name="Google Shape;6817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8" name="Google Shape;6818;p8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4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p8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8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2" name="Google Shape;6822;p8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3" name="Google Shape;6823;p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4" name="Google Shape;6824;p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5" name="Google Shape;6825;p8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26" name="Google Shape;6826;p8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27" name="Google Shape;6827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8" name="Google Shape;6828;p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9" name="Google Shape;6829;p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1" name="Google Shape;6831;p8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3"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3" name="Google Shape;6833;p8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4" name="Google Shape;6834;p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5" name="Google Shape;6835;p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6" name="Google Shape;6836;p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7" name="Google Shape;6837;p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8" name="Google Shape;6838;p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39" name="Google Shape;6839;p8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40" name="Google Shape;6840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1" name="Google Shape;6841;p8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2" name="Google Shape;6842;p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4" name="Google Shape;6844;p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4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p8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7" name="Google Shape;6847;p8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8" name="Google Shape;6848;p8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0" name="Google Shape;6850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1" name="Google Shape;6851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52" name="Google Shape;6852;p8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53" name="Google Shape;6853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4" name="Google Shape;6854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55" name="Google Shape;6855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6" name="Google Shape;6856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7" name="Google Shape;6857;p8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5"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9" name="Google Shape;6859;p8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0" name="Google Shape;6860;p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1" name="Google Shape;6861;p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2" name="Google Shape;6862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3" name="Google Shape;6863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4" name="Google Shape;6864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65" name="Google Shape;6865;p8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66" name="Google Shape;686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7" name="Google Shape;686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8" name="Google Shape;686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9" name="Google Shape;686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70" name="Google Shape;6870;p8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4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8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3" name="Google Shape;6873;p8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4" name="Google Shape;6874;p8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6" name="Google Shape;6876;p8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7" name="Google Shape;6877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78" name="Google Shape;6878;p8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9" name="Google Shape;6879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0" name="Google Shape;6880;p8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1" name="Google Shape;6881;p8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2" name="Google Shape;6882;p8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83" name="Google Shape;6883;p8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5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5" name="Google Shape;6885;p8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6" name="Google Shape;6886;p8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7" name="Google Shape;6887;p8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8" name="Google Shape;6888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9" name="Google Shape;6889;p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0" name="Google Shape;6890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91" name="Google Shape;6891;p8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92" name="Google Shape;689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3" name="Google Shape;6893;p8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4" name="Google Shape;6894;p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96" name="Google Shape;6896;p8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6"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8" name="Google Shape;6898;p8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p8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0" name="Google Shape;6900;p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1" name="Google Shape;6901;p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2" name="Google Shape;6902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3" name="Google Shape;6903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04" name="Google Shape;6904;p8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05" name="Google Shape;6905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6" name="Google Shape;6906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7" name="Google Shape;6907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8" name="Google Shape;6908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09" name="Google Shape;6909;p8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5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1" name="Google Shape;6911;p8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2" name="Google Shape;6912;p8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3" name="Google Shape;6913;p8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4" name="Google Shape;6914;p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5" name="Google Shape;6915;p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6" name="Google Shape;6916;p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17" name="Google Shape;6917;p8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8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22" name="Google Shape;6922;p8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Google Shape;6924;p87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87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6" name="Google Shape;6926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87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8" name="Google Shape;6928;p8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9" name="Google Shape;6929;p87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0" name="Google Shape;6930;p87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87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2" name="Google Shape;6932;p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8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34" name="Google Shape;6934;p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4">
    <p:spTree>
      <p:nvGrpSpPr>
        <p:cNvPr id="1" name="Shape 6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6" name="Google Shape;6936;p8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7" name="Google Shape;6937;p8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8" name="Google Shape;6938;p8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9" name="Google Shape;6939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0" name="Google Shape;6940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1" name="Google Shape;6941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42" name="Google Shape;6942;p8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3" name="Google Shape;6943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4" name="Google Shape;6944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5" name="Google Shape;6945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6" name="Google Shape;6946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47" name="Google Shape;6947;p8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5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8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0" name="Google Shape;6950;p8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1" name="Google Shape;6951;p8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2" name="Google Shape;6952;p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3" name="Google Shape;6953;p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4" name="Google Shape;6954;p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55" name="Google Shape;6955;p8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6" name="Google Shape;6956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7" name="Google Shape;6957;p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8" name="Google Shape;6958;p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9" name="Google Shape;6959;p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60" name="Google Shape;6960;p8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6">
    <p:spTree>
      <p:nvGrpSpPr>
        <p:cNvPr id="1" name="Shape 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2" name="Google Shape;6962;p8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3" name="Google Shape;6963;p8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4" name="Google Shape;6964;p8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5" name="Google Shape;6965;p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p8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7" name="Google Shape;6967;p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68" name="Google Shape;6968;p8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9" name="Google Shape;6969;p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0" name="Google Shape;6970;p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1" name="Google Shape;6971;p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2" name="Google Shape;6972;p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73" name="Google Shape;6973;p8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 2"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8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6" name="Google Shape;6976;p8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7" name="Google Shape;6977;p8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78" name="Google Shape;6978;p8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9" name="Google Shape;6979;p8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0" name="Google Shape;6980;p8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1" name="Google Shape;6981;p8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2" name="Google Shape;6982;p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 2">
    <p:bg>
      <p:bgPr>
        <a:solidFill>
          <a:schemeClr val="lt2"/>
        </a:solidFill>
        <a:effectLst/>
      </p:bgPr>
    </p:bg>
    <p:spTree>
      <p:nvGrpSpPr>
        <p:cNvPr id="1" name="Shape 6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4" name="Google Shape;6984;p8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85" name="Google Shape;6985;p8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8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8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8" name="Google Shape;6988;p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89" name="Google Shape;6989;p8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0" name="Google Shape;6990;p8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 2">
    <p:spTree>
      <p:nvGrpSpPr>
        <p:cNvPr id="1" name="Shape 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2" name="Google Shape;6992;p12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93" name="Google Shape;6993;p12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94" name="Google Shape;6994;p12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995" name="Google Shape;6995;p12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12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7" name="Google Shape;6997;p12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998" name="Google Shape;6998;p1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3">
    <p:spTree>
      <p:nvGrpSpPr>
        <p:cNvPr id="1" name="Shape 6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0" name="Google Shape;7000;p12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1" name="Google Shape;7001;p12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2" name="Google Shape;7002;p12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3" name="Google Shape;7003;p1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4" name="Google Shape;7004;p1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5" name="Google Shape;7005;p1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06" name="Google Shape;7006;p12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07" name="Google Shape;7007;p1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8" name="Google Shape;7008;p12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9" name="Google Shape;7009;p1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1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1" name="Google Shape;7011;p12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4">
    <p:spTree>
      <p:nvGrpSpPr>
        <p:cNvPr id="1" name="Shape 7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3" name="Google Shape;7013;p12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4" name="Google Shape;7014;p12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5" name="Google Shape;7015;p12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6" name="Google Shape;7016;p12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7" name="Google Shape;7017;p1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8" name="Google Shape;7018;p1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19" name="Google Shape;7019;p12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0" name="Google Shape;7020;p1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1" name="Google Shape;7021;p12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2" name="Google Shape;7022;p1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3" name="Google Shape;7023;p1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4" name="Google Shape;7024;p12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5">
    <p:spTree>
      <p:nvGrpSpPr>
        <p:cNvPr id="1" name="Shape 7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6" name="Google Shape;7026;p12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7" name="Google Shape;7027;p12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8" name="Google Shape;7028;p12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9" name="Google Shape;7029;p1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0" name="Google Shape;7030;p12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1" name="Google Shape;7031;p12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32" name="Google Shape;7032;p12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3" name="Google Shape;7033;p1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4" name="Google Shape;7034;p12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35" name="Google Shape;7035;p1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6" name="Google Shape;7036;p1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7" name="Google Shape;7037;p12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 2"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9" name="Google Shape;7039;p8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0" name="Google Shape;7040;p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1" name="Google Shape;7041;p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2" name="Google Shape;7042;p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3" name="Google Shape;7043;p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44" name="Google Shape;7044;p8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5" name="Google Shape;7045;p8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6" name="Google Shape;7046;p8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7" name="Google Shape;7047;p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8" name="Google Shape;7048;p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 2"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p8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1" name="Google Shape;7051;p8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52" name="Google Shape;7052;p8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53" name="Google Shape;7053;p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54" name="Google Shape;7054;p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5" name="Google Shape;7055;p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56" name="Google Shape;7056;p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57" name="Google Shape;7057;p8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8" name="Google Shape;7058;p8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9" name="Google Shape;7059;p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0" name="Google Shape;7060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2" name="Google Shape;7062;p12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3" name="Google Shape;7063;p1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4" name="Google Shape;7064;p1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5" name="Google Shape;7065;p1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66" name="Google Shape;7066;p1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67" name="Google Shape;7067;p12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12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9" name="Google Shape;7069;p12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0" name="Google Shape;7070;p12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71" name="Google Shape;7071;p12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2" name="Google Shape;7072;p1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3" name="Google Shape;7073;p1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74" name="Google Shape;7074;p1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 2"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7076;p12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77" name="Google Shape;7077;p1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8" name="Google Shape;7078;p1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9" name="Google Shape;7079;p1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0" name="Google Shape;7080;p1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81" name="Google Shape;7081;p1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2" name="Google Shape;7082;p1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3" name="Google Shape;7083;p1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4" name="Google Shape;7084;p1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 2">
    <p:spTree>
      <p:nvGrpSpPr>
        <p:cNvPr id="1" name="Shape 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" name="Google Shape;7086;p12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87" name="Google Shape;7087;p12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p12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9" name="Google Shape;7089;p12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0" name="Google Shape;7090;p12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12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92" name="Google Shape;7092;p1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93" name="Google Shape;7093;p12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 2">
    <p:spTree>
      <p:nvGrpSpPr>
        <p:cNvPr id="1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6" name="Google Shape;7096;p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7" name="Google Shape;7097;p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98" name="Google Shape;7098;p8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99" name="Google Shape;7099;p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0" name="Google Shape;7100;p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1" name="Google Shape;7101;p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2" name="Google Shape;7102;p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4" name="Google Shape;7104;p12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5" name="Google Shape;7105;p12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6" name="Google Shape;7106;p12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07" name="Google Shape;7107;p12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08" name="Google Shape;7108;p12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09" name="Google Shape;7109;p12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p12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1" name="Google Shape;7111;p12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3" name="Google Shape;7113;p1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114" name="Google Shape;7114;p1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p1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p1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7" name="Google Shape;7117;p1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18" name="Google Shape;7118;p1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9" name="Google Shape;7119;p1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12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22" name="Google Shape;7122;p12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3" name="Google Shape;7123;p12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24" name="Google Shape;7124;p12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5" name="Google Shape;7125;p12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26" name="Google Shape;7126;p12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27" name="Google Shape;7127;p12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12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0" name="Google Shape;7130;p12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1" name="Google Shape;7131;p12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2" name="Google Shape;7132;p12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3" name="Google Shape;7133;p1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4" name="Google Shape;7134;p1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35" name="Google Shape;7135;p12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6" name="Google Shape;7136;p1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7" name="Google Shape;7137;p12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8" name="Google Shape;7138;p1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9" name="Google Shape;7139;p1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40" name="Google Shape;7140;p12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2" name="Google Shape;7142;p1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43" name="Google Shape;7143;p1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4" name="Google Shape;7144;p1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5" name="Google Shape;7145;p1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6" name="Google Shape;7146;p1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7" name="Google Shape;7147;p1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48" name="Google Shape;7148;p1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9" name="Google Shape;7149;p1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0" name="Google Shape;7150;p1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1" name="Google Shape;7151;p1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2" name="Google Shape;7152;p1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53" name="Google Shape;7153;p1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1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1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1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1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9" name="Google Shape;7159;p1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0" name="Google Shape;7160;p1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1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2" name="Google Shape;7162;p1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3" name="Google Shape;7163;p1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4" name="Google Shape;7164;p1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6" name="Google Shape;7166;p8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7" name="Google Shape;7167;p8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68" name="Google Shape;7168;p8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69" name="Google Shape;7169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0" name="Google Shape;7170;p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1" name="Google Shape;7171;p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2" name="Google Shape;7172;p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3" name="Google Shape;7173;p8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9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5" name="Google Shape;7185;p89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89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7" name="Google Shape;7187;p89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8" name="Google Shape;7188;p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9" name="Google Shape;7189;p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0" name="Google Shape;7190;p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2" name="Google Shape;7192;p8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3" name="Google Shape;7193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4" name="Google Shape;7194;p8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5" name="Google Shape;7195;p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6" name="Google Shape;7196;p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97" name="Google Shape;7197;p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8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9" name="Google Shape;7199;p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0" name="Google Shape;7200;p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2" name="Google Shape;7202;p8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03" name="Google Shape;7203;p8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4" name="Google Shape;7204;p8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05" name="Google Shape;7205;p89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6" name="Google Shape;7206;p8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7" name="Google Shape;7207;p8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08" name="Google Shape;720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09" name="Google Shape;7209;p8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2" name="Google Shape;7212;p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3" name="Google Shape;721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14" name="Google Shape;7214;p8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5" name="Google Shape;7215;p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6" name="Google Shape;7216;p8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7" name="Google Shape;7217;p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8" name="Google Shape;7218;p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0" name="Google Shape;7220;p12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1" name="Google Shape;7221;p12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2" name="Google Shape;7222;p12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3" name="Google Shape;7223;p1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4" name="Google Shape;7224;p1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5" name="Google Shape;7225;p1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26" name="Google Shape;7226;p1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7" name="Google Shape;7227;p1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8" name="Google Shape;7228;p1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9" name="Google Shape;7229;p1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0" name="Google Shape;7230;p1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31" name="Google Shape;7231;p12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" name="Google Shape;80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" name="Google Shape;81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" name="Google Shape;82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" name="Google Shape;84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" name="Google Shape;86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" name="Google Shape;87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" name="Google Shape;88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3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12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4" name="Google Shape;7234;p12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5" name="Google Shape;7235;p12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6" name="Google Shape;7236;p1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7" name="Google Shape;7237;p1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8" name="Google Shape;7238;p1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39" name="Google Shape;7239;p1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40" name="Google Shape;7240;p1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1" name="Google Shape;7241;p1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42" name="Google Shape;7242;p1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3" name="Google Shape;7243;p1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44" name="Google Shape;7244;p12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6" name="Google Shape;7246;p12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7" name="Google Shape;7247;p12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8" name="Google Shape;7248;p12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49" name="Google Shape;7249;p1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0" name="Google Shape;7250;p12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1" name="Google Shape;7251;p12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2" name="Google Shape;7252;p12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3" name="Google Shape;7253;p1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bg>
      <p:bgPr>
        <a:solidFill>
          <a:schemeClr val="lt2"/>
        </a:solidFill>
        <a:effectLst/>
      </p:bgPr>
    </p:bg>
    <p:spTree>
      <p:nvGrpSpPr>
        <p:cNvPr id="1" name="Shape 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5" name="Google Shape;7255;p12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56" name="Google Shape;7256;p12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7" name="Google Shape;7257;p12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8" name="Google Shape;7258;p12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9" name="Google Shape;7259;p1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0" name="Google Shape;7260;p12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1" name="Google Shape;7261;p12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3" name="Google Shape;7263;p12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64" name="Google Shape;7264;p1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65" name="Google Shape;7265;p12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66" name="Google Shape;7266;p12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7" name="Google Shape;7267;p12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8" name="Google Shape;7268;p12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269" name="Google Shape;7269;p12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3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p12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2" name="Google Shape;7272;p12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3" name="Google Shape;7273;p12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12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5" name="Google Shape;7275;p1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6" name="Google Shape;7276;p1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77" name="Google Shape;7277;p12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78" name="Google Shape;7278;p1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9" name="Google Shape;7279;p1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0" name="Google Shape;7280;p1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1" name="Google Shape;7281;p1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82" name="Google Shape;7282;p12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4" name="Google Shape;7284;p12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85" name="Google Shape;7285;p1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6" name="Google Shape;7286;p1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7" name="Google Shape;7287;p1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8" name="Google Shape;7288;p1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89" name="Google Shape;7289;p12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0" name="Google Shape;7290;p12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1" name="Google Shape;7291;p12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2" name="Google Shape;7292;p1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3" name="Google Shape;7293;p1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Google Shape;7295;p12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6" name="Google Shape;7296;p12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97" name="Google Shape;7297;p1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1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1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1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1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2" name="Google Shape;7302;p12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03" name="Google Shape;7303;p12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4" name="Google Shape;7304;p1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5" name="Google Shape;7305;p1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7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7" name="Google Shape;7307;p1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8" name="Google Shape;7308;p1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9" name="Google Shape;7309;p1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0" name="Google Shape;7310;p1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1" name="Google Shape;7311;p1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12" name="Google Shape;7312;p1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3" name="Google Shape;7313;p12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4" name="Google Shape;7314;p12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5" name="Google Shape;7315;p12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6" name="Google Shape;7316;p12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7" name="Google Shape;7317;p1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8" name="Google Shape;7318;p1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9" name="Google Shape;7319;p1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7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1" name="Google Shape;7321;p1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2" name="Google Shape;7322;p1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3" name="Google Shape;7323;p1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4" name="Google Shape;7324;p1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5" name="Google Shape;7325;p1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6" name="Google Shape;7326;p1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7" name="Google Shape;7327;p1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8" name="Google Shape;7328;p1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9" name="Google Shape;7329;p1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7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31" name="Google Shape;7331;p12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32" name="Google Shape;7332;p12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3" name="Google Shape;7333;p12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34" name="Google Shape;7334;p12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5" name="Google Shape;7335;p12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p12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37" name="Google Shape;7337;p1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38" name="Google Shape;7338;p12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7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0" name="Google Shape;7340;p1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1" name="Google Shape;7341;p1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2" name="Google Shape;7342;p1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43" name="Google Shape;7343;p1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4" name="Google Shape;7344;p1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5" name="Google Shape;7345;p1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6" name="Google Shape;7346;p1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7" name="Google Shape;7347;p1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4">
    <p:spTree>
      <p:nvGrpSpPr>
        <p:cNvPr id="1" name="Shape 7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9" name="Google Shape;7349;p12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0" name="Google Shape;7350;p12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12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2" name="Google Shape;7352;p12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3" name="Google Shape;7353;p1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4" name="Google Shape;7354;p1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55" name="Google Shape;7355;p1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1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1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1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1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60" name="Google Shape;7360;p12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3">
    <p:spTree>
      <p:nvGrpSpPr>
        <p:cNvPr id="1" name="Shape 7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" name="Google Shape;7362;p12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63" name="Google Shape;7363;p12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4" name="Google Shape;7364;p12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65" name="Google Shape;7365;p12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66" name="Google Shape;7366;p12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67" name="Google Shape;7367;p12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8" name="Google Shape;7368;p12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69" name="Google Shape;7369;p1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3">
    <p:bg>
      <p:bgPr>
        <a:solidFill>
          <a:schemeClr val="lt2"/>
        </a:solidFill>
        <a:effectLst/>
      </p:bgPr>
    </p:bg>
    <p:spTree>
      <p:nvGrpSpPr>
        <p:cNvPr id="1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1" name="Google Shape;7371;p12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372" name="Google Shape;7372;p12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p1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4" name="Google Shape;7374;p12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75" name="Google Shape;7375;p1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76" name="Google Shape;7376;p12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7" name="Google Shape;7377;p12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3">
    <p:spTree>
      <p:nvGrpSpPr>
        <p:cNvPr id="1" name="Shape 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9" name="Google Shape;7379;p128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80" name="Google Shape;7380;p12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381" name="Google Shape;7381;p128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82" name="Google Shape;7382;p12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3" name="Google Shape;7383;p12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84" name="Google Shape;7384;p12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385" name="Google Shape;7385;p12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4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12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8" name="Google Shape;7388;p12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12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1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1" name="Google Shape;7391;p1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2" name="Google Shape;7392;p1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93" name="Google Shape;7393;p1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94" name="Google Shape;7394;p1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5" name="Google Shape;7395;p1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6" name="Google Shape;7396;p1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7" name="Google Shape;7397;p1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98" name="Google Shape;7398;p12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3">
    <p:spTree>
      <p:nvGrpSpPr>
        <p:cNvPr id="1" name="Shape 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0" name="Google Shape;7400;p1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01" name="Google Shape;7401;p1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2" name="Google Shape;7402;p1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3" name="Google Shape;7403;p1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4" name="Google Shape;7404;p1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5" name="Google Shape;7405;p12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12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1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8" name="Google Shape;7408;p1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9" name="Google Shape;7409;p1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3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1" name="Google Shape;7411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2" name="Google Shape;7412;p9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13" name="Google Shape;7413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4" name="Google Shape;7414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5" name="Google Shape;7415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6" name="Google Shape;7416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7" name="Google Shape;7417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8" name="Google Shape;7418;p9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9" name="Google Shape;7419;p9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0" name="Google Shape;7420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1" name="Google Shape;7421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3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3" name="Google Shape;7423;p9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24" name="Google Shape;7424;p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5" name="Google Shape;7425;p9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6" name="Google Shape;7426;p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7" name="Google Shape;7427;p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8" name="Google Shape;7428;p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9" name="Google Shape;7429;p9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0" name="Google Shape;7430;p9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1" name="Google Shape;7431;p9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2" name="Google Shape;7432;p9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4" name="Google Shape;7434;p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5" name="Google Shape;7435;p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3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7" name="Google Shape;7437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38" name="Google Shape;7438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9" name="Google Shape;7439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0" name="Google Shape;7440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1" name="Google Shape;7441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42" name="Google Shape;7442;p9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4" name="Google Shape;7444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5" name="Google Shape;7445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3"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7" name="Google Shape;7447;p9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448" name="Google Shape;7448;p9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9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50" name="Google Shape;7450;p9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1" name="Google Shape;7451;p9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2" name="Google Shape;7452;p9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53" name="Google Shape;7453;p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454" name="Google Shape;7454;p9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3">
    <p:spTree>
      <p:nvGrpSpPr>
        <p:cNvPr id="1" name="Shape 7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6" name="Google Shape;7456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7" name="Google Shape;7457;p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8" name="Google Shape;7458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59" name="Google Shape;7459;p9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60" name="Google Shape;7460;p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1" name="Google Shape;7461;p9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2" name="Google Shape;7462;p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3" name="Google Shape;7463;p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5"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6" name="Google Shape;746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7" name="Google Shape;746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8" name="Google Shape;746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69" name="Google Shape;746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0" name="Google Shape;747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71" name="Google Shape;747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72" name="Google Shape;747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3" name="Google Shape;747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4" name="Google Shape;747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5" name="Google Shape;747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6" name="Google Shape;747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" name="Google Shape;7478;p92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9" name="Google Shape;7479;p92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80" name="Google Shape;7480;p9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1" name="Google Shape;7481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2" name="Google Shape;7482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92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5" name="Google Shape;7485;p92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9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7" name="Google Shape;7487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p9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9" name="Google Shape;7489;p92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0" name="Google Shape;7490;p92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1" name="Google Shape;7491;p92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92" name="Google Shape;7492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p12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5" name="Google Shape;7495;p12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12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97" name="Google Shape;7497;p12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98" name="Google Shape;7498;p12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99" name="Google Shape;7499;p12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0" name="Google Shape;7500;p12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1" name="Google Shape;7501;p12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2" name="Google Shape;7502;p1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p128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5" name="Google Shape;7505;p128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6" name="Google Shape;7506;p12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07" name="Google Shape;7507;p1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08" name="Google Shape;7508;p1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09" name="Google Shape;7509;p128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0" name="Google Shape;7510;p128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1" name="Google Shape;7511;p128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2" name="Google Shape;7512;p1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 2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128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5" name="Google Shape;7515;p128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6" name="Google Shape;7516;p12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17" name="Google Shape;7517;p12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18" name="Google Shape;7518;p1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19" name="Google Shape;7519;p128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0" name="Google Shape;7520;p128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1" name="Google Shape;7521;p128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2" name="Google Shape;7522;p1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12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12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6" name="Google Shape;7526;p12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7" name="Google Shape;7527;p12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1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31" name="Google Shape;7531;p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3" name="Google Shape;7533;p9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7" name="Google Shape;7537;p9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8" name="Google Shape;7538;p92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2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2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4" name="Google Shape;7544;p9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46" name="Google Shape;7546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47" name="Google Shape;7547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48" name="Google Shape;7548;p9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9" name="Google Shape;7549;p9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0" name="Google Shape;7550;p9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1" name="Google Shape;7551;p9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9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p9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5" name="Google Shape;7555;p9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6" name="Google Shape;7556;p9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7" name="Google Shape;7557;p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p12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60" name="Google Shape;7560;p1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61" name="Google Shape;7561;p12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2" name="Google Shape;7562;p12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3" name="Google Shape;7563;p12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p12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6" name="Google Shape;7566;p12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7" name="Google Shape;7567;p12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8" name="Google Shape;7568;p12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9" name="Google Shape;7569;p12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70" name="Google Shape;7570;p1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2" name="Google Shape;7572;p128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3" name="Google Shape;7573;p128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4" name="Google Shape;7574;p12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75" name="Google Shape;7575;p1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76" name="Google Shape;7576;p1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77" name="Google Shape;7577;p128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8" name="Google Shape;7578;p128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128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0" name="Google Shape;7580;p1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p129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p12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12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5" name="Google Shape;7585;p129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6" name="Google Shape;7586;p1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Google Shape;7588;p12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89" name="Google Shape;7589;p1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0" name="Google Shape;7590;p12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1" name="Google Shape;7591;p129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129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4" name="Google Shape;7594;p129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5" name="Google Shape;7595;p129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6" name="Google Shape;7596;p129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7" name="Google Shape;7597;p129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8" name="Google Shape;7598;p129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99" name="Google Shape;7599;p1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3">
    <p:spTree>
      <p:nvGrpSpPr>
        <p:cNvPr id="1" name="Shape 7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1" name="Google Shape;7601;p129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129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3" name="Google Shape;7603;p12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04" name="Google Shape;7604;p12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05" name="Google Shape;7605;p1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06" name="Google Shape;7606;p129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7" name="Google Shape;7607;p129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8" name="Google Shape;7608;p129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09" name="Google Shape;7609;p1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 2">
    <p:spTree>
      <p:nvGrpSpPr>
        <p:cNvPr id="1" name="Shape 7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1" name="Google Shape;7611;p129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2" name="Google Shape;7612;p12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3" name="Google Shape;7613;p12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4" name="Google Shape;7614;p129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15" name="Google Shape;7615;p1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 2">
    <p:spTree>
      <p:nvGrpSpPr>
        <p:cNvPr id="1" name="Shape 7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7" name="Google Shape;7617;p12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18" name="Google Shape;7618;p1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19" name="Google Shape;7619;p12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0" name="Google Shape;7620;p129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1" name="Google Shape;7621;p129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 2">
    <p:spTree>
      <p:nvGrpSpPr>
        <p:cNvPr id="1" name="Shape 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3" name="Google Shape;7623;p12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4" name="Google Shape;7624;p12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5" name="Google Shape;7625;p12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6" name="Google Shape;7626;p12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7" name="Google Shape;7627;p12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8" name="Google Shape;7628;p1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 2">
    <p:spTree>
      <p:nvGrpSpPr>
        <p:cNvPr id="1" name="Shape 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129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129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2" name="Google Shape;7632;p12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33" name="Google Shape;7633;p1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34" name="Google Shape;7634;p1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35" name="Google Shape;7635;p129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6" name="Google Shape;7636;p129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7" name="Google Shape;7637;p129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38" name="Google Shape;7638;p1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 2">
    <p:spTree>
      <p:nvGrpSpPr>
        <p:cNvPr id="1" name="Shape 7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0" name="Google Shape;7640;p94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1" name="Google Shape;7641;p9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2" name="Google Shape;7642;p9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94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44" name="Google Shape;7644;p9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 2"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p9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47" name="Google Shape;7647;p9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48" name="Google Shape;7648;p9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9" name="Google Shape;7649;p94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0" name="Google Shape;7650;p94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 2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9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9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4" name="Google Shape;7654;p94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94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6" name="Google Shape;7656;p94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57" name="Google Shape;7657;p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7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Google Shape;7659;p94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0" name="Google Shape;7660;p94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1" name="Google Shape;7661;p9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62" name="Google Shape;7662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63" name="Google Shape;7663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64" name="Google Shape;7664;p94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5" name="Google Shape;7665;p94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94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67" name="Google Shape;7667;p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7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" name="Google Shape;7669;p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0" name="Google Shape;7670;p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1" name="Google Shape;7671;p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72" name="Google Shape;7672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74" name="Google Shape;7674;p9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5" name="Google Shape;7675;p9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6" name="Google Shape;7676;p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7" name="Google Shape;7677;p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9" name="Google Shape;7679;p129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0" name="Google Shape;7680;p12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1" name="Google Shape;7681;p12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2" name="Google Shape;7682;p129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83" name="Google Shape;7683;p1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5" name="Google Shape;7685;p12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86" name="Google Shape;7686;p12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7" name="Google Shape;7687;p129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8" name="Google Shape;7688;p129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9" name="Google Shape;7689;p129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1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2" name="Google Shape;7692;p1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3" name="Google Shape;7693;p130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4" name="Google Shape;7694;p130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130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96" name="Google Shape;7696;p1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7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8" name="Google Shape;7698;p9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9" name="Google Shape;7699;p9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0" name="Google Shape;7700;p9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01" name="Google Shape;7701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02" name="Google Shape;7702;p9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03" name="Google Shape;7703;p9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4" name="Google Shape;7704;p9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5" name="Google Shape;7705;p9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6" name="Google Shape;7706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8" name="Google Shape;7708;p9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9" name="Google Shape;7709;p9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0" name="Google Shape;7710;p9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1" name="Google Shape;7711;p9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12" name="Google Shape;7712;p9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4" name="Google Shape;7714;p9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5" name="Google Shape;7715;p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6" name="Google Shape;7716;p9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9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8" name="Google Shape;7718;p9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9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1" name="Google Shape;7721;p9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2" name="Google Shape;7722;p9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3" name="Google Shape;7723;p9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9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5" name="Google Shape;7725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7" name="Google Shape;7727;p95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8" name="Google Shape;7728;p9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9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95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9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34" name="Google Shape;7734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35" name="Google Shape;7735;p9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9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7" name="Google Shape;7737;p9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9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0" name="Google Shape;7740;p9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1" name="Google Shape;7741;p9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2" name="Google Shape;7742;p9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3" name="Google Shape;7743;p9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44" name="Google Shape;7744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7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6" name="Google Shape;7746;p95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7" name="Google Shape;7747;p95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8" name="Google Shape;7748;p9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49" name="Google Shape;7749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1" name="Google Shape;7751;p95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2" name="Google Shape;7752;p95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3" name="Google Shape;7753;p95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54" name="Google Shape;7754;p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p95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7" name="Google Shape;7757;p95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8" name="Google Shape;7758;p9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9" name="Google Shape;7759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60" name="Google Shape;77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1" name="Google Shape;7761;p95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2" name="Google Shape;7762;p95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3" name="Google Shape;7763;p95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4" name="Google Shape;7764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96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9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9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96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9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73" name="Google Shape;7773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74" name="Google Shape;7774;p9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5" name="Google Shape;7775;p96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96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8" name="Google Shape;7778;p9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9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0" name="Google Shape;7780;p9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1" name="Google Shape;7781;p9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2" name="Google Shape;7782;p9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83" name="Google Shape;778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5" name="Google Shape;7785;p96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6" name="Google Shape;7786;p96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7" name="Google Shape;7787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88" name="Google Shape;7788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90" name="Google Shape;7790;p96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96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2" name="Google Shape;7792;p96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3" name="Google Shape;7793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7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5" name="Google Shape;7795;p96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6" name="Google Shape;7796;p9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7" name="Google Shape;7797;p96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8" name="Google Shape;7798;p96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9" name="Google Shape;7799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9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02" name="Google Shape;7802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03" name="Google Shape;7803;p9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4" name="Google Shape;7804;p96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96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7" name="Google Shape;7807;p9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9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9" name="Google Shape;7809;p9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0" name="Google Shape;7810;p9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1" name="Google Shape;7811;p9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12" name="Google Shape;7812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3">
    <p:spTree>
      <p:nvGrpSpPr>
        <p:cNvPr id="1" name="Shape 7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4" name="Google Shape;7814;p96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5" name="Google Shape;7815;p96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6" name="Google Shape;7816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17" name="Google Shape;7817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18" name="Google Shape;7818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19" name="Google Shape;7819;p96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96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1" name="Google Shape;7821;p96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22" name="Google Shape;7822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3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p9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5" name="Google Shape;7825;p9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6" name="Google Shape;7826;p9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27" name="Google Shape;7827;p9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28" name="Google Shape;7828;p9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29" name="Google Shape;7829;p9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0" name="Google Shape;7830;p9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1" name="Google Shape;7831;p9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2" name="Google Shape;7832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3">
    <p:spTree>
      <p:nvGrpSpPr>
        <p:cNvPr id="1" name="Shape 7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4" name="Google Shape;7834;p96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9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96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96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3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9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41" name="Google Shape;7841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42" name="Google Shape;7842;p9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3" name="Google Shape;7843;p97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97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3">
    <p:spTree>
      <p:nvGrpSpPr>
        <p:cNvPr id="1" name="Shape 7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6" name="Google Shape;7846;p9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9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8" name="Google Shape;7848;p97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9" name="Google Shape;7849;p97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0" name="Google Shape;7850;p97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51" name="Google Shape;7851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3">
    <p:spTree>
      <p:nvGrpSpPr>
        <p:cNvPr id="1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p97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4" name="Google Shape;7854;p97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6" name="Google Shape;7856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8" name="Google Shape;7858;p97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9" name="Google Shape;7859;p97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0" name="Google Shape;7860;p97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1" name="Google Shape;7861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3">
    <p:spTree>
      <p:nvGrpSpPr>
        <p:cNvPr id="1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p97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4" name="Google Shape;7864;p9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5" name="Google Shape;7865;p97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6" name="Google Shape;7866;p97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7" name="Google Shape;7867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3">
    <p:spTree>
      <p:nvGrpSpPr>
        <p:cNvPr id="1" name="Shape 7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9" name="Google Shape;7869;p9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70" name="Google Shape;7870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71" name="Google Shape;7871;p97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2" name="Google Shape;7872;p9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3" name="Google Shape;7873;p9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3"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5" name="Google Shape;7875;p9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6" name="Google Shape;7876;p97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7" name="Google Shape;7877;p97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8" name="Google Shape;7878;p97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9" name="Google Shape;7879;p97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80" name="Google Shape;7880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9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3" name="Google Shape;7883;p9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4" name="Google Shape;7884;p9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85" name="Google Shape;7885;p9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86" name="Google Shape;7886;p9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887" name="Google Shape;7887;p9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p9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89" name="Google Shape;7889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1" name="Google Shape;7891;p9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892" name="Google Shape;7892;p9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3" name="Google Shape;7893;p9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" name="Google Shape;7894;p9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95" name="Google Shape;7895;p9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96" name="Google Shape;7896;p9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" name="Google Shape;7897;p9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9" name="Google Shape;7899;p9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00" name="Google Shape;7900;p9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01" name="Google Shape;7901;p9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902" name="Google Shape;7902;p9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3" name="Google Shape;7903;p9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04" name="Google Shape;7904;p9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905" name="Google Shape;7905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7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" name="Google Shape;7907;p9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8" name="Google Shape;7908;p9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" name="Google Shape;7909;p9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0" name="Google Shape;7910;p9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11" name="Google Shape;7911;p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2" name="Google Shape;7912;p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13" name="Google Shape;7913;p9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14" name="Google Shape;7914;p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5" name="Google Shape;7915;p9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6" name="Google Shape;7916;p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18" name="Google Shape;7918;p9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0" name="Google Shape;7920;p9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1" name="Google Shape;7921;p9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" name="Google Shape;7922;p9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3" name="Google Shape;7923;p9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4" name="Google Shape;7924;p9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5" name="Google Shape;7925;p9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26" name="Google Shape;7926;p9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27" name="Google Shape;7927;p9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8" name="Google Shape;7928;p9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9" name="Google Shape;7929;p9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0" name="Google Shape;7930;p9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31" name="Google Shape;7931;p9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9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9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35" name="Google Shape;7935;p9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6" name="Google Shape;7936;p9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37" name="Google Shape;7937;p9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38" name="Google Shape;7938;p9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9" name="Google Shape;7939;p9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40" name="Google Shape;7940;p9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1" name="Google Shape;7941;p9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2" name="Google Shape;7942;p9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3" name="Google Shape;7943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7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5" name="Google Shape;7945;p9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6" name="Google Shape;7946;p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7" name="Google Shape;7947;p9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8" name="Google Shape;7948;p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9" name="Google Shape;7949;p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50" name="Google Shape;7950;p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1" name="Google Shape;7951;p9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2" name="Google Shape;7952;p9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3" name="Google Shape;7953;p9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4" name="Google Shape;7954;p9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5" name="Google Shape;7955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6" name="Google Shape;7956;p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7" name="Google Shape;7957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9" name="Google Shape;7959;p9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60" name="Google Shape;7960;p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1" name="Google Shape;7961;p9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2" name="Google Shape;7962;p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64" name="Google Shape;7964;p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5" name="Google Shape;7965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6" name="Google Shape;7966;p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7" name="Google Shape;7967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7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9" name="Google Shape;7969;p9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70" name="Google Shape;7970;p9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1" name="Google Shape;7971;p9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2" name="Google Shape;7972;p9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3" name="Google Shape;7973;p9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4" name="Google Shape;7974;p9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5" name="Google Shape;7975;p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76" name="Google Shape;7976;p9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8" name="Google Shape;7978;p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9" name="Google Shape;7979;p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0" name="Google Shape;7980;p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81" name="Google Shape;7981;p9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82" name="Google Shape;7982;p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3" name="Google Shape;7983;p9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4" name="Google Shape;7984;p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p9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9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9" name="Google Shape;7989;p9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90" name="Google Shape;7990;p9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91" name="Google Shape;7991;p9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992" name="Google Shape;7992;p9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3" name="Google Shape;7993;p9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94" name="Google Shape;7994;p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6" name="Google Shape;7996;p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997" name="Google Shape;7997;p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8" name="Google Shape;7998;p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9" name="Google Shape;7999;p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00" name="Google Shape;8000;p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01" name="Google Shape;8001;p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2" name="Google Shape;8002;p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8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4" name="Google Shape;8004;p9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05" name="Google Shape;8005;p9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06" name="Google Shape;8006;p9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07" name="Google Shape;8007;p9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8" name="Google Shape;8008;p9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9" name="Google Shape;8009;p9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010" name="Google Shape;8010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8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2" name="Google Shape;8012;p9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3" name="Google Shape;8013;p9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9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5" name="Google Shape;8015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6" name="Google Shape;8016;p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7" name="Google Shape;8017;p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18" name="Google Shape;8018;p9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19" name="Google Shape;8019;p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9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2" name="Google Shape;8022;p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23" name="Google Shape;8023;p9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9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7" name="Google Shape;8027;p9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8" name="Google Shape;8028;p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9" name="Google Shape;8029;p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0" name="Google Shape;8030;p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31" name="Google Shape;8031;p9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2" name="Google Shape;8032;p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3" name="Google Shape;8033;p9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4" name="Google Shape;8034;p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5" name="Google Shape;8035;p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36" name="Google Shape;8036;p9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9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9" name="Google Shape;8039;p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0" name="Google Shape;8040;p9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1" name="Google Shape;8041;p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2" name="Google Shape;8042;p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43" name="Google Shape;8043;p9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5" name="Google Shape;8045;p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6" name="Google Shape;8046;p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7" name="Google Shape;8047;p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0" name="Google Shape;8050;p9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051" name="Google Shape;8051;p9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2" name="Google Shape;8052;p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3" name="Google Shape;8053;p9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4" name="Google Shape;8054;p9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9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56" name="Google Shape;8056;p9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7" name="Google Shape;8057;p9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58" name="Google Shape;8058;p9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9" name="Google Shape;8059;p9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1" name="Google Shape;8061;p9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62" name="Google Shape;8062;p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3" name="Google Shape;8063;p9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4" name="Google Shape;8064;p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66" name="Google Shape;8066;p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7" name="Google Shape;8067;p9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68" name="Google Shape;8068;p9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9" name="Google Shape;8069;p9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70" name="Google Shape;8070;p9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1" name="Google Shape;8071;p9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2" name="Google Shape;8072;p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3" name="Google Shape;8073;p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8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5" name="Google Shape;8075;p9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76" name="Google Shape;8076;p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7" name="Google Shape;8077;p9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8" name="Google Shape;8078;p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80" name="Google Shape;8080;p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1" name="Google Shape;8081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2" name="Google Shape;8082;p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3" name="Google Shape;8083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5" name="Google Shape;8085;p9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86" name="Google Shape;8086;p9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9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9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9" name="Google Shape;8089;p9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0" name="Google Shape;8090;p9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1" name="Google Shape;8091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92" name="Google Shape;8092;p9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4" name="Google Shape;8094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5" name="Google Shape;8095;p9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96" name="Google Shape;8096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97" name="Google Shape;8097;p9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8" name="Google Shape;8098;p9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9" name="Google Shape;8099;p9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0" name="Google Shape;8100;p9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1" name="Google Shape;8101;p9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8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Google Shape;8103;p997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4" name="Google Shape;8104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5" name="Google Shape;8105;p997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106" name="Google Shape;8106;p99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7" name="Google Shape;8107;p99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108" name="Google Shape;8108;p99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09" name="Google Shape;8109;p997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9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1" name="Google Shape;8111;p99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 2">
    <p:spTree>
      <p:nvGrpSpPr>
        <p:cNvPr id="1" name="Shape 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Google Shape;8113;p9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5" name="Google Shape;8115;p9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6" name="Google Shape;8116;p9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17" name="Google Shape;8117;p9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18" name="Google Shape;8118;p9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9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0" name="Google Shape;8120;p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" name="Google Shape;91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" name="Google Shape;92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" name="Google Shape;93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" name="Google Shape;95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" name="Google Shape;98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" name="Google Shape;99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 2">
    <p:bg>
      <p:bgPr>
        <a:solidFill>
          <a:schemeClr val="lt2"/>
        </a:solidFill>
        <a:effectLst/>
      </p:bgPr>
    </p:bg>
    <p:spTree>
      <p:nvGrpSpPr>
        <p:cNvPr id="1" name="Shape 8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2" name="Google Shape;8122;p9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23" name="Google Shape;8123;p9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9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27" name="Google Shape;8127;p9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8" name="Google Shape;8128;p9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 2">
    <p:spTree>
      <p:nvGrpSpPr>
        <p:cNvPr id="1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Google Shape;8130;p10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31" name="Google Shape;8131;p10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32" name="Google Shape;8132;p10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33" name="Google Shape;8133;p10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4" name="Google Shape;8134;p10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35" name="Google Shape;8135;p10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36" name="Google Shape;8136;p1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3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10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9" name="Google Shape;8139;p10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0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1" name="Google Shape;8141;p1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2" name="Google Shape;8142;p1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3" name="Google Shape;8143;p1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44" name="Google Shape;8144;p10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45" name="Google Shape;8145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p10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7" name="Google Shape;8147;p1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p1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49" name="Google Shape;8149;p10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4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10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10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3" name="Google Shape;8153;p1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10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5" name="Google Shape;8155;p1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6" name="Google Shape;8156;p1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57" name="Google Shape;8157;p10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58" name="Google Shape;8158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9" name="Google Shape;8159;p10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0" name="Google Shape;8160;p1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1" name="Google Shape;8161;p1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62" name="Google Shape;8162;p10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5">
    <p:spTree>
      <p:nvGrpSpPr>
        <p:cNvPr id="1" name="Shape 8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4" name="Google Shape;8164;p10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5" name="Google Shape;8165;p10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6" name="Google Shape;8166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7" name="Google Shape;8167;p1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8" name="Google Shape;8168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9" name="Google Shape;8169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70" name="Google Shape;8170;p10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71" name="Google Shape;8171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2" name="Google Shape;8172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3" name="Google Shape;8173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4" name="Google Shape;8174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75" name="Google Shape;8175;p10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 2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7" name="Google Shape;8177;p10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8" name="Google Shape;8178;p10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79" name="Google Shape;8179;p10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80" name="Google Shape;8180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1" name="Google Shape;8181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82" name="Google Shape;8182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3" name="Google Shape;8183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4" name="Google Shape;8184;p10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5" name="Google Shape;8185;p10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6" name="Google Shape;8186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7" name="Google Shape;8187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 2">
    <p:spTree>
      <p:nvGrpSpPr>
        <p:cNvPr id="1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9" name="Google Shape;8189;p10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90" name="Google Shape;8190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1" name="Google Shape;8191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92" name="Google Shape;8192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3" name="Google Shape;8193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94" name="Google Shape;8194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0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6" name="Google Shape;8196;p10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7" name="Google Shape;8197;p10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8" name="Google Shape;8198;p10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9" name="Google Shape;8199;p1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0" name="Google Shape;8200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01" name="Google Shape;8201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 2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3" name="Google Shape;8203;p10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04" name="Google Shape;8204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5" name="Google Shape;8205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6" name="Google Shape;8206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08" name="Google Shape;8208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9" name="Google Shape;8209;p10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0" name="Google Shape;8210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1" name="Google Shape;8211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3" name="Google Shape;8213;p10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14" name="Google Shape;8214;p10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5" name="Google Shape;8215;p10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16" name="Google Shape;8216;p10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7" name="Google Shape;8217;p10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8" name="Google Shape;8218;p10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19" name="Google Shape;8219;p10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20" name="Google Shape;8220;p10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 2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p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p10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26" name="Google Shape;8226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8" name="Google Shape;8228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 2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0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2" name="Google Shape;8232;p10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10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34" name="Google Shape;8234;p10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35" name="Google Shape;8235;p10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36" name="Google Shape;8236;p10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7" name="Google Shape;8237;p10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38" name="Google Shape;8238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 2">
    <p:bg>
      <p:bgPr>
        <a:solidFill>
          <a:schemeClr val="lt2"/>
        </a:solidFill>
        <a:effectLst/>
      </p:bgPr>
    </p:bg>
    <p:spTree>
      <p:nvGrpSpPr>
        <p:cNvPr id="1" name="Shape 8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0" name="Google Shape;8240;p10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241" name="Google Shape;8241;p10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2" name="Google Shape;8242;p10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3" name="Google Shape;8243;p10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4" name="Google Shape;8244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45" name="Google Shape;8245;p10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6" name="Google Shape;8246;p10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 2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p10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49" name="Google Shape;8249;p10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50" name="Google Shape;8250;p10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251" name="Google Shape;8251;p10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2" name="Google Shape;8252;p10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53" name="Google Shape;8253;p10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54" name="Google Shape;8254;p10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3">
    <p:spTree>
      <p:nvGrpSpPr>
        <p:cNvPr id="1" name="Shape 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6" name="Google Shape;8256;p10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7" name="Google Shape;8257;p10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8" name="Google Shape;8258;p10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9" name="Google Shape;8259;p1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0" name="Google Shape;8260;p1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1" name="Google Shape;8261;p1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62" name="Google Shape;8262;p10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63" name="Google Shape;8263;p1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4" name="Google Shape;8264;p10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5" name="Google Shape;8265;p1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1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67" name="Google Shape;8267;p10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4">
    <p:spTree>
      <p:nvGrpSpPr>
        <p:cNvPr id="1" name="Shape 8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Google Shape;8269;p10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0" name="Google Shape;8270;p10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1" name="Google Shape;8271;p10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2" name="Google Shape;8272;p1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3" name="Google Shape;827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4" name="Google Shape;827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75" name="Google Shape;8275;p10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6" name="Google Shape;827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7" name="Google Shape;827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78" name="Google Shape;827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0" name="Google Shape;8280;p10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5">
    <p:spTree>
      <p:nvGrpSpPr>
        <p:cNvPr id="1" name="Shape 8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2" name="Google Shape;8282;p10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3" name="Google Shape;8283;p10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4" name="Google Shape;8284;p10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5" name="Google Shape;8285;p10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6" name="Google Shape;8286;p10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7" name="Google Shape;8287;p10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88" name="Google Shape;8288;p10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89" name="Google Shape;8289;p1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0" name="Google Shape;8290;p10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1" name="Google Shape;8291;p10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2" name="Google Shape;8292;p10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3" name="Google Shape;8293;p10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 2"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10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96" name="Google Shape;8296;p1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7" name="Google Shape;8297;p10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8" name="Google Shape;8298;p1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9" name="Google Shape;8299;p1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0" name="Google Shape;8300;p1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1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2" name="Google Shape;8302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3" name="Google Shape;8303;p1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4" name="Google Shape;8304;p1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 2">
    <p:spTree>
      <p:nvGrpSpPr>
        <p:cNvPr id="1" name="Shape 8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6" name="Google Shape;8306;p10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7" name="Google Shape;8307;p10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8" name="Google Shape;8308;p10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09" name="Google Shape;8309;p1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0" name="Google Shape;8310;p10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11" name="Google Shape;8311;p1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2" name="Google Shape;8312;p1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3" name="Google Shape;8313;p10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4" name="Google Shape;8314;p10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5" name="Google Shape;8315;p1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6" name="Google Shape;8316;p1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 2">
    <p:spTree>
      <p:nvGrpSpPr>
        <p:cNvPr id="1" name="Shape 8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8" name="Google Shape;8318;p10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19" name="Google Shape;8319;p10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0" name="Google Shape;8320;p10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1" name="Google Shape;8321;p10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10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3" name="Google Shape;8323;p10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4" name="Google Shape;8324;p10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5" name="Google Shape;8325;p10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6" name="Google Shape;8326;p10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7" name="Google Shape;8327;p10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8" name="Google Shape;8328;p1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9" name="Google Shape;8329;p10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30" name="Google Shape;8330;p10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 2"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2" name="Google Shape;8332;p10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3" name="Google Shape;8333;p1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4" name="Google Shape;8334;p10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35" name="Google Shape;8335;p1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1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37" name="Google Shape;8337;p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39" name="Google Shape;8339;p1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0" name="Google Shape;8340;p1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 2">
    <p:spTree>
      <p:nvGrpSpPr>
        <p:cNvPr id="1" name="Shape 8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2" name="Google Shape;8342;p10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43" name="Google Shape;8343;p10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4" name="Google Shape;8344;p10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5" name="Google Shape;8345;p10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6" name="Google Shape;8346;p10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p10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48" name="Google Shape;8348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49" name="Google Shape;8349;p10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 2">
    <p:spTree>
      <p:nvGrpSpPr>
        <p:cNvPr id="1" name="Shape 8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1" name="Google Shape;8351;p10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2" name="Google Shape;8352;p1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3" name="Google Shape;8353;p1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354" name="Google Shape;8354;p10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55" name="Google Shape;8355;p1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6" name="Google Shape;8356;p10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7" name="Google Shape;8357;p1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1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102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61" name="Google Shape;8361;p1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62" name="Google Shape;8362;p102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63" name="Google Shape;8363;p102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64" name="Google Shape;8364;p102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65" name="Google Shape;8365;p102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6" name="Google Shape;8366;p102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7" name="Google Shape;8367;p102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102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Google Shape;8370;p102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71" name="Google Shape;8371;p1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72" name="Google Shape;8372;p102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73" name="Google Shape;8373;p102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4" name="Google Shape;8374;p102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75" name="Google Shape;8375;p102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6" name="Google Shape;8376;p102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7" name="Google Shape;8377;p102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8" name="Google Shape;8378;p102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4">
    <p:spTree>
      <p:nvGrpSpPr>
        <p:cNvPr id="1" name="Shape 8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0" name="Google Shape;8380;p102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81" name="Google Shape;8381;p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2" name="Google Shape;8382;p102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83" name="Google Shape;8383;p102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84" name="Google Shape;8384;p102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85" name="Google Shape;8385;p102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6" name="Google Shape;8386;p102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7" name="Google Shape;8387;p102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8" name="Google Shape;8388;p102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102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1" name="Google Shape;8391;p102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102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3" name="Google Shape;8393;p102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4" name="Google Shape;8394;p10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95" name="Google Shape;8395;p102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" name="Google Shape;8397;p13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8" name="Google Shape;8398;p13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9" name="Google Shape;8399;p13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00" name="Google Shape;8400;p1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01" name="Google Shape;8401;p13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02" name="Google Shape;8402;p13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3" name="Google Shape;8403;p13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4" name="Google Shape;8404;p13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05" name="Google Shape;8405;p1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130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08" name="Google Shape;8408;p1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09" name="Google Shape;8409;p130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10" name="Google Shape;8410;p130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11" name="Google Shape;8411;p130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12" name="Google Shape;8412;p130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3" name="Google Shape;8413;p130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p130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5" name="Google Shape;8415;p130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102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8" name="Google Shape;8418;p102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9" name="Google Shape;8419;p102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0" name="Google Shape;8420;p102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1" name="Google Shape;8421;p1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22" name="Google Shape;8422;p102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 2">
    <p:spTree>
      <p:nvGrpSpPr>
        <p:cNvPr id="1" name="Shape 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4" name="Google Shape;8424;p13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5" name="Google Shape;8425;p13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6" name="Google Shape;8426;p1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27" name="Google Shape;8427;p1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p1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29" name="Google Shape;8429;p13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0" name="Google Shape;8430;p13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1" name="Google Shape;8431;p13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32" name="Google Shape;8432;p13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3">
    <p:spTree>
      <p:nvGrpSpPr>
        <p:cNvPr id="1" name="Shape 8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4" name="Google Shape;8434;p130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35" name="Google Shape;8435;p13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36" name="Google Shape;8436;p130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37" name="Google Shape;8437;p130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38" name="Google Shape;8438;p130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39" name="Google Shape;8439;p130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0" name="Google Shape;8440;p130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1" name="Google Shape;8441;p130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2" name="Google Shape;8442;p130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2">
    <p:spTree>
      <p:nvGrpSpPr>
        <p:cNvPr id="1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4" name="Google Shape;8444;p130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45" name="Google Shape;8445;p130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130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130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8" name="Google Shape;8448;p1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49" name="Google Shape;8449;p130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130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2" name="Google Shape;8452;p130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13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54" name="Google Shape;8454;p1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55" name="Google Shape;8455;p1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56" name="Google Shape;8456;p130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7" name="Google Shape;8457;p130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8" name="Google Shape;8458;p130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59" name="Google Shape;8459;p1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1" name="Google Shape;8461;p130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p130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3" name="Google Shape;8463;p130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4" name="Google Shape;8464;p130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65" name="Google Shape;8465;p1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3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68" name="Google Shape;8468;p1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69" name="Google Shape;8469;p13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0" name="Google Shape;8470;p130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1" name="Google Shape;8471;p130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p13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4" name="Google Shape;8474;p13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5" name="Google Shape;8475;p130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6" name="Google Shape;8476;p130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7" name="Google Shape;8477;p130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78" name="Google Shape;8478;p1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4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035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81" name="Google Shape;8481;p1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82" name="Google Shape;8482;p1035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83" name="Google Shape;8483;p103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84" name="Google Shape;8484;p10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85" name="Google Shape;8485;p1035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6" name="Google Shape;8486;p1035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7" name="Google Shape;8487;p103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8" name="Google Shape;8488;p103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3">
    <p:spTree>
      <p:nvGrpSpPr>
        <p:cNvPr id="1" name="Shape 8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0" name="Google Shape;8490;p103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103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2" name="Google Shape;8492;p103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3" name="Google Shape;8493;p103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4" name="Google Shape;8494;p1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95" name="Google Shape;8495;p103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p10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8" name="Google Shape;8498;p10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9" name="Google Shape;8499;p10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00" name="Google Shape;8500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01" name="Google Shape;8501;p10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2" name="Google Shape;8502;p10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3" name="Google Shape;8503;p10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4" name="Google Shape;8504;p10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5" name="Google Shape;8505;p1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5">
    <p:spTree>
      <p:nvGrpSpPr>
        <p:cNvPr id="1" name="Shape 8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7" name="Google Shape;8507;p1038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08" name="Google Shape;8508;p1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9" name="Google Shape;8509;p1038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510" name="Google Shape;8510;p103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1" name="Google Shape;8511;p103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512" name="Google Shape;8512;p1038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3" name="Google Shape;8513;p1038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4" name="Google Shape;8514;p103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5" name="Google Shape;8515;p103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3">
    <p:spTree>
      <p:nvGrpSpPr>
        <p:cNvPr id="1" name="Shape 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7" name="Google Shape;8517;p10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8" name="Google Shape;8518;p10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9" name="Google Shape;8519;p10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20" name="Google Shape;8520;p1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0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22" name="Google Shape;8522;p10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3" name="Google Shape;8523;p10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4" name="Google Shape;8524;p10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25" name="Google Shape;8525;p1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p1040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8" name="Google Shape;8528;p104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529" name="Google Shape;8529;p10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0" name="Google Shape;8530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1" name="Google Shape;8531;p1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1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535" name="Google Shape;8535;p1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536" name="Google Shape;8536;p1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7" name="Google Shape;8537;p1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1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p10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1" name="Google Shape;8541;p10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2" name="Google Shape;8542;p10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3" name="Google Shape;8543;p10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4" name="Google Shape;8544;p10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10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46" name="Google Shape;8546;p10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7" name="Google Shape;8547;p10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48" name="Google Shape;8548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10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1" name="Google Shape;8551;p10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10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3" name="Google Shape;8553;p10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4" name="Google Shape;8554;p1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5" name="Google Shape;8555;p1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56" name="Google Shape;8556;p10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7" name="Google Shape;8557;p1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p10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9" name="Google Shape;8559;p1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p1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61" name="Google Shape;8561;p10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8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3" name="Google Shape;8563;p10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4" name="Google Shape;8564;p10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5" name="Google Shape;8565;p104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p10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7" name="Google Shape;8567;p10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8" name="Google Shape;8568;p104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69" name="Google Shape;8569;p104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0" name="Google Shape;8570;p104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71" name="Google Shape;8571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Google Shape;8573;p10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4" name="Google Shape;8574;p1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5" name="Google Shape;8575;p1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6" name="Google Shape;8576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p1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79" name="Google Shape;8579;p10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0" name="Google Shape;8580;p1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1" name="Google Shape;8581;p10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2" name="Google Shape;8582;p1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3" name="Google Shape;8583;p1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84" name="Google Shape;8584;p1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2"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p104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7" name="Google Shape;8587;p104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88" name="Google Shape;8588;p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9" name="Google Shape;8589;p104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90" name="Google Shape;8590;p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92" name="Google Shape;8592;p1046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3" name="Google Shape;8593;p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94" name="Google Shape;8594;p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p10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7" name="Google Shape;8597;p10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8" name="Google Shape;8598;p10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99" name="Google Shape;8599;p10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00" name="Google Shape;8600;p10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01" name="Google Shape;8601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2" name="Google Shape;8602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3" name="Google Shape;8603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5" name="Google Shape;8605;p10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06" name="Google Shape;8606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7" name="Google Shape;8607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8" name="Google Shape;8608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9" name="Google Shape;8609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10" name="Google Shape;8610;p10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1" name="Google Shape;8611;p10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10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14" name="Google Shape;8614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15" name="Google Shape;8615;p10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16" name="Google Shape;8616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18" name="Google Shape;8618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19" name="Google Shape;8619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1" name="Google Shape;8621;p10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2" name="Google Shape;8622;p10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3" name="Google Shape;8623;p10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4" name="Google Shape;8624;p10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5" name="Google Shape;8625;p10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6" name="Google Shape;8626;p10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27" name="Google Shape;8627;p10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28" name="Google Shape;8628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9" name="Google Shape;8629;p10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0" name="Google Shape;8630;p10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10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2" name="Google Shape;8632;p10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3"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4" name="Google Shape;8634;p105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105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6" name="Google Shape;8636;p105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7" name="Google Shape;8637;p105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8" name="Google Shape;8638;p105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9" name="Google Shape;8639;p105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40" name="Google Shape;8640;p105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1" name="Google Shape;8641;p105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642" name="Google Shape;8642;p1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Google Shape;8644;p10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10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6" name="Google Shape;8646;p10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47" name="Google Shape;8647;p10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48" name="Google Shape;8648;p10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49" name="Google Shape;8649;p10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0" name="Google Shape;8650;p10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1" name="Google Shape;8651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bg>
      <p:bgPr>
        <a:solidFill>
          <a:schemeClr val="lt2"/>
        </a:solidFill>
        <a:effectLst/>
      </p:bgPr>
    </p:bg>
    <p:spTree>
      <p:nvGrpSpPr>
        <p:cNvPr id="1" name="Shape 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3" name="Google Shape;8653;p10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54" name="Google Shape;8654;p10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5" name="Google Shape;8655;p1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6" name="Google Shape;8656;p10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7" name="Google Shape;8657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58" name="Google Shape;8658;p10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9" name="Google Shape;8659;p10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1" name="Google Shape;8661;p10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62" name="Google Shape;8662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63" name="Google Shape;8663;p10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64" name="Google Shape;8664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5" name="Google Shape;8665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66" name="Google Shape;8666;p10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67" name="Google Shape;8667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10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0" name="Google Shape;8670;p10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10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2" name="Google Shape;8672;p10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3" name="Google Shape;8673;p1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4" name="Google Shape;8674;p1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75" name="Google Shape;8675;p10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76" name="Google Shape;8676;p1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7" name="Google Shape;8677;p10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78" name="Google Shape;8678;p1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1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80" name="Google Shape;8680;p10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8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2" name="Google Shape;8682;p10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3" name="Google Shape;8683;p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4" name="Google Shape;8684;p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5" name="Google Shape;8685;p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6" name="Google Shape;8686;p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7" name="Google Shape;8687;p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88" name="Google Shape;8688;p10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89" name="Google Shape;8689;p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0" name="Google Shape;8690;p10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91" name="Google Shape;8691;p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93" name="Google Shape;8693;p1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4">
    <p:spTree>
      <p:nvGrpSpPr>
        <p:cNvPr id="1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105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6" name="Google Shape;8696;p105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7" name="Google Shape;8697;p105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8" name="Google Shape;8698;p105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05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105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1" name="Google Shape;8701;p105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2" name="Google Shape;8702;p105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3" name="Google Shape;8703;p1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3">
    <p:spTree>
      <p:nvGrpSpPr>
        <p:cNvPr id="1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105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6" name="Google Shape;8706;p10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7" name="Google Shape;8707;p10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08" name="Google Shape;8708;p10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9" name="Google Shape;8709;p10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10" name="Google Shape;8710;p10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1" name="Google Shape;8711;p10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2" name="Google Shape;8712;p1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3">
    <p:bg>
      <p:bgPr>
        <a:solidFill>
          <a:schemeClr val="lt2"/>
        </a:solidFill>
        <a:effectLst/>
      </p:bgPr>
    </p:bg>
    <p:spTree>
      <p:nvGrpSpPr>
        <p:cNvPr id="1" name="Shape 8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4" name="Google Shape;8714;p10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715" name="Google Shape;8715;p10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6" name="Google Shape;8716;p10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7" name="Google Shape;8717;p10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8" name="Google Shape;8718;p1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9" name="Google Shape;8719;p10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0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3">
    <p:spTree>
      <p:nvGrpSpPr>
        <p:cNvPr id="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Google Shape;8722;p10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3" name="Google Shape;8723;p10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4" name="Google Shape;8724;p10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5" name="Google Shape;8725;p10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6" name="Google Shape;8726;p10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7" name="Google Shape;8727;p10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28" name="Google Shape;8728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Google Shape;8730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1" name="Google Shape;8731;p10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2" name="Google Shape;8732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33" name="Google Shape;8733;p10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4" name="Google Shape;8734;p1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5" name="Google Shape;8735;p10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6" name="Google Shape;8736;p10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10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8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9" name="Google Shape;8739;p10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10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10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3" name="Google Shape;8743;p10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4" name="Google Shape;8744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45" name="Google Shape;8745;p10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46" name="Google Shape;8746;p1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7" name="Google Shape;8747;p10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8" name="Google Shape;8748;p10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9" name="Google Shape;8749;p10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50" name="Google Shape;8750;p10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 2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10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3" name="Google Shape;8753;p1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4" name="Google Shape;8754;p1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55" name="Google Shape;8755;p10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56" name="Google Shape;8756;p1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7" name="Google Shape;8757;p10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8" name="Google Shape;8758;p1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9" name="Google Shape;8759;p1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10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2" name="Google Shape;8762;p1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3" name="Google Shape;8763;p1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4" name="Google Shape;8764;p1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5" name="Google Shape;8765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6" name="Google Shape;8766;p1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67" name="Google Shape;8767;p10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68" name="Google Shape;8768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69" name="Google Shape;8769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0" name="Google Shape;8770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1" name="Google Shape;8771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2" name="Google Shape;8772;p1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10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0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76" name="Google Shape;8776;p10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77" name="Google Shape;8777;p10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8" name="Google Shape;8778;p10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9" name="Google Shape;8779;p10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10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1" name="Google Shape;8781;p10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2" name="Google Shape;8782;p10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3" name="Google Shape;8783;p10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4" name="Google Shape;8784;p10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6" name="Google Shape;8786;p10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87" name="Google Shape;8787;p1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8" name="Google Shape;8788;p10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89" name="Google Shape;8789;p1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1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1" name="Google Shape;8791;p10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2" name="Google Shape;8792;p10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3" name="Google Shape;8793;p10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10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5" name="Google Shape;8795;p10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p10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p1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p1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p10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01" name="Google Shape;8801;p1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p10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03" name="Google Shape;8803;p1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1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p1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p1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7" name="Google Shape;8807;p1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08" name="Google Shape;8808;p1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0" name="Google Shape;8810;p10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11" name="Google Shape;8811;p10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2" name="Google Shape;8812;p10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3" name="Google Shape;8813;p10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4" name="Google Shape;8814;p10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5" name="Google Shape;8815;p10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16" name="Google Shape;8816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17" name="Google Shape;8817;p10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9" name="Google Shape;8819;p10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0" name="Google Shape;8820;p1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1" name="Google Shape;8821;p1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22" name="Google Shape;8822;p10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23" name="Google Shape;8823;p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4" name="Google Shape;8824;p10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25" name="Google Shape;8825;p1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1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10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9" name="Google Shape;8829;p10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1" name="Google Shape;8831;p10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2" name="Google Shape;8832;p1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3" name="Google Shape;8833;p1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34" name="Google Shape;8834;p10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35" name="Google Shape;8835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6" name="Google Shape;8836;p10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37" name="Google Shape;8837;p1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1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39" name="Google Shape;8839;p10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7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2" name="Google Shape;8842;p107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843" name="Google Shape;8843;p107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8844" name="Google Shape;8844;p107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p107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846" name="Google Shape;8846;p10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8" name="Google Shape;8848;p10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9" name="Google Shape;8849;p10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0" name="Google Shape;8850;p10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51" name="Google Shape;8851;p10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52" name="Google Shape;8852;p10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853" name="Google Shape;8853;p10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p10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7" name="Google Shape;8857;p10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58" name="Google Shape;8858;p10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0" name="Google Shape;8860;p10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1" name="Google Shape;8861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62" name="Google Shape;8862;p10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3" name="Google Shape;8863;p10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10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66" name="Google Shape;8866;p10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67" name="Google Shape;8867;p10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68" name="Google Shape;8868;p1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9" name="Google Shape;8869;p1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0" name="Google Shape;8870;p1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71" name="Google Shape;8871;p1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8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3" name="Google Shape;8873;p10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4" name="Google Shape;8874;p10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7" name="Google Shape;8877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8" name="Google Shape;8878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79" name="Google Shape;8879;p10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80" name="Google Shape;888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1" name="Google Shape;888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2" name="Google Shape;888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4" name="Google Shape;8884;p10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p10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7" name="Google Shape;8887;p10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8" name="Google Shape;8888;p1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9" name="Google Shape;8889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0" name="Google Shape;8890;p1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1" name="Google Shape;889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92" name="Google Shape;8892;p10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93" name="Google Shape;8893;p1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4" name="Google Shape;8894;p10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95" name="Google Shape;8895;p1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1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97" name="Google Shape;8897;p10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9" name="Google Shape;8899;p10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0" name="Google Shape;8900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1" name="Google Shape;8901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2" name="Google Shape;8902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4" name="Google Shape;8904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5" name="Google Shape;8905;p10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6" name="Google Shape;8906;p10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7" name="Google Shape;8907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8" name="Google Shape;8908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Google Shape;8910;p10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1" name="Google Shape;8911;p10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12" name="Google Shape;8912;p10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13" name="Google Shape;8913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4" name="Google Shape;8914;p10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5" name="Google Shape;8915;p1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1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7" name="Google Shape;8917;p107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8" name="Google Shape;8918;p107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9" name="Google Shape;8919;p1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0" name="Google Shape;8920;p1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8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2" name="Google Shape;8922;p10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23" name="Google Shape;8923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4" name="Google Shape;8924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5" name="Google Shape;8925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6" name="Google Shape;8926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7" name="Google Shape;8927;p10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8" name="Google Shape;8928;p10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9" name="Google Shape;8929;p10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0" name="Google Shape;8930;p10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1" name="Google Shape;8931;p10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2" name="Google Shape;8932;p10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3" name="Google Shape;8933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4" name="Google Shape;8934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6" name="Google Shape;8936;p10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37" name="Google Shape;8937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8" name="Google Shape;8938;p10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9" name="Google Shape;8939;p1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1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1" name="Google Shape;8941;p10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2" name="Google Shape;8942;p10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3" name="Google Shape;8943;p1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4" name="Google Shape;8944;p1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8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6" name="Google Shape;8946;p10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47" name="Google Shape;8947;p10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p10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9" name="Google Shape;8949;p108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0" name="Google Shape;8950;p10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1" name="Google Shape;8951;p10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52" name="Google Shape;8952;p1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53" name="Google Shape;8953;p10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8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5" name="Google Shape;8955;p10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6" name="Google Shape;895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7" name="Google Shape;895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58" name="Google Shape;8958;p10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59" name="Google Shape;895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0" name="Google Shape;896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1" name="Google Shape;896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3">
    <p:spTree>
      <p:nvGrpSpPr>
        <p:cNvPr id="1" name="Shape 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Google Shape;8964;p10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5" name="Google Shape;8965;p10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6" name="Google Shape;8966;p10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7" name="Google Shape;8967;p10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8" name="Google Shape;8968;p1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9" name="Google Shape;8969;p1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70" name="Google Shape;8970;p10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1" name="Google Shape;8971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2" name="Google Shape;8972;p10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73" name="Google Shape;8973;p1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1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5" name="Google Shape;8975;p10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7" name="Google Shape;8977;p10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8" name="Google Shape;8978;p10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79" name="Google Shape;8979;p10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80" name="Google Shape;8980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1" name="Google Shape;8981;p10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2" name="Google Shape;8982;p10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3" name="Google Shape;8983;p10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4" name="Google Shape;8984;p10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5" name="Google Shape;8985;p10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6" name="Google Shape;8986;p10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7" name="Google Shape;8987;p10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9" name="Google Shape;8989;p10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90" name="Google Shape;8990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1" name="Google Shape;8991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2" name="Google Shape;8992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4" name="Google Shape;8994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5" name="Google Shape;8995;p10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6" name="Google Shape;8996;p10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8" name="Google Shape;8998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0" name="Google Shape;9000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1" name="Google Shape;9001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9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3" name="Google Shape;9003;p10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04" name="Google Shape;9004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5" name="Google Shape;9005;p10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06" name="Google Shape;9006;p10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7" name="Google Shape;9007;p10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8" name="Google Shape;9008;p1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0" name="Google Shape;9010;p10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1" name="Google Shape;9011;p1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9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3" name="Google Shape;9013;p10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14" name="Google Shape;9014;p10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5" name="Google Shape;9015;p10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6" name="Google Shape;9016;p10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8" name="Google Shape;9018;p10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19" name="Google Shape;9019;p10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20" name="Google Shape;9020;p10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9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2" name="Google Shape;9022;p10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3" name="Google Shape;9023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4" name="Google Shape;9024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25" name="Google Shape;9025;p10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26" name="Google Shape;9026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7" name="Google Shape;9027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28" name="Google Shape;9028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p10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p10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p10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4" name="Google Shape;9034;p10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5" name="Google Shape;9035;p1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6" name="Google Shape;9036;p1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37" name="Google Shape;9037;p10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8" name="Google Shape;9038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9" name="Google Shape;9039;p10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0" name="Google Shape;9040;p1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1" name="Google Shape;9041;p1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42" name="Google Shape;9042;p10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4" name="Google Shape;9044;p10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5" name="Google Shape;9045;p10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6" name="Google Shape;9046;p10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47" name="Google Shape;9047;p10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48" name="Google Shape;9048;p10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49" name="Google Shape;9049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0" name="Google Shape;9050;p10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1" name="Google Shape;9051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bg>
      <p:bgPr>
        <a:solidFill>
          <a:schemeClr val="lt2"/>
        </a:solidFill>
        <a:effectLst/>
      </p:bgPr>
    </p:bg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3" name="Google Shape;9053;p10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054" name="Google Shape;9054;p10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10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p10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7" name="Google Shape;9057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58" name="Google Shape;9058;p10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9" name="Google Shape;9059;p10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9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p10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p109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64" name="Google Shape;9064;p10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p10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p10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p10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p10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p10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p10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p10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p10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76" name="Google Shape;9076;p10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p10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78" name="Google Shape;9078;p10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p10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p10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" name="Google Shape;9082;p10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3" name="Google Shape;9083;p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5" name="Google Shape;9085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6" name="Google Shape;9086;p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7" name="Google Shape;9087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88" name="Google Shape;9088;p10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9" name="Google Shape;9089;p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0" name="Google Shape;9090;p10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1" name="Google Shape;9091;p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2" name="Google Shape;9092;p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93" name="Google Shape;9093;p1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0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6" name="Google Shape;9096;p1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p10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8" name="Google Shape;9098;p1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1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p1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1" name="Google Shape;9101;p1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2" name="Google Shape;9102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3" name="Google Shape;9103;p1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p10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7" name="Google Shape;9107;p10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8" name="Google Shape;9108;p10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9" name="Google Shape;9109;p10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0" name="Google Shape;9110;p10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1" name="Google Shape;9111;p10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10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3" name="Google Shape;9113;p10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10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10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1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8" name="Google Shape;9118;p10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9" name="Google Shape;9119;p10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0" name="Google Shape;9120;p10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1" name="Google Shape;9121;p10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10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3" name="Google Shape;9123;p10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10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5" name="Google Shape;9125;p10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6" name="Google Shape;9126;p10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7" name="Google Shape;9127;p10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8" name="Google Shape;9128;p10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9" name="Google Shape;9129;p10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0" name="Google Shape;9130;p10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2" name="Google Shape;9132;p10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33" name="Google Shape;9133;p1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4" name="Google Shape;9134;p10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5" name="Google Shape;9135;p1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1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7" name="Google Shape;9137;p10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8" name="Google Shape;9138;p1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2" name="Google Shape;9142;p10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43" name="Google Shape;9143;p10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p10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5" name="Google Shape;9145;p10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6" name="Google Shape;9146;p10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47" name="Google Shape;9147;p10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48" name="Google Shape;9148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49" name="Google Shape;9149;p10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1" name="Google Shape;9151;p1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2" name="Google Shape;9152;p1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3" name="Google Shape;9153;p1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54" name="Google Shape;9154;p1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5" name="Google Shape;9155;p1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6" name="Google Shape;9156;p1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7" name="Google Shape;9157;p1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1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4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p1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p1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p1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3" name="Google Shape;9163;p1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1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1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66" name="Google Shape;9166;p1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7" name="Google Shape;9167;p1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8" name="Google Shape;9168;p1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9" name="Google Shape;9169;p1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1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71" name="Google Shape;9171;p1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3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3" name="Google Shape;9173;p1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4" name="Google Shape;9174;p1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75" name="Google Shape;9175;p1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76" name="Google Shape;9176;p1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7" name="Google Shape;9177;p1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8" name="Google Shape;9178;p1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1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0" name="Google Shape;9180;p1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2" name="Google Shape;9182;p1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3" name="Google Shape;9183;p1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3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p1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6" name="Google Shape;9186;p1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p1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8" name="Google Shape;9188;p1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1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p1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p1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2" name="Google Shape;9192;p1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3" name="Google Shape;9193;p1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4" name="Google Shape;9194;p1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5" name="Google Shape;9195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6" name="Google Shape;9196;p1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7" name="Google Shape;9197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3"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Google Shape;9199;p1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00" name="Google Shape;9200;p1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1" name="Google Shape;9201;p1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2" name="Google Shape;9202;p1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1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4" name="Google Shape;9204;p1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6" name="Google Shape;9206;p1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7" name="Google Shape;9207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3">
    <p:spTree>
      <p:nvGrpSpPr>
        <p:cNvPr id="1" name="Shape 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9" name="Google Shape;9209;p1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10" name="Google Shape;9210;p1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1" name="Google Shape;9211;p1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12" name="Google Shape;9212;p1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3" name="Google Shape;9213;p1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15" name="Google Shape;9215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16" name="Google Shape;9216;p1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3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p1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p1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21" name="Google Shape;9221;p1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2" name="Google Shape;9222;p1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3" name="Google Shape;9223;p1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24" name="Google Shape;9224;p1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5" name="Google Shape;9225;p1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4"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Google Shape;9227;p13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8" name="Google Shape;9228;p13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9" name="Google Shape;9229;p13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0" name="Google Shape;9230;p1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1" name="Google Shape;9231;p1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2" name="Google Shape;9232;p1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33" name="Google Shape;9233;p13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4" name="Google Shape;9234;p1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p13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6" name="Google Shape;9236;p1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1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38" name="Google Shape;9238;p13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3">
    <p:spTree>
      <p:nvGrpSpPr>
        <p:cNvPr id="1" name="Shape 9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0" name="Google Shape;9240;p1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1" name="Google Shape;9241;p1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2" name="Google Shape;9242;p1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43" name="Google Shape;9243;p1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44" name="Google Shape;9244;p1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45" name="Google Shape;9245;p1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6" name="Google Shape;9246;p1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47" name="Google Shape;9247;p1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3">
    <p:bg>
      <p:bgPr>
        <a:solidFill>
          <a:schemeClr val="lt2"/>
        </a:solidFill>
        <a:effectLst/>
      </p:bgPr>
    </p:bg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9" name="Google Shape;9249;p1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50" name="Google Shape;9250;p1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1" name="Google Shape;9251;p1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2" name="Google Shape;9252;p1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3" name="Google Shape;9253;p1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54" name="Google Shape;9254;p1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5" name="Google Shape;9255;p1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3">
    <p:spTree>
      <p:nvGrpSpPr>
        <p:cNvPr id="1" name="Shape 9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7" name="Google Shape;9257;p1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58" name="Google Shape;9258;p1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59" name="Google Shape;9259;p1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60" name="Google Shape;9260;p1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p1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62" name="Google Shape;9262;p1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63" name="Google Shape;9263;p1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3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11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6" name="Google Shape;9266;p11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7" name="Google Shape;9267;p1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8" name="Google Shape;9268;p1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9" name="Google Shape;9269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0" name="Google Shape;9270;p1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71" name="Google Shape;9271;p1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2" name="Google Shape;9272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3" name="Google Shape;9273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4" name="Google Shape;9274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5" name="Google Shape;9275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6" name="Google Shape;9276;p1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3"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p11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9" name="Google Shape;9279;p11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p1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84" name="Google Shape;9284;p1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85" name="Google Shape;9285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6" name="Google Shape;9286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7" name="Google Shape;9287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8" name="Google Shape;9288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9" name="Google Shape;9289;p11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3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1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2" name="Google Shape;9292;p1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3" name="Google Shape;9293;p1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4" name="Google Shape;9294;p1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5" name="Google Shape;9295;p1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96" name="Google Shape;9296;p1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p1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8" name="Google Shape;9298;p1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9" name="Google Shape;9299;p1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0" name="Google Shape;9300;p1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3">
    <p:spTree>
      <p:nvGrpSpPr>
        <p:cNvPr id="1" name="Shape 9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2" name="Google Shape;9302;p13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3" name="Google Shape;9303;p13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4" name="Google Shape;9304;p1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05" name="Google Shape;9305;p1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6" name="Google Shape;9306;p1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7" name="Google Shape;9307;p1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8" name="Google Shape;9308;p1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9" name="Google Shape;9309;p13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10" name="Google Shape;9310;p13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1" name="Google Shape;9311;p1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2" name="Google Shape;9312;p1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3">
    <p:spTree>
      <p:nvGrpSpPr>
        <p:cNvPr id="1" name="Shape 9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4" name="Google Shape;9314;p1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5" name="Google Shape;9315;p1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p1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7" name="Google Shape;9317;p1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p1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p1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0" name="Google Shape;9320;p1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1" name="Google Shape;9321;p1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2" name="Google Shape;9322;p1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3" name="Google Shape;9323;p1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4" name="Google Shape;9324;p1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5" name="Google Shape;9325;p1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6" name="Google Shape;9326;p1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3">
    <p:spTree>
      <p:nvGrpSpPr>
        <p:cNvPr id="1" name="Shape 9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8" name="Google Shape;9328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29" name="Google Shape;9329;p1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0" name="Google Shape;9330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1" name="Google Shape;9331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2" name="Google Shape;9332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3" name="Google Shape;9333;p11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4" name="Google Shape;9334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3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p1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39" name="Google Shape;9339;p1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0" name="Google Shape;9340;p1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41" name="Google Shape;9341;p1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2" name="Google Shape;9342;p1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3" name="Google Shape;9343;p1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44" name="Google Shape;9344;p1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45" name="Google Shape;9345;p1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3">
    <p:spTree>
      <p:nvGrpSpPr>
        <p:cNvPr id="1" name="Shape 9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Google Shape;9347;p1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8" name="Google Shape;9348;p1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9" name="Google Shape;9349;p1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50" name="Google Shape;9350;p1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1" name="Google Shape;9351;p1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2" name="Google Shape;9352;p1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3" name="Google Shape;9353;p1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1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2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2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2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2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2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2">
    <p:bg>
      <p:bgPr>
        <a:solidFill>
          <a:schemeClr val="lt1"/>
        </a:solidFill>
        <a:effectLst/>
      </p:bgPr>
    </p:bg>
    <p:spTree>
      <p:nvGrpSpPr>
        <p:cNvPr id="1" name="Shape 9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6" name="Google Shape;9356;p1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7" name="Google Shape;9357;p1119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58" name="Google Shape;9358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59" name="Google Shape;9359;p11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60" name="Google Shape;9360;p1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61" name="Google Shape;9361;p1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2" name="Google Shape;9362;p1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1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4" name="Google Shape;9364;p1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p1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66" name="Google Shape;9366;p1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9" name="Google Shape;9369;p1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1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1" name="Google Shape;9371;p1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2" name="Google Shape;9372;p1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3" name="Google Shape;9373;p1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74" name="Google Shape;9374;p1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5" name="Google Shape;9375;p1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6" name="Google Shape;9376;p1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7" name="Google Shape;9377;p1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1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79" name="Google Shape;9379;p1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3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1" name="Google Shape;9381;p11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2" name="Google Shape;9382;p11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3" name="Google Shape;9383;p11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5" name="Google Shape;9385;p1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6" name="Google Shape;9386;p1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87" name="Google Shape;9387;p1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88" name="Google Shape;9388;p1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9" name="Google Shape;9389;p1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0" name="Google Shape;9390;p1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1" name="Google Shape;9391;p1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2" name="Google Shape;9392;p11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3">
    <p:bg>
      <p:bgPr>
        <a:solidFill>
          <a:schemeClr val="lt1"/>
        </a:solidFill>
        <a:effectLst/>
      </p:bgPr>
    </p:bg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p112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p112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6" name="Google Shape;9396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97" name="Google Shape;9397;p112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8" name="Google Shape;9398;p11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99" name="Google Shape;9399;p112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0" name="Google Shape;9400;p112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1" name="Google Shape;9401;p112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2" name="Google Shape;9402;p1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p11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04" name="Google Shape;9404;p1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4">
    <p:spTree>
      <p:nvGrpSpPr>
        <p:cNvPr id="1" name="Shape 9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6" name="Google Shape;9406;p1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7" name="Google Shape;9407;p1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8" name="Google Shape;9408;p1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9" name="Google Shape;9409;p1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0" name="Google Shape;9410;p1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1" name="Google Shape;9411;p1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12" name="Google Shape;9412;p1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3" name="Google Shape;9413;p1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4" name="Google Shape;9414;p1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5" name="Google Shape;9415;p1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1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17" name="Google Shape;9417;p11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5"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9" name="Google Shape;9419;p11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0" name="Google Shape;9420;p11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1" name="Google Shape;9421;p11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2" name="Google Shape;9422;p1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3" name="Google Shape;9423;p1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4" name="Google Shape;9424;p1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25" name="Google Shape;9425;p1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6" name="Google Shape;9426;p1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7" name="Google Shape;9427;p1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8" name="Google Shape;9428;p1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1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0" name="Google Shape;9430;p11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6">
    <p:spTree>
      <p:nvGrpSpPr>
        <p:cNvPr id="1" name="Shape 9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2" name="Google Shape;9432;p1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3" name="Google Shape;9433;p1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4" name="Google Shape;9434;p1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5" name="Google Shape;9435;p1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6" name="Google Shape;9436;p1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7" name="Google Shape;9437;p1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38" name="Google Shape;9438;p1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9" name="Google Shape;9439;p1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0" name="Google Shape;9440;p1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1" name="Google Shape;9441;p1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1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43" name="Google Shape;9443;p11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2" name="Google Shape;9552;p1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3" name="Google Shape;9553;p1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4" name="Google Shape;9554;p1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55" name="Google Shape;9555;p1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1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57" name="Google Shape;9557;p1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p1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p1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p1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p1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Google Shape;9580;p13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1" name="Google Shape;9581;p13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2" name="Google Shape;9582;p13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3" name="Google Shape;9583;p13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84" name="Google Shape;9584;p1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5" name="Google Shape;9585;p1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86" name="Google Shape;9586;p13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87" name="Google Shape;9587;p1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8" name="Google Shape;9588;p13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89" name="Google Shape;9589;p1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1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91" name="Google Shape;9591;p13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3" name="Google Shape;9593;p1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4" name="Google Shape;9594;p1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5" name="Google Shape;9595;p1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96" name="Google Shape;9596;p1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8" name="Google Shape;9598;p1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99" name="Google Shape;9599;p1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1" name="Google Shape;9601;p1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2" name="Google Shape;9602;p1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3" name="Google Shape;9603;p1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4" name="Google Shape;9604;p1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5" name="Google Shape;9605;p1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6" name="Google Shape;9606;p1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7" name="Google Shape;9607;p1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8" name="Google Shape;9608;p1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p1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0" name="Google Shape;9610;p1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1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12" name="Google Shape;9612;p1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4" name="Google Shape;9614;p1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5" name="Google Shape;9615;p13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16" name="Google Shape;9616;p1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7" name="Google Shape;9617;p1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8" name="Google Shape;9618;p1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9" name="Google Shape;9619;p1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0" name="Google Shape;9620;p1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21" name="Google Shape;9621;p13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2" name="Google Shape;9622;p13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3" name="Google Shape;9623;p1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4" name="Google Shape;9624;p1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6" name="Google Shape;9626;p1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7" name="Google Shape;9627;p1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8" name="Google Shape;9628;p1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9" name="Google Shape;9629;p1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1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31" name="Google Shape;9631;p1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2" name="Google Shape;9632;p13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3" name="Google Shape;9633;p13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4" name="Google Shape;9634;p13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p13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1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1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1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0" name="Google Shape;9640;p1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1" name="Google Shape;9641;p1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2" name="Google Shape;9642;p1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3" name="Google Shape;9643;p1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1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45" name="Google Shape;9645;p1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6" name="Google Shape;9646;p1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7" name="Google Shape;9647;p1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8" name="Google Shape;9648;p1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0" name="Google Shape;9650;p13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1" name="Google Shape;9651;p13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3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53" name="Google Shape;9653;p13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p13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5" name="Google Shape;9655;p13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56" name="Google Shape;9656;p13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p13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0" name="Google Shape;9660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1" name="Google Shape;9661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2" name="Google Shape;9662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3" name="Google Shape;9663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4" name="Google Shape;9664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65" name="Google Shape;9665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6" name="Google Shape;9666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8" name="Google Shape;9668;p3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p3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0" name="Google Shape;9670;p3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1" name="Google Shape;9671;p3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2" name="Google Shape;9672;p3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3" name="Google Shape;9673;p3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3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75" name="Google Shape;9675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7" name="Google Shape;9677;p13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78" name="Google Shape;9678;p1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1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1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81" name="Google Shape;9681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2" name="Google Shape;9682;p13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3" name="Google Shape;9683;p13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5" name="Google Shape;9685;p3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86" name="Google Shape;9686;p3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87" name="Google Shape;9687;p3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688" name="Google Shape;9688;p3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3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90" name="Google Shape;9690;p3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91" name="Google Shape;969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9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3" name="Google Shape;9693;p3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p3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5" name="Google Shape;9695;p3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6" name="Google Shape;9696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7" name="Google Shape;9697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8" name="Google Shape;9698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9" name="Google Shape;9699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0" name="Google Shape;9700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2" name="Google Shape;9702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3" name="Google Shape;9703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04" name="Google Shape;9704;p3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" name="Google Shape;9717;p1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8" name="Google Shape;9718;p1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19" name="Google Shape;9719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20" name="Google Shape;9720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1" name="Google Shape;9721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2" name="Google Shape;9722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24" name="Google Shape;9724;p13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5" name="Google Shape;9725;p13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6" name="Google Shape;9726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7" name="Google Shape;9727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" name="Google Shape;9729;p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34" name="Google Shape;9734;p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5" name="Google Shape;9735;p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6" name="Google Shape;9736;p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7" name="Google Shape;9737;p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8" name="Google Shape;9738;p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9" name="Google Shape;9739;p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0" name="Google Shape;9740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1" name="Google Shape;9741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3" name="Google Shape;9743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44" name="Google Shape;9744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5" name="Google Shape;9745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46" name="Google Shape;9746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7" name="Google Shape;9747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48" name="Google Shape;9748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0" name="Google Shape;9750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1" name="Google Shape;9751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3" name="Google Shape;9753;p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4" name="Google Shape;9754;p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56" name="Google Shape;9756;p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7" name="Google Shape;9757;p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8" name="Google Shape;9758;p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59" name="Google Shape;9759;p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0" name="Google Shape;9760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2" name="Google Shape;9762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3" name="Google Shape;9763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5" name="Google Shape;9765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66" name="Google Shape;9766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7" name="Google Shape;9767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8" name="Google Shape;9768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9" name="Google Shape;9769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3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p13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1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4" name="Google Shape;9774;p1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5" name="Google Shape;9775;p1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6" name="Google Shape;9776;p1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77" name="Google Shape;9777;p1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8" name="Google Shape;9778;p1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9" name="Google Shape;9779;p1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80" name="Google Shape;9780;p1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p1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82" name="Google Shape;9782;p13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3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p13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3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7" name="Google Shape;9787;p13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88" name="Google Shape;9788;p13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89" name="Google Shape;9789;p1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13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1" name="Google Shape;9791;p1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3" name="Google Shape;9793;p1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94" name="Google Shape;9794;p1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1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1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7" name="Google Shape;9797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98" name="Google Shape;9798;p1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9" name="Google Shape;9799;p1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1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2" name="Google Shape;9802;p1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03" name="Google Shape;9803;p1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04" name="Google Shape;9804;p1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1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06" name="Google Shape;9806;p1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07" name="Google Shape;9807;p1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9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" name="Google Shape;9809;p1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p1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1" name="Google Shape;9811;p1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2" name="Google Shape;9812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3" name="Google Shape;9813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4" name="Google Shape;9814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15" name="Google Shape;9815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6" name="Google Shape;9816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7" name="Google Shape;9817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8" name="Google Shape;9818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20" name="Google Shape;9820;p1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2" name="Google Shape;9822;p1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3" name="Google Shape;9823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4" name="Google Shape;9824;p1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5" name="Google Shape;9825;p1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p1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27" name="Google Shape;9827;p1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8" name="Google Shape;9828;p1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p1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0" name="Google Shape;9830;p1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1" name="Google Shape;9831;p1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4" name="Google Shape;9834;p13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35" name="Google Shape;9835;p1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6" name="Google Shape;9836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7" name="Google Shape;9837;p1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8" name="Google Shape;9838;p1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p1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40" name="Google Shape;9840;p13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p13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2" name="Google Shape;9842;p1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3" name="Google Shape;9843;p1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5" name="Google Shape;9845;p1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6" name="Google Shape;9846;p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7" name="Google Shape;9847;p1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8" name="Google Shape;9848;p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p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50" name="Google Shape;9850;p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1" name="Google Shape;9851;p13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2" name="Google Shape;9852;p13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p1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4" name="Google Shape;9854;p1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5" name="Google Shape;9855;p1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56" name="Google Shape;9856;p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57" name="Google Shape;9857;p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9" name="Google Shape;9859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0" name="Google Shape;9860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1" name="Google Shape;9861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2" name="Google Shape;9862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64" name="Google Shape;9864;p1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5" name="Google Shape;9865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6" name="Google Shape;9866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7" name="Google Shape;9867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9" name="Google Shape;9869;p13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70" name="Google Shape;9870;p13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3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72" name="Google Shape;9872;p133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3" name="Google Shape;9873;p133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4" name="Google Shape;9874;p13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75" name="Google Shape;9875;p1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76" name="Google Shape;9876;p13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1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9" name="Google Shape;9879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0" name="Google Shape;9880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1" name="Google Shape;9881;p1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2" name="Google Shape;9882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3" name="Google Shape;9883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4" name="Google Shape;9884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9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p9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9" name="Google Shape;9889;p9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90" name="Google Shape;9890;p9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91" name="Google Shape;9891;p9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92" name="Google Shape;9892;p9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9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894" name="Google Shape;9894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9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6" name="Google Shape;9896;p1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897" name="Google Shape;9897;p1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900" name="Google Shape;9900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01" name="Google Shape;9901;p1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2" name="Google Shape;9902;p1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4" name="Google Shape;9904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5" name="Google Shape;9905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6" name="Google Shape;9906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7" name="Google Shape;9907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8" name="Google Shape;9908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9" name="Google Shape;9909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10" name="Google Shape;9910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1" name="Google Shape;9911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2" name="Google Shape;9912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3" name="Google Shape;9913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15" name="Google Shape;9915;p1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9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7" name="Google Shape;9917;p9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18" name="Google Shape;9918;p9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9" name="Google Shape;9919;p9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920" name="Google Shape;9920;p9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9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2" name="Google Shape;9922;p9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923" name="Google Shape;992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5" name="Google Shape;9925;p1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6" name="Google Shape;9926;p1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7" name="Google Shape;9927;p1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8" name="Google Shape;9928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9" name="Google Shape;9929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0" name="Google Shape;9930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31" name="Google Shape;9931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2" name="Google Shape;9932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3" name="Google Shape;9933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4" name="Google Shape;9934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5" name="Google Shape;9935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36" name="Google Shape;9936;p1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oogle Shape;9938;p9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9" name="Google Shape;9939;p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0" name="Google Shape;9940;p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1" name="Google Shape;9941;p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2" name="Google Shape;9942;p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43" name="Google Shape;9943;p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4" name="Google Shape;9944;p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5" name="Google Shape;9945;p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6" name="Google Shape;9946;p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7" name="Google Shape;9947;p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9" name="Google Shape;9949;p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0" name="Google Shape;9950;p9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51" name="Google Shape;9951;p9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2" name="Google Shape;9952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3" name="Google Shape;9953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4" name="Google Shape;9954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56" name="Google Shape;9956;p9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7" name="Google Shape;9957;p9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61" name="Google Shape;9961;p9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2" name="Google Shape;9962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3" name="Google Shape;9963;p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4" name="Google Shape;9964;p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66" name="Google Shape;9966;p9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p9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8" name="Google Shape;9968;p9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p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70" name="Google Shape;9970;p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1" name="Google Shape;9971;p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2" name="Google Shape;9972;p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3" name="Google Shape;9973;p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5" name="Google Shape;9975;p9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6" name="Google Shape;9976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7" name="Google Shape;9977;p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8" name="Google Shape;9978;p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9" name="Google Shape;9979;p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80" name="Google Shape;9980;p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2" name="Google Shape;9982;p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3" name="Google Shape;9983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5" name="Google Shape;9985;p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86" name="Google Shape;9986;p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8" name="Google Shape;9988;p9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9" name="Google Shape;9989;p9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1" name="Google Shape;999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92" name="Google Shape;9992;p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9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5" name="Google Shape;9995;p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6" name="Google Shape;9996;p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97" name="Google Shape;9997;p9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8" name="Google Shape;9998;p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9" name="Google Shape;9999;p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0" name="Google Shape;10000;p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9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p9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5" name="Google Shape;10005;p9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6" name="Google Shape;10006;p9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07" name="Google Shape;10007;p9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08" name="Google Shape;10008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9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0" name="Google Shape;10010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12" name="Google Shape;10012;p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13" name="Google Shape;10013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6" name="Google Shape;10016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17" name="Google Shape;10017;p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p1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1" name="Google Shape;10021;p1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2" name="Google Shape;10022;p1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23" name="Google Shape;10023;p1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25" name="Google Shape;10025;p1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26" name="Google Shape;10026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p1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p1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1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1" name="Google Shape;10031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2" name="Google Shape;10032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33" name="Google Shape;10033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34" name="Google Shape;10034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5" name="Google Shape;10035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6" name="Google Shape;10036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37" name="Google Shape;10037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39" name="Google Shape;10039;p1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2" name="Google Shape;10042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4" name="Google Shape;10044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5" name="Google Shape;10045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6" name="Google Shape;10046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7" name="Google Shape;10047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8" name="Google Shape;10048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9" name="Google Shape;10049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0" name="Google Shape;10050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1" name="Google Shape;10051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52" name="Google Shape;10052;p1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4" name="Google Shape;10054;p1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5" name="Google Shape;10055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6" name="Google Shape;10056;p1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7" name="Google Shape;10057;p1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1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59" name="Google Shape;10059;p1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1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p1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1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1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0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" name="Google Shape;10065;p1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6" name="Google Shape;10066;p1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7" name="Google Shape;10067;p1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8" name="Google Shape;10068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9" name="Google Shape;10069;p1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0" name="Google Shape;10070;p1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1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72" name="Google Shape;10072;p1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3" name="Google Shape;10073;p1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4" name="Google Shape;10074;p1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5" name="Google Shape;10075;p1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7" name="Google Shape;10077;p1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8" name="Google Shape;10078;p1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9" name="Google Shape;10079;p1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0" name="Google Shape;10080;p1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1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82" name="Google Shape;10082;p1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3" name="Google Shape;10083;p1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4" name="Google Shape;10084;p1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5" name="Google Shape;10085;p1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6" name="Google Shape;10086;p1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7" name="Google Shape;10087;p1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8" name="Google Shape;10088;p1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9" name="Google Shape;10089;p1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1" name="Google Shape;10091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2" name="Google Shape;10092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3" name="Google Shape;10093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4" name="Google Shape;10094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5" name="Google Shape;10095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6" name="Google Shape;10096;p1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7" name="Google Shape;10097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8" name="Google Shape;10098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9" name="Google Shape;10099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1" name="Google Shape;10101;p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02" name="Google Shape;10102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4" name="Google Shape;10104;p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p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7" name="Google Shape;10107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8" name="Google Shape;10108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0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0" name="Google Shape;10110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1" name="Google Shape;10111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2" name="Google Shape;10112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3" name="Google Shape;10113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4" name="Google Shape;10114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5" name="Google Shape;10115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6" name="Google Shape;10116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10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9" name="Google Shape;10119;p7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p7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p7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2" name="Google Shape;10122;p7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23" name="Google Shape;10123;p7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24" name="Google Shape;10124;p7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7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26" name="Google Shape;10126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10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8" name="Google Shape;10128;p7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29" name="Google Shape;10129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32" name="Google Shape;10132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3" name="Google Shape;10133;p7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4" name="Google Shape;10134;p7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0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6" name="Google Shape;10136;p13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p13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8" name="Google Shape;10138;p13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9" name="Google Shape;10139;p1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0" name="Google Shape;10140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1" name="Google Shape;10141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2" name="Google Shape;10142;p1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3" name="Google Shape;10143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4" name="Google Shape;10144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45" name="Google Shape;10145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6" name="Google Shape;10146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47" name="Google Shape;10147;p13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0" name="Google Shape;10150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1" name="Google Shape;10151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2" name="Google Shape;10152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54" name="Google Shape;10154;p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6" name="Google Shape;10156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7" name="Google Shape;10157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8" name="Google Shape;1015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Google Shape;10160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1" name="Google Shape;10161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62" name="Google Shape;10162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63" name="Google Shape;10163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4" name="Google Shape;10164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5" name="Google Shape;10165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6" name="Google Shape;10166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67" name="Google Shape;10167;p75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8" name="Google Shape;10168;p75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9" name="Google Shape;1016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0" name="Google Shape;1017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2" name="Google Shape;10172;p7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3" name="Google Shape;10173;p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4" name="Google Shape;10174;p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5" name="Google Shape;10175;p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p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77" name="Google Shape;10177;p7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8" name="Google Shape;10178;p75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79" name="Google Shape;10179;p75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0" name="Google Shape;10180;p7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1" name="Google Shape;10181;p7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3" name="Google Shape;10183;p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4" name="Google Shape;10184;p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10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6" name="Google Shape;10186;p7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87" name="Google Shape;10187;p7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8" name="Google Shape;10188;p7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89" name="Google Shape;10189;p7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7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1" name="Google Shape;10191;p7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92" name="Google Shape;1019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0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4" name="Google Shape;10194;p7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95" name="Google Shape;10195;p7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7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7" name="Google Shape;10197;p75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8" name="Google Shape;10198;p7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9" name="Google Shape;10199;p7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00" name="Google Shape;10200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01" name="Google Shape;10201;p7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0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Google Shape;10203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4" name="Google Shape;10204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5" name="Google Shape;10205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06" name="Google Shape;10206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7" name="Google Shape;10207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8" name="Google Shape;10208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9" name="Google Shape;10209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0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2" name="Google Shape;10212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3" name="Google Shape;10213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4" name="Google Shape;10214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5" name="Google Shape;10215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17" name="Google Shape;10217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8" name="Google Shape;10218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9" name="Google Shape;10219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0" name="Google Shape;10220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p134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3" name="Google Shape;10223;p13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4" name="Google Shape;10224;p13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5" name="Google Shape;10225;p1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6" name="Google Shape;10226;p13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27" name="Google Shape;10227;p13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13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29" name="Google Shape;10229;p1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p13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32" name="Google Shape;10232;p13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1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13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35" name="Google Shape;10235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6" name="Google Shape;10236;p13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13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p1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0" name="Google Shape;10240;p13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1" name="Google Shape;10241;p13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2" name="Google Shape;10242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3" name="Google Shape;10243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4" name="Google Shape;10244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5" name="Google Shape;10245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46" name="Google Shape;10246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7" name="Google Shape;10247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8" name="Google Shape;10248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50" name="Google Shape;10250;p13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2" name="Google Shape;10252;p1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53" name="Google Shape;10253;p1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4" name="Google Shape;10254;p1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5" name="Google Shape;10255;p1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6" name="Google Shape;10256;p1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57" name="Google Shape;10257;p1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8" name="Google Shape;10258;p1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9" name="Google Shape;10259;p1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0" name="Google Shape;10260;p1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1" name="Google Shape;10261;p1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3" name="Google Shape;10263;p1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4" name="Google Shape;10264;p1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65" name="Google Shape;10265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6" name="Google Shape;10266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7" name="Google Shape;10267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68" name="Google Shape;10268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70" name="Google Shape;10270;p1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1" name="Google Shape;10271;p1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2" name="Google Shape;10272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3" name="Google Shape;10273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0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5" name="Google Shape;10275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76" name="Google Shape;10276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7" name="Google Shape;10277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78" name="Google Shape;10278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80" name="Google Shape;10280;p1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1" name="Google Shape;10281;p1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2" name="Google Shape;10282;p1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3" name="Google Shape;10283;p1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4" name="Google Shape;10284;p1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5" name="Google Shape;10285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6" name="Google Shape;10286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7" name="Google Shape;10287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p13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90" name="Google Shape;10290;p13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91" name="Google Shape;10291;p13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92" name="Google Shape;10292;p1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1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4" name="Google Shape;10294;p13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95" name="Google Shape;10295;p1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7" name="Google Shape;10297;p13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p13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9" name="Google Shape;10299;p1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0" name="Google Shape;10300;p1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1" name="Google Shape;10301;p1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2" name="Google Shape;10302;p1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3" name="Google Shape;10303;p1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4" name="Google Shape;10304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5" name="Google Shape;10305;p1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6" name="Google Shape;10306;p1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1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8" name="Google Shape;10308;p1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310;p13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11" name="Google Shape;10311;p13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13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13" name="Google Shape;10313;p13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4" name="Google Shape;10314;p13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5" name="Google Shape;10315;p13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16" name="Google Shape;10316;p1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17" name="Google Shape;10317;p13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0" name="Google Shape;10320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1" name="Google Shape;10321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22" name="Google Shape;10322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3" name="Google Shape;10323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4" name="Google Shape;10324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5" name="Google Shape;10325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0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8" name="Google Shape;10328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9" name="Google Shape;10329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0" name="Google Shape;10330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1" name="Google Shape;10331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33" name="Google Shape;10333;p1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5" name="Google Shape;10335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6" name="Google Shape;10336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Google Shape;10338;p1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9" name="Google Shape;10339;p1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0" name="Google Shape;10340;p1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41" name="Google Shape;10341;p1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42" name="Google Shape;10342;p1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343" name="Google Shape;10343;p1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1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45" name="Google Shape;10345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theme" Target="../theme/theme1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39.xml"/><Relationship Id="rId7" Type="http://schemas.openxmlformats.org/officeDocument/2006/relationships/slideLayout" Target="../slideLayouts/slideLayout1543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538.xml"/><Relationship Id="rId1" Type="http://schemas.openxmlformats.org/officeDocument/2006/relationships/slideLayout" Target="../slideLayouts/slideLayout1537.xml"/><Relationship Id="rId6" Type="http://schemas.openxmlformats.org/officeDocument/2006/relationships/slideLayout" Target="../slideLayouts/slideLayout1542.xml"/><Relationship Id="rId11" Type="http://schemas.openxmlformats.org/officeDocument/2006/relationships/slideLayout" Target="../slideLayouts/slideLayout1547.xml"/><Relationship Id="rId5" Type="http://schemas.openxmlformats.org/officeDocument/2006/relationships/slideLayout" Target="../slideLayouts/slideLayout1541.xml"/><Relationship Id="rId10" Type="http://schemas.openxmlformats.org/officeDocument/2006/relationships/slideLayout" Target="../slideLayouts/slideLayout1546.xml"/><Relationship Id="rId4" Type="http://schemas.openxmlformats.org/officeDocument/2006/relationships/slideLayout" Target="../slideLayouts/slideLayout1540.xml"/><Relationship Id="rId9" Type="http://schemas.openxmlformats.org/officeDocument/2006/relationships/slideLayout" Target="../slideLayouts/slideLayout1545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0.xml"/><Relationship Id="rId7" Type="http://schemas.openxmlformats.org/officeDocument/2006/relationships/slideLayout" Target="../slideLayouts/slideLayout1554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549.xml"/><Relationship Id="rId1" Type="http://schemas.openxmlformats.org/officeDocument/2006/relationships/slideLayout" Target="../slideLayouts/slideLayout1548.xml"/><Relationship Id="rId6" Type="http://schemas.openxmlformats.org/officeDocument/2006/relationships/slideLayout" Target="../slideLayouts/slideLayout1553.xml"/><Relationship Id="rId11" Type="http://schemas.openxmlformats.org/officeDocument/2006/relationships/slideLayout" Target="../slideLayouts/slideLayout1558.xml"/><Relationship Id="rId5" Type="http://schemas.openxmlformats.org/officeDocument/2006/relationships/slideLayout" Target="../slideLayouts/slideLayout1552.xml"/><Relationship Id="rId10" Type="http://schemas.openxmlformats.org/officeDocument/2006/relationships/slideLayout" Target="../slideLayouts/slideLayout1557.xml"/><Relationship Id="rId4" Type="http://schemas.openxmlformats.org/officeDocument/2006/relationships/slideLayout" Target="../slideLayouts/slideLayout1551.xml"/><Relationship Id="rId9" Type="http://schemas.openxmlformats.org/officeDocument/2006/relationships/slideLayout" Target="../slideLayouts/slideLayout1556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88.xml"/><Relationship Id="rId21" Type="http://schemas.openxmlformats.org/officeDocument/2006/relationships/slideLayout" Target="../slideLayouts/slideLayout292.xml"/><Relationship Id="rId42" Type="http://schemas.openxmlformats.org/officeDocument/2006/relationships/slideLayout" Target="../slideLayouts/slideLayout313.xml"/><Relationship Id="rId63" Type="http://schemas.openxmlformats.org/officeDocument/2006/relationships/slideLayout" Target="../slideLayouts/slideLayout334.xml"/><Relationship Id="rId84" Type="http://schemas.openxmlformats.org/officeDocument/2006/relationships/slideLayout" Target="../slideLayouts/slideLayout355.xml"/><Relationship Id="rId138" Type="http://schemas.openxmlformats.org/officeDocument/2006/relationships/slideLayout" Target="../slideLayouts/slideLayout409.xml"/><Relationship Id="rId107" Type="http://schemas.openxmlformats.org/officeDocument/2006/relationships/slideLayout" Target="../slideLayouts/slideLayout378.xml"/><Relationship Id="rId11" Type="http://schemas.openxmlformats.org/officeDocument/2006/relationships/slideLayout" Target="../slideLayouts/slideLayout282.xml"/><Relationship Id="rId32" Type="http://schemas.openxmlformats.org/officeDocument/2006/relationships/slideLayout" Target="../slideLayouts/slideLayout303.xml"/><Relationship Id="rId53" Type="http://schemas.openxmlformats.org/officeDocument/2006/relationships/slideLayout" Target="../slideLayouts/slideLayout324.xml"/><Relationship Id="rId74" Type="http://schemas.openxmlformats.org/officeDocument/2006/relationships/slideLayout" Target="../slideLayouts/slideLayout345.xml"/><Relationship Id="rId128" Type="http://schemas.openxmlformats.org/officeDocument/2006/relationships/slideLayout" Target="../slideLayouts/slideLayout399.xml"/><Relationship Id="rId149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276.xml"/><Relationship Id="rId95" Type="http://schemas.openxmlformats.org/officeDocument/2006/relationships/slideLayout" Target="../slideLayouts/slideLayout366.xml"/><Relationship Id="rId22" Type="http://schemas.openxmlformats.org/officeDocument/2006/relationships/slideLayout" Target="../slideLayouts/slideLayout293.xml"/><Relationship Id="rId27" Type="http://schemas.openxmlformats.org/officeDocument/2006/relationships/slideLayout" Target="../slideLayouts/slideLayout298.xml"/><Relationship Id="rId43" Type="http://schemas.openxmlformats.org/officeDocument/2006/relationships/slideLayout" Target="../slideLayouts/slideLayout314.xml"/><Relationship Id="rId48" Type="http://schemas.openxmlformats.org/officeDocument/2006/relationships/slideLayout" Target="../slideLayouts/slideLayout319.xml"/><Relationship Id="rId64" Type="http://schemas.openxmlformats.org/officeDocument/2006/relationships/slideLayout" Target="../slideLayouts/slideLayout335.xml"/><Relationship Id="rId69" Type="http://schemas.openxmlformats.org/officeDocument/2006/relationships/slideLayout" Target="../slideLayouts/slideLayout340.xml"/><Relationship Id="rId113" Type="http://schemas.openxmlformats.org/officeDocument/2006/relationships/slideLayout" Target="../slideLayouts/slideLayout384.xml"/><Relationship Id="rId118" Type="http://schemas.openxmlformats.org/officeDocument/2006/relationships/slideLayout" Target="../slideLayouts/slideLayout389.xml"/><Relationship Id="rId134" Type="http://schemas.openxmlformats.org/officeDocument/2006/relationships/slideLayout" Target="../slideLayouts/slideLayout405.xml"/><Relationship Id="rId139" Type="http://schemas.openxmlformats.org/officeDocument/2006/relationships/slideLayout" Target="../slideLayouts/slideLayout410.xml"/><Relationship Id="rId80" Type="http://schemas.openxmlformats.org/officeDocument/2006/relationships/slideLayout" Target="../slideLayouts/slideLayout351.xml"/><Relationship Id="rId85" Type="http://schemas.openxmlformats.org/officeDocument/2006/relationships/slideLayout" Target="../slideLayouts/slideLayout356.xml"/><Relationship Id="rId150" Type="http://schemas.openxmlformats.org/officeDocument/2006/relationships/theme" Target="../theme/theme2.xml"/><Relationship Id="rId12" Type="http://schemas.openxmlformats.org/officeDocument/2006/relationships/slideLayout" Target="../slideLayouts/slideLayout283.xml"/><Relationship Id="rId17" Type="http://schemas.openxmlformats.org/officeDocument/2006/relationships/slideLayout" Target="../slideLayouts/slideLayout288.xml"/><Relationship Id="rId33" Type="http://schemas.openxmlformats.org/officeDocument/2006/relationships/slideLayout" Target="../slideLayouts/slideLayout304.xml"/><Relationship Id="rId38" Type="http://schemas.openxmlformats.org/officeDocument/2006/relationships/slideLayout" Target="../slideLayouts/slideLayout309.xml"/><Relationship Id="rId59" Type="http://schemas.openxmlformats.org/officeDocument/2006/relationships/slideLayout" Target="../slideLayouts/slideLayout330.xml"/><Relationship Id="rId103" Type="http://schemas.openxmlformats.org/officeDocument/2006/relationships/slideLayout" Target="../slideLayouts/slideLayout374.xml"/><Relationship Id="rId108" Type="http://schemas.openxmlformats.org/officeDocument/2006/relationships/slideLayout" Target="../slideLayouts/slideLayout379.xml"/><Relationship Id="rId124" Type="http://schemas.openxmlformats.org/officeDocument/2006/relationships/slideLayout" Target="../slideLayouts/slideLayout395.xml"/><Relationship Id="rId129" Type="http://schemas.openxmlformats.org/officeDocument/2006/relationships/slideLayout" Target="../slideLayouts/slideLayout400.xml"/><Relationship Id="rId54" Type="http://schemas.openxmlformats.org/officeDocument/2006/relationships/slideLayout" Target="../slideLayouts/slideLayout325.xml"/><Relationship Id="rId70" Type="http://schemas.openxmlformats.org/officeDocument/2006/relationships/slideLayout" Target="../slideLayouts/slideLayout341.xml"/><Relationship Id="rId75" Type="http://schemas.openxmlformats.org/officeDocument/2006/relationships/slideLayout" Target="../slideLayouts/slideLayout346.xml"/><Relationship Id="rId91" Type="http://schemas.openxmlformats.org/officeDocument/2006/relationships/slideLayout" Target="../slideLayouts/slideLayout362.xml"/><Relationship Id="rId96" Type="http://schemas.openxmlformats.org/officeDocument/2006/relationships/slideLayout" Target="../slideLayouts/slideLayout367.xml"/><Relationship Id="rId140" Type="http://schemas.openxmlformats.org/officeDocument/2006/relationships/slideLayout" Target="../slideLayouts/slideLayout411.xml"/><Relationship Id="rId145" Type="http://schemas.openxmlformats.org/officeDocument/2006/relationships/slideLayout" Target="../slideLayouts/slideLayout416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23" Type="http://schemas.openxmlformats.org/officeDocument/2006/relationships/slideLayout" Target="../slideLayouts/slideLayout294.xml"/><Relationship Id="rId28" Type="http://schemas.openxmlformats.org/officeDocument/2006/relationships/slideLayout" Target="../slideLayouts/slideLayout299.xml"/><Relationship Id="rId49" Type="http://schemas.openxmlformats.org/officeDocument/2006/relationships/slideLayout" Target="../slideLayouts/slideLayout320.xml"/><Relationship Id="rId114" Type="http://schemas.openxmlformats.org/officeDocument/2006/relationships/slideLayout" Target="../slideLayouts/slideLayout385.xml"/><Relationship Id="rId119" Type="http://schemas.openxmlformats.org/officeDocument/2006/relationships/slideLayout" Target="../slideLayouts/slideLayout390.xml"/><Relationship Id="rId44" Type="http://schemas.openxmlformats.org/officeDocument/2006/relationships/slideLayout" Target="../slideLayouts/slideLayout315.xml"/><Relationship Id="rId60" Type="http://schemas.openxmlformats.org/officeDocument/2006/relationships/slideLayout" Target="../slideLayouts/slideLayout331.xml"/><Relationship Id="rId65" Type="http://schemas.openxmlformats.org/officeDocument/2006/relationships/slideLayout" Target="../slideLayouts/slideLayout336.xml"/><Relationship Id="rId81" Type="http://schemas.openxmlformats.org/officeDocument/2006/relationships/slideLayout" Target="../slideLayouts/slideLayout352.xml"/><Relationship Id="rId86" Type="http://schemas.openxmlformats.org/officeDocument/2006/relationships/slideLayout" Target="../slideLayouts/slideLayout357.xml"/><Relationship Id="rId130" Type="http://schemas.openxmlformats.org/officeDocument/2006/relationships/slideLayout" Target="../slideLayouts/slideLayout401.xml"/><Relationship Id="rId135" Type="http://schemas.openxmlformats.org/officeDocument/2006/relationships/slideLayout" Target="../slideLayouts/slideLayout406.xml"/><Relationship Id="rId13" Type="http://schemas.openxmlformats.org/officeDocument/2006/relationships/slideLayout" Target="../slideLayouts/slideLayout284.xml"/><Relationship Id="rId18" Type="http://schemas.openxmlformats.org/officeDocument/2006/relationships/slideLayout" Target="../slideLayouts/slideLayout289.xml"/><Relationship Id="rId39" Type="http://schemas.openxmlformats.org/officeDocument/2006/relationships/slideLayout" Target="../slideLayouts/slideLayout310.xml"/><Relationship Id="rId109" Type="http://schemas.openxmlformats.org/officeDocument/2006/relationships/slideLayout" Target="../slideLayouts/slideLayout380.xml"/><Relationship Id="rId34" Type="http://schemas.openxmlformats.org/officeDocument/2006/relationships/slideLayout" Target="../slideLayouts/slideLayout305.xml"/><Relationship Id="rId50" Type="http://schemas.openxmlformats.org/officeDocument/2006/relationships/slideLayout" Target="../slideLayouts/slideLayout321.xml"/><Relationship Id="rId55" Type="http://schemas.openxmlformats.org/officeDocument/2006/relationships/slideLayout" Target="../slideLayouts/slideLayout326.xml"/><Relationship Id="rId76" Type="http://schemas.openxmlformats.org/officeDocument/2006/relationships/slideLayout" Target="../slideLayouts/slideLayout347.xml"/><Relationship Id="rId97" Type="http://schemas.openxmlformats.org/officeDocument/2006/relationships/slideLayout" Target="../slideLayouts/slideLayout368.xml"/><Relationship Id="rId104" Type="http://schemas.openxmlformats.org/officeDocument/2006/relationships/slideLayout" Target="../slideLayouts/slideLayout375.xml"/><Relationship Id="rId120" Type="http://schemas.openxmlformats.org/officeDocument/2006/relationships/slideLayout" Target="../slideLayouts/slideLayout391.xml"/><Relationship Id="rId125" Type="http://schemas.openxmlformats.org/officeDocument/2006/relationships/slideLayout" Target="../slideLayouts/slideLayout396.xml"/><Relationship Id="rId141" Type="http://schemas.openxmlformats.org/officeDocument/2006/relationships/slideLayout" Target="../slideLayouts/slideLayout412.xml"/><Relationship Id="rId146" Type="http://schemas.openxmlformats.org/officeDocument/2006/relationships/slideLayout" Target="../slideLayouts/slideLayout417.xml"/><Relationship Id="rId7" Type="http://schemas.openxmlformats.org/officeDocument/2006/relationships/slideLayout" Target="../slideLayouts/slideLayout278.xml"/><Relationship Id="rId71" Type="http://schemas.openxmlformats.org/officeDocument/2006/relationships/slideLayout" Target="../slideLayouts/slideLayout342.xml"/><Relationship Id="rId92" Type="http://schemas.openxmlformats.org/officeDocument/2006/relationships/slideLayout" Target="../slideLayouts/slideLayout363.xml"/><Relationship Id="rId2" Type="http://schemas.openxmlformats.org/officeDocument/2006/relationships/slideLayout" Target="../slideLayouts/slideLayout273.xml"/><Relationship Id="rId29" Type="http://schemas.openxmlformats.org/officeDocument/2006/relationships/slideLayout" Target="../slideLayouts/slideLayout300.xml"/><Relationship Id="rId24" Type="http://schemas.openxmlformats.org/officeDocument/2006/relationships/slideLayout" Target="../slideLayouts/slideLayout295.xml"/><Relationship Id="rId40" Type="http://schemas.openxmlformats.org/officeDocument/2006/relationships/slideLayout" Target="../slideLayouts/slideLayout311.xml"/><Relationship Id="rId45" Type="http://schemas.openxmlformats.org/officeDocument/2006/relationships/slideLayout" Target="../slideLayouts/slideLayout316.xml"/><Relationship Id="rId66" Type="http://schemas.openxmlformats.org/officeDocument/2006/relationships/slideLayout" Target="../slideLayouts/slideLayout337.xml"/><Relationship Id="rId87" Type="http://schemas.openxmlformats.org/officeDocument/2006/relationships/slideLayout" Target="../slideLayouts/slideLayout358.xml"/><Relationship Id="rId110" Type="http://schemas.openxmlformats.org/officeDocument/2006/relationships/slideLayout" Target="../slideLayouts/slideLayout381.xml"/><Relationship Id="rId115" Type="http://schemas.openxmlformats.org/officeDocument/2006/relationships/slideLayout" Target="../slideLayouts/slideLayout386.xml"/><Relationship Id="rId131" Type="http://schemas.openxmlformats.org/officeDocument/2006/relationships/slideLayout" Target="../slideLayouts/slideLayout402.xml"/><Relationship Id="rId136" Type="http://schemas.openxmlformats.org/officeDocument/2006/relationships/slideLayout" Target="../slideLayouts/slideLayout407.xml"/><Relationship Id="rId61" Type="http://schemas.openxmlformats.org/officeDocument/2006/relationships/slideLayout" Target="../slideLayouts/slideLayout332.xml"/><Relationship Id="rId82" Type="http://schemas.openxmlformats.org/officeDocument/2006/relationships/slideLayout" Target="../slideLayouts/slideLayout353.xml"/><Relationship Id="rId19" Type="http://schemas.openxmlformats.org/officeDocument/2006/relationships/slideLayout" Target="../slideLayouts/slideLayout290.xml"/><Relationship Id="rId14" Type="http://schemas.openxmlformats.org/officeDocument/2006/relationships/slideLayout" Target="../slideLayouts/slideLayout285.xml"/><Relationship Id="rId30" Type="http://schemas.openxmlformats.org/officeDocument/2006/relationships/slideLayout" Target="../slideLayouts/slideLayout301.xml"/><Relationship Id="rId35" Type="http://schemas.openxmlformats.org/officeDocument/2006/relationships/slideLayout" Target="../slideLayouts/slideLayout306.xml"/><Relationship Id="rId56" Type="http://schemas.openxmlformats.org/officeDocument/2006/relationships/slideLayout" Target="../slideLayouts/slideLayout327.xml"/><Relationship Id="rId77" Type="http://schemas.openxmlformats.org/officeDocument/2006/relationships/slideLayout" Target="../slideLayouts/slideLayout348.xml"/><Relationship Id="rId100" Type="http://schemas.openxmlformats.org/officeDocument/2006/relationships/slideLayout" Target="../slideLayouts/slideLayout371.xml"/><Relationship Id="rId105" Type="http://schemas.openxmlformats.org/officeDocument/2006/relationships/slideLayout" Target="../slideLayouts/slideLayout376.xml"/><Relationship Id="rId126" Type="http://schemas.openxmlformats.org/officeDocument/2006/relationships/slideLayout" Target="../slideLayouts/slideLayout397.xml"/><Relationship Id="rId147" Type="http://schemas.openxmlformats.org/officeDocument/2006/relationships/slideLayout" Target="../slideLayouts/slideLayout418.xml"/><Relationship Id="rId8" Type="http://schemas.openxmlformats.org/officeDocument/2006/relationships/slideLayout" Target="../slideLayouts/slideLayout279.xml"/><Relationship Id="rId51" Type="http://schemas.openxmlformats.org/officeDocument/2006/relationships/slideLayout" Target="../slideLayouts/slideLayout322.xml"/><Relationship Id="rId72" Type="http://schemas.openxmlformats.org/officeDocument/2006/relationships/slideLayout" Target="../slideLayouts/slideLayout343.xml"/><Relationship Id="rId93" Type="http://schemas.openxmlformats.org/officeDocument/2006/relationships/slideLayout" Target="../slideLayouts/slideLayout364.xml"/><Relationship Id="rId98" Type="http://schemas.openxmlformats.org/officeDocument/2006/relationships/slideLayout" Target="../slideLayouts/slideLayout369.xml"/><Relationship Id="rId121" Type="http://schemas.openxmlformats.org/officeDocument/2006/relationships/slideLayout" Target="../slideLayouts/slideLayout392.xml"/><Relationship Id="rId142" Type="http://schemas.openxmlformats.org/officeDocument/2006/relationships/slideLayout" Target="../slideLayouts/slideLayout413.xml"/><Relationship Id="rId3" Type="http://schemas.openxmlformats.org/officeDocument/2006/relationships/slideLayout" Target="../slideLayouts/slideLayout274.xml"/><Relationship Id="rId25" Type="http://schemas.openxmlformats.org/officeDocument/2006/relationships/slideLayout" Target="../slideLayouts/slideLayout296.xml"/><Relationship Id="rId46" Type="http://schemas.openxmlformats.org/officeDocument/2006/relationships/slideLayout" Target="../slideLayouts/slideLayout317.xml"/><Relationship Id="rId67" Type="http://schemas.openxmlformats.org/officeDocument/2006/relationships/slideLayout" Target="../slideLayouts/slideLayout338.xml"/><Relationship Id="rId116" Type="http://schemas.openxmlformats.org/officeDocument/2006/relationships/slideLayout" Target="../slideLayouts/slideLayout387.xml"/><Relationship Id="rId137" Type="http://schemas.openxmlformats.org/officeDocument/2006/relationships/slideLayout" Target="../slideLayouts/slideLayout408.xml"/><Relationship Id="rId20" Type="http://schemas.openxmlformats.org/officeDocument/2006/relationships/slideLayout" Target="../slideLayouts/slideLayout291.xml"/><Relationship Id="rId41" Type="http://schemas.openxmlformats.org/officeDocument/2006/relationships/slideLayout" Target="../slideLayouts/slideLayout312.xml"/><Relationship Id="rId62" Type="http://schemas.openxmlformats.org/officeDocument/2006/relationships/slideLayout" Target="../slideLayouts/slideLayout333.xml"/><Relationship Id="rId83" Type="http://schemas.openxmlformats.org/officeDocument/2006/relationships/slideLayout" Target="../slideLayouts/slideLayout354.xml"/><Relationship Id="rId88" Type="http://schemas.openxmlformats.org/officeDocument/2006/relationships/slideLayout" Target="../slideLayouts/slideLayout359.xml"/><Relationship Id="rId111" Type="http://schemas.openxmlformats.org/officeDocument/2006/relationships/slideLayout" Target="../slideLayouts/slideLayout382.xml"/><Relationship Id="rId132" Type="http://schemas.openxmlformats.org/officeDocument/2006/relationships/slideLayout" Target="../slideLayouts/slideLayout403.xml"/><Relationship Id="rId15" Type="http://schemas.openxmlformats.org/officeDocument/2006/relationships/slideLayout" Target="../slideLayouts/slideLayout286.xml"/><Relationship Id="rId36" Type="http://schemas.openxmlformats.org/officeDocument/2006/relationships/slideLayout" Target="../slideLayouts/slideLayout307.xml"/><Relationship Id="rId57" Type="http://schemas.openxmlformats.org/officeDocument/2006/relationships/slideLayout" Target="../slideLayouts/slideLayout328.xml"/><Relationship Id="rId106" Type="http://schemas.openxmlformats.org/officeDocument/2006/relationships/slideLayout" Target="../slideLayouts/slideLayout377.xml"/><Relationship Id="rId127" Type="http://schemas.openxmlformats.org/officeDocument/2006/relationships/slideLayout" Target="../slideLayouts/slideLayout398.xml"/><Relationship Id="rId10" Type="http://schemas.openxmlformats.org/officeDocument/2006/relationships/slideLayout" Target="../slideLayouts/slideLayout281.xml"/><Relationship Id="rId31" Type="http://schemas.openxmlformats.org/officeDocument/2006/relationships/slideLayout" Target="../slideLayouts/slideLayout302.xml"/><Relationship Id="rId52" Type="http://schemas.openxmlformats.org/officeDocument/2006/relationships/slideLayout" Target="../slideLayouts/slideLayout323.xml"/><Relationship Id="rId73" Type="http://schemas.openxmlformats.org/officeDocument/2006/relationships/slideLayout" Target="../slideLayouts/slideLayout344.xml"/><Relationship Id="rId78" Type="http://schemas.openxmlformats.org/officeDocument/2006/relationships/slideLayout" Target="../slideLayouts/slideLayout349.xml"/><Relationship Id="rId94" Type="http://schemas.openxmlformats.org/officeDocument/2006/relationships/slideLayout" Target="../slideLayouts/slideLayout365.xml"/><Relationship Id="rId99" Type="http://schemas.openxmlformats.org/officeDocument/2006/relationships/slideLayout" Target="../slideLayouts/slideLayout370.xml"/><Relationship Id="rId101" Type="http://schemas.openxmlformats.org/officeDocument/2006/relationships/slideLayout" Target="../slideLayouts/slideLayout372.xml"/><Relationship Id="rId122" Type="http://schemas.openxmlformats.org/officeDocument/2006/relationships/slideLayout" Target="../slideLayouts/slideLayout393.xml"/><Relationship Id="rId143" Type="http://schemas.openxmlformats.org/officeDocument/2006/relationships/slideLayout" Target="../slideLayouts/slideLayout414.xml"/><Relationship Id="rId148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Relationship Id="rId26" Type="http://schemas.openxmlformats.org/officeDocument/2006/relationships/slideLayout" Target="../slideLayouts/slideLayout297.xml"/><Relationship Id="rId47" Type="http://schemas.openxmlformats.org/officeDocument/2006/relationships/slideLayout" Target="../slideLayouts/slideLayout318.xml"/><Relationship Id="rId68" Type="http://schemas.openxmlformats.org/officeDocument/2006/relationships/slideLayout" Target="../slideLayouts/slideLayout339.xml"/><Relationship Id="rId89" Type="http://schemas.openxmlformats.org/officeDocument/2006/relationships/slideLayout" Target="../slideLayouts/slideLayout360.xml"/><Relationship Id="rId112" Type="http://schemas.openxmlformats.org/officeDocument/2006/relationships/slideLayout" Target="../slideLayouts/slideLayout383.xml"/><Relationship Id="rId133" Type="http://schemas.openxmlformats.org/officeDocument/2006/relationships/slideLayout" Target="../slideLayouts/slideLayout404.xml"/><Relationship Id="rId16" Type="http://schemas.openxmlformats.org/officeDocument/2006/relationships/slideLayout" Target="../slideLayouts/slideLayout287.xml"/><Relationship Id="rId37" Type="http://schemas.openxmlformats.org/officeDocument/2006/relationships/slideLayout" Target="../slideLayouts/slideLayout308.xml"/><Relationship Id="rId58" Type="http://schemas.openxmlformats.org/officeDocument/2006/relationships/slideLayout" Target="../slideLayouts/slideLayout329.xml"/><Relationship Id="rId79" Type="http://schemas.openxmlformats.org/officeDocument/2006/relationships/slideLayout" Target="../slideLayouts/slideLayout350.xml"/><Relationship Id="rId102" Type="http://schemas.openxmlformats.org/officeDocument/2006/relationships/slideLayout" Target="../slideLayouts/slideLayout373.xml"/><Relationship Id="rId123" Type="http://schemas.openxmlformats.org/officeDocument/2006/relationships/slideLayout" Target="../slideLayouts/slideLayout394.xml"/><Relationship Id="rId144" Type="http://schemas.openxmlformats.org/officeDocument/2006/relationships/slideLayout" Target="../slideLayouts/slideLayout415.xml"/><Relationship Id="rId90" Type="http://schemas.openxmlformats.org/officeDocument/2006/relationships/slideLayout" Target="../slideLayouts/slideLayout361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37.xml"/><Relationship Id="rId299" Type="http://schemas.openxmlformats.org/officeDocument/2006/relationships/slideLayout" Target="../slideLayouts/slideLayout719.xml"/><Relationship Id="rId21" Type="http://schemas.openxmlformats.org/officeDocument/2006/relationships/slideLayout" Target="../slideLayouts/slideLayout441.xml"/><Relationship Id="rId63" Type="http://schemas.openxmlformats.org/officeDocument/2006/relationships/slideLayout" Target="../slideLayouts/slideLayout483.xml"/><Relationship Id="rId159" Type="http://schemas.openxmlformats.org/officeDocument/2006/relationships/slideLayout" Target="../slideLayouts/slideLayout579.xml"/><Relationship Id="rId324" Type="http://schemas.openxmlformats.org/officeDocument/2006/relationships/slideLayout" Target="../slideLayouts/slideLayout744.xml"/><Relationship Id="rId366" Type="http://schemas.openxmlformats.org/officeDocument/2006/relationships/slideLayout" Target="../slideLayouts/slideLayout786.xml"/><Relationship Id="rId170" Type="http://schemas.openxmlformats.org/officeDocument/2006/relationships/slideLayout" Target="../slideLayouts/slideLayout590.xml"/><Relationship Id="rId226" Type="http://schemas.openxmlformats.org/officeDocument/2006/relationships/slideLayout" Target="../slideLayouts/slideLayout646.xml"/><Relationship Id="rId433" Type="http://schemas.openxmlformats.org/officeDocument/2006/relationships/slideLayout" Target="../slideLayouts/slideLayout853.xml"/><Relationship Id="rId268" Type="http://schemas.openxmlformats.org/officeDocument/2006/relationships/slideLayout" Target="../slideLayouts/slideLayout688.xml"/><Relationship Id="rId475" Type="http://schemas.openxmlformats.org/officeDocument/2006/relationships/slideLayout" Target="../slideLayouts/slideLayout895.xml"/><Relationship Id="rId32" Type="http://schemas.openxmlformats.org/officeDocument/2006/relationships/slideLayout" Target="../slideLayouts/slideLayout452.xml"/><Relationship Id="rId74" Type="http://schemas.openxmlformats.org/officeDocument/2006/relationships/slideLayout" Target="../slideLayouts/slideLayout494.xml"/><Relationship Id="rId128" Type="http://schemas.openxmlformats.org/officeDocument/2006/relationships/slideLayout" Target="../slideLayouts/slideLayout548.xml"/><Relationship Id="rId335" Type="http://schemas.openxmlformats.org/officeDocument/2006/relationships/slideLayout" Target="../slideLayouts/slideLayout755.xml"/><Relationship Id="rId377" Type="http://schemas.openxmlformats.org/officeDocument/2006/relationships/slideLayout" Target="../slideLayouts/slideLayout797.xml"/><Relationship Id="rId500" Type="http://schemas.openxmlformats.org/officeDocument/2006/relationships/slideLayout" Target="../slideLayouts/slideLayout920.xml"/><Relationship Id="rId5" Type="http://schemas.openxmlformats.org/officeDocument/2006/relationships/slideLayout" Target="../slideLayouts/slideLayout425.xml"/><Relationship Id="rId181" Type="http://schemas.openxmlformats.org/officeDocument/2006/relationships/slideLayout" Target="../slideLayouts/slideLayout601.xml"/><Relationship Id="rId237" Type="http://schemas.openxmlformats.org/officeDocument/2006/relationships/slideLayout" Target="../slideLayouts/slideLayout657.xml"/><Relationship Id="rId402" Type="http://schemas.openxmlformats.org/officeDocument/2006/relationships/slideLayout" Target="../slideLayouts/slideLayout822.xml"/><Relationship Id="rId279" Type="http://schemas.openxmlformats.org/officeDocument/2006/relationships/slideLayout" Target="../slideLayouts/slideLayout699.xml"/><Relationship Id="rId444" Type="http://schemas.openxmlformats.org/officeDocument/2006/relationships/slideLayout" Target="../slideLayouts/slideLayout864.xml"/><Relationship Id="rId486" Type="http://schemas.openxmlformats.org/officeDocument/2006/relationships/slideLayout" Target="../slideLayouts/slideLayout906.xml"/><Relationship Id="rId43" Type="http://schemas.openxmlformats.org/officeDocument/2006/relationships/slideLayout" Target="../slideLayouts/slideLayout463.xml"/><Relationship Id="rId139" Type="http://schemas.openxmlformats.org/officeDocument/2006/relationships/slideLayout" Target="../slideLayouts/slideLayout559.xml"/><Relationship Id="rId290" Type="http://schemas.openxmlformats.org/officeDocument/2006/relationships/slideLayout" Target="../slideLayouts/slideLayout710.xml"/><Relationship Id="rId304" Type="http://schemas.openxmlformats.org/officeDocument/2006/relationships/slideLayout" Target="../slideLayouts/slideLayout724.xml"/><Relationship Id="rId346" Type="http://schemas.openxmlformats.org/officeDocument/2006/relationships/slideLayout" Target="../slideLayouts/slideLayout766.xml"/><Relationship Id="rId388" Type="http://schemas.openxmlformats.org/officeDocument/2006/relationships/slideLayout" Target="../slideLayouts/slideLayout808.xml"/><Relationship Id="rId85" Type="http://schemas.openxmlformats.org/officeDocument/2006/relationships/slideLayout" Target="../slideLayouts/slideLayout505.xml"/><Relationship Id="rId150" Type="http://schemas.openxmlformats.org/officeDocument/2006/relationships/slideLayout" Target="../slideLayouts/slideLayout570.xml"/><Relationship Id="rId192" Type="http://schemas.openxmlformats.org/officeDocument/2006/relationships/slideLayout" Target="../slideLayouts/slideLayout612.xml"/><Relationship Id="rId206" Type="http://schemas.openxmlformats.org/officeDocument/2006/relationships/slideLayout" Target="../slideLayouts/slideLayout626.xml"/><Relationship Id="rId413" Type="http://schemas.openxmlformats.org/officeDocument/2006/relationships/slideLayout" Target="../slideLayouts/slideLayout833.xml"/><Relationship Id="rId248" Type="http://schemas.openxmlformats.org/officeDocument/2006/relationships/slideLayout" Target="../slideLayouts/slideLayout668.xml"/><Relationship Id="rId455" Type="http://schemas.openxmlformats.org/officeDocument/2006/relationships/slideLayout" Target="../slideLayouts/slideLayout875.xml"/><Relationship Id="rId497" Type="http://schemas.openxmlformats.org/officeDocument/2006/relationships/slideLayout" Target="../slideLayouts/slideLayout917.xml"/><Relationship Id="rId12" Type="http://schemas.openxmlformats.org/officeDocument/2006/relationships/slideLayout" Target="../slideLayouts/slideLayout432.xml"/><Relationship Id="rId108" Type="http://schemas.openxmlformats.org/officeDocument/2006/relationships/slideLayout" Target="../slideLayouts/slideLayout528.xml"/><Relationship Id="rId315" Type="http://schemas.openxmlformats.org/officeDocument/2006/relationships/slideLayout" Target="../slideLayouts/slideLayout735.xml"/><Relationship Id="rId357" Type="http://schemas.openxmlformats.org/officeDocument/2006/relationships/slideLayout" Target="../slideLayouts/slideLayout777.xml"/><Relationship Id="rId54" Type="http://schemas.openxmlformats.org/officeDocument/2006/relationships/slideLayout" Target="../slideLayouts/slideLayout474.xml"/><Relationship Id="rId96" Type="http://schemas.openxmlformats.org/officeDocument/2006/relationships/slideLayout" Target="../slideLayouts/slideLayout516.xml"/><Relationship Id="rId161" Type="http://schemas.openxmlformats.org/officeDocument/2006/relationships/slideLayout" Target="../slideLayouts/slideLayout581.xml"/><Relationship Id="rId217" Type="http://schemas.openxmlformats.org/officeDocument/2006/relationships/slideLayout" Target="../slideLayouts/slideLayout637.xml"/><Relationship Id="rId399" Type="http://schemas.openxmlformats.org/officeDocument/2006/relationships/slideLayout" Target="../slideLayouts/slideLayout819.xml"/><Relationship Id="rId259" Type="http://schemas.openxmlformats.org/officeDocument/2006/relationships/slideLayout" Target="../slideLayouts/slideLayout679.xml"/><Relationship Id="rId424" Type="http://schemas.openxmlformats.org/officeDocument/2006/relationships/slideLayout" Target="../slideLayouts/slideLayout844.xml"/><Relationship Id="rId466" Type="http://schemas.openxmlformats.org/officeDocument/2006/relationships/slideLayout" Target="../slideLayouts/slideLayout886.xml"/><Relationship Id="rId23" Type="http://schemas.openxmlformats.org/officeDocument/2006/relationships/slideLayout" Target="../slideLayouts/slideLayout443.xml"/><Relationship Id="rId119" Type="http://schemas.openxmlformats.org/officeDocument/2006/relationships/slideLayout" Target="../slideLayouts/slideLayout539.xml"/><Relationship Id="rId270" Type="http://schemas.openxmlformats.org/officeDocument/2006/relationships/slideLayout" Target="../slideLayouts/slideLayout690.xml"/><Relationship Id="rId326" Type="http://schemas.openxmlformats.org/officeDocument/2006/relationships/slideLayout" Target="../slideLayouts/slideLayout746.xml"/><Relationship Id="rId65" Type="http://schemas.openxmlformats.org/officeDocument/2006/relationships/slideLayout" Target="../slideLayouts/slideLayout485.xml"/><Relationship Id="rId130" Type="http://schemas.openxmlformats.org/officeDocument/2006/relationships/slideLayout" Target="../slideLayouts/slideLayout550.xml"/><Relationship Id="rId368" Type="http://schemas.openxmlformats.org/officeDocument/2006/relationships/slideLayout" Target="../slideLayouts/slideLayout788.xml"/><Relationship Id="rId172" Type="http://schemas.openxmlformats.org/officeDocument/2006/relationships/slideLayout" Target="../slideLayouts/slideLayout592.xml"/><Relationship Id="rId228" Type="http://schemas.openxmlformats.org/officeDocument/2006/relationships/slideLayout" Target="../slideLayouts/slideLayout648.xml"/><Relationship Id="rId435" Type="http://schemas.openxmlformats.org/officeDocument/2006/relationships/slideLayout" Target="../slideLayouts/slideLayout855.xml"/><Relationship Id="rId477" Type="http://schemas.openxmlformats.org/officeDocument/2006/relationships/slideLayout" Target="../slideLayouts/slideLayout897.xml"/><Relationship Id="rId281" Type="http://schemas.openxmlformats.org/officeDocument/2006/relationships/slideLayout" Target="../slideLayouts/slideLayout701.xml"/><Relationship Id="rId337" Type="http://schemas.openxmlformats.org/officeDocument/2006/relationships/slideLayout" Target="../slideLayouts/slideLayout757.xml"/><Relationship Id="rId502" Type="http://schemas.openxmlformats.org/officeDocument/2006/relationships/slideLayout" Target="../slideLayouts/slideLayout922.xml"/><Relationship Id="rId34" Type="http://schemas.openxmlformats.org/officeDocument/2006/relationships/slideLayout" Target="../slideLayouts/slideLayout454.xml"/><Relationship Id="rId76" Type="http://schemas.openxmlformats.org/officeDocument/2006/relationships/slideLayout" Target="../slideLayouts/slideLayout496.xml"/><Relationship Id="rId141" Type="http://schemas.openxmlformats.org/officeDocument/2006/relationships/slideLayout" Target="../slideLayouts/slideLayout561.xml"/><Relationship Id="rId379" Type="http://schemas.openxmlformats.org/officeDocument/2006/relationships/slideLayout" Target="../slideLayouts/slideLayout799.xml"/><Relationship Id="rId7" Type="http://schemas.openxmlformats.org/officeDocument/2006/relationships/slideLayout" Target="../slideLayouts/slideLayout427.xml"/><Relationship Id="rId183" Type="http://schemas.openxmlformats.org/officeDocument/2006/relationships/slideLayout" Target="../slideLayouts/slideLayout603.xml"/><Relationship Id="rId239" Type="http://schemas.openxmlformats.org/officeDocument/2006/relationships/slideLayout" Target="../slideLayouts/slideLayout659.xml"/><Relationship Id="rId390" Type="http://schemas.openxmlformats.org/officeDocument/2006/relationships/slideLayout" Target="../slideLayouts/slideLayout810.xml"/><Relationship Id="rId404" Type="http://schemas.openxmlformats.org/officeDocument/2006/relationships/slideLayout" Target="../slideLayouts/slideLayout824.xml"/><Relationship Id="rId446" Type="http://schemas.openxmlformats.org/officeDocument/2006/relationships/slideLayout" Target="../slideLayouts/slideLayout866.xml"/><Relationship Id="rId250" Type="http://schemas.openxmlformats.org/officeDocument/2006/relationships/slideLayout" Target="../slideLayouts/slideLayout670.xml"/><Relationship Id="rId292" Type="http://schemas.openxmlformats.org/officeDocument/2006/relationships/slideLayout" Target="../slideLayouts/slideLayout712.xml"/><Relationship Id="rId306" Type="http://schemas.openxmlformats.org/officeDocument/2006/relationships/slideLayout" Target="../slideLayouts/slideLayout726.xml"/><Relationship Id="rId488" Type="http://schemas.openxmlformats.org/officeDocument/2006/relationships/slideLayout" Target="../slideLayouts/slideLayout908.xml"/><Relationship Id="rId45" Type="http://schemas.openxmlformats.org/officeDocument/2006/relationships/slideLayout" Target="../slideLayouts/slideLayout465.xml"/><Relationship Id="rId87" Type="http://schemas.openxmlformats.org/officeDocument/2006/relationships/slideLayout" Target="../slideLayouts/slideLayout507.xml"/><Relationship Id="rId110" Type="http://schemas.openxmlformats.org/officeDocument/2006/relationships/slideLayout" Target="../slideLayouts/slideLayout530.xml"/><Relationship Id="rId348" Type="http://schemas.openxmlformats.org/officeDocument/2006/relationships/slideLayout" Target="../slideLayouts/slideLayout768.xml"/><Relationship Id="rId152" Type="http://schemas.openxmlformats.org/officeDocument/2006/relationships/slideLayout" Target="../slideLayouts/slideLayout572.xml"/><Relationship Id="rId194" Type="http://schemas.openxmlformats.org/officeDocument/2006/relationships/slideLayout" Target="../slideLayouts/slideLayout614.xml"/><Relationship Id="rId208" Type="http://schemas.openxmlformats.org/officeDocument/2006/relationships/slideLayout" Target="../slideLayouts/slideLayout628.xml"/><Relationship Id="rId415" Type="http://schemas.openxmlformats.org/officeDocument/2006/relationships/slideLayout" Target="../slideLayouts/slideLayout835.xml"/><Relationship Id="rId457" Type="http://schemas.openxmlformats.org/officeDocument/2006/relationships/slideLayout" Target="../slideLayouts/slideLayout877.xml"/><Relationship Id="rId261" Type="http://schemas.openxmlformats.org/officeDocument/2006/relationships/slideLayout" Target="../slideLayouts/slideLayout681.xml"/><Relationship Id="rId499" Type="http://schemas.openxmlformats.org/officeDocument/2006/relationships/slideLayout" Target="../slideLayouts/slideLayout919.xml"/><Relationship Id="rId14" Type="http://schemas.openxmlformats.org/officeDocument/2006/relationships/slideLayout" Target="../slideLayouts/slideLayout434.xml"/><Relationship Id="rId56" Type="http://schemas.openxmlformats.org/officeDocument/2006/relationships/slideLayout" Target="../slideLayouts/slideLayout476.xml"/><Relationship Id="rId317" Type="http://schemas.openxmlformats.org/officeDocument/2006/relationships/slideLayout" Target="../slideLayouts/slideLayout737.xml"/><Relationship Id="rId359" Type="http://schemas.openxmlformats.org/officeDocument/2006/relationships/slideLayout" Target="../slideLayouts/slideLayout779.xml"/><Relationship Id="rId98" Type="http://schemas.openxmlformats.org/officeDocument/2006/relationships/slideLayout" Target="../slideLayouts/slideLayout518.xml"/><Relationship Id="rId121" Type="http://schemas.openxmlformats.org/officeDocument/2006/relationships/slideLayout" Target="../slideLayouts/slideLayout541.xml"/><Relationship Id="rId163" Type="http://schemas.openxmlformats.org/officeDocument/2006/relationships/slideLayout" Target="../slideLayouts/slideLayout583.xml"/><Relationship Id="rId219" Type="http://schemas.openxmlformats.org/officeDocument/2006/relationships/slideLayout" Target="../slideLayouts/slideLayout639.xml"/><Relationship Id="rId370" Type="http://schemas.openxmlformats.org/officeDocument/2006/relationships/slideLayout" Target="../slideLayouts/slideLayout790.xml"/><Relationship Id="rId426" Type="http://schemas.openxmlformats.org/officeDocument/2006/relationships/slideLayout" Target="../slideLayouts/slideLayout846.xml"/><Relationship Id="rId230" Type="http://schemas.openxmlformats.org/officeDocument/2006/relationships/slideLayout" Target="../slideLayouts/slideLayout650.xml"/><Relationship Id="rId468" Type="http://schemas.openxmlformats.org/officeDocument/2006/relationships/slideLayout" Target="../slideLayouts/slideLayout888.xml"/><Relationship Id="rId25" Type="http://schemas.openxmlformats.org/officeDocument/2006/relationships/slideLayout" Target="../slideLayouts/slideLayout445.xml"/><Relationship Id="rId67" Type="http://schemas.openxmlformats.org/officeDocument/2006/relationships/slideLayout" Target="../slideLayouts/slideLayout487.xml"/><Relationship Id="rId272" Type="http://schemas.openxmlformats.org/officeDocument/2006/relationships/slideLayout" Target="../slideLayouts/slideLayout692.xml"/><Relationship Id="rId328" Type="http://schemas.openxmlformats.org/officeDocument/2006/relationships/slideLayout" Target="../slideLayouts/slideLayout748.xml"/><Relationship Id="rId132" Type="http://schemas.openxmlformats.org/officeDocument/2006/relationships/slideLayout" Target="../slideLayouts/slideLayout552.xml"/><Relationship Id="rId174" Type="http://schemas.openxmlformats.org/officeDocument/2006/relationships/slideLayout" Target="../slideLayouts/slideLayout594.xml"/><Relationship Id="rId381" Type="http://schemas.openxmlformats.org/officeDocument/2006/relationships/slideLayout" Target="../slideLayouts/slideLayout801.xml"/><Relationship Id="rId241" Type="http://schemas.openxmlformats.org/officeDocument/2006/relationships/slideLayout" Target="../slideLayouts/slideLayout661.xml"/><Relationship Id="rId437" Type="http://schemas.openxmlformats.org/officeDocument/2006/relationships/slideLayout" Target="../slideLayouts/slideLayout857.xml"/><Relationship Id="rId479" Type="http://schemas.openxmlformats.org/officeDocument/2006/relationships/slideLayout" Target="../slideLayouts/slideLayout899.xml"/><Relationship Id="rId36" Type="http://schemas.openxmlformats.org/officeDocument/2006/relationships/slideLayout" Target="../slideLayouts/slideLayout456.xml"/><Relationship Id="rId283" Type="http://schemas.openxmlformats.org/officeDocument/2006/relationships/slideLayout" Target="../slideLayouts/slideLayout703.xml"/><Relationship Id="rId339" Type="http://schemas.openxmlformats.org/officeDocument/2006/relationships/slideLayout" Target="../slideLayouts/slideLayout759.xml"/><Relationship Id="rId490" Type="http://schemas.openxmlformats.org/officeDocument/2006/relationships/slideLayout" Target="../slideLayouts/slideLayout910.xml"/><Relationship Id="rId504" Type="http://schemas.openxmlformats.org/officeDocument/2006/relationships/slideLayout" Target="../slideLayouts/slideLayout924.xml"/><Relationship Id="rId78" Type="http://schemas.openxmlformats.org/officeDocument/2006/relationships/slideLayout" Target="../slideLayouts/slideLayout498.xml"/><Relationship Id="rId101" Type="http://schemas.openxmlformats.org/officeDocument/2006/relationships/slideLayout" Target="../slideLayouts/slideLayout521.xml"/><Relationship Id="rId143" Type="http://schemas.openxmlformats.org/officeDocument/2006/relationships/slideLayout" Target="../slideLayouts/slideLayout563.xml"/><Relationship Id="rId185" Type="http://schemas.openxmlformats.org/officeDocument/2006/relationships/slideLayout" Target="../slideLayouts/slideLayout605.xml"/><Relationship Id="rId350" Type="http://schemas.openxmlformats.org/officeDocument/2006/relationships/slideLayout" Target="../slideLayouts/slideLayout770.xml"/><Relationship Id="rId406" Type="http://schemas.openxmlformats.org/officeDocument/2006/relationships/slideLayout" Target="../slideLayouts/slideLayout826.xml"/><Relationship Id="rId9" Type="http://schemas.openxmlformats.org/officeDocument/2006/relationships/slideLayout" Target="../slideLayouts/slideLayout429.xml"/><Relationship Id="rId210" Type="http://schemas.openxmlformats.org/officeDocument/2006/relationships/slideLayout" Target="../slideLayouts/slideLayout630.xml"/><Relationship Id="rId392" Type="http://schemas.openxmlformats.org/officeDocument/2006/relationships/slideLayout" Target="../slideLayouts/slideLayout812.xml"/><Relationship Id="rId448" Type="http://schemas.openxmlformats.org/officeDocument/2006/relationships/slideLayout" Target="../slideLayouts/slideLayout868.xml"/><Relationship Id="rId252" Type="http://schemas.openxmlformats.org/officeDocument/2006/relationships/slideLayout" Target="../slideLayouts/slideLayout672.xml"/><Relationship Id="rId294" Type="http://schemas.openxmlformats.org/officeDocument/2006/relationships/slideLayout" Target="../slideLayouts/slideLayout714.xml"/><Relationship Id="rId308" Type="http://schemas.openxmlformats.org/officeDocument/2006/relationships/slideLayout" Target="../slideLayouts/slideLayout728.xml"/><Relationship Id="rId47" Type="http://schemas.openxmlformats.org/officeDocument/2006/relationships/slideLayout" Target="../slideLayouts/slideLayout467.xml"/><Relationship Id="rId89" Type="http://schemas.openxmlformats.org/officeDocument/2006/relationships/slideLayout" Target="../slideLayouts/slideLayout509.xml"/><Relationship Id="rId112" Type="http://schemas.openxmlformats.org/officeDocument/2006/relationships/slideLayout" Target="../slideLayouts/slideLayout532.xml"/><Relationship Id="rId154" Type="http://schemas.openxmlformats.org/officeDocument/2006/relationships/slideLayout" Target="../slideLayouts/slideLayout574.xml"/><Relationship Id="rId361" Type="http://schemas.openxmlformats.org/officeDocument/2006/relationships/slideLayout" Target="../slideLayouts/slideLayout781.xml"/><Relationship Id="rId196" Type="http://schemas.openxmlformats.org/officeDocument/2006/relationships/slideLayout" Target="../slideLayouts/slideLayout616.xml"/><Relationship Id="rId417" Type="http://schemas.openxmlformats.org/officeDocument/2006/relationships/slideLayout" Target="../slideLayouts/slideLayout837.xml"/><Relationship Id="rId459" Type="http://schemas.openxmlformats.org/officeDocument/2006/relationships/slideLayout" Target="../slideLayouts/slideLayout879.xml"/><Relationship Id="rId16" Type="http://schemas.openxmlformats.org/officeDocument/2006/relationships/slideLayout" Target="../slideLayouts/slideLayout436.xml"/><Relationship Id="rId221" Type="http://schemas.openxmlformats.org/officeDocument/2006/relationships/slideLayout" Target="../slideLayouts/slideLayout641.xml"/><Relationship Id="rId263" Type="http://schemas.openxmlformats.org/officeDocument/2006/relationships/slideLayout" Target="../slideLayouts/slideLayout683.xml"/><Relationship Id="rId319" Type="http://schemas.openxmlformats.org/officeDocument/2006/relationships/slideLayout" Target="../slideLayouts/slideLayout739.xml"/><Relationship Id="rId470" Type="http://schemas.openxmlformats.org/officeDocument/2006/relationships/slideLayout" Target="../slideLayouts/slideLayout890.xml"/><Relationship Id="rId58" Type="http://schemas.openxmlformats.org/officeDocument/2006/relationships/slideLayout" Target="../slideLayouts/slideLayout478.xml"/><Relationship Id="rId123" Type="http://schemas.openxmlformats.org/officeDocument/2006/relationships/slideLayout" Target="../slideLayouts/slideLayout543.xml"/><Relationship Id="rId330" Type="http://schemas.openxmlformats.org/officeDocument/2006/relationships/slideLayout" Target="../slideLayouts/slideLayout750.xml"/><Relationship Id="rId165" Type="http://schemas.openxmlformats.org/officeDocument/2006/relationships/slideLayout" Target="../slideLayouts/slideLayout585.xml"/><Relationship Id="rId372" Type="http://schemas.openxmlformats.org/officeDocument/2006/relationships/slideLayout" Target="../slideLayouts/slideLayout792.xml"/><Relationship Id="rId428" Type="http://schemas.openxmlformats.org/officeDocument/2006/relationships/slideLayout" Target="../slideLayouts/slideLayout848.xml"/><Relationship Id="rId232" Type="http://schemas.openxmlformats.org/officeDocument/2006/relationships/slideLayout" Target="../slideLayouts/slideLayout652.xml"/><Relationship Id="rId274" Type="http://schemas.openxmlformats.org/officeDocument/2006/relationships/slideLayout" Target="../slideLayouts/slideLayout694.xml"/><Relationship Id="rId481" Type="http://schemas.openxmlformats.org/officeDocument/2006/relationships/slideLayout" Target="../slideLayouts/slideLayout901.xml"/><Relationship Id="rId27" Type="http://schemas.openxmlformats.org/officeDocument/2006/relationships/slideLayout" Target="../slideLayouts/slideLayout447.xml"/><Relationship Id="rId69" Type="http://schemas.openxmlformats.org/officeDocument/2006/relationships/slideLayout" Target="../slideLayouts/slideLayout489.xml"/><Relationship Id="rId134" Type="http://schemas.openxmlformats.org/officeDocument/2006/relationships/slideLayout" Target="../slideLayouts/slideLayout554.xml"/><Relationship Id="rId80" Type="http://schemas.openxmlformats.org/officeDocument/2006/relationships/slideLayout" Target="../slideLayouts/slideLayout500.xml"/><Relationship Id="rId176" Type="http://schemas.openxmlformats.org/officeDocument/2006/relationships/slideLayout" Target="../slideLayouts/slideLayout596.xml"/><Relationship Id="rId341" Type="http://schemas.openxmlformats.org/officeDocument/2006/relationships/slideLayout" Target="../slideLayouts/slideLayout761.xml"/><Relationship Id="rId383" Type="http://schemas.openxmlformats.org/officeDocument/2006/relationships/slideLayout" Target="../slideLayouts/slideLayout803.xml"/><Relationship Id="rId439" Type="http://schemas.openxmlformats.org/officeDocument/2006/relationships/slideLayout" Target="../slideLayouts/slideLayout859.xml"/><Relationship Id="rId201" Type="http://schemas.openxmlformats.org/officeDocument/2006/relationships/slideLayout" Target="../slideLayouts/slideLayout621.xml"/><Relationship Id="rId243" Type="http://schemas.openxmlformats.org/officeDocument/2006/relationships/slideLayout" Target="../slideLayouts/slideLayout663.xml"/><Relationship Id="rId285" Type="http://schemas.openxmlformats.org/officeDocument/2006/relationships/slideLayout" Target="../slideLayouts/slideLayout705.xml"/><Relationship Id="rId450" Type="http://schemas.openxmlformats.org/officeDocument/2006/relationships/slideLayout" Target="../slideLayouts/slideLayout870.xml"/><Relationship Id="rId506" Type="http://schemas.openxmlformats.org/officeDocument/2006/relationships/slideLayout" Target="../slideLayouts/slideLayout926.xml"/><Relationship Id="rId38" Type="http://schemas.openxmlformats.org/officeDocument/2006/relationships/slideLayout" Target="../slideLayouts/slideLayout458.xml"/><Relationship Id="rId103" Type="http://schemas.openxmlformats.org/officeDocument/2006/relationships/slideLayout" Target="../slideLayouts/slideLayout523.xml"/><Relationship Id="rId310" Type="http://schemas.openxmlformats.org/officeDocument/2006/relationships/slideLayout" Target="../slideLayouts/slideLayout730.xml"/><Relationship Id="rId492" Type="http://schemas.openxmlformats.org/officeDocument/2006/relationships/slideLayout" Target="../slideLayouts/slideLayout912.xml"/><Relationship Id="rId91" Type="http://schemas.openxmlformats.org/officeDocument/2006/relationships/slideLayout" Target="../slideLayouts/slideLayout511.xml"/><Relationship Id="rId145" Type="http://schemas.openxmlformats.org/officeDocument/2006/relationships/slideLayout" Target="../slideLayouts/slideLayout565.xml"/><Relationship Id="rId187" Type="http://schemas.openxmlformats.org/officeDocument/2006/relationships/slideLayout" Target="../slideLayouts/slideLayout607.xml"/><Relationship Id="rId352" Type="http://schemas.openxmlformats.org/officeDocument/2006/relationships/slideLayout" Target="../slideLayouts/slideLayout772.xml"/><Relationship Id="rId394" Type="http://schemas.openxmlformats.org/officeDocument/2006/relationships/slideLayout" Target="../slideLayouts/slideLayout814.xml"/><Relationship Id="rId408" Type="http://schemas.openxmlformats.org/officeDocument/2006/relationships/slideLayout" Target="../slideLayouts/slideLayout828.xml"/><Relationship Id="rId212" Type="http://schemas.openxmlformats.org/officeDocument/2006/relationships/slideLayout" Target="../slideLayouts/slideLayout632.xml"/><Relationship Id="rId254" Type="http://schemas.openxmlformats.org/officeDocument/2006/relationships/slideLayout" Target="../slideLayouts/slideLayout674.xml"/><Relationship Id="rId49" Type="http://schemas.openxmlformats.org/officeDocument/2006/relationships/slideLayout" Target="../slideLayouts/slideLayout469.xml"/><Relationship Id="rId114" Type="http://schemas.openxmlformats.org/officeDocument/2006/relationships/slideLayout" Target="../slideLayouts/slideLayout534.xml"/><Relationship Id="rId296" Type="http://schemas.openxmlformats.org/officeDocument/2006/relationships/slideLayout" Target="../slideLayouts/slideLayout716.xml"/><Relationship Id="rId461" Type="http://schemas.openxmlformats.org/officeDocument/2006/relationships/slideLayout" Target="../slideLayouts/slideLayout881.xml"/><Relationship Id="rId60" Type="http://schemas.openxmlformats.org/officeDocument/2006/relationships/slideLayout" Target="../slideLayouts/slideLayout480.xml"/><Relationship Id="rId156" Type="http://schemas.openxmlformats.org/officeDocument/2006/relationships/slideLayout" Target="../slideLayouts/slideLayout576.xml"/><Relationship Id="rId198" Type="http://schemas.openxmlformats.org/officeDocument/2006/relationships/slideLayout" Target="../slideLayouts/slideLayout618.xml"/><Relationship Id="rId321" Type="http://schemas.openxmlformats.org/officeDocument/2006/relationships/slideLayout" Target="../slideLayouts/slideLayout741.xml"/><Relationship Id="rId363" Type="http://schemas.openxmlformats.org/officeDocument/2006/relationships/slideLayout" Target="../slideLayouts/slideLayout783.xml"/><Relationship Id="rId419" Type="http://schemas.openxmlformats.org/officeDocument/2006/relationships/slideLayout" Target="../slideLayouts/slideLayout839.xml"/><Relationship Id="rId223" Type="http://schemas.openxmlformats.org/officeDocument/2006/relationships/slideLayout" Target="../slideLayouts/slideLayout643.xml"/><Relationship Id="rId430" Type="http://schemas.openxmlformats.org/officeDocument/2006/relationships/slideLayout" Target="../slideLayouts/slideLayout850.xml"/><Relationship Id="rId18" Type="http://schemas.openxmlformats.org/officeDocument/2006/relationships/slideLayout" Target="../slideLayouts/slideLayout438.xml"/><Relationship Id="rId265" Type="http://schemas.openxmlformats.org/officeDocument/2006/relationships/slideLayout" Target="../slideLayouts/slideLayout685.xml"/><Relationship Id="rId472" Type="http://schemas.openxmlformats.org/officeDocument/2006/relationships/slideLayout" Target="../slideLayouts/slideLayout892.xml"/><Relationship Id="rId125" Type="http://schemas.openxmlformats.org/officeDocument/2006/relationships/slideLayout" Target="../slideLayouts/slideLayout545.xml"/><Relationship Id="rId167" Type="http://schemas.openxmlformats.org/officeDocument/2006/relationships/slideLayout" Target="../slideLayouts/slideLayout587.xml"/><Relationship Id="rId332" Type="http://schemas.openxmlformats.org/officeDocument/2006/relationships/slideLayout" Target="../slideLayouts/slideLayout752.xml"/><Relationship Id="rId374" Type="http://schemas.openxmlformats.org/officeDocument/2006/relationships/slideLayout" Target="../slideLayouts/slideLayout794.xml"/><Relationship Id="rId71" Type="http://schemas.openxmlformats.org/officeDocument/2006/relationships/slideLayout" Target="../slideLayouts/slideLayout491.xml"/><Relationship Id="rId234" Type="http://schemas.openxmlformats.org/officeDocument/2006/relationships/slideLayout" Target="../slideLayouts/slideLayout654.xml"/><Relationship Id="rId2" Type="http://schemas.openxmlformats.org/officeDocument/2006/relationships/slideLayout" Target="../slideLayouts/slideLayout422.xml"/><Relationship Id="rId29" Type="http://schemas.openxmlformats.org/officeDocument/2006/relationships/slideLayout" Target="../slideLayouts/slideLayout449.xml"/><Relationship Id="rId276" Type="http://schemas.openxmlformats.org/officeDocument/2006/relationships/slideLayout" Target="../slideLayouts/slideLayout696.xml"/><Relationship Id="rId441" Type="http://schemas.openxmlformats.org/officeDocument/2006/relationships/slideLayout" Target="../slideLayouts/slideLayout861.xml"/><Relationship Id="rId483" Type="http://schemas.openxmlformats.org/officeDocument/2006/relationships/slideLayout" Target="../slideLayouts/slideLayout903.xml"/><Relationship Id="rId40" Type="http://schemas.openxmlformats.org/officeDocument/2006/relationships/slideLayout" Target="../slideLayouts/slideLayout460.xml"/><Relationship Id="rId136" Type="http://schemas.openxmlformats.org/officeDocument/2006/relationships/slideLayout" Target="../slideLayouts/slideLayout556.xml"/><Relationship Id="rId178" Type="http://schemas.openxmlformats.org/officeDocument/2006/relationships/slideLayout" Target="../slideLayouts/slideLayout598.xml"/><Relationship Id="rId301" Type="http://schemas.openxmlformats.org/officeDocument/2006/relationships/slideLayout" Target="../slideLayouts/slideLayout721.xml"/><Relationship Id="rId343" Type="http://schemas.openxmlformats.org/officeDocument/2006/relationships/slideLayout" Target="../slideLayouts/slideLayout763.xml"/><Relationship Id="rId82" Type="http://schemas.openxmlformats.org/officeDocument/2006/relationships/slideLayout" Target="../slideLayouts/slideLayout502.xml"/><Relationship Id="rId203" Type="http://schemas.openxmlformats.org/officeDocument/2006/relationships/slideLayout" Target="../slideLayouts/slideLayout623.xml"/><Relationship Id="rId385" Type="http://schemas.openxmlformats.org/officeDocument/2006/relationships/slideLayout" Target="../slideLayouts/slideLayout805.xml"/><Relationship Id="rId245" Type="http://schemas.openxmlformats.org/officeDocument/2006/relationships/slideLayout" Target="../slideLayouts/slideLayout665.xml"/><Relationship Id="rId287" Type="http://schemas.openxmlformats.org/officeDocument/2006/relationships/slideLayout" Target="../slideLayouts/slideLayout707.xml"/><Relationship Id="rId410" Type="http://schemas.openxmlformats.org/officeDocument/2006/relationships/slideLayout" Target="../slideLayouts/slideLayout830.xml"/><Relationship Id="rId452" Type="http://schemas.openxmlformats.org/officeDocument/2006/relationships/slideLayout" Target="../slideLayouts/slideLayout872.xml"/><Relationship Id="rId494" Type="http://schemas.openxmlformats.org/officeDocument/2006/relationships/slideLayout" Target="../slideLayouts/slideLayout914.xml"/><Relationship Id="rId105" Type="http://schemas.openxmlformats.org/officeDocument/2006/relationships/slideLayout" Target="../slideLayouts/slideLayout525.xml"/><Relationship Id="rId147" Type="http://schemas.openxmlformats.org/officeDocument/2006/relationships/slideLayout" Target="../slideLayouts/slideLayout567.xml"/><Relationship Id="rId312" Type="http://schemas.openxmlformats.org/officeDocument/2006/relationships/slideLayout" Target="../slideLayouts/slideLayout732.xml"/><Relationship Id="rId354" Type="http://schemas.openxmlformats.org/officeDocument/2006/relationships/slideLayout" Target="../slideLayouts/slideLayout774.xml"/><Relationship Id="rId51" Type="http://schemas.openxmlformats.org/officeDocument/2006/relationships/slideLayout" Target="../slideLayouts/slideLayout471.xml"/><Relationship Id="rId93" Type="http://schemas.openxmlformats.org/officeDocument/2006/relationships/slideLayout" Target="../slideLayouts/slideLayout513.xml"/><Relationship Id="rId189" Type="http://schemas.openxmlformats.org/officeDocument/2006/relationships/slideLayout" Target="../slideLayouts/slideLayout609.xml"/><Relationship Id="rId396" Type="http://schemas.openxmlformats.org/officeDocument/2006/relationships/slideLayout" Target="../slideLayouts/slideLayout816.xml"/><Relationship Id="rId214" Type="http://schemas.openxmlformats.org/officeDocument/2006/relationships/slideLayout" Target="../slideLayouts/slideLayout634.xml"/><Relationship Id="rId256" Type="http://schemas.openxmlformats.org/officeDocument/2006/relationships/slideLayout" Target="../slideLayouts/slideLayout676.xml"/><Relationship Id="rId298" Type="http://schemas.openxmlformats.org/officeDocument/2006/relationships/slideLayout" Target="../slideLayouts/slideLayout718.xml"/><Relationship Id="rId421" Type="http://schemas.openxmlformats.org/officeDocument/2006/relationships/slideLayout" Target="../slideLayouts/slideLayout841.xml"/><Relationship Id="rId463" Type="http://schemas.openxmlformats.org/officeDocument/2006/relationships/slideLayout" Target="../slideLayouts/slideLayout883.xml"/><Relationship Id="rId116" Type="http://schemas.openxmlformats.org/officeDocument/2006/relationships/slideLayout" Target="../slideLayouts/slideLayout536.xml"/><Relationship Id="rId158" Type="http://schemas.openxmlformats.org/officeDocument/2006/relationships/slideLayout" Target="../slideLayouts/slideLayout578.xml"/><Relationship Id="rId323" Type="http://schemas.openxmlformats.org/officeDocument/2006/relationships/slideLayout" Target="../slideLayouts/slideLayout743.xml"/><Relationship Id="rId20" Type="http://schemas.openxmlformats.org/officeDocument/2006/relationships/slideLayout" Target="../slideLayouts/slideLayout440.xml"/><Relationship Id="rId62" Type="http://schemas.openxmlformats.org/officeDocument/2006/relationships/slideLayout" Target="../slideLayouts/slideLayout482.xml"/><Relationship Id="rId365" Type="http://schemas.openxmlformats.org/officeDocument/2006/relationships/slideLayout" Target="../slideLayouts/slideLayout785.xml"/><Relationship Id="rId225" Type="http://schemas.openxmlformats.org/officeDocument/2006/relationships/slideLayout" Target="../slideLayouts/slideLayout645.xml"/><Relationship Id="rId267" Type="http://schemas.openxmlformats.org/officeDocument/2006/relationships/slideLayout" Target="../slideLayouts/slideLayout687.xml"/><Relationship Id="rId432" Type="http://schemas.openxmlformats.org/officeDocument/2006/relationships/slideLayout" Target="../slideLayouts/slideLayout852.xml"/><Relationship Id="rId474" Type="http://schemas.openxmlformats.org/officeDocument/2006/relationships/slideLayout" Target="../slideLayouts/slideLayout894.xml"/><Relationship Id="rId127" Type="http://schemas.openxmlformats.org/officeDocument/2006/relationships/slideLayout" Target="../slideLayouts/slideLayout547.xml"/><Relationship Id="rId31" Type="http://schemas.openxmlformats.org/officeDocument/2006/relationships/slideLayout" Target="../slideLayouts/slideLayout451.xml"/><Relationship Id="rId73" Type="http://schemas.openxmlformats.org/officeDocument/2006/relationships/slideLayout" Target="../slideLayouts/slideLayout493.xml"/><Relationship Id="rId169" Type="http://schemas.openxmlformats.org/officeDocument/2006/relationships/slideLayout" Target="../slideLayouts/slideLayout589.xml"/><Relationship Id="rId334" Type="http://schemas.openxmlformats.org/officeDocument/2006/relationships/slideLayout" Target="../slideLayouts/slideLayout754.xml"/><Relationship Id="rId376" Type="http://schemas.openxmlformats.org/officeDocument/2006/relationships/slideLayout" Target="../slideLayouts/slideLayout796.xml"/><Relationship Id="rId4" Type="http://schemas.openxmlformats.org/officeDocument/2006/relationships/slideLayout" Target="../slideLayouts/slideLayout424.xml"/><Relationship Id="rId180" Type="http://schemas.openxmlformats.org/officeDocument/2006/relationships/slideLayout" Target="../slideLayouts/slideLayout600.xml"/><Relationship Id="rId215" Type="http://schemas.openxmlformats.org/officeDocument/2006/relationships/slideLayout" Target="../slideLayouts/slideLayout635.xml"/><Relationship Id="rId236" Type="http://schemas.openxmlformats.org/officeDocument/2006/relationships/slideLayout" Target="../slideLayouts/slideLayout656.xml"/><Relationship Id="rId257" Type="http://schemas.openxmlformats.org/officeDocument/2006/relationships/slideLayout" Target="../slideLayouts/slideLayout677.xml"/><Relationship Id="rId278" Type="http://schemas.openxmlformats.org/officeDocument/2006/relationships/slideLayout" Target="../slideLayouts/slideLayout698.xml"/><Relationship Id="rId401" Type="http://schemas.openxmlformats.org/officeDocument/2006/relationships/slideLayout" Target="../slideLayouts/slideLayout821.xml"/><Relationship Id="rId422" Type="http://schemas.openxmlformats.org/officeDocument/2006/relationships/slideLayout" Target="../slideLayouts/slideLayout842.xml"/><Relationship Id="rId443" Type="http://schemas.openxmlformats.org/officeDocument/2006/relationships/slideLayout" Target="../slideLayouts/slideLayout863.xml"/><Relationship Id="rId464" Type="http://schemas.openxmlformats.org/officeDocument/2006/relationships/slideLayout" Target="../slideLayouts/slideLayout884.xml"/><Relationship Id="rId303" Type="http://schemas.openxmlformats.org/officeDocument/2006/relationships/slideLayout" Target="../slideLayouts/slideLayout723.xml"/><Relationship Id="rId485" Type="http://schemas.openxmlformats.org/officeDocument/2006/relationships/slideLayout" Target="../slideLayouts/slideLayout905.xml"/><Relationship Id="rId42" Type="http://schemas.openxmlformats.org/officeDocument/2006/relationships/slideLayout" Target="../slideLayouts/slideLayout462.xml"/><Relationship Id="rId84" Type="http://schemas.openxmlformats.org/officeDocument/2006/relationships/slideLayout" Target="../slideLayouts/slideLayout504.xml"/><Relationship Id="rId138" Type="http://schemas.openxmlformats.org/officeDocument/2006/relationships/slideLayout" Target="../slideLayouts/slideLayout558.xml"/><Relationship Id="rId345" Type="http://schemas.openxmlformats.org/officeDocument/2006/relationships/slideLayout" Target="../slideLayouts/slideLayout765.xml"/><Relationship Id="rId387" Type="http://schemas.openxmlformats.org/officeDocument/2006/relationships/slideLayout" Target="../slideLayouts/slideLayout807.xml"/><Relationship Id="rId191" Type="http://schemas.openxmlformats.org/officeDocument/2006/relationships/slideLayout" Target="../slideLayouts/slideLayout611.xml"/><Relationship Id="rId205" Type="http://schemas.openxmlformats.org/officeDocument/2006/relationships/slideLayout" Target="../slideLayouts/slideLayout625.xml"/><Relationship Id="rId247" Type="http://schemas.openxmlformats.org/officeDocument/2006/relationships/slideLayout" Target="../slideLayouts/slideLayout667.xml"/><Relationship Id="rId412" Type="http://schemas.openxmlformats.org/officeDocument/2006/relationships/slideLayout" Target="../slideLayouts/slideLayout832.xml"/><Relationship Id="rId107" Type="http://schemas.openxmlformats.org/officeDocument/2006/relationships/slideLayout" Target="../slideLayouts/slideLayout527.xml"/><Relationship Id="rId289" Type="http://schemas.openxmlformats.org/officeDocument/2006/relationships/slideLayout" Target="../slideLayouts/slideLayout709.xml"/><Relationship Id="rId454" Type="http://schemas.openxmlformats.org/officeDocument/2006/relationships/slideLayout" Target="../slideLayouts/slideLayout874.xml"/><Relationship Id="rId496" Type="http://schemas.openxmlformats.org/officeDocument/2006/relationships/slideLayout" Target="../slideLayouts/slideLayout916.xml"/><Relationship Id="rId11" Type="http://schemas.openxmlformats.org/officeDocument/2006/relationships/slideLayout" Target="../slideLayouts/slideLayout431.xml"/><Relationship Id="rId53" Type="http://schemas.openxmlformats.org/officeDocument/2006/relationships/slideLayout" Target="../slideLayouts/slideLayout473.xml"/><Relationship Id="rId149" Type="http://schemas.openxmlformats.org/officeDocument/2006/relationships/slideLayout" Target="../slideLayouts/slideLayout569.xml"/><Relationship Id="rId314" Type="http://schemas.openxmlformats.org/officeDocument/2006/relationships/slideLayout" Target="../slideLayouts/slideLayout734.xml"/><Relationship Id="rId356" Type="http://schemas.openxmlformats.org/officeDocument/2006/relationships/slideLayout" Target="../slideLayouts/slideLayout776.xml"/><Relationship Id="rId398" Type="http://schemas.openxmlformats.org/officeDocument/2006/relationships/slideLayout" Target="../slideLayouts/slideLayout818.xml"/><Relationship Id="rId95" Type="http://schemas.openxmlformats.org/officeDocument/2006/relationships/slideLayout" Target="../slideLayouts/slideLayout515.xml"/><Relationship Id="rId160" Type="http://schemas.openxmlformats.org/officeDocument/2006/relationships/slideLayout" Target="../slideLayouts/slideLayout580.xml"/><Relationship Id="rId216" Type="http://schemas.openxmlformats.org/officeDocument/2006/relationships/slideLayout" Target="../slideLayouts/slideLayout636.xml"/><Relationship Id="rId423" Type="http://schemas.openxmlformats.org/officeDocument/2006/relationships/slideLayout" Target="../slideLayouts/slideLayout843.xml"/><Relationship Id="rId258" Type="http://schemas.openxmlformats.org/officeDocument/2006/relationships/slideLayout" Target="../slideLayouts/slideLayout678.xml"/><Relationship Id="rId465" Type="http://schemas.openxmlformats.org/officeDocument/2006/relationships/slideLayout" Target="../slideLayouts/slideLayout885.xml"/><Relationship Id="rId22" Type="http://schemas.openxmlformats.org/officeDocument/2006/relationships/slideLayout" Target="../slideLayouts/slideLayout442.xml"/><Relationship Id="rId64" Type="http://schemas.openxmlformats.org/officeDocument/2006/relationships/slideLayout" Target="../slideLayouts/slideLayout484.xml"/><Relationship Id="rId118" Type="http://schemas.openxmlformats.org/officeDocument/2006/relationships/slideLayout" Target="../slideLayouts/slideLayout538.xml"/><Relationship Id="rId325" Type="http://schemas.openxmlformats.org/officeDocument/2006/relationships/slideLayout" Target="../slideLayouts/slideLayout745.xml"/><Relationship Id="rId367" Type="http://schemas.openxmlformats.org/officeDocument/2006/relationships/slideLayout" Target="../slideLayouts/slideLayout787.xml"/><Relationship Id="rId171" Type="http://schemas.openxmlformats.org/officeDocument/2006/relationships/slideLayout" Target="../slideLayouts/slideLayout591.xml"/><Relationship Id="rId227" Type="http://schemas.openxmlformats.org/officeDocument/2006/relationships/slideLayout" Target="../slideLayouts/slideLayout647.xml"/><Relationship Id="rId269" Type="http://schemas.openxmlformats.org/officeDocument/2006/relationships/slideLayout" Target="../slideLayouts/slideLayout689.xml"/><Relationship Id="rId434" Type="http://schemas.openxmlformats.org/officeDocument/2006/relationships/slideLayout" Target="../slideLayouts/slideLayout854.xml"/><Relationship Id="rId476" Type="http://schemas.openxmlformats.org/officeDocument/2006/relationships/slideLayout" Target="../slideLayouts/slideLayout896.xml"/><Relationship Id="rId33" Type="http://schemas.openxmlformats.org/officeDocument/2006/relationships/slideLayout" Target="../slideLayouts/slideLayout453.xml"/><Relationship Id="rId129" Type="http://schemas.openxmlformats.org/officeDocument/2006/relationships/slideLayout" Target="../slideLayouts/slideLayout549.xml"/><Relationship Id="rId280" Type="http://schemas.openxmlformats.org/officeDocument/2006/relationships/slideLayout" Target="../slideLayouts/slideLayout700.xml"/><Relationship Id="rId336" Type="http://schemas.openxmlformats.org/officeDocument/2006/relationships/slideLayout" Target="../slideLayouts/slideLayout756.xml"/><Relationship Id="rId501" Type="http://schemas.openxmlformats.org/officeDocument/2006/relationships/slideLayout" Target="../slideLayouts/slideLayout921.xml"/><Relationship Id="rId75" Type="http://schemas.openxmlformats.org/officeDocument/2006/relationships/slideLayout" Target="../slideLayouts/slideLayout495.xml"/><Relationship Id="rId140" Type="http://schemas.openxmlformats.org/officeDocument/2006/relationships/slideLayout" Target="../slideLayouts/slideLayout560.xml"/><Relationship Id="rId182" Type="http://schemas.openxmlformats.org/officeDocument/2006/relationships/slideLayout" Target="../slideLayouts/slideLayout602.xml"/><Relationship Id="rId378" Type="http://schemas.openxmlformats.org/officeDocument/2006/relationships/slideLayout" Target="../slideLayouts/slideLayout798.xml"/><Relationship Id="rId403" Type="http://schemas.openxmlformats.org/officeDocument/2006/relationships/slideLayout" Target="../slideLayouts/slideLayout823.xml"/><Relationship Id="rId6" Type="http://schemas.openxmlformats.org/officeDocument/2006/relationships/slideLayout" Target="../slideLayouts/slideLayout426.xml"/><Relationship Id="rId238" Type="http://schemas.openxmlformats.org/officeDocument/2006/relationships/slideLayout" Target="../slideLayouts/slideLayout658.xml"/><Relationship Id="rId445" Type="http://schemas.openxmlformats.org/officeDocument/2006/relationships/slideLayout" Target="../slideLayouts/slideLayout865.xml"/><Relationship Id="rId487" Type="http://schemas.openxmlformats.org/officeDocument/2006/relationships/slideLayout" Target="../slideLayouts/slideLayout907.xml"/><Relationship Id="rId291" Type="http://schemas.openxmlformats.org/officeDocument/2006/relationships/slideLayout" Target="../slideLayouts/slideLayout711.xml"/><Relationship Id="rId305" Type="http://schemas.openxmlformats.org/officeDocument/2006/relationships/slideLayout" Target="../slideLayouts/slideLayout725.xml"/><Relationship Id="rId347" Type="http://schemas.openxmlformats.org/officeDocument/2006/relationships/slideLayout" Target="../slideLayouts/slideLayout767.xml"/><Relationship Id="rId44" Type="http://schemas.openxmlformats.org/officeDocument/2006/relationships/slideLayout" Target="../slideLayouts/slideLayout464.xml"/><Relationship Id="rId86" Type="http://schemas.openxmlformats.org/officeDocument/2006/relationships/slideLayout" Target="../slideLayouts/slideLayout506.xml"/><Relationship Id="rId151" Type="http://schemas.openxmlformats.org/officeDocument/2006/relationships/slideLayout" Target="../slideLayouts/slideLayout571.xml"/><Relationship Id="rId389" Type="http://schemas.openxmlformats.org/officeDocument/2006/relationships/slideLayout" Target="../slideLayouts/slideLayout809.xml"/><Relationship Id="rId193" Type="http://schemas.openxmlformats.org/officeDocument/2006/relationships/slideLayout" Target="../slideLayouts/slideLayout613.xml"/><Relationship Id="rId207" Type="http://schemas.openxmlformats.org/officeDocument/2006/relationships/slideLayout" Target="../slideLayouts/slideLayout627.xml"/><Relationship Id="rId249" Type="http://schemas.openxmlformats.org/officeDocument/2006/relationships/slideLayout" Target="../slideLayouts/slideLayout669.xml"/><Relationship Id="rId414" Type="http://schemas.openxmlformats.org/officeDocument/2006/relationships/slideLayout" Target="../slideLayouts/slideLayout834.xml"/><Relationship Id="rId456" Type="http://schemas.openxmlformats.org/officeDocument/2006/relationships/slideLayout" Target="../slideLayouts/slideLayout876.xml"/><Relationship Id="rId498" Type="http://schemas.openxmlformats.org/officeDocument/2006/relationships/slideLayout" Target="../slideLayouts/slideLayout918.xml"/><Relationship Id="rId13" Type="http://schemas.openxmlformats.org/officeDocument/2006/relationships/slideLayout" Target="../slideLayouts/slideLayout433.xml"/><Relationship Id="rId109" Type="http://schemas.openxmlformats.org/officeDocument/2006/relationships/slideLayout" Target="../slideLayouts/slideLayout529.xml"/><Relationship Id="rId260" Type="http://schemas.openxmlformats.org/officeDocument/2006/relationships/slideLayout" Target="../slideLayouts/slideLayout680.xml"/><Relationship Id="rId316" Type="http://schemas.openxmlformats.org/officeDocument/2006/relationships/slideLayout" Target="../slideLayouts/slideLayout736.xml"/><Relationship Id="rId55" Type="http://schemas.openxmlformats.org/officeDocument/2006/relationships/slideLayout" Target="../slideLayouts/slideLayout475.xml"/><Relationship Id="rId97" Type="http://schemas.openxmlformats.org/officeDocument/2006/relationships/slideLayout" Target="../slideLayouts/slideLayout517.xml"/><Relationship Id="rId120" Type="http://schemas.openxmlformats.org/officeDocument/2006/relationships/slideLayout" Target="../slideLayouts/slideLayout540.xml"/><Relationship Id="rId358" Type="http://schemas.openxmlformats.org/officeDocument/2006/relationships/slideLayout" Target="../slideLayouts/slideLayout778.xml"/><Relationship Id="rId162" Type="http://schemas.openxmlformats.org/officeDocument/2006/relationships/slideLayout" Target="../slideLayouts/slideLayout582.xml"/><Relationship Id="rId218" Type="http://schemas.openxmlformats.org/officeDocument/2006/relationships/slideLayout" Target="../slideLayouts/slideLayout638.xml"/><Relationship Id="rId425" Type="http://schemas.openxmlformats.org/officeDocument/2006/relationships/slideLayout" Target="../slideLayouts/slideLayout845.xml"/><Relationship Id="rId467" Type="http://schemas.openxmlformats.org/officeDocument/2006/relationships/slideLayout" Target="../slideLayouts/slideLayout887.xml"/><Relationship Id="rId271" Type="http://schemas.openxmlformats.org/officeDocument/2006/relationships/slideLayout" Target="../slideLayouts/slideLayout691.xml"/><Relationship Id="rId24" Type="http://schemas.openxmlformats.org/officeDocument/2006/relationships/slideLayout" Target="../slideLayouts/slideLayout444.xml"/><Relationship Id="rId66" Type="http://schemas.openxmlformats.org/officeDocument/2006/relationships/slideLayout" Target="../slideLayouts/slideLayout486.xml"/><Relationship Id="rId131" Type="http://schemas.openxmlformats.org/officeDocument/2006/relationships/slideLayout" Target="../slideLayouts/slideLayout551.xml"/><Relationship Id="rId327" Type="http://schemas.openxmlformats.org/officeDocument/2006/relationships/slideLayout" Target="../slideLayouts/slideLayout747.xml"/><Relationship Id="rId369" Type="http://schemas.openxmlformats.org/officeDocument/2006/relationships/slideLayout" Target="../slideLayouts/slideLayout789.xml"/><Relationship Id="rId173" Type="http://schemas.openxmlformats.org/officeDocument/2006/relationships/slideLayout" Target="../slideLayouts/slideLayout593.xml"/><Relationship Id="rId229" Type="http://schemas.openxmlformats.org/officeDocument/2006/relationships/slideLayout" Target="../slideLayouts/slideLayout649.xml"/><Relationship Id="rId380" Type="http://schemas.openxmlformats.org/officeDocument/2006/relationships/slideLayout" Target="../slideLayouts/slideLayout800.xml"/><Relationship Id="rId436" Type="http://schemas.openxmlformats.org/officeDocument/2006/relationships/slideLayout" Target="../slideLayouts/slideLayout856.xml"/><Relationship Id="rId240" Type="http://schemas.openxmlformats.org/officeDocument/2006/relationships/slideLayout" Target="../slideLayouts/slideLayout660.xml"/><Relationship Id="rId478" Type="http://schemas.openxmlformats.org/officeDocument/2006/relationships/slideLayout" Target="../slideLayouts/slideLayout898.xml"/><Relationship Id="rId35" Type="http://schemas.openxmlformats.org/officeDocument/2006/relationships/slideLayout" Target="../slideLayouts/slideLayout455.xml"/><Relationship Id="rId77" Type="http://schemas.openxmlformats.org/officeDocument/2006/relationships/slideLayout" Target="../slideLayouts/slideLayout497.xml"/><Relationship Id="rId100" Type="http://schemas.openxmlformats.org/officeDocument/2006/relationships/slideLayout" Target="../slideLayouts/slideLayout520.xml"/><Relationship Id="rId282" Type="http://schemas.openxmlformats.org/officeDocument/2006/relationships/slideLayout" Target="../slideLayouts/slideLayout702.xml"/><Relationship Id="rId338" Type="http://schemas.openxmlformats.org/officeDocument/2006/relationships/slideLayout" Target="../slideLayouts/slideLayout758.xml"/><Relationship Id="rId503" Type="http://schemas.openxmlformats.org/officeDocument/2006/relationships/slideLayout" Target="../slideLayouts/slideLayout923.xml"/><Relationship Id="rId8" Type="http://schemas.openxmlformats.org/officeDocument/2006/relationships/slideLayout" Target="../slideLayouts/slideLayout428.xml"/><Relationship Id="rId142" Type="http://schemas.openxmlformats.org/officeDocument/2006/relationships/slideLayout" Target="../slideLayouts/slideLayout562.xml"/><Relationship Id="rId184" Type="http://schemas.openxmlformats.org/officeDocument/2006/relationships/slideLayout" Target="../slideLayouts/slideLayout604.xml"/><Relationship Id="rId391" Type="http://schemas.openxmlformats.org/officeDocument/2006/relationships/slideLayout" Target="../slideLayouts/slideLayout811.xml"/><Relationship Id="rId405" Type="http://schemas.openxmlformats.org/officeDocument/2006/relationships/slideLayout" Target="../slideLayouts/slideLayout825.xml"/><Relationship Id="rId447" Type="http://schemas.openxmlformats.org/officeDocument/2006/relationships/slideLayout" Target="../slideLayouts/slideLayout867.xml"/><Relationship Id="rId251" Type="http://schemas.openxmlformats.org/officeDocument/2006/relationships/slideLayout" Target="../slideLayouts/slideLayout671.xml"/><Relationship Id="rId489" Type="http://schemas.openxmlformats.org/officeDocument/2006/relationships/slideLayout" Target="../slideLayouts/slideLayout909.xml"/><Relationship Id="rId46" Type="http://schemas.openxmlformats.org/officeDocument/2006/relationships/slideLayout" Target="../slideLayouts/slideLayout466.xml"/><Relationship Id="rId293" Type="http://schemas.openxmlformats.org/officeDocument/2006/relationships/slideLayout" Target="../slideLayouts/slideLayout713.xml"/><Relationship Id="rId307" Type="http://schemas.openxmlformats.org/officeDocument/2006/relationships/slideLayout" Target="../slideLayouts/slideLayout727.xml"/><Relationship Id="rId349" Type="http://schemas.openxmlformats.org/officeDocument/2006/relationships/slideLayout" Target="../slideLayouts/slideLayout769.xml"/><Relationship Id="rId88" Type="http://schemas.openxmlformats.org/officeDocument/2006/relationships/slideLayout" Target="../slideLayouts/slideLayout508.xml"/><Relationship Id="rId111" Type="http://schemas.openxmlformats.org/officeDocument/2006/relationships/slideLayout" Target="../slideLayouts/slideLayout531.xml"/><Relationship Id="rId153" Type="http://schemas.openxmlformats.org/officeDocument/2006/relationships/slideLayout" Target="../slideLayouts/slideLayout573.xml"/><Relationship Id="rId195" Type="http://schemas.openxmlformats.org/officeDocument/2006/relationships/slideLayout" Target="../slideLayouts/slideLayout615.xml"/><Relationship Id="rId209" Type="http://schemas.openxmlformats.org/officeDocument/2006/relationships/slideLayout" Target="../slideLayouts/slideLayout629.xml"/><Relationship Id="rId360" Type="http://schemas.openxmlformats.org/officeDocument/2006/relationships/slideLayout" Target="../slideLayouts/slideLayout780.xml"/><Relationship Id="rId416" Type="http://schemas.openxmlformats.org/officeDocument/2006/relationships/slideLayout" Target="../slideLayouts/slideLayout836.xml"/><Relationship Id="rId220" Type="http://schemas.openxmlformats.org/officeDocument/2006/relationships/slideLayout" Target="../slideLayouts/slideLayout640.xml"/><Relationship Id="rId458" Type="http://schemas.openxmlformats.org/officeDocument/2006/relationships/slideLayout" Target="../slideLayouts/slideLayout878.xml"/><Relationship Id="rId15" Type="http://schemas.openxmlformats.org/officeDocument/2006/relationships/slideLayout" Target="../slideLayouts/slideLayout435.xml"/><Relationship Id="rId57" Type="http://schemas.openxmlformats.org/officeDocument/2006/relationships/slideLayout" Target="../slideLayouts/slideLayout477.xml"/><Relationship Id="rId262" Type="http://schemas.openxmlformats.org/officeDocument/2006/relationships/slideLayout" Target="../slideLayouts/slideLayout682.xml"/><Relationship Id="rId318" Type="http://schemas.openxmlformats.org/officeDocument/2006/relationships/slideLayout" Target="../slideLayouts/slideLayout738.xml"/><Relationship Id="rId99" Type="http://schemas.openxmlformats.org/officeDocument/2006/relationships/slideLayout" Target="../slideLayouts/slideLayout519.xml"/><Relationship Id="rId122" Type="http://schemas.openxmlformats.org/officeDocument/2006/relationships/slideLayout" Target="../slideLayouts/slideLayout542.xml"/><Relationship Id="rId164" Type="http://schemas.openxmlformats.org/officeDocument/2006/relationships/slideLayout" Target="../slideLayouts/slideLayout584.xml"/><Relationship Id="rId371" Type="http://schemas.openxmlformats.org/officeDocument/2006/relationships/slideLayout" Target="../slideLayouts/slideLayout791.xml"/><Relationship Id="rId427" Type="http://schemas.openxmlformats.org/officeDocument/2006/relationships/slideLayout" Target="../slideLayouts/slideLayout847.xml"/><Relationship Id="rId469" Type="http://schemas.openxmlformats.org/officeDocument/2006/relationships/slideLayout" Target="../slideLayouts/slideLayout889.xml"/><Relationship Id="rId26" Type="http://schemas.openxmlformats.org/officeDocument/2006/relationships/slideLayout" Target="../slideLayouts/slideLayout446.xml"/><Relationship Id="rId231" Type="http://schemas.openxmlformats.org/officeDocument/2006/relationships/slideLayout" Target="../slideLayouts/slideLayout651.xml"/><Relationship Id="rId273" Type="http://schemas.openxmlformats.org/officeDocument/2006/relationships/slideLayout" Target="../slideLayouts/slideLayout693.xml"/><Relationship Id="rId329" Type="http://schemas.openxmlformats.org/officeDocument/2006/relationships/slideLayout" Target="../slideLayouts/slideLayout749.xml"/><Relationship Id="rId480" Type="http://schemas.openxmlformats.org/officeDocument/2006/relationships/slideLayout" Target="../slideLayouts/slideLayout900.xml"/><Relationship Id="rId68" Type="http://schemas.openxmlformats.org/officeDocument/2006/relationships/slideLayout" Target="../slideLayouts/slideLayout488.xml"/><Relationship Id="rId133" Type="http://schemas.openxmlformats.org/officeDocument/2006/relationships/slideLayout" Target="../slideLayouts/slideLayout553.xml"/><Relationship Id="rId175" Type="http://schemas.openxmlformats.org/officeDocument/2006/relationships/slideLayout" Target="../slideLayouts/slideLayout595.xml"/><Relationship Id="rId340" Type="http://schemas.openxmlformats.org/officeDocument/2006/relationships/slideLayout" Target="../slideLayouts/slideLayout760.xml"/><Relationship Id="rId200" Type="http://schemas.openxmlformats.org/officeDocument/2006/relationships/slideLayout" Target="../slideLayouts/slideLayout620.xml"/><Relationship Id="rId382" Type="http://schemas.openxmlformats.org/officeDocument/2006/relationships/slideLayout" Target="../slideLayouts/slideLayout802.xml"/><Relationship Id="rId438" Type="http://schemas.openxmlformats.org/officeDocument/2006/relationships/slideLayout" Target="../slideLayouts/slideLayout858.xml"/><Relationship Id="rId242" Type="http://schemas.openxmlformats.org/officeDocument/2006/relationships/slideLayout" Target="../slideLayouts/slideLayout662.xml"/><Relationship Id="rId284" Type="http://schemas.openxmlformats.org/officeDocument/2006/relationships/slideLayout" Target="../slideLayouts/slideLayout704.xml"/><Relationship Id="rId491" Type="http://schemas.openxmlformats.org/officeDocument/2006/relationships/slideLayout" Target="../slideLayouts/slideLayout911.xml"/><Relationship Id="rId505" Type="http://schemas.openxmlformats.org/officeDocument/2006/relationships/slideLayout" Target="../slideLayouts/slideLayout925.xml"/><Relationship Id="rId37" Type="http://schemas.openxmlformats.org/officeDocument/2006/relationships/slideLayout" Target="../slideLayouts/slideLayout457.xml"/><Relationship Id="rId79" Type="http://schemas.openxmlformats.org/officeDocument/2006/relationships/slideLayout" Target="../slideLayouts/slideLayout499.xml"/><Relationship Id="rId102" Type="http://schemas.openxmlformats.org/officeDocument/2006/relationships/slideLayout" Target="../slideLayouts/slideLayout522.xml"/><Relationship Id="rId144" Type="http://schemas.openxmlformats.org/officeDocument/2006/relationships/slideLayout" Target="../slideLayouts/slideLayout564.xml"/><Relationship Id="rId90" Type="http://schemas.openxmlformats.org/officeDocument/2006/relationships/slideLayout" Target="../slideLayouts/slideLayout510.xml"/><Relationship Id="rId186" Type="http://schemas.openxmlformats.org/officeDocument/2006/relationships/slideLayout" Target="../slideLayouts/slideLayout606.xml"/><Relationship Id="rId351" Type="http://schemas.openxmlformats.org/officeDocument/2006/relationships/slideLayout" Target="../slideLayouts/slideLayout771.xml"/><Relationship Id="rId393" Type="http://schemas.openxmlformats.org/officeDocument/2006/relationships/slideLayout" Target="../slideLayouts/slideLayout813.xml"/><Relationship Id="rId407" Type="http://schemas.openxmlformats.org/officeDocument/2006/relationships/slideLayout" Target="../slideLayouts/slideLayout827.xml"/><Relationship Id="rId449" Type="http://schemas.openxmlformats.org/officeDocument/2006/relationships/slideLayout" Target="../slideLayouts/slideLayout869.xml"/><Relationship Id="rId211" Type="http://schemas.openxmlformats.org/officeDocument/2006/relationships/slideLayout" Target="../slideLayouts/slideLayout631.xml"/><Relationship Id="rId253" Type="http://schemas.openxmlformats.org/officeDocument/2006/relationships/slideLayout" Target="../slideLayouts/slideLayout673.xml"/><Relationship Id="rId295" Type="http://schemas.openxmlformats.org/officeDocument/2006/relationships/slideLayout" Target="../slideLayouts/slideLayout715.xml"/><Relationship Id="rId309" Type="http://schemas.openxmlformats.org/officeDocument/2006/relationships/slideLayout" Target="../slideLayouts/slideLayout729.xml"/><Relationship Id="rId460" Type="http://schemas.openxmlformats.org/officeDocument/2006/relationships/slideLayout" Target="../slideLayouts/slideLayout880.xml"/><Relationship Id="rId48" Type="http://schemas.openxmlformats.org/officeDocument/2006/relationships/slideLayout" Target="../slideLayouts/slideLayout468.xml"/><Relationship Id="rId113" Type="http://schemas.openxmlformats.org/officeDocument/2006/relationships/slideLayout" Target="../slideLayouts/slideLayout533.xml"/><Relationship Id="rId320" Type="http://schemas.openxmlformats.org/officeDocument/2006/relationships/slideLayout" Target="../slideLayouts/slideLayout740.xml"/><Relationship Id="rId155" Type="http://schemas.openxmlformats.org/officeDocument/2006/relationships/slideLayout" Target="../slideLayouts/slideLayout575.xml"/><Relationship Id="rId197" Type="http://schemas.openxmlformats.org/officeDocument/2006/relationships/slideLayout" Target="../slideLayouts/slideLayout617.xml"/><Relationship Id="rId362" Type="http://schemas.openxmlformats.org/officeDocument/2006/relationships/slideLayout" Target="../slideLayouts/slideLayout782.xml"/><Relationship Id="rId418" Type="http://schemas.openxmlformats.org/officeDocument/2006/relationships/slideLayout" Target="../slideLayouts/slideLayout838.xml"/><Relationship Id="rId222" Type="http://schemas.openxmlformats.org/officeDocument/2006/relationships/slideLayout" Target="../slideLayouts/slideLayout642.xml"/><Relationship Id="rId264" Type="http://schemas.openxmlformats.org/officeDocument/2006/relationships/slideLayout" Target="../slideLayouts/slideLayout684.xml"/><Relationship Id="rId471" Type="http://schemas.openxmlformats.org/officeDocument/2006/relationships/slideLayout" Target="../slideLayouts/slideLayout891.xml"/><Relationship Id="rId17" Type="http://schemas.openxmlformats.org/officeDocument/2006/relationships/slideLayout" Target="../slideLayouts/slideLayout437.xml"/><Relationship Id="rId59" Type="http://schemas.openxmlformats.org/officeDocument/2006/relationships/slideLayout" Target="../slideLayouts/slideLayout479.xml"/><Relationship Id="rId124" Type="http://schemas.openxmlformats.org/officeDocument/2006/relationships/slideLayout" Target="../slideLayouts/slideLayout544.xml"/><Relationship Id="rId70" Type="http://schemas.openxmlformats.org/officeDocument/2006/relationships/slideLayout" Target="../slideLayouts/slideLayout490.xml"/><Relationship Id="rId166" Type="http://schemas.openxmlformats.org/officeDocument/2006/relationships/slideLayout" Target="../slideLayouts/slideLayout586.xml"/><Relationship Id="rId331" Type="http://schemas.openxmlformats.org/officeDocument/2006/relationships/slideLayout" Target="../slideLayouts/slideLayout751.xml"/><Relationship Id="rId373" Type="http://schemas.openxmlformats.org/officeDocument/2006/relationships/slideLayout" Target="../slideLayouts/slideLayout793.xml"/><Relationship Id="rId429" Type="http://schemas.openxmlformats.org/officeDocument/2006/relationships/slideLayout" Target="../slideLayouts/slideLayout849.xml"/><Relationship Id="rId1" Type="http://schemas.openxmlformats.org/officeDocument/2006/relationships/slideLayout" Target="../slideLayouts/slideLayout421.xml"/><Relationship Id="rId233" Type="http://schemas.openxmlformats.org/officeDocument/2006/relationships/slideLayout" Target="../slideLayouts/slideLayout653.xml"/><Relationship Id="rId440" Type="http://schemas.openxmlformats.org/officeDocument/2006/relationships/slideLayout" Target="../slideLayouts/slideLayout860.xml"/><Relationship Id="rId28" Type="http://schemas.openxmlformats.org/officeDocument/2006/relationships/slideLayout" Target="../slideLayouts/slideLayout448.xml"/><Relationship Id="rId275" Type="http://schemas.openxmlformats.org/officeDocument/2006/relationships/slideLayout" Target="../slideLayouts/slideLayout695.xml"/><Relationship Id="rId300" Type="http://schemas.openxmlformats.org/officeDocument/2006/relationships/slideLayout" Target="../slideLayouts/slideLayout720.xml"/><Relationship Id="rId482" Type="http://schemas.openxmlformats.org/officeDocument/2006/relationships/slideLayout" Target="../slideLayouts/slideLayout902.xml"/><Relationship Id="rId81" Type="http://schemas.openxmlformats.org/officeDocument/2006/relationships/slideLayout" Target="../slideLayouts/slideLayout501.xml"/><Relationship Id="rId135" Type="http://schemas.openxmlformats.org/officeDocument/2006/relationships/slideLayout" Target="../slideLayouts/slideLayout555.xml"/><Relationship Id="rId177" Type="http://schemas.openxmlformats.org/officeDocument/2006/relationships/slideLayout" Target="../slideLayouts/slideLayout597.xml"/><Relationship Id="rId342" Type="http://schemas.openxmlformats.org/officeDocument/2006/relationships/slideLayout" Target="../slideLayouts/slideLayout762.xml"/><Relationship Id="rId384" Type="http://schemas.openxmlformats.org/officeDocument/2006/relationships/slideLayout" Target="../slideLayouts/slideLayout804.xml"/><Relationship Id="rId202" Type="http://schemas.openxmlformats.org/officeDocument/2006/relationships/slideLayout" Target="../slideLayouts/slideLayout622.xml"/><Relationship Id="rId244" Type="http://schemas.openxmlformats.org/officeDocument/2006/relationships/slideLayout" Target="../slideLayouts/slideLayout664.xml"/><Relationship Id="rId39" Type="http://schemas.openxmlformats.org/officeDocument/2006/relationships/slideLayout" Target="../slideLayouts/slideLayout459.xml"/><Relationship Id="rId286" Type="http://schemas.openxmlformats.org/officeDocument/2006/relationships/slideLayout" Target="../slideLayouts/slideLayout706.xml"/><Relationship Id="rId451" Type="http://schemas.openxmlformats.org/officeDocument/2006/relationships/slideLayout" Target="../slideLayouts/slideLayout871.xml"/><Relationship Id="rId493" Type="http://schemas.openxmlformats.org/officeDocument/2006/relationships/slideLayout" Target="../slideLayouts/slideLayout913.xml"/><Relationship Id="rId507" Type="http://schemas.openxmlformats.org/officeDocument/2006/relationships/theme" Target="../theme/theme3.xml"/><Relationship Id="rId50" Type="http://schemas.openxmlformats.org/officeDocument/2006/relationships/slideLayout" Target="../slideLayouts/slideLayout470.xml"/><Relationship Id="rId104" Type="http://schemas.openxmlformats.org/officeDocument/2006/relationships/slideLayout" Target="../slideLayouts/slideLayout524.xml"/><Relationship Id="rId146" Type="http://schemas.openxmlformats.org/officeDocument/2006/relationships/slideLayout" Target="../slideLayouts/slideLayout566.xml"/><Relationship Id="rId188" Type="http://schemas.openxmlformats.org/officeDocument/2006/relationships/slideLayout" Target="../slideLayouts/slideLayout608.xml"/><Relationship Id="rId311" Type="http://schemas.openxmlformats.org/officeDocument/2006/relationships/slideLayout" Target="../slideLayouts/slideLayout731.xml"/><Relationship Id="rId353" Type="http://schemas.openxmlformats.org/officeDocument/2006/relationships/slideLayout" Target="../slideLayouts/slideLayout773.xml"/><Relationship Id="rId395" Type="http://schemas.openxmlformats.org/officeDocument/2006/relationships/slideLayout" Target="../slideLayouts/slideLayout815.xml"/><Relationship Id="rId409" Type="http://schemas.openxmlformats.org/officeDocument/2006/relationships/slideLayout" Target="../slideLayouts/slideLayout829.xml"/><Relationship Id="rId92" Type="http://schemas.openxmlformats.org/officeDocument/2006/relationships/slideLayout" Target="../slideLayouts/slideLayout512.xml"/><Relationship Id="rId213" Type="http://schemas.openxmlformats.org/officeDocument/2006/relationships/slideLayout" Target="../slideLayouts/slideLayout633.xml"/><Relationship Id="rId420" Type="http://schemas.openxmlformats.org/officeDocument/2006/relationships/slideLayout" Target="../slideLayouts/slideLayout840.xml"/><Relationship Id="rId255" Type="http://schemas.openxmlformats.org/officeDocument/2006/relationships/slideLayout" Target="../slideLayouts/slideLayout675.xml"/><Relationship Id="rId297" Type="http://schemas.openxmlformats.org/officeDocument/2006/relationships/slideLayout" Target="../slideLayouts/slideLayout717.xml"/><Relationship Id="rId462" Type="http://schemas.openxmlformats.org/officeDocument/2006/relationships/slideLayout" Target="../slideLayouts/slideLayout882.xml"/><Relationship Id="rId115" Type="http://schemas.openxmlformats.org/officeDocument/2006/relationships/slideLayout" Target="../slideLayouts/slideLayout535.xml"/><Relationship Id="rId157" Type="http://schemas.openxmlformats.org/officeDocument/2006/relationships/slideLayout" Target="../slideLayouts/slideLayout577.xml"/><Relationship Id="rId322" Type="http://schemas.openxmlformats.org/officeDocument/2006/relationships/slideLayout" Target="../slideLayouts/slideLayout742.xml"/><Relationship Id="rId364" Type="http://schemas.openxmlformats.org/officeDocument/2006/relationships/slideLayout" Target="../slideLayouts/slideLayout784.xml"/><Relationship Id="rId61" Type="http://schemas.openxmlformats.org/officeDocument/2006/relationships/slideLayout" Target="../slideLayouts/slideLayout481.xml"/><Relationship Id="rId199" Type="http://schemas.openxmlformats.org/officeDocument/2006/relationships/slideLayout" Target="../slideLayouts/slideLayout619.xml"/><Relationship Id="rId19" Type="http://schemas.openxmlformats.org/officeDocument/2006/relationships/slideLayout" Target="../slideLayouts/slideLayout439.xml"/><Relationship Id="rId224" Type="http://schemas.openxmlformats.org/officeDocument/2006/relationships/slideLayout" Target="../slideLayouts/slideLayout644.xml"/><Relationship Id="rId266" Type="http://schemas.openxmlformats.org/officeDocument/2006/relationships/slideLayout" Target="../slideLayouts/slideLayout686.xml"/><Relationship Id="rId431" Type="http://schemas.openxmlformats.org/officeDocument/2006/relationships/slideLayout" Target="../slideLayouts/slideLayout851.xml"/><Relationship Id="rId473" Type="http://schemas.openxmlformats.org/officeDocument/2006/relationships/slideLayout" Target="../slideLayouts/slideLayout893.xml"/><Relationship Id="rId30" Type="http://schemas.openxmlformats.org/officeDocument/2006/relationships/slideLayout" Target="../slideLayouts/slideLayout450.xml"/><Relationship Id="rId126" Type="http://schemas.openxmlformats.org/officeDocument/2006/relationships/slideLayout" Target="../slideLayouts/slideLayout546.xml"/><Relationship Id="rId168" Type="http://schemas.openxmlformats.org/officeDocument/2006/relationships/slideLayout" Target="../slideLayouts/slideLayout588.xml"/><Relationship Id="rId333" Type="http://schemas.openxmlformats.org/officeDocument/2006/relationships/slideLayout" Target="../slideLayouts/slideLayout753.xml"/><Relationship Id="rId72" Type="http://schemas.openxmlformats.org/officeDocument/2006/relationships/slideLayout" Target="../slideLayouts/slideLayout492.xml"/><Relationship Id="rId375" Type="http://schemas.openxmlformats.org/officeDocument/2006/relationships/slideLayout" Target="../slideLayouts/slideLayout795.xml"/><Relationship Id="rId3" Type="http://schemas.openxmlformats.org/officeDocument/2006/relationships/slideLayout" Target="../slideLayouts/slideLayout423.xml"/><Relationship Id="rId235" Type="http://schemas.openxmlformats.org/officeDocument/2006/relationships/slideLayout" Target="../slideLayouts/slideLayout655.xml"/><Relationship Id="rId277" Type="http://schemas.openxmlformats.org/officeDocument/2006/relationships/slideLayout" Target="../slideLayouts/slideLayout697.xml"/><Relationship Id="rId400" Type="http://schemas.openxmlformats.org/officeDocument/2006/relationships/slideLayout" Target="../slideLayouts/slideLayout820.xml"/><Relationship Id="rId442" Type="http://schemas.openxmlformats.org/officeDocument/2006/relationships/slideLayout" Target="../slideLayouts/slideLayout862.xml"/><Relationship Id="rId484" Type="http://schemas.openxmlformats.org/officeDocument/2006/relationships/slideLayout" Target="../slideLayouts/slideLayout904.xml"/><Relationship Id="rId137" Type="http://schemas.openxmlformats.org/officeDocument/2006/relationships/slideLayout" Target="../slideLayouts/slideLayout557.xml"/><Relationship Id="rId302" Type="http://schemas.openxmlformats.org/officeDocument/2006/relationships/slideLayout" Target="../slideLayouts/slideLayout722.xml"/><Relationship Id="rId344" Type="http://schemas.openxmlformats.org/officeDocument/2006/relationships/slideLayout" Target="../slideLayouts/slideLayout764.xml"/><Relationship Id="rId41" Type="http://schemas.openxmlformats.org/officeDocument/2006/relationships/slideLayout" Target="../slideLayouts/slideLayout461.xml"/><Relationship Id="rId83" Type="http://schemas.openxmlformats.org/officeDocument/2006/relationships/slideLayout" Target="../slideLayouts/slideLayout503.xml"/><Relationship Id="rId179" Type="http://schemas.openxmlformats.org/officeDocument/2006/relationships/slideLayout" Target="../slideLayouts/slideLayout599.xml"/><Relationship Id="rId386" Type="http://schemas.openxmlformats.org/officeDocument/2006/relationships/slideLayout" Target="../slideLayouts/slideLayout806.xml"/><Relationship Id="rId190" Type="http://schemas.openxmlformats.org/officeDocument/2006/relationships/slideLayout" Target="../slideLayouts/slideLayout610.xml"/><Relationship Id="rId204" Type="http://schemas.openxmlformats.org/officeDocument/2006/relationships/slideLayout" Target="../slideLayouts/slideLayout624.xml"/><Relationship Id="rId246" Type="http://schemas.openxmlformats.org/officeDocument/2006/relationships/slideLayout" Target="../slideLayouts/slideLayout666.xml"/><Relationship Id="rId288" Type="http://schemas.openxmlformats.org/officeDocument/2006/relationships/slideLayout" Target="../slideLayouts/slideLayout708.xml"/><Relationship Id="rId411" Type="http://schemas.openxmlformats.org/officeDocument/2006/relationships/slideLayout" Target="../slideLayouts/slideLayout831.xml"/><Relationship Id="rId453" Type="http://schemas.openxmlformats.org/officeDocument/2006/relationships/slideLayout" Target="../slideLayouts/slideLayout873.xml"/><Relationship Id="rId106" Type="http://schemas.openxmlformats.org/officeDocument/2006/relationships/slideLayout" Target="../slideLayouts/slideLayout526.xml"/><Relationship Id="rId313" Type="http://schemas.openxmlformats.org/officeDocument/2006/relationships/slideLayout" Target="../slideLayouts/slideLayout733.xml"/><Relationship Id="rId495" Type="http://schemas.openxmlformats.org/officeDocument/2006/relationships/slideLayout" Target="../slideLayouts/slideLayout915.xml"/><Relationship Id="rId10" Type="http://schemas.openxmlformats.org/officeDocument/2006/relationships/slideLayout" Target="../slideLayouts/slideLayout430.xml"/><Relationship Id="rId52" Type="http://schemas.openxmlformats.org/officeDocument/2006/relationships/slideLayout" Target="../slideLayouts/slideLayout472.xml"/><Relationship Id="rId94" Type="http://schemas.openxmlformats.org/officeDocument/2006/relationships/slideLayout" Target="../slideLayouts/slideLayout514.xml"/><Relationship Id="rId148" Type="http://schemas.openxmlformats.org/officeDocument/2006/relationships/slideLayout" Target="../slideLayouts/slideLayout568.xml"/><Relationship Id="rId355" Type="http://schemas.openxmlformats.org/officeDocument/2006/relationships/slideLayout" Target="../slideLayouts/slideLayout775.xml"/><Relationship Id="rId397" Type="http://schemas.openxmlformats.org/officeDocument/2006/relationships/slideLayout" Target="../slideLayouts/slideLayout817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43.xml"/><Relationship Id="rId21" Type="http://schemas.openxmlformats.org/officeDocument/2006/relationships/slideLayout" Target="../slideLayouts/slideLayout947.xml"/><Relationship Id="rId42" Type="http://schemas.openxmlformats.org/officeDocument/2006/relationships/slideLayout" Target="../slideLayouts/slideLayout968.xml"/><Relationship Id="rId63" Type="http://schemas.openxmlformats.org/officeDocument/2006/relationships/slideLayout" Target="../slideLayouts/slideLayout989.xml"/><Relationship Id="rId84" Type="http://schemas.openxmlformats.org/officeDocument/2006/relationships/slideLayout" Target="../slideLayouts/slideLayout1010.xml"/><Relationship Id="rId138" Type="http://schemas.openxmlformats.org/officeDocument/2006/relationships/slideLayout" Target="../slideLayouts/slideLayout1064.xml"/><Relationship Id="rId159" Type="http://schemas.openxmlformats.org/officeDocument/2006/relationships/slideLayout" Target="../slideLayouts/slideLayout1085.xml"/><Relationship Id="rId170" Type="http://schemas.openxmlformats.org/officeDocument/2006/relationships/slideLayout" Target="../slideLayouts/slideLayout1096.xml"/><Relationship Id="rId191" Type="http://schemas.openxmlformats.org/officeDocument/2006/relationships/slideLayout" Target="../slideLayouts/slideLayout1117.xml"/><Relationship Id="rId205" Type="http://schemas.openxmlformats.org/officeDocument/2006/relationships/slideLayout" Target="../slideLayouts/slideLayout1131.xml"/><Relationship Id="rId226" Type="http://schemas.openxmlformats.org/officeDocument/2006/relationships/slideLayout" Target="../slideLayouts/slideLayout1152.xml"/><Relationship Id="rId107" Type="http://schemas.openxmlformats.org/officeDocument/2006/relationships/slideLayout" Target="../slideLayouts/slideLayout1033.xml"/><Relationship Id="rId11" Type="http://schemas.openxmlformats.org/officeDocument/2006/relationships/slideLayout" Target="../slideLayouts/slideLayout937.xml"/><Relationship Id="rId32" Type="http://schemas.openxmlformats.org/officeDocument/2006/relationships/slideLayout" Target="../slideLayouts/slideLayout958.xml"/><Relationship Id="rId53" Type="http://schemas.openxmlformats.org/officeDocument/2006/relationships/slideLayout" Target="../slideLayouts/slideLayout979.xml"/><Relationship Id="rId74" Type="http://schemas.openxmlformats.org/officeDocument/2006/relationships/slideLayout" Target="../slideLayouts/slideLayout1000.xml"/><Relationship Id="rId128" Type="http://schemas.openxmlformats.org/officeDocument/2006/relationships/slideLayout" Target="../slideLayouts/slideLayout1054.xml"/><Relationship Id="rId149" Type="http://schemas.openxmlformats.org/officeDocument/2006/relationships/slideLayout" Target="../slideLayouts/slideLayout1075.xml"/><Relationship Id="rId5" Type="http://schemas.openxmlformats.org/officeDocument/2006/relationships/slideLayout" Target="../slideLayouts/slideLayout931.xml"/><Relationship Id="rId95" Type="http://schemas.openxmlformats.org/officeDocument/2006/relationships/slideLayout" Target="../slideLayouts/slideLayout1021.xml"/><Relationship Id="rId160" Type="http://schemas.openxmlformats.org/officeDocument/2006/relationships/slideLayout" Target="../slideLayouts/slideLayout1086.xml"/><Relationship Id="rId181" Type="http://schemas.openxmlformats.org/officeDocument/2006/relationships/slideLayout" Target="../slideLayouts/slideLayout1107.xml"/><Relationship Id="rId216" Type="http://schemas.openxmlformats.org/officeDocument/2006/relationships/slideLayout" Target="../slideLayouts/slideLayout1142.xml"/><Relationship Id="rId22" Type="http://schemas.openxmlformats.org/officeDocument/2006/relationships/slideLayout" Target="../slideLayouts/slideLayout948.xml"/><Relationship Id="rId43" Type="http://schemas.openxmlformats.org/officeDocument/2006/relationships/slideLayout" Target="../slideLayouts/slideLayout969.xml"/><Relationship Id="rId64" Type="http://schemas.openxmlformats.org/officeDocument/2006/relationships/slideLayout" Target="../slideLayouts/slideLayout990.xml"/><Relationship Id="rId118" Type="http://schemas.openxmlformats.org/officeDocument/2006/relationships/slideLayout" Target="../slideLayouts/slideLayout1044.xml"/><Relationship Id="rId139" Type="http://schemas.openxmlformats.org/officeDocument/2006/relationships/slideLayout" Target="../slideLayouts/slideLayout1065.xml"/><Relationship Id="rId85" Type="http://schemas.openxmlformats.org/officeDocument/2006/relationships/slideLayout" Target="../slideLayouts/slideLayout1011.xml"/><Relationship Id="rId150" Type="http://schemas.openxmlformats.org/officeDocument/2006/relationships/slideLayout" Target="../slideLayouts/slideLayout1076.xml"/><Relationship Id="rId171" Type="http://schemas.openxmlformats.org/officeDocument/2006/relationships/slideLayout" Target="../slideLayouts/slideLayout1097.xml"/><Relationship Id="rId192" Type="http://schemas.openxmlformats.org/officeDocument/2006/relationships/slideLayout" Target="../slideLayouts/slideLayout1118.xml"/><Relationship Id="rId206" Type="http://schemas.openxmlformats.org/officeDocument/2006/relationships/slideLayout" Target="../slideLayouts/slideLayout1132.xml"/><Relationship Id="rId227" Type="http://schemas.openxmlformats.org/officeDocument/2006/relationships/slideLayout" Target="../slideLayouts/slideLayout1153.xml"/><Relationship Id="rId12" Type="http://schemas.openxmlformats.org/officeDocument/2006/relationships/slideLayout" Target="../slideLayouts/slideLayout938.xml"/><Relationship Id="rId33" Type="http://schemas.openxmlformats.org/officeDocument/2006/relationships/slideLayout" Target="../slideLayouts/slideLayout959.xml"/><Relationship Id="rId108" Type="http://schemas.openxmlformats.org/officeDocument/2006/relationships/slideLayout" Target="../slideLayouts/slideLayout1034.xml"/><Relationship Id="rId129" Type="http://schemas.openxmlformats.org/officeDocument/2006/relationships/slideLayout" Target="../slideLayouts/slideLayout1055.xml"/><Relationship Id="rId54" Type="http://schemas.openxmlformats.org/officeDocument/2006/relationships/slideLayout" Target="../slideLayouts/slideLayout980.xml"/><Relationship Id="rId75" Type="http://schemas.openxmlformats.org/officeDocument/2006/relationships/slideLayout" Target="../slideLayouts/slideLayout1001.xml"/><Relationship Id="rId96" Type="http://schemas.openxmlformats.org/officeDocument/2006/relationships/slideLayout" Target="../slideLayouts/slideLayout1022.xml"/><Relationship Id="rId140" Type="http://schemas.openxmlformats.org/officeDocument/2006/relationships/slideLayout" Target="../slideLayouts/slideLayout1066.xml"/><Relationship Id="rId161" Type="http://schemas.openxmlformats.org/officeDocument/2006/relationships/slideLayout" Target="../slideLayouts/slideLayout1087.xml"/><Relationship Id="rId182" Type="http://schemas.openxmlformats.org/officeDocument/2006/relationships/slideLayout" Target="../slideLayouts/slideLayout1108.xml"/><Relationship Id="rId217" Type="http://schemas.openxmlformats.org/officeDocument/2006/relationships/slideLayout" Target="../slideLayouts/slideLayout1143.xml"/><Relationship Id="rId6" Type="http://schemas.openxmlformats.org/officeDocument/2006/relationships/slideLayout" Target="../slideLayouts/slideLayout932.xml"/><Relationship Id="rId23" Type="http://schemas.openxmlformats.org/officeDocument/2006/relationships/slideLayout" Target="../slideLayouts/slideLayout949.xml"/><Relationship Id="rId119" Type="http://schemas.openxmlformats.org/officeDocument/2006/relationships/slideLayout" Target="../slideLayouts/slideLayout1045.xml"/><Relationship Id="rId44" Type="http://schemas.openxmlformats.org/officeDocument/2006/relationships/slideLayout" Target="../slideLayouts/slideLayout970.xml"/><Relationship Id="rId65" Type="http://schemas.openxmlformats.org/officeDocument/2006/relationships/slideLayout" Target="../slideLayouts/slideLayout991.xml"/><Relationship Id="rId86" Type="http://schemas.openxmlformats.org/officeDocument/2006/relationships/slideLayout" Target="../slideLayouts/slideLayout1012.xml"/><Relationship Id="rId130" Type="http://schemas.openxmlformats.org/officeDocument/2006/relationships/slideLayout" Target="../slideLayouts/slideLayout1056.xml"/><Relationship Id="rId151" Type="http://schemas.openxmlformats.org/officeDocument/2006/relationships/slideLayout" Target="../slideLayouts/slideLayout1077.xml"/><Relationship Id="rId172" Type="http://schemas.openxmlformats.org/officeDocument/2006/relationships/slideLayout" Target="../slideLayouts/slideLayout1098.xml"/><Relationship Id="rId193" Type="http://schemas.openxmlformats.org/officeDocument/2006/relationships/slideLayout" Target="../slideLayouts/slideLayout1119.xml"/><Relationship Id="rId207" Type="http://schemas.openxmlformats.org/officeDocument/2006/relationships/slideLayout" Target="../slideLayouts/slideLayout1133.xml"/><Relationship Id="rId228" Type="http://schemas.openxmlformats.org/officeDocument/2006/relationships/slideLayout" Target="../slideLayouts/slideLayout1154.xml"/><Relationship Id="rId13" Type="http://schemas.openxmlformats.org/officeDocument/2006/relationships/slideLayout" Target="../slideLayouts/slideLayout939.xml"/><Relationship Id="rId109" Type="http://schemas.openxmlformats.org/officeDocument/2006/relationships/slideLayout" Target="../slideLayouts/slideLayout1035.xml"/><Relationship Id="rId34" Type="http://schemas.openxmlformats.org/officeDocument/2006/relationships/slideLayout" Target="../slideLayouts/slideLayout960.xml"/><Relationship Id="rId55" Type="http://schemas.openxmlformats.org/officeDocument/2006/relationships/slideLayout" Target="../slideLayouts/slideLayout981.xml"/><Relationship Id="rId76" Type="http://schemas.openxmlformats.org/officeDocument/2006/relationships/slideLayout" Target="../slideLayouts/slideLayout1002.xml"/><Relationship Id="rId97" Type="http://schemas.openxmlformats.org/officeDocument/2006/relationships/slideLayout" Target="../slideLayouts/slideLayout1023.xml"/><Relationship Id="rId120" Type="http://schemas.openxmlformats.org/officeDocument/2006/relationships/slideLayout" Target="../slideLayouts/slideLayout1046.xml"/><Relationship Id="rId141" Type="http://schemas.openxmlformats.org/officeDocument/2006/relationships/slideLayout" Target="../slideLayouts/slideLayout1067.xml"/><Relationship Id="rId7" Type="http://schemas.openxmlformats.org/officeDocument/2006/relationships/slideLayout" Target="../slideLayouts/slideLayout933.xml"/><Relationship Id="rId162" Type="http://schemas.openxmlformats.org/officeDocument/2006/relationships/slideLayout" Target="../slideLayouts/slideLayout1088.xml"/><Relationship Id="rId183" Type="http://schemas.openxmlformats.org/officeDocument/2006/relationships/slideLayout" Target="../slideLayouts/slideLayout1109.xml"/><Relationship Id="rId218" Type="http://schemas.openxmlformats.org/officeDocument/2006/relationships/slideLayout" Target="../slideLayouts/slideLayout1144.xml"/><Relationship Id="rId24" Type="http://schemas.openxmlformats.org/officeDocument/2006/relationships/slideLayout" Target="../slideLayouts/slideLayout950.xml"/><Relationship Id="rId45" Type="http://schemas.openxmlformats.org/officeDocument/2006/relationships/slideLayout" Target="../slideLayouts/slideLayout971.xml"/><Relationship Id="rId66" Type="http://schemas.openxmlformats.org/officeDocument/2006/relationships/slideLayout" Target="../slideLayouts/slideLayout992.xml"/><Relationship Id="rId87" Type="http://schemas.openxmlformats.org/officeDocument/2006/relationships/slideLayout" Target="../slideLayouts/slideLayout1013.xml"/><Relationship Id="rId110" Type="http://schemas.openxmlformats.org/officeDocument/2006/relationships/slideLayout" Target="../slideLayouts/slideLayout1036.xml"/><Relationship Id="rId131" Type="http://schemas.openxmlformats.org/officeDocument/2006/relationships/slideLayout" Target="../slideLayouts/slideLayout1057.xml"/><Relationship Id="rId152" Type="http://schemas.openxmlformats.org/officeDocument/2006/relationships/slideLayout" Target="../slideLayouts/slideLayout1078.xml"/><Relationship Id="rId173" Type="http://schemas.openxmlformats.org/officeDocument/2006/relationships/slideLayout" Target="../slideLayouts/slideLayout1099.xml"/><Relationship Id="rId194" Type="http://schemas.openxmlformats.org/officeDocument/2006/relationships/slideLayout" Target="../slideLayouts/slideLayout1120.xml"/><Relationship Id="rId208" Type="http://schemas.openxmlformats.org/officeDocument/2006/relationships/slideLayout" Target="../slideLayouts/slideLayout1134.xml"/><Relationship Id="rId229" Type="http://schemas.openxmlformats.org/officeDocument/2006/relationships/slideLayout" Target="../slideLayouts/slideLayout1155.xml"/><Relationship Id="rId14" Type="http://schemas.openxmlformats.org/officeDocument/2006/relationships/slideLayout" Target="../slideLayouts/slideLayout940.xml"/><Relationship Id="rId35" Type="http://schemas.openxmlformats.org/officeDocument/2006/relationships/slideLayout" Target="../slideLayouts/slideLayout961.xml"/><Relationship Id="rId56" Type="http://schemas.openxmlformats.org/officeDocument/2006/relationships/slideLayout" Target="../slideLayouts/slideLayout982.xml"/><Relationship Id="rId77" Type="http://schemas.openxmlformats.org/officeDocument/2006/relationships/slideLayout" Target="../slideLayouts/slideLayout1003.xml"/><Relationship Id="rId100" Type="http://schemas.openxmlformats.org/officeDocument/2006/relationships/slideLayout" Target="../slideLayouts/slideLayout1026.xml"/><Relationship Id="rId8" Type="http://schemas.openxmlformats.org/officeDocument/2006/relationships/slideLayout" Target="../slideLayouts/slideLayout934.xml"/><Relationship Id="rId98" Type="http://schemas.openxmlformats.org/officeDocument/2006/relationships/slideLayout" Target="../slideLayouts/slideLayout1024.xml"/><Relationship Id="rId121" Type="http://schemas.openxmlformats.org/officeDocument/2006/relationships/slideLayout" Target="../slideLayouts/slideLayout1047.xml"/><Relationship Id="rId142" Type="http://schemas.openxmlformats.org/officeDocument/2006/relationships/slideLayout" Target="../slideLayouts/slideLayout1068.xml"/><Relationship Id="rId163" Type="http://schemas.openxmlformats.org/officeDocument/2006/relationships/slideLayout" Target="../slideLayouts/slideLayout1089.xml"/><Relationship Id="rId184" Type="http://schemas.openxmlformats.org/officeDocument/2006/relationships/slideLayout" Target="../slideLayouts/slideLayout1110.xml"/><Relationship Id="rId219" Type="http://schemas.openxmlformats.org/officeDocument/2006/relationships/slideLayout" Target="../slideLayouts/slideLayout1145.xml"/><Relationship Id="rId230" Type="http://schemas.openxmlformats.org/officeDocument/2006/relationships/slideLayout" Target="../slideLayouts/slideLayout1156.xml"/><Relationship Id="rId25" Type="http://schemas.openxmlformats.org/officeDocument/2006/relationships/slideLayout" Target="../slideLayouts/slideLayout951.xml"/><Relationship Id="rId46" Type="http://schemas.openxmlformats.org/officeDocument/2006/relationships/slideLayout" Target="../slideLayouts/slideLayout972.xml"/><Relationship Id="rId67" Type="http://schemas.openxmlformats.org/officeDocument/2006/relationships/slideLayout" Target="../slideLayouts/slideLayout993.xml"/><Relationship Id="rId116" Type="http://schemas.openxmlformats.org/officeDocument/2006/relationships/slideLayout" Target="../slideLayouts/slideLayout1042.xml"/><Relationship Id="rId137" Type="http://schemas.openxmlformats.org/officeDocument/2006/relationships/slideLayout" Target="../slideLayouts/slideLayout1063.xml"/><Relationship Id="rId158" Type="http://schemas.openxmlformats.org/officeDocument/2006/relationships/slideLayout" Target="../slideLayouts/slideLayout1084.xml"/><Relationship Id="rId20" Type="http://schemas.openxmlformats.org/officeDocument/2006/relationships/slideLayout" Target="../slideLayouts/slideLayout946.xml"/><Relationship Id="rId41" Type="http://schemas.openxmlformats.org/officeDocument/2006/relationships/slideLayout" Target="../slideLayouts/slideLayout967.xml"/><Relationship Id="rId62" Type="http://schemas.openxmlformats.org/officeDocument/2006/relationships/slideLayout" Target="../slideLayouts/slideLayout988.xml"/><Relationship Id="rId83" Type="http://schemas.openxmlformats.org/officeDocument/2006/relationships/slideLayout" Target="../slideLayouts/slideLayout1009.xml"/><Relationship Id="rId88" Type="http://schemas.openxmlformats.org/officeDocument/2006/relationships/slideLayout" Target="../slideLayouts/slideLayout1014.xml"/><Relationship Id="rId111" Type="http://schemas.openxmlformats.org/officeDocument/2006/relationships/slideLayout" Target="../slideLayouts/slideLayout1037.xml"/><Relationship Id="rId132" Type="http://schemas.openxmlformats.org/officeDocument/2006/relationships/slideLayout" Target="../slideLayouts/slideLayout1058.xml"/><Relationship Id="rId153" Type="http://schemas.openxmlformats.org/officeDocument/2006/relationships/slideLayout" Target="../slideLayouts/slideLayout1079.xml"/><Relationship Id="rId174" Type="http://schemas.openxmlformats.org/officeDocument/2006/relationships/slideLayout" Target="../slideLayouts/slideLayout1100.xml"/><Relationship Id="rId179" Type="http://schemas.openxmlformats.org/officeDocument/2006/relationships/slideLayout" Target="../slideLayouts/slideLayout1105.xml"/><Relationship Id="rId195" Type="http://schemas.openxmlformats.org/officeDocument/2006/relationships/slideLayout" Target="../slideLayouts/slideLayout1121.xml"/><Relationship Id="rId209" Type="http://schemas.openxmlformats.org/officeDocument/2006/relationships/slideLayout" Target="../slideLayouts/slideLayout1135.xml"/><Relationship Id="rId190" Type="http://schemas.openxmlformats.org/officeDocument/2006/relationships/slideLayout" Target="../slideLayouts/slideLayout1116.xml"/><Relationship Id="rId204" Type="http://schemas.openxmlformats.org/officeDocument/2006/relationships/slideLayout" Target="../slideLayouts/slideLayout1130.xml"/><Relationship Id="rId220" Type="http://schemas.openxmlformats.org/officeDocument/2006/relationships/slideLayout" Target="../slideLayouts/slideLayout1146.xml"/><Relationship Id="rId225" Type="http://schemas.openxmlformats.org/officeDocument/2006/relationships/slideLayout" Target="../slideLayouts/slideLayout1151.xml"/><Relationship Id="rId15" Type="http://schemas.openxmlformats.org/officeDocument/2006/relationships/slideLayout" Target="../slideLayouts/slideLayout941.xml"/><Relationship Id="rId36" Type="http://schemas.openxmlformats.org/officeDocument/2006/relationships/slideLayout" Target="../slideLayouts/slideLayout962.xml"/><Relationship Id="rId57" Type="http://schemas.openxmlformats.org/officeDocument/2006/relationships/slideLayout" Target="../slideLayouts/slideLayout983.xml"/><Relationship Id="rId106" Type="http://schemas.openxmlformats.org/officeDocument/2006/relationships/slideLayout" Target="../slideLayouts/slideLayout1032.xml"/><Relationship Id="rId127" Type="http://schemas.openxmlformats.org/officeDocument/2006/relationships/slideLayout" Target="../slideLayouts/slideLayout1053.xml"/><Relationship Id="rId10" Type="http://schemas.openxmlformats.org/officeDocument/2006/relationships/slideLayout" Target="../slideLayouts/slideLayout936.xml"/><Relationship Id="rId31" Type="http://schemas.openxmlformats.org/officeDocument/2006/relationships/slideLayout" Target="../slideLayouts/slideLayout957.xml"/><Relationship Id="rId52" Type="http://schemas.openxmlformats.org/officeDocument/2006/relationships/slideLayout" Target="../slideLayouts/slideLayout978.xml"/><Relationship Id="rId73" Type="http://schemas.openxmlformats.org/officeDocument/2006/relationships/slideLayout" Target="../slideLayouts/slideLayout999.xml"/><Relationship Id="rId78" Type="http://schemas.openxmlformats.org/officeDocument/2006/relationships/slideLayout" Target="../slideLayouts/slideLayout1004.xml"/><Relationship Id="rId94" Type="http://schemas.openxmlformats.org/officeDocument/2006/relationships/slideLayout" Target="../slideLayouts/slideLayout1020.xml"/><Relationship Id="rId99" Type="http://schemas.openxmlformats.org/officeDocument/2006/relationships/slideLayout" Target="../slideLayouts/slideLayout1025.xml"/><Relationship Id="rId101" Type="http://schemas.openxmlformats.org/officeDocument/2006/relationships/slideLayout" Target="../slideLayouts/slideLayout1027.xml"/><Relationship Id="rId122" Type="http://schemas.openxmlformats.org/officeDocument/2006/relationships/slideLayout" Target="../slideLayouts/slideLayout1048.xml"/><Relationship Id="rId143" Type="http://schemas.openxmlformats.org/officeDocument/2006/relationships/slideLayout" Target="../slideLayouts/slideLayout1069.xml"/><Relationship Id="rId148" Type="http://schemas.openxmlformats.org/officeDocument/2006/relationships/slideLayout" Target="../slideLayouts/slideLayout1074.xml"/><Relationship Id="rId164" Type="http://schemas.openxmlformats.org/officeDocument/2006/relationships/slideLayout" Target="../slideLayouts/slideLayout1090.xml"/><Relationship Id="rId169" Type="http://schemas.openxmlformats.org/officeDocument/2006/relationships/slideLayout" Target="../slideLayouts/slideLayout1095.xml"/><Relationship Id="rId185" Type="http://schemas.openxmlformats.org/officeDocument/2006/relationships/slideLayout" Target="../slideLayouts/slideLayout1111.xml"/><Relationship Id="rId4" Type="http://schemas.openxmlformats.org/officeDocument/2006/relationships/slideLayout" Target="../slideLayouts/slideLayout930.xml"/><Relationship Id="rId9" Type="http://schemas.openxmlformats.org/officeDocument/2006/relationships/slideLayout" Target="../slideLayouts/slideLayout935.xml"/><Relationship Id="rId180" Type="http://schemas.openxmlformats.org/officeDocument/2006/relationships/slideLayout" Target="../slideLayouts/slideLayout1106.xml"/><Relationship Id="rId210" Type="http://schemas.openxmlformats.org/officeDocument/2006/relationships/slideLayout" Target="../slideLayouts/slideLayout1136.xml"/><Relationship Id="rId215" Type="http://schemas.openxmlformats.org/officeDocument/2006/relationships/slideLayout" Target="../slideLayouts/slideLayout1141.xml"/><Relationship Id="rId26" Type="http://schemas.openxmlformats.org/officeDocument/2006/relationships/slideLayout" Target="../slideLayouts/slideLayout952.xml"/><Relationship Id="rId231" Type="http://schemas.openxmlformats.org/officeDocument/2006/relationships/slideLayout" Target="../slideLayouts/slideLayout1157.xml"/><Relationship Id="rId47" Type="http://schemas.openxmlformats.org/officeDocument/2006/relationships/slideLayout" Target="../slideLayouts/slideLayout973.xml"/><Relationship Id="rId68" Type="http://schemas.openxmlformats.org/officeDocument/2006/relationships/slideLayout" Target="../slideLayouts/slideLayout994.xml"/><Relationship Id="rId89" Type="http://schemas.openxmlformats.org/officeDocument/2006/relationships/slideLayout" Target="../slideLayouts/slideLayout1015.xml"/><Relationship Id="rId112" Type="http://schemas.openxmlformats.org/officeDocument/2006/relationships/slideLayout" Target="../slideLayouts/slideLayout1038.xml"/><Relationship Id="rId133" Type="http://schemas.openxmlformats.org/officeDocument/2006/relationships/slideLayout" Target="../slideLayouts/slideLayout1059.xml"/><Relationship Id="rId154" Type="http://schemas.openxmlformats.org/officeDocument/2006/relationships/slideLayout" Target="../slideLayouts/slideLayout1080.xml"/><Relationship Id="rId175" Type="http://schemas.openxmlformats.org/officeDocument/2006/relationships/slideLayout" Target="../slideLayouts/slideLayout1101.xml"/><Relationship Id="rId196" Type="http://schemas.openxmlformats.org/officeDocument/2006/relationships/slideLayout" Target="../slideLayouts/slideLayout1122.xml"/><Relationship Id="rId200" Type="http://schemas.openxmlformats.org/officeDocument/2006/relationships/slideLayout" Target="../slideLayouts/slideLayout1126.xml"/><Relationship Id="rId16" Type="http://schemas.openxmlformats.org/officeDocument/2006/relationships/slideLayout" Target="../slideLayouts/slideLayout942.xml"/><Relationship Id="rId221" Type="http://schemas.openxmlformats.org/officeDocument/2006/relationships/slideLayout" Target="../slideLayouts/slideLayout1147.xml"/><Relationship Id="rId37" Type="http://schemas.openxmlformats.org/officeDocument/2006/relationships/slideLayout" Target="../slideLayouts/slideLayout963.xml"/><Relationship Id="rId58" Type="http://schemas.openxmlformats.org/officeDocument/2006/relationships/slideLayout" Target="../slideLayouts/slideLayout984.xml"/><Relationship Id="rId79" Type="http://schemas.openxmlformats.org/officeDocument/2006/relationships/slideLayout" Target="../slideLayouts/slideLayout1005.xml"/><Relationship Id="rId102" Type="http://schemas.openxmlformats.org/officeDocument/2006/relationships/slideLayout" Target="../slideLayouts/slideLayout1028.xml"/><Relationship Id="rId123" Type="http://schemas.openxmlformats.org/officeDocument/2006/relationships/slideLayout" Target="../slideLayouts/slideLayout1049.xml"/><Relationship Id="rId144" Type="http://schemas.openxmlformats.org/officeDocument/2006/relationships/slideLayout" Target="../slideLayouts/slideLayout1070.xml"/><Relationship Id="rId90" Type="http://schemas.openxmlformats.org/officeDocument/2006/relationships/slideLayout" Target="../slideLayouts/slideLayout1016.xml"/><Relationship Id="rId165" Type="http://schemas.openxmlformats.org/officeDocument/2006/relationships/slideLayout" Target="../slideLayouts/slideLayout1091.xml"/><Relationship Id="rId186" Type="http://schemas.openxmlformats.org/officeDocument/2006/relationships/slideLayout" Target="../slideLayouts/slideLayout1112.xml"/><Relationship Id="rId211" Type="http://schemas.openxmlformats.org/officeDocument/2006/relationships/slideLayout" Target="../slideLayouts/slideLayout1137.xml"/><Relationship Id="rId232" Type="http://schemas.openxmlformats.org/officeDocument/2006/relationships/theme" Target="../theme/theme4.xml"/><Relationship Id="rId27" Type="http://schemas.openxmlformats.org/officeDocument/2006/relationships/slideLayout" Target="../slideLayouts/slideLayout953.xml"/><Relationship Id="rId48" Type="http://schemas.openxmlformats.org/officeDocument/2006/relationships/slideLayout" Target="../slideLayouts/slideLayout974.xml"/><Relationship Id="rId69" Type="http://schemas.openxmlformats.org/officeDocument/2006/relationships/slideLayout" Target="../slideLayouts/slideLayout995.xml"/><Relationship Id="rId113" Type="http://schemas.openxmlformats.org/officeDocument/2006/relationships/slideLayout" Target="../slideLayouts/slideLayout1039.xml"/><Relationship Id="rId134" Type="http://schemas.openxmlformats.org/officeDocument/2006/relationships/slideLayout" Target="../slideLayouts/slideLayout1060.xml"/><Relationship Id="rId80" Type="http://schemas.openxmlformats.org/officeDocument/2006/relationships/slideLayout" Target="../slideLayouts/slideLayout1006.xml"/><Relationship Id="rId155" Type="http://schemas.openxmlformats.org/officeDocument/2006/relationships/slideLayout" Target="../slideLayouts/slideLayout1081.xml"/><Relationship Id="rId176" Type="http://schemas.openxmlformats.org/officeDocument/2006/relationships/slideLayout" Target="../slideLayouts/slideLayout1102.xml"/><Relationship Id="rId197" Type="http://schemas.openxmlformats.org/officeDocument/2006/relationships/slideLayout" Target="../slideLayouts/slideLayout1123.xml"/><Relationship Id="rId201" Type="http://schemas.openxmlformats.org/officeDocument/2006/relationships/slideLayout" Target="../slideLayouts/slideLayout1127.xml"/><Relationship Id="rId222" Type="http://schemas.openxmlformats.org/officeDocument/2006/relationships/slideLayout" Target="../slideLayouts/slideLayout1148.xml"/><Relationship Id="rId17" Type="http://schemas.openxmlformats.org/officeDocument/2006/relationships/slideLayout" Target="../slideLayouts/slideLayout943.xml"/><Relationship Id="rId38" Type="http://schemas.openxmlformats.org/officeDocument/2006/relationships/slideLayout" Target="../slideLayouts/slideLayout964.xml"/><Relationship Id="rId59" Type="http://schemas.openxmlformats.org/officeDocument/2006/relationships/slideLayout" Target="../slideLayouts/slideLayout985.xml"/><Relationship Id="rId103" Type="http://schemas.openxmlformats.org/officeDocument/2006/relationships/slideLayout" Target="../slideLayouts/slideLayout1029.xml"/><Relationship Id="rId124" Type="http://schemas.openxmlformats.org/officeDocument/2006/relationships/slideLayout" Target="../slideLayouts/slideLayout1050.xml"/><Relationship Id="rId70" Type="http://schemas.openxmlformats.org/officeDocument/2006/relationships/slideLayout" Target="../slideLayouts/slideLayout996.xml"/><Relationship Id="rId91" Type="http://schemas.openxmlformats.org/officeDocument/2006/relationships/slideLayout" Target="../slideLayouts/slideLayout1017.xml"/><Relationship Id="rId145" Type="http://schemas.openxmlformats.org/officeDocument/2006/relationships/slideLayout" Target="../slideLayouts/slideLayout1071.xml"/><Relationship Id="rId166" Type="http://schemas.openxmlformats.org/officeDocument/2006/relationships/slideLayout" Target="../slideLayouts/slideLayout1092.xml"/><Relationship Id="rId187" Type="http://schemas.openxmlformats.org/officeDocument/2006/relationships/slideLayout" Target="../slideLayouts/slideLayout1113.xml"/><Relationship Id="rId1" Type="http://schemas.openxmlformats.org/officeDocument/2006/relationships/slideLayout" Target="../slideLayouts/slideLayout927.xml"/><Relationship Id="rId212" Type="http://schemas.openxmlformats.org/officeDocument/2006/relationships/slideLayout" Target="../slideLayouts/slideLayout1138.xml"/><Relationship Id="rId28" Type="http://schemas.openxmlformats.org/officeDocument/2006/relationships/slideLayout" Target="../slideLayouts/slideLayout954.xml"/><Relationship Id="rId49" Type="http://schemas.openxmlformats.org/officeDocument/2006/relationships/slideLayout" Target="../slideLayouts/slideLayout975.xml"/><Relationship Id="rId114" Type="http://schemas.openxmlformats.org/officeDocument/2006/relationships/slideLayout" Target="../slideLayouts/slideLayout1040.xml"/><Relationship Id="rId60" Type="http://schemas.openxmlformats.org/officeDocument/2006/relationships/slideLayout" Target="../slideLayouts/slideLayout986.xml"/><Relationship Id="rId81" Type="http://schemas.openxmlformats.org/officeDocument/2006/relationships/slideLayout" Target="../slideLayouts/slideLayout1007.xml"/><Relationship Id="rId135" Type="http://schemas.openxmlformats.org/officeDocument/2006/relationships/slideLayout" Target="../slideLayouts/slideLayout1061.xml"/><Relationship Id="rId156" Type="http://schemas.openxmlformats.org/officeDocument/2006/relationships/slideLayout" Target="../slideLayouts/slideLayout1082.xml"/><Relationship Id="rId177" Type="http://schemas.openxmlformats.org/officeDocument/2006/relationships/slideLayout" Target="../slideLayouts/slideLayout1103.xml"/><Relationship Id="rId198" Type="http://schemas.openxmlformats.org/officeDocument/2006/relationships/slideLayout" Target="../slideLayouts/slideLayout1124.xml"/><Relationship Id="rId202" Type="http://schemas.openxmlformats.org/officeDocument/2006/relationships/slideLayout" Target="../slideLayouts/slideLayout1128.xml"/><Relationship Id="rId223" Type="http://schemas.openxmlformats.org/officeDocument/2006/relationships/slideLayout" Target="../slideLayouts/slideLayout1149.xml"/><Relationship Id="rId18" Type="http://schemas.openxmlformats.org/officeDocument/2006/relationships/slideLayout" Target="../slideLayouts/slideLayout944.xml"/><Relationship Id="rId39" Type="http://schemas.openxmlformats.org/officeDocument/2006/relationships/slideLayout" Target="../slideLayouts/slideLayout965.xml"/><Relationship Id="rId50" Type="http://schemas.openxmlformats.org/officeDocument/2006/relationships/slideLayout" Target="../slideLayouts/slideLayout976.xml"/><Relationship Id="rId104" Type="http://schemas.openxmlformats.org/officeDocument/2006/relationships/slideLayout" Target="../slideLayouts/slideLayout1030.xml"/><Relationship Id="rId125" Type="http://schemas.openxmlformats.org/officeDocument/2006/relationships/slideLayout" Target="../slideLayouts/slideLayout1051.xml"/><Relationship Id="rId146" Type="http://schemas.openxmlformats.org/officeDocument/2006/relationships/slideLayout" Target="../slideLayouts/slideLayout1072.xml"/><Relationship Id="rId167" Type="http://schemas.openxmlformats.org/officeDocument/2006/relationships/slideLayout" Target="../slideLayouts/slideLayout1093.xml"/><Relationship Id="rId188" Type="http://schemas.openxmlformats.org/officeDocument/2006/relationships/slideLayout" Target="../slideLayouts/slideLayout1114.xml"/><Relationship Id="rId71" Type="http://schemas.openxmlformats.org/officeDocument/2006/relationships/slideLayout" Target="../slideLayouts/slideLayout997.xml"/><Relationship Id="rId92" Type="http://schemas.openxmlformats.org/officeDocument/2006/relationships/slideLayout" Target="../slideLayouts/slideLayout1018.xml"/><Relationship Id="rId213" Type="http://schemas.openxmlformats.org/officeDocument/2006/relationships/slideLayout" Target="../slideLayouts/slideLayout1139.xml"/><Relationship Id="rId2" Type="http://schemas.openxmlformats.org/officeDocument/2006/relationships/slideLayout" Target="../slideLayouts/slideLayout928.xml"/><Relationship Id="rId29" Type="http://schemas.openxmlformats.org/officeDocument/2006/relationships/slideLayout" Target="../slideLayouts/slideLayout955.xml"/><Relationship Id="rId40" Type="http://schemas.openxmlformats.org/officeDocument/2006/relationships/slideLayout" Target="../slideLayouts/slideLayout966.xml"/><Relationship Id="rId115" Type="http://schemas.openxmlformats.org/officeDocument/2006/relationships/slideLayout" Target="../slideLayouts/slideLayout1041.xml"/><Relationship Id="rId136" Type="http://schemas.openxmlformats.org/officeDocument/2006/relationships/slideLayout" Target="../slideLayouts/slideLayout1062.xml"/><Relationship Id="rId157" Type="http://schemas.openxmlformats.org/officeDocument/2006/relationships/slideLayout" Target="../slideLayouts/slideLayout1083.xml"/><Relationship Id="rId178" Type="http://schemas.openxmlformats.org/officeDocument/2006/relationships/slideLayout" Target="../slideLayouts/slideLayout1104.xml"/><Relationship Id="rId61" Type="http://schemas.openxmlformats.org/officeDocument/2006/relationships/slideLayout" Target="../slideLayouts/slideLayout987.xml"/><Relationship Id="rId82" Type="http://schemas.openxmlformats.org/officeDocument/2006/relationships/slideLayout" Target="../slideLayouts/slideLayout1008.xml"/><Relationship Id="rId199" Type="http://schemas.openxmlformats.org/officeDocument/2006/relationships/slideLayout" Target="../slideLayouts/slideLayout1125.xml"/><Relationship Id="rId203" Type="http://schemas.openxmlformats.org/officeDocument/2006/relationships/slideLayout" Target="../slideLayouts/slideLayout1129.xml"/><Relationship Id="rId19" Type="http://schemas.openxmlformats.org/officeDocument/2006/relationships/slideLayout" Target="../slideLayouts/slideLayout945.xml"/><Relationship Id="rId224" Type="http://schemas.openxmlformats.org/officeDocument/2006/relationships/slideLayout" Target="../slideLayouts/slideLayout1150.xml"/><Relationship Id="rId30" Type="http://schemas.openxmlformats.org/officeDocument/2006/relationships/slideLayout" Target="../slideLayouts/slideLayout956.xml"/><Relationship Id="rId105" Type="http://schemas.openxmlformats.org/officeDocument/2006/relationships/slideLayout" Target="../slideLayouts/slideLayout1031.xml"/><Relationship Id="rId126" Type="http://schemas.openxmlformats.org/officeDocument/2006/relationships/slideLayout" Target="../slideLayouts/slideLayout1052.xml"/><Relationship Id="rId147" Type="http://schemas.openxmlformats.org/officeDocument/2006/relationships/slideLayout" Target="../slideLayouts/slideLayout1073.xml"/><Relationship Id="rId168" Type="http://schemas.openxmlformats.org/officeDocument/2006/relationships/slideLayout" Target="../slideLayouts/slideLayout1094.xml"/><Relationship Id="rId51" Type="http://schemas.openxmlformats.org/officeDocument/2006/relationships/slideLayout" Target="../slideLayouts/slideLayout977.xml"/><Relationship Id="rId72" Type="http://schemas.openxmlformats.org/officeDocument/2006/relationships/slideLayout" Target="../slideLayouts/slideLayout998.xml"/><Relationship Id="rId93" Type="http://schemas.openxmlformats.org/officeDocument/2006/relationships/slideLayout" Target="../slideLayouts/slideLayout1019.xml"/><Relationship Id="rId189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929.xml"/><Relationship Id="rId214" Type="http://schemas.openxmlformats.org/officeDocument/2006/relationships/slideLayout" Target="../slideLayouts/slideLayout114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1160.xml"/><Relationship Id="rId7" Type="http://schemas.openxmlformats.org/officeDocument/2006/relationships/slideLayout" Target="../slideLayouts/slideLayout1164.xml"/><Relationship Id="rId12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59.xml"/><Relationship Id="rId1" Type="http://schemas.openxmlformats.org/officeDocument/2006/relationships/slideLayout" Target="../slideLayouts/slideLayout1158.xml"/><Relationship Id="rId6" Type="http://schemas.openxmlformats.org/officeDocument/2006/relationships/slideLayout" Target="../slideLayouts/slideLayout1163.xml"/><Relationship Id="rId11" Type="http://schemas.openxmlformats.org/officeDocument/2006/relationships/slideLayout" Target="../slideLayouts/slideLayout1168.xml"/><Relationship Id="rId5" Type="http://schemas.openxmlformats.org/officeDocument/2006/relationships/slideLayout" Target="../slideLayouts/slideLayout1162.xml"/><Relationship Id="rId10" Type="http://schemas.openxmlformats.org/officeDocument/2006/relationships/slideLayout" Target="../slideLayouts/slideLayout1167.xml"/><Relationship Id="rId4" Type="http://schemas.openxmlformats.org/officeDocument/2006/relationships/slideLayout" Target="../slideLayouts/slideLayout1161.xml"/><Relationship Id="rId9" Type="http://schemas.openxmlformats.org/officeDocument/2006/relationships/slideLayout" Target="../slideLayouts/slideLayout1166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86.xml"/><Relationship Id="rId299" Type="http://schemas.openxmlformats.org/officeDocument/2006/relationships/slideLayout" Target="../slideLayouts/slideLayout1468.xml"/><Relationship Id="rId21" Type="http://schemas.openxmlformats.org/officeDocument/2006/relationships/slideLayout" Target="../slideLayouts/slideLayout1190.xml"/><Relationship Id="rId63" Type="http://schemas.openxmlformats.org/officeDocument/2006/relationships/slideLayout" Target="../slideLayouts/slideLayout1232.xml"/><Relationship Id="rId159" Type="http://schemas.openxmlformats.org/officeDocument/2006/relationships/slideLayout" Target="../slideLayouts/slideLayout1328.xml"/><Relationship Id="rId324" Type="http://schemas.openxmlformats.org/officeDocument/2006/relationships/slideLayout" Target="../slideLayouts/slideLayout1493.xml"/><Relationship Id="rId170" Type="http://schemas.openxmlformats.org/officeDocument/2006/relationships/slideLayout" Target="../slideLayouts/slideLayout1339.xml"/><Relationship Id="rId226" Type="http://schemas.openxmlformats.org/officeDocument/2006/relationships/slideLayout" Target="../slideLayouts/slideLayout1395.xml"/><Relationship Id="rId268" Type="http://schemas.openxmlformats.org/officeDocument/2006/relationships/slideLayout" Target="../slideLayouts/slideLayout1437.xml"/><Relationship Id="rId32" Type="http://schemas.openxmlformats.org/officeDocument/2006/relationships/slideLayout" Target="../slideLayouts/slideLayout1201.xml"/><Relationship Id="rId74" Type="http://schemas.openxmlformats.org/officeDocument/2006/relationships/slideLayout" Target="../slideLayouts/slideLayout1243.xml"/><Relationship Id="rId128" Type="http://schemas.openxmlformats.org/officeDocument/2006/relationships/slideLayout" Target="../slideLayouts/slideLayout1297.xml"/><Relationship Id="rId5" Type="http://schemas.openxmlformats.org/officeDocument/2006/relationships/slideLayout" Target="../slideLayouts/slideLayout1174.xml"/><Relationship Id="rId181" Type="http://schemas.openxmlformats.org/officeDocument/2006/relationships/slideLayout" Target="../slideLayouts/slideLayout1350.xml"/><Relationship Id="rId237" Type="http://schemas.openxmlformats.org/officeDocument/2006/relationships/slideLayout" Target="../slideLayouts/slideLayout1406.xml"/><Relationship Id="rId279" Type="http://schemas.openxmlformats.org/officeDocument/2006/relationships/slideLayout" Target="../slideLayouts/slideLayout1448.xml"/><Relationship Id="rId43" Type="http://schemas.openxmlformats.org/officeDocument/2006/relationships/slideLayout" Target="../slideLayouts/slideLayout1212.xml"/><Relationship Id="rId139" Type="http://schemas.openxmlformats.org/officeDocument/2006/relationships/slideLayout" Target="../slideLayouts/slideLayout1308.xml"/><Relationship Id="rId290" Type="http://schemas.openxmlformats.org/officeDocument/2006/relationships/slideLayout" Target="../slideLayouts/slideLayout1459.xml"/><Relationship Id="rId304" Type="http://schemas.openxmlformats.org/officeDocument/2006/relationships/slideLayout" Target="../slideLayouts/slideLayout1473.xml"/><Relationship Id="rId85" Type="http://schemas.openxmlformats.org/officeDocument/2006/relationships/slideLayout" Target="../slideLayouts/slideLayout1254.xml"/><Relationship Id="rId150" Type="http://schemas.openxmlformats.org/officeDocument/2006/relationships/slideLayout" Target="../slideLayouts/slideLayout1319.xml"/><Relationship Id="rId192" Type="http://schemas.openxmlformats.org/officeDocument/2006/relationships/slideLayout" Target="../slideLayouts/slideLayout1361.xml"/><Relationship Id="rId206" Type="http://schemas.openxmlformats.org/officeDocument/2006/relationships/slideLayout" Target="../slideLayouts/slideLayout1375.xml"/><Relationship Id="rId248" Type="http://schemas.openxmlformats.org/officeDocument/2006/relationships/slideLayout" Target="../slideLayouts/slideLayout1417.xml"/><Relationship Id="rId12" Type="http://schemas.openxmlformats.org/officeDocument/2006/relationships/slideLayout" Target="../slideLayouts/slideLayout1181.xml"/><Relationship Id="rId108" Type="http://schemas.openxmlformats.org/officeDocument/2006/relationships/slideLayout" Target="../slideLayouts/slideLayout1277.xml"/><Relationship Id="rId315" Type="http://schemas.openxmlformats.org/officeDocument/2006/relationships/slideLayout" Target="../slideLayouts/slideLayout1484.xml"/><Relationship Id="rId54" Type="http://schemas.openxmlformats.org/officeDocument/2006/relationships/slideLayout" Target="../slideLayouts/slideLayout1223.xml"/><Relationship Id="rId96" Type="http://schemas.openxmlformats.org/officeDocument/2006/relationships/slideLayout" Target="../slideLayouts/slideLayout1265.xml"/><Relationship Id="rId161" Type="http://schemas.openxmlformats.org/officeDocument/2006/relationships/slideLayout" Target="../slideLayouts/slideLayout1330.xml"/><Relationship Id="rId217" Type="http://schemas.openxmlformats.org/officeDocument/2006/relationships/slideLayout" Target="../slideLayouts/slideLayout1386.xml"/><Relationship Id="rId259" Type="http://schemas.openxmlformats.org/officeDocument/2006/relationships/slideLayout" Target="../slideLayouts/slideLayout1428.xml"/><Relationship Id="rId23" Type="http://schemas.openxmlformats.org/officeDocument/2006/relationships/slideLayout" Target="../slideLayouts/slideLayout1192.xml"/><Relationship Id="rId119" Type="http://schemas.openxmlformats.org/officeDocument/2006/relationships/slideLayout" Target="../slideLayouts/slideLayout1288.xml"/><Relationship Id="rId270" Type="http://schemas.openxmlformats.org/officeDocument/2006/relationships/slideLayout" Target="../slideLayouts/slideLayout1439.xml"/><Relationship Id="rId326" Type="http://schemas.openxmlformats.org/officeDocument/2006/relationships/slideLayout" Target="../slideLayouts/slideLayout1495.xml"/><Relationship Id="rId65" Type="http://schemas.openxmlformats.org/officeDocument/2006/relationships/slideLayout" Target="../slideLayouts/slideLayout1234.xml"/><Relationship Id="rId130" Type="http://schemas.openxmlformats.org/officeDocument/2006/relationships/slideLayout" Target="../slideLayouts/slideLayout1299.xml"/><Relationship Id="rId172" Type="http://schemas.openxmlformats.org/officeDocument/2006/relationships/slideLayout" Target="../slideLayouts/slideLayout1341.xml"/><Relationship Id="rId228" Type="http://schemas.openxmlformats.org/officeDocument/2006/relationships/slideLayout" Target="../slideLayouts/slideLayout1397.xml"/><Relationship Id="rId281" Type="http://schemas.openxmlformats.org/officeDocument/2006/relationships/slideLayout" Target="../slideLayouts/slideLayout1450.xml"/><Relationship Id="rId34" Type="http://schemas.openxmlformats.org/officeDocument/2006/relationships/slideLayout" Target="../slideLayouts/slideLayout1203.xml"/><Relationship Id="rId76" Type="http://schemas.openxmlformats.org/officeDocument/2006/relationships/slideLayout" Target="../slideLayouts/slideLayout1245.xml"/><Relationship Id="rId141" Type="http://schemas.openxmlformats.org/officeDocument/2006/relationships/slideLayout" Target="../slideLayouts/slideLayout1310.xml"/><Relationship Id="rId7" Type="http://schemas.openxmlformats.org/officeDocument/2006/relationships/slideLayout" Target="../slideLayouts/slideLayout1176.xml"/><Relationship Id="rId183" Type="http://schemas.openxmlformats.org/officeDocument/2006/relationships/slideLayout" Target="../slideLayouts/slideLayout1352.xml"/><Relationship Id="rId239" Type="http://schemas.openxmlformats.org/officeDocument/2006/relationships/slideLayout" Target="../slideLayouts/slideLayout1408.xml"/><Relationship Id="rId250" Type="http://schemas.openxmlformats.org/officeDocument/2006/relationships/slideLayout" Target="../slideLayouts/slideLayout1419.xml"/><Relationship Id="rId271" Type="http://schemas.openxmlformats.org/officeDocument/2006/relationships/slideLayout" Target="../slideLayouts/slideLayout1440.xml"/><Relationship Id="rId292" Type="http://schemas.openxmlformats.org/officeDocument/2006/relationships/slideLayout" Target="../slideLayouts/slideLayout1461.xml"/><Relationship Id="rId306" Type="http://schemas.openxmlformats.org/officeDocument/2006/relationships/slideLayout" Target="../slideLayouts/slideLayout1475.xml"/><Relationship Id="rId24" Type="http://schemas.openxmlformats.org/officeDocument/2006/relationships/slideLayout" Target="../slideLayouts/slideLayout1193.xml"/><Relationship Id="rId45" Type="http://schemas.openxmlformats.org/officeDocument/2006/relationships/slideLayout" Target="../slideLayouts/slideLayout1214.xml"/><Relationship Id="rId66" Type="http://schemas.openxmlformats.org/officeDocument/2006/relationships/slideLayout" Target="../slideLayouts/slideLayout1235.xml"/><Relationship Id="rId87" Type="http://schemas.openxmlformats.org/officeDocument/2006/relationships/slideLayout" Target="../slideLayouts/slideLayout1256.xml"/><Relationship Id="rId110" Type="http://schemas.openxmlformats.org/officeDocument/2006/relationships/slideLayout" Target="../slideLayouts/slideLayout1279.xml"/><Relationship Id="rId131" Type="http://schemas.openxmlformats.org/officeDocument/2006/relationships/slideLayout" Target="../slideLayouts/slideLayout1300.xml"/><Relationship Id="rId327" Type="http://schemas.openxmlformats.org/officeDocument/2006/relationships/slideLayout" Target="../slideLayouts/slideLayout1496.xml"/><Relationship Id="rId152" Type="http://schemas.openxmlformats.org/officeDocument/2006/relationships/slideLayout" Target="../slideLayouts/slideLayout1321.xml"/><Relationship Id="rId173" Type="http://schemas.openxmlformats.org/officeDocument/2006/relationships/slideLayout" Target="../slideLayouts/slideLayout1342.xml"/><Relationship Id="rId194" Type="http://schemas.openxmlformats.org/officeDocument/2006/relationships/slideLayout" Target="../slideLayouts/slideLayout1363.xml"/><Relationship Id="rId208" Type="http://schemas.openxmlformats.org/officeDocument/2006/relationships/slideLayout" Target="../slideLayouts/slideLayout1377.xml"/><Relationship Id="rId229" Type="http://schemas.openxmlformats.org/officeDocument/2006/relationships/slideLayout" Target="../slideLayouts/slideLayout1398.xml"/><Relationship Id="rId240" Type="http://schemas.openxmlformats.org/officeDocument/2006/relationships/slideLayout" Target="../slideLayouts/slideLayout1409.xml"/><Relationship Id="rId261" Type="http://schemas.openxmlformats.org/officeDocument/2006/relationships/slideLayout" Target="../slideLayouts/slideLayout1430.xml"/><Relationship Id="rId14" Type="http://schemas.openxmlformats.org/officeDocument/2006/relationships/slideLayout" Target="../slideLayouts/slideLayout1183.xml"/><Relationship Id="rId35" Type="http://schemas.openxmlformats.org/officeDocument/2006/relationships/slideLayout" Target="../slideLayouts/slideLayout1204.xml"/><Relationship Id="rId56" Type="http://schemas.openxmlformats.org/officeDocument/2006/relationships/slideLayout" Target="../slideLayouts/slideLayout1225.xml"/><Relationship Id="rId77" Type="http://schemas.openxmlformats.org/officeDocument/2006/relationships/slideLayout" Target="../slideLayouts/slideLayout1246.xml"/><Relationship Id="rId100" Type="http://schemas.openxmlformats.org/officeDocument/2006/relationships/slideLayout" Target="../slideLayouts/slideLayout1269.xml"/><Relationship Id="rId282" Type="http://schemas.openxmlformats.org/officeDocument/2006/relationships/slideLayout" Target="../slideLayouts/slideLayout1451.xml"/><Relationship Id="rId317" Type="http://schemas.openxmlformats.org/officeDocument/2006/relationships/slideLayout" Target="../slideLayouts/slideLayout1486.xml"/><Relationship Id="rId8" Type="http://schemas.openxmlformats.org/officeDocument/2006/relationships/slideLayout" Target="../slideLayouts/slideLayout1177.xml"/><Relationship Id="rId98" Type="http://schemas.openxmlformats.org/officeDocument/2006/relationships/slideLayout" Target="../slideLayouts/slideLayout1267.xml"/><Relationship Id="rId121" Type="http://schemas.openxmlformats.org/officeDocument/2006/relationships/slideLayout" Target="../slideLayouts/slideLayout1290.xml"/><Relationship Id="rId142" Type="http://schemas.openxmlformats.org/officeDocument/2006/relationships/slideLayout" Target="../slideLayouts/slideLayout1311.xml"/><Relationship Id="rId163" Type="http://schemas.openxmlformats.org/officeDocument/2006/relationships/slideLayout" Target="../slideLayouts/slideLayout1332.xml"/><Relationship Id="rId184" Type="http://schemas.openxmlformats.org/officeDocument/2006/relationships/slideLayout" Target="../slideLayouts/slideLayout1353.xml"/><Relationship Id="rId219" Type="http://schemas.openxmlformats.org/officeDocument/2006/relationships/slideLayout" Target="../slideLayouts/slideLayout1388.xml"/><Relationship Id="rId230" Type="http://schemas.openxmlformats.org/officeDocument/2006/relationships/slideLayout" Target="../slideLayouts/slideLayout1399.xml"/><Relationship Id="rId251" Type="http://schemas.openxmlformats.org/officeDocument/2006/relationships/slideLayout" Target="../slideLayouts/slideLayout1420.xml"/><Relationship Id="rId25" Type="http://schemas.openxmlformats.org/officeDocument/2006/relationships/slideLayout" Target="../slideLayouts/slideLayout1194.xml"/><Relationship Id="rId46" Type="http://schemas.openxmlformats.org/officeDocument/2006/relationships/slideLayout" Target="../slideLayouts/slideLayout1215.xml"/><Relationship Id="rId67" Type="http://schemas.openxmlformats.org/officeDocument/2006/relationships/slideLayout" Target="../slideLayouts/slideLayout1236.xml"/><Relationship Id="rId272" Type="http://schemas.openxmlformats.org/officeDocument/2006/relationships/slideLayout" Target="../slideLayouts/slideLayout1441.xml"/><Relationship Id="rId293" Type="http://schemas.openxmlformats.org/officeDocument/2006/relationships/slideLayout" Target="../slideLayouts/slideLayout1462.xml"/><Relationship Id="rId307" Type="http://schemas.openxmlformats.org/officeDocument/2006/relationships/slideLayout" Target="../slideLayouts/slideLayout1476.xml"/><Relationship Id="rId328" Type="http://schemas.openxmlformats.org/officeDocument/2006/relationships/slideLayout" Target="../slideLayouts/slideLayout1497.xml"/><Relationship Id="rId88" Type="http://schemas.openxmlformats.org/officeDocument/2006/relationships/slideLayout" Target="../slideLayouts/slideLayout1257.xml"/><Relationship Id="rId111" Type="http://schemas.openxmlformats.org/officeDocument/2006/relationships/slideLayout" Target="../slideLayouts/slideLayout1280.xml"/><Relationship Id="rId132" Type="http://schemas.openxmlformats.org/officeDocument/2006/relationships/slideLayout" Target="../slideLayouts/slideLayout1301.xml"/><Relationship Id="rId153" Type="http://schemas.openxmlformats.org/officeDocument/2006/relationships/slideLayout" Target="../slideLayouts/slideLayout1322.xml"/><Relationship Id="rId174" Type="http://schemas.openxmlformats.org/officeDocument/2006/relationships/slideLayout" Target="../slideLayouts/slideLayout1343.xml"/><Relationship Id="rId195" Type="http://schemas.openxmlformats.org/officeDocument/2006/relationships/slideLayout" Target="../slideLayouts/slideLayout1364.xml"/><Relationship Id="rId209" Type="http://schemas.openxmlformats.org/officeDocument/2006/relationships/slideLayout" Target="../slideLayouts/slideLayout1378.xml"/><Relationship Id="rId220" Type="http://schemas.openxmlformats.org/officeDocument/2006/relationships/slideLayout" Target="../slideLayouts/slideLayout1389.xml"/><Relationship Id="rId241" Type="http://schemas.openxmlformats.org/officeDocument/2006/relationships/slideLayout" Target="../slideLayouts/slideLayout1410.xml"/><Relationship Id="rId15" Type="http://schemas.openxmlformats.org/officeDocument/2006/relationships/slideLayout" Target="../slideLayouts/slideLayout1184.xml"/><Relationship Id="rId36" Type="http://schemas.openxmlformats.org/officeDocument/2006/relationships/slideLayout" Target="../slideLayouts/slideLayout1205.xml"/><Relationship Id="rId57" Type="http://schemas.openxmlformats.org/officeDocument/2006/relationships/slideLayout" Target="../slideLayouts/slideLayout1226.xml"/><Relationship Id="rId262" Type="http://schemas.openxmlformats.org/officeDocument/2006/relationships/slideLayout" Target="../slideLayouts/slideLayout1431.xml"/><Relationship Id="rId283" Type="http://schemas.openxmlformats.org/officeDocument/2006/relationships/slideLayout" Target="../slideLayouts/slideLayout1452.xml"/><Relationship Id="rId318" Type="http://schemas.openxmlformats.org/officeDocument/2006/relationships/slideLayout" Target="../slideLayouts/slideLayout1487.xml"/><Relationship Id="rId78" Type="http://schemas.openxmlformats.org/officeDocument/2006/relationships/slideLayout" Target="../slideLayouts/slideLayout1247.xml"/><Relationship Id="rId99" Type="http://schemas.openxmlformats.org/officeDocument/2006/relationships/slideLayout" Target="../slideLayouts/slideLayout1268.xml"/><Relationship Id="rId101" Type="http://schemas.openxmlformats.org/officeDocument/2006/relationships/slideLayout" Target="../slideLayouts/slideLayout1270.xml"/><Relationship Id="rId122" Type="http://schemas.openxmlformats.org/officeDocument/2006/relationships/slideLayout" Target="../slideLayouts/slideLayout1291.xml"/><Relationship Id="rId143" Type="http://schemas.openxmlformats.org/officeDocument/2006/relationships/slideLayout" Target="../slideLayouts/slideLayout1312.xml"/><Relationship Id="rId164" Type="http://schemas.openxmlformats.org/officeDocument/2006/relationships/slideLayout" Target="../slideLayouts/slideLayout1333.xml"/><Relationship Id="rId185" Type="http://schemas.openxmlformats.org/officeDocument/2006/relationships/slideLayout" Target="../slideLayouts/slideLayout1354.xml"/><Relationship Id="rId9" Type="http://schemas.openxmlformats.org/officeDocument/2006/relationships/slideLayout" Target="../slideLayouts/slideLayout1178.xml"/><Relationship Id="rId210" Type="http://schemas.openxmlformats.org/officeDocument/2006/relationships/slideLayout" Target="../slideLayouts/slideLayout1379.xml"/><Relationship Id="rId26" Type="http://schemas.openxmlformats.org/officeDocument/2006/relationships/slideLayout" Target="../slideLayouts/slideLayout1195.xml"/><Relationship Id="rId231" Type="http://schemas.openxmlformats.org/officeDocument/2006/relationships/slideLayout" Target="../slideLayouts/slideLayout1400.xml"/><Relationship Id="rId252" Type="http://schemas.openxmlformats.org/officeDocument/2006/relationships/slideLayout" Target="../slideLayouts/slideLayout1421.xml"/><Relationship Id="rId273" Type="http://schemas.openxmlformats.org/officeDocument/2006/relationships/slideLayout" Target="../slideLayouts/slideLayout1442.xml"/><Relationship Id="rId294" Type="http://schemas.openxmlformats.org/officeDocument/2006/relationships/slideLayout" Target="../slideLayouts/slideLayout1463.xml"/><Relationship Id="rId308" Type="http://schemas.openxmlformats.org/officeDocument/2006/relationships/slideLayout" Target="../slideLayouts/slideLayout1477.xml"/><Relationship Id="rId329" Type="http://schemas.openxmlformats.org/officeDocument/2006/relationships/slideLayout" Target="../slideLayouts/slideLayout1498.xml"/><Relationship Id="rId47" Type="http://schemas.openxmlformats.org/officeDocument/2006/relationships/slideLayout" Target="../slideLayouts/slideLayout1216.xml"/><Relationship Id="rId68" Type="http://schemas.openxmlformats.org/officeDocument/2006/relationships/slideLayout" Target="../slideLayouts/slideLayout1237.xml"/><Relationship Id="rId89" Type="http://schemas.openxmlformats.org/officeDocument/2006/relationships/slideLayout" Target="../slideLayouts/slideLayout1258.xml"/><Relationship Id="rId112" Type="http://schemas.openxmlformats.org/officeDocument/2006/relationships/slideLayout" Target="../slideLayouts/slideLayout1281.xml"/><Relationship Id="rId133" Type="http://schemas.openxmlformats.org/officeDocument/2006/relationships/slideLayout" Target="../slideLayouts/slideLayout1302.xml"/><Relationship Id="rId154" Type="http://schemas.openxmlformats.org/officeDocument/2006/relationships/slideLayout" Target="../slideLayouts/slideLayout1323.xml"/><Relationship Id="rId175" Type="http://schemas.openxmlformats.org/officeDocument/2006/relationships/slideLayout" Target="../slideLayouts/slideLayout1344.xml"/><Relationship Id="rId196" Type="http://schemas.openxmlformats.org/officeDocument/2006/relationships/slideLayout" Target="../slideLayouts/slideLayout1365.xml"/><Relationship Id="rId200" Type="http://schemas.openxmlformats.org/officeDocument/2006/relationships/slideLayout" Target="../slideLayouts/slideLayout1369.xml"/><Relationship Id="rId16" Type="http://schemas.openxmlformats.org/officeDocument/2006/relationships/slideLayout" Target="../slideLayouts/slideLayout1185.xml"/><Relationship Id="rId221" Type="http://schemas.openxmlformats.org/officeDocument/2006/relationships/slideLayout" Target="../slideLayouts/slideLayout1390.xml"/><Relationship Id="rId242" Type="http://schemas.openxmlformats.org/officeDocument/2006/relationships/slideLayout" Target="../slideLayouts/slideLayout1411.xml"/><Relationship Id="rId263" Type="http://schemas.openxmlformats.org/officeDocument/2006/relationships/slideLayout" Target="../slideLayouts/slideLayout1432.xml"/><Relationship Id="rId284" Type="http://schemas.openxmlformats.org/officeDocument/2006/relationships/slideLayout" Target="../slideLayouts/slideLayout1453.xml"/><Relationship Id="rId319" Type="http://schemas.openxmlformats.org/officeDocument/2006/relationships/slideLayout" Target="../slideLayouts/slideLayout1488.xml"/><Relationship Id="rId37" Type="http://schemas.openxmlformats.org/officeDocument/2006/relationships/slideLayout" Target="../slideLayouts/slideLayout1206.xml"/><Relationship Id="rId58" Type="http://schemas.openxmlformats.org/officeDocument/2006/relationships/slideLayout" Target="../slideLayouts/slideLayout1227.xml"/><Relationship Id="rId79" Type="http://schemas.openxmlformats.org/officeDocument/2006/relationships/slideLayout" Target="../slideLayouts/slideLayout1248.xml"/><Relationship Id="rId102" Type="http://schemas.openxmlformats.org/officeDocument/2006/relationships/slideLayout" Target="../slideLayouts/slideLayout1271.xml"/><Relationship Id="rId123" Type="http://schemas.openxmlformats.org/officeDocument/2006/relationships/slideLayout" Target="../slideLayouts/slideLayout1292.xml"/><Relationship Id="rId144" Type="http://schemas.openxmlformats.org/officeDocument/2006/relationships/slideLayout" Target="../slideLayouts/slideLayout1313.xml"/><Relationship Id="rId330" Type="http://schemas.openxmlformats.org/officeDocument/2006/relationships/slideLayout" Target="../slideLayouts/slideLayout1499.xml"/><Relationship Id="rId90" Type="http://schemas.openxmlformats.org/officeDocument/2006/relationships/slideLayout" Target="../slideLayouts/slideLayout1259.xml"/><Relationship Id="rId165" Type="http://schemas.openxmlformats.org/officeDocument/2006/relationships/slideLayout" Target="../slideLayouts/slideLayout1334.xml"/><Relationship Id="rId186" Type="http://schemas.openxmlformats.org/officeDocument/2006/relationships/slideLayout" Target="../slideLayouts/slideLayout1355.xml"/><Relationship Id="rId211" Type="http://schemas.openxmlformats.org/officeDocument/2006/relationships/slideLayout" Target="../slideLayouts/slideLayout1380.xml"/><Relationship Id="rId232" Type="http://schemas.openxmlformats.org/officeDocument/2006/relationships/slideLayout" Target="../slideLayouts/slideLayout1401.xml"/><Relationship Id="rId253" Type="http://schemas.openxmlformats.org/officeDocument/2006/relationships/slideLayout" Target="../slideLayouts/slideLayout1422.xml"/><Relationship Id="rId274" Type="http://schemas.openxmlformats.org/officeDocument/2006/relationships/slideLayout" Target="../slideLayouts/slideLayout1443.xml"/><Relationship Id="rId295" Type="http://schemas.openxmlformats.org/officeDocument/2006/relationships/slideLayout" Target="../slideLayouts/slideLayout1464.xml"/><Relationship Id="rId309" Type="http://schemas.openxmlformats.org/officeDocument/2006/relationships/slideLayout" Target="../slideLayouts/slideLayout1478.xml"/><Relationship Id="rId27" Type="http://schemas.openxmlformats.org/officeDocument/2006/relationships/slideLayout" Target="../slideLayouts/slideLayout1196.xml"/><Relationship Id="rId48" Type="http://schemas.openxmlformats.org/officeDocument/2006/relationships/slideLayout" Target="../slideLayouts/slideLayout1217.xml"/><Relationship Id="rId69" Type="http://schemas.openxmlformats.org/officeDocument/2006/relationships/slideLayout" Target="../slideLayouts/slideLayout1238.xml"/><Relationship Id="rId113" Type="http://schemas.openxmlformats.org/officeDocument/2006/relationships/slideLayout" Target="../slideLayouts/slideLayout1282.xml"/><Relationship Id="rId134" Type="http://schemas.openxmlformats.org/officeDocument/2006/relationships/slideLayout" Target="../slideLayouts/slideLayout1303.xml"/><Relationship Id="rId320" Type="http://schemas.openxmlformats.org/officeDocument/2006/relationships/slideLayout" Target="../slideLayouts/slideLayout1489.xml"/><Relationship Id="rId80" Type="http://schemas.openxmlformats.org/officeDocument/2006/relationships/slideLayout" Target="../slideLayouts/slideLayout1249.xml"/><Relationship Id="rId155" Type="http://schemas.openxmlformats.org/officeDocument/2006/relationships/slideLayout" Target="../slideLayouts/slideLayout1324.xml"/><Relationship Id="rId176" Type="http://schemas.openxmlformats.org/officeDocument/2006/relationships/slideLayout" Target="../slideLayouts/slideLayout1345.xml"/><Relationship Id="rId197" Type="http://schemas.openxmlformats.org/officeDocument/2006/relationships/slideLayout" Target="../slideLayouts/slideLayout1366.xml"/><Relationship Id="rId201" Type="http://schemas.openxmlformats.org/officeDocument/2006/relationships/slideLayout" Target="../slideLayouts/slideLayout1370.xml"/><Relationship Id="rId222" Type="http://schemas.openxmlformats.org/officeDocument/2006/relationships/slideLayout" Target="../slideLayouts/slideLayout1391.xml"/><Relationship Id="rId243" Type="http://schemas.openxmlformats.org/officeDocument/2006/relationships/slideLayout" Target="../slideLayouts/slideLayout1412.xml"/><Relationship Id="rId264" Type="http://schemas.openxmlformats.org/officeDocument/2006/relationships/slideLayout" Target="../slideLayouts/slideLayout1433.xml"/><Relationship Id="rId285" Type="http://schemas.openxmlformats.org/officeDocument/2006/relationships/slideLayout" Target="../slideLayouts/slideLayout1454.xml"/><Relationship Id="rId17" Type="http://schemas.openxmlformats.org/officeDocument/2006/relationships/slideLayout" Target="../slideLayouts/slideLayout1186.xml"/><Relationship Id="rId38" Type="http://schemas.openxmlformats.org/officeDocument/2006/relationships/slideLayout" Target="../slideLayouts/slideLayout1207.xml"/><Relationship Id="rId59" Type="http://schemas.openxmlformats.org/officeDocument/2006/relationships/slideLayout" Target="../slideLayouts/slideLayout1228.xml"/><Relationship Id="rId103" Type="http://schemas.openxmlformats.org/officeDocument/2006/relationships/slideLayout" Target="../slideLayouts/slideLayout1272.xml"/><Relationship Id="rId124" Type="http://schemas.openxmlformats.org/officeDocument/2006/relationships/slideLayout" Target="../slideLayouts/slideLayout1293.xml"/><Relationship Id="rId310" Type="http://schemas.openxmlformats.org/officeDocument/2006/relationships/slideLayout" Target="../slideLayouts/slideLayout1479.xml"/><Relationship Id="rId70" Type="http://schemas.openxmlformats.org/officeDocument/2006/relationships/slideLayout" Target="../slideLayouts/slideLayout1239.xml"/><Relationship Id="rId91" Type="http://schemas.openxmlformats.org/officeDocument/2006/relationships/slideLayout" Target="../slideLayouts/slideLayout1260.xml"/><Relationship Id="rId145" Type="http://schemas.openxmlformats.org/officeDocument/2006/relationships/slideLayout" Target="../slideLayouts/slideLayout1314.xml"/><Relationship Id="rId166" Type="http://schemas.openxmlformats.org/officeDocument/2006/relationships/slideLayout" Target="../slideLayouts/slideLayout1335.xml"/><Relationship Id="rId187" Type="http://schemas.openxmlformats.org/officeDocument/2006/relationships/slideLayout" Target="../slideLayouts/slideLayout1356.xml"/><Relationship Id="rId331" Type="http://schemas.openxmlformats.org/officeDocument/2006/relationships/slideLayout" Target="../slideLayouts/slideLayout1500.xml"/><Relationship Id="rId1" Type="http://schemas.openxmlformats.org/officeDocument/2006/relationships/slideLayout" Target="../slideLayouts/slideLayout1170.xml"/><Relationship Id="rId212" Type="http://schemas.openxmlformats.org/officeDocument/2006/relationships/slideLayout" Target="../slideLayouts/slideLayout1381.xml"/><Relationship Id="rId233" Type="http://schemas.openxmlformats.org/officeDocument/2006/relationships/slideLayout" Target="../slideLayouts/slideLayout1402.xml"/><Relationship Id="rId254" Type="http://schemas.openxmlformats.org/officeDocument/2006/relationships/slideLayout" Target="../slideLayouts/slideLayout1423.xml"/><Relationship Id="rId28" Type="http://schemas.openxmlformats.org/officeDocument/2006/relationships/slideLayout" Target="../slideLayouts/slideLayout1197.xml"/><Relationship Id="rId49" Type="http://schemas.openxmlformats.org/officeDocument/2006/relationships/slideLayout" Target="../slideLayouts/slideLayout1218.xml"/><Relationship Id="rId114" Type="http://schemas.openxmlformats.org/officeDocument/2006/relationships/slideLayout" Target="../slideLayouts/slideLayout1283.xml"/><Relationship Id="rId275" Type="http://schemas.openxmlformats.org/officeDocument/2006/relationships/slideLayout" Target="../slideLayouts/slideLayout1444.xml"/><Relationship Id="rId296" Type="http://schemas.openxmlformats.org/officeDocument/2006/relationships/slideLayout" Target="../slideLayouts/slideLayout1465.xml"/><Relationship Id="rId300" Type="http://schemas.openxmlformats.org/officeDocument/2006/relationships/slideLayout" Target="../slideLayouts/slideLayout1469.xml"/><Relationship Id="rId60" Type="http://schemas.openxmlformats.org/officeDocument/2006/relationships/slideLayout" Target="../slideLayouts/slideLayout1229.xml"/><Relationship Id="rId81" Type="http://schemas.openxmlformats.org/officeDocument/2006/relationships/slideLayout" Target="../slideLayouts/slideLayout1250.xml"/><Relationship Id="rId135" Type="http://schemas.openxmlformats.org/officeDocument/2006/relationships/slideLayout" Target="../slideLayouts/slideLayout1304.xml"/><Relationship Id="rId156" Type="http://schemas.openxmlformats.org/officeDocument/2006/relationships/slideLayout" Target="../slideLayouts/slideLayout1325.xml"/><Relationship Id="rId177" Type="http://schemas.openxmlformats.org/officeDocument/2006/relationships/slideLayout" Target="../slideLayouts/slideLayout1346.xml"/><Relationship Id="rId198" Type="http://schemas.openxmlformats.org/officeDocument/2006/relationships/slideLayout" Target="../slideLayouts/slideLayout1367.xml"/><Relationship Id="rId321" Type="http://schemas.openxmlformats.org/officeDocument/2006/relationships/slideLayout" Target="../slideLayouts/slideLayout1490.xml"/><Relationship Id="rId202" Type="http://schemas.openxmlformats.org/officeDocument/2006/relationships/slideLayout" Target="../slideLayouts/slideLayout1371.xml"/><Relationship Id="rId223" Type="http://schemas.openxmlformats.org/officeDocument/2006/relationships/slideLayout" Target="../slideLayouts/slideLayout1392.xml"/><Relationship Id="rId244" Type="http://schemas.openxmlformats.org/officeDocument/2006/relationships/slideLayout" Target="../slideLayouts/slideLayout1413.xml"/><Relationship Id="rId18" Type="http://schemas.openxmlformats.org/officeDocument/2006/relationships/slideLayout" Target="../slideLayouts/slideLayout1187.xml"/><Relationship Id="rId39" Type="http://schemas.openxmlformats.org/officeDocument/2006/relationships/slideLayout" Target="../slideLayouts/slideLayout1208.xml"/><Relationship Id="rId265" Type="http://schemas.openxmlformats.org/officeDocument/2006/relationships/slideLayout" Target="../slideLayouts/slideLayout1434.xml"/><Relationship Id="rId286" Type="http://schemas.openxmlformats.org/officeDocument/2006/relationships/slideLayout" Target="../slideLayouts/slideLayout1455.xml"/><Relationship Id="rId50" Type="http://schemas.openxmlformats.org/officeDocument/2006/relationships/slideLayout" Target="../slideLayouts/slideLayout1219.xml"/><Relationship Id="rId104" Type="http://schemas.openxmlformats.org/officeDocument/2006/relationships/slideLayout" Target="../slideLayouts/slideLayout1273.xml"/><Relationship Id="rId125" Type="http://schemas.openxmlformats.org/officeDocument/2006/relationships/slideLayout" Target="../slideLayouts/slideLayout1294.xml"/><Relationship Id="rId146" Type="http://schemas.openxmlformats.org/officeDocument/2006/relationships/slideLayout" Target="../slideLayouts/slideLayout1315.xml"/><Relationship Id="rId167" Type="http://schemas.openxmlformats.org/officeDocument/2006/relationships/slideLayout" Target="../slideLayouts/slideLayout1336.xml"/><Relationship Id="rId188" Type="http://schemas.openxmlformats.org/officeDocument/2006/relationships/slideLayout" Target="../slideLayouts/slideLayout1357.xml"/><Relationship Id="rId311" Type="http://schemas.openxmlformats.org/officeDocument/2006/relationships/slideLayout" Target="../slideLayouts/slideLayout1480.xml"/><Relationship Id="rId332" Type="http://schemas.openxmlformats.org/officeDocument/2006/relationships/theme" Target="../theme/theme6.xml"/><Relationship Id="rId71" Type="http://schemas.openxmlformats.org/officeDocument/2006/relationships/slideLayout" Target="../slideLayouts/slideLayout1240.xml"/><Relationship Id="rId92" Type="http://schemas.openxmlformats.org/officeDocument/2006/relationships/slideLayout" Target="../slideLayouts/slideLayout1261.xml"/><Relationship Id="rId213" Type="http://schemas.openxmlformats.org/officeDocument/2006/relationships/slideLayout" Target="../slideLayouts/slideLayout1382.xml"/><Relationship Id="rId234" Type="http://schemas.openxmlformats.org/officeDocument/2006/relationships/slideLayout" Target="../slideLayouts/slideLayout1403.xml"/><Relationship Id="rId2" Type="http://schemas.openxmlformats.org/officeDocument/2006/relationships/slideLayout" Target="../slideLayouts/slideLayout1171.xml"/><Relationship Id="rId29" Type="http://schemas.openxmlformats.org/officeDocument/2006/relationships/slideLayout" Target="../slideLayouts/slideLayout1198.xml"/><Relationship Id="rId255" Type="http://schemas.openxmlformats.org/officeDocument/2006/relationships/slideLayout" Target="../slideLayouts/slideLayout1424.xml"/><Relationship Id="rId276" Type="http://schemas.openxmlformats.org/officeDocument/2006/relationships/slideLayout" Target="../slideLayouts/slideLayout1445.xml"/><Relationship Id="rId297" Type="http://schemas.openxmlformats.org/officeDocument/2006/relationships/slideLayout" Target="../slideLayouts/slideLayout1466.xml"/><Relationship Id="rId40" Type="http://schemas.openxmlformats.org/officeDocument/2006/relationships/slideLayout" Target="../slideLayouts/slideLayout1209.xml"/><Relationship Id="rId115" Type="http://schemas.openxmlformats.org/officeDocument/2006/relationships/slideLayout" Target="../slideLayouts/slideLayout1284.xml"/><Relationship Id="rId136" Type="http://schemas.openxmlformats.org/officeDocument/2006/relationships/slideLayout" Target="../slideLayouts/slideLayout1305.xml"/><Relationship Id="rId157" Type="http://schemas.openxmlformats.org/officeDocument/2006/relationships/slideLayout" Target="../slideLayouts/slideLayout1326.xml"/><Relationship Id="rId178" Type="http://schemas.openxmlformats.org/officeDocument/2006/relationships/slideLayout" Target="../slideLayouts/slideLayout1347.xml"/><Relationship Id="rId301" Type="http://schemas.openxmlformats.org/officeDocument/2006/relationships/slideLayout" Target="../slideLayouts/slideLayout1470.xml"/><Relationship Id="rId322" Type="http://schemas.openxmlformats.org/officeDocument/2006/relationships/slideLayout" Target="../slideLayouts/slideLayout1491.xml"/><Relationship Id="rId61" Type="http://schemas.openxmlformats.org/officeDocument/2006/relationships/slideLayout" Target="../slideLayouts/slideLayout1230.xml"/><Relationship Id="rId82" Type="http://schemas.openxmlformats.org/officeDocument/2006/relationships/slideLayout" Target="../slideLayouts/slideLayout1251.xml"/><Relationship Id="rId199" Type="http://schemas.openxmlformats.org/officeDocument/2006/relationships/slideLayout" Target="../slideLayouts/slideLayout1368.xml"/><Relationship Id="rId203" Type="http://schemas.openxmlformats.org/officeDocument/2006/relationships/slideLayout" Target="../slideLayouts/slideLayout1372.xml"/><Relationship Id="rId19" Type="http://schemas.openxmlformats.org/officeDocument/2006/relationships/slideLayout" Target="../slideLayouts/slideLayout1188.xml"/><Relationship Id="rId224" Type="http://schemas.openxmlformats.org/officeDocument/2006/relationships/slideLayout" Target="../slideLayouts/slideLayout1393.xml"/><Relationship Id="rId245" Type="http://schemas.openxmlformats.org/officeDocument/2006/relationships/slideLayout" Target="../slideLayouts/slideLayout1414.xml"/><Relationship Id="rId266" Type="http://schemas.openxmlformats.org/officeDocument/2006/relationships/slideLayout" Target="../slideLayouts/slideLayout1435.xml"/><Relationship Id="rId287" Type="http://schemas.openxmlformats.org/officeDocument/2006/relationships/slideLayout" Target="../slideLayouts/slideLayout1456.xml"/><Relationship Id="rId30" Type="http://schemas.openxmlformats.org/officeDocument/2006/relationships/slideLayout" Target="../slideLayouts/slideLayout1199.xml"/><Relationship Id="rId105" Type="http://schemas.openxmlformats.org/officeDocument/2006/relationships/slideLayout" Target="../slideLayouts/slideLayout1274.xml"/><Relationship Id="rId126" Type="http://schemas.openxmlformats.org/officeDocument/2006/relationships/slideLayout" Target="../slideLayouts/slideLayout1295.xml"/><Relationship Id="rId147" Type="http://schemas.openxmlformats.org/officeDocument/2006/relationships/slideLayout" Target="../slideLayouts/slideLayout1316.xml"/><Relationship Id="rId168" Type="http://schemas.openxmlformats.org/officeDocument/2006/relationships/slideLayout" Target="../slideLayouts/slideLayout1337.xml"/><Relationship Id="rId312" Type="http://schemas.openxmlformats.org/officeDocument/2006/relationships/slideLayout" Target="../slideLayouts/slideLayout1481.xml"/><Relationship Id="rId51" Type="http://schemas.openxmlformats.org/officeDocument/2006/relationships/slideLayout" Target="../slideLayouts/slideLayout1220.xml"/><Relationship Id="rId72" Type="http://schemas.openxmlformats.org/officeDocument/2006/relationships/slideLayout" Target="../slideLayouts/slideLayout1241.xml"/><Relationship Id="rId93" Type="http://schemas.openxmlformats.org/officeDocument/2006/relationships/slideLayout" Target="../slideLayouts/slideLayout1262.xml"/><Relationship Id="rId189" Type="http://schemas.openxmlformats.org/officeDocument/2006/relationships/slideLayout" Target="../slideLayouts/slideLayout1358.xml"/><Relationship Id="rId3" Type="http://schemas.openxmlformats.org/officeDocument/2006/relationships/slideLayout" Target="../slideLayouts/slideLayout1172.xml"/><Relationship Id="rId214" Type="http://schemas.openxmlformats.org/officeDocument/2006/relationships/slideLayout" Target="../slideLayouts/slideLayout1383.xml"/><Relationship Id="rId235" Type="http://schemas.openxmlformats.org/officeDocument/2006/relationships/slideLayout" Target="../slideLayouts/slideLayout1404.xml"/><Relationship Id="rId256" Type="http://schemas.openxmlformats.org/officeDocument/2006/relationships/slideLayout" Target="../slideLayouts/slideLayout1425.xml"/><Relationship Id="rId277" Type="http://schemas.openxmlformats.org/officeDocument/2006/relationships/slideLayout" Target="../slideLayouts/slideLayout1446.xml"/><Relationship Id="rId298" Type="http://schemas.openxmlformats.org/officeDocument/2006/relationships/slideLayout" Target="../slideLayouts/slideLayout1467.xml"/><Relationship Id="rId116" Type="http://schemas.openxmlformats.org/officeDocument/2006/relationships/slideLayout" Target="../slideLayouts/slideLayout1285.xml"/><Relationship Id="rId137" Type="http://schemas.openxmlformats.org/officeDocument/2006/relationships/slideLayout" Target="../slideLayouts/slideLayout1306.xml"/><Relationship Id="rId158" Type="http://schemas.openxmlformats.org/officeDocument/2006/relationships/slideLayout" Target="../slideLayouts/slideLayout1327.xml"/><Relationship Id="rId302" Type="http://schemas.openxmlformats.org/officeDocument/2006/relationships/slideLayout" Target="../slideLayouts/slideLayout1471.xml"/><Relationship Id="rId323" Type="http://schemas.openxmlformats.org/officeDocument/2006/relationships/slideLayout" Target="../slideLayouts/slideLayout1492.xml"/><Relationship Id="rId20" Type="http://schemas.openxmlformats.org/officeDocument/2006/relationships/slideLayout" Target="../slideLayouts/slideLayout1189.xml"/><Relationship Id="rId41" Type="http://schemas.openxmlformats.org/officeDocument/2006/relationships/slideLayout" Target="../slideLayouts/slideLayout1210.xml"/><Relationship Id="rId62" Type="http://schemas.openxmlformats.org/officeDocument/2006/relationships/slideLayout" Target="../slideLayouts/slideLayout1231.xml"/><Relationship Id="rId83" Type="http://schemas.openxmlformats.org/officeDocument/2006/relationships/slideLayout" Target="../slideLayouts/slideLayout1252.xml"/><Relationship Id="rId179" Type="http://schemas.openxmlformats.org/officeDocument/2006/relationships/slideLayout" Target="../slideLayouts/slideLayout1348.xml"/><Relationship Id="rId190" Type="http://schemas.openxmlformats.org/officeDocument/2006/relationships/slideLayout" Target="../slideLayouts/slideLayout1359.xml"/><Relationship Id="rId204" Type="http://schemas.openxmlformats.org/officeDocument/2006/relationships/slideLayout" Target="../slideLayouts/slideLayout1373.xml"/><Relationship Id="rId225" Type="http://schemas.openxmlformats.org/officeDocument/2006/relationships/slideLayout" Target="../slideLayouts/slideLayout1394.xml"/><Relationship Id="rId246" Type="http://schemas.openxmlformats.org/officeDocument/2006/relationships/slideLayout" Target="../slideLayouts/slideLayout1415.xml"/><Relationship Id="rId267" Type="http://schemas.openxmlformats.org/officeDocument/2006/relationships/slideLayout" Target="../slideLayouts/slideLayout1436.xml"/><Relationship Id="rId288" Type="http://schemas.openxmlformats.org/officeDocument/2006/relationships/slideLayout" Target="../slideLayouts/slideLayout1457.xml"/><Relationship Id="rId106" Type="http://schemas.openxmlformats.org/officeDocument/2006/relationships/slideLayout" Target="../slideLayouts/slideLayout1275.xml"/><Relationship Id="rId127" Type="http://schemas.openxmlformats.org/officeDocument/2006/relationships/slideLayout" Target="../slideLayouts/slideLayout1296.xml"/><Relationship Id="rId313" Type="http://schemas.openxmlformats.org/officeDocument/2006/relationships/slideLayout" Target="../slideLayouts/slideLayout1482.xml"/><Relationship Id="rId10" Type="http://schemas.openxmlformats.org/officeDocument/2006/relationships/slideLayout" Target="../slideLayouts/slideLayout1179.xml"/><Relationship Id="rId31" Type="http://schemas.openxmlformats.org/officeDocument/2006/relationships/slideLayout" Target="../slideLayouts/slideLayout1200.xml"/><Relationship Id="rId52" Type="http://schemas.openxmlformats.org/officeDocument/2006/relationships/slideLayout" Target="../slideLayouts/slideLayout1221.xml"/><Relationship Id="rId73" Type="http://schemas.openxmlformats.org/officeDocument/2006/relationships/slideLayout" Target="../slideLayouts/slideLayout1242.xml"/><Relationship Id="rId94" Type="http://schemas.openxmlformats.org/officeDocument/2006/relationships/slideLayout" Target="../slideLayouts/slideLayout1263.xml"/><Relationship Id="rId148" Type="http://schemas.openxmlformats.org/officeDocument/2006/relationships/slideLayout" Target="../slideLayouts/slideLayout1317.xml"/><Relationship Id="rId169" Type="http://schemas.openxmlformats.org/officeDocument/2006/relationships/slideLayout" Target="../slideLayouts/slideLayout1338.xml"/><Relationship Id="rId4" Type="http://schemas.openxmlformats.org/officeDocument/2006/relationships/slideLayout" Target="../slideLayouts/slideLayout1173.xml"/><Relationship Id="rId180" Type="http://schemas.openxmlformats.org/officeDocument/2006/relationships/slideLayout" Target="../slideLayouts/slideLayout1349.xml"/><Relationship Id="rId215" Type="http://schemas.openxmlformats.org/officeDocument/2006/relationships/slideLayout" Target="../slideLayouts/slideLayout1384.xml"/><Relationship Id="rId236" Type="http://schemas.openxmlformats.org/officeDocument/2006/relationships/slideLayout" Target="../slideLayouts/slideLayout1405.xml"/><Relationship Id="rId257" Type="http://schemas.openxmlformats.org/officeDocument/2006/relationships/slideLayout" Target="../slideLayouts/slideLayout1426.xml"/><Relationship Id="rId278" Type="http://schemas.openxmlformats.org/officeDocument/2006/relationships/slideLayout" Target="../slideLayouts/slideLayout1447.xml"/><Relationship Id="rId303" Type="http://schemas.openxmlformats.org/officeDocument/2006/relationships/slideLayout" Target="../slideLayouts/slideLayout1472.xml"/><Relationship Id="rId42" Type="http://schemas.openxmlformats.org/officeDocument/2006/relationships/slideLayout" Target="../slideLayouts/slideLayout1211.xml"/><Relationship Id="rId84" Type="http://schemas.openxmlformats.org/officeDocument/2006/relationships/slideLayout" Target="../slideLayouts/slideLayout1253.xml"/><Relationship Id="rId138" Type="http://schemas.openxmlformats.org/officeDocument/2006/relationships/slideLayout" Target="../slideLayouts/slideLayout1307.xml"/><Relationship Id="rId191" Type="http://schemas.openxmlformats.org/officeDocument/2006/relationships/slideLayout" Target="../slideLayouts/slideLayout1360.xml"/><Relationship Id="rId205" Type="http://schemas.openxmlformats.org/officeDocument/2006/relationships/slideLayout" Target="../slideLayouts/slideLayout1374.xml"/><Relationship Id="rId247" Type="http://schemas.openxmlformats.org/officeDocument/2006/relationships/slideLayout" Target="../slideLayouts/slideLayout1416.xml"/><Relationship Id="rId107" Type="http://schemas.openxmlformats.org/officeDocument/2006/relationships/slideLayout" Target="../slideLayouts/slideLayout1276.xml"/><Relationship Id="rId289" Type="http://schemas.openxmlformats.org/officeDocument/2006/relationships/slideLayout" Target="../slideLayouts/slideLayout1458.xml"/><Relationship Id="rId11" Type="http://schemas.openxmlformats.org/officeDocument/2006/relationships/slideLayout" Target="../slideLayouts/slideLayout1180.xml"/><Relationship Id="rId53" Type="http://schemas.openxmlformats.org/officeDocument/2006/relationships/slideLayout" Target="../slideLayouts/slideLayout1222.xml"/><Relationship Id="rId149" Type="http://schemas.openxmlformats.org/officeDocument/2006/relationships/slideLayout" Target="../slideLayouts/slideLayout1318.xml"/><Relationship Id="rId314" Type="http://schemas.openxmlformats.org/officeDocument/2006/relationships/slideLayout" Target="../slideLayouts/slideLayout1483.xml"/><Relationship Id="rId95" Type="http://schemas.openxmlformats.org/officeDocument/2006/relationships/slideLayout" Target="../slideLayouts/slideLayout1264.xml"/><Relationship Id="rId160" Type="http://schemas.openxmlformats.org/officeDocument/2006/relationships/slideLayout" Target="../slideLayouts/slideLayout1329.xml"/><Relationship Id="rId216" Type="http://schemas.openxmlformats.org/officeDocument/2006/relationships/slideLayout" Target="../slideLayouts/slideLayout1385.xml"/><Relationship Id="rId258" Type="http://schemas.openxmlformats.org/officeDocument/2006/relationships/slideLayout" Target="../slideLayouts/slideLayout1427.xml"/><Relationship Id="rId22" Type="http://schemas.openxmlformats.org/officeDocument/2006/relationships/slideLayout" Target="../slideLayouts/slideLayout1191.xml"/><Relationship Id="rId64" Type="http://schemas.openxmlformats.org/officeDocument/2006/relationships/slideLayout" Target="../slideLayouts/slideLayout1233.xml"/><Relationship Id="rId118" Type="http://schemas.openxmlformats.org/officeDocument/2006/relationships/slideLayout" Target="../slideLayouts/slideLayout1287.xml"/><Relationship Id="rId325" Type="http://schemas.openxmlformats.org/officeDocument/2006/relationships/slideLayout" Target="../slideLayouts/slideLayout1494.xml"/><Relationship Id="rId171" Type="http://schemas.openxmlformats.org/officeDocument/2006/relationships/slideLayout" Target="../slideLayouts/slideLayout1340.xml"/><Relationship Id="rId227" Type="http://schemas.openxmlformats.org/officeDocument/2006/relationships/slideLayout" Target="../slideLayouts/slideLayout1396.xml"/><Relationship Id="rId269" Type="http://schemas.openxmlformats.org/officeDocument/2006/relationships/slideLayout" Target="../slideLayouts/slideLayout1438.xml"/><Relationship Id="rId33" Type="http://schemas.openxmlformats.org/officeDocument/2006/relationships/slideLayout" Target="../slideLayouts/slideLayout1202.xml"/><Relationship Id="rId129" Type="http://schemas.openxmlformats.org/officeDocument/2006/relationships/slideLayout" Target="../slideLayouts/slideLayout1298.xml"/><Relationship Id="rId280" Type="http://schemas.openxmlformats.org/officeDocument/2006/relationships/slideLayout" Target="../slideLayouts/slideLayout1449.xml"/><Relationship Id="rId75" Type="http://schemas.openxmlformats.org/officeDocument/2006/relationships/slideLayout" Target="../slideLayouts/slideLayout1244.xml"/><Relationship Id="rId140" Type="http://schemas.openxmlformats.org/officeDocument/2006/relationships/slideLayout" Target="../slideLayouts/slideLayout1309.xml"/><Relationship Id="rId182" Type="http://schemas.openxmlformats.org/officeDocument/2006/relationships/slideLayout" Target="../slideLayouts/slideLayout1351.xml"/><Relationship Id="rId6" Type="http://schemas.openxmlformats.org/officeDocument/2006/relationships/slideLayout" Target="../slideLayouts/slideLayout1175.xml"/><Relationship Id="rId238" Type="http://schemas.openxmlformats.org/officeDocument/2006/relationships/slideLayout" Target="../slideLayouts/slideLayout1407.xml"/><Relationship Id="rId291" Type="http://schemas.openxmlformats.org/officeDocument/2006/relationships/slideLayout" Target="../slideLayouts/slideLayout1460.xml"/><Relationship Id="rId305" Type="http://schemas.openxmlformats.org/officeDocument/2006/relationships/slideLayout" Target="../slideLayouts/slideLayout1474.xml"/><Relationship Id="rId44" Type="http://schemas.openxmlformats.org/officeDocument/2006/relationships/slideLayout" Target="../slideLayouts/slideLayout1213.xml"/><Relationship Id="rId86" Type="http://schemas.openxmlformats.org/officeDocument/2006/relationships/slideLayout" Target="../slideLayouts/slideLayout1255.xml"/><Relationship Id="rId151" Type="http://schemas.openxmlformats.org/officeDocument/2006/relationships/slideLayout" Target="../slideLayouts/slideLayout1320.xml"/><Relationship Id="rId193" Type="http://schemas.openxmlformats.org/officeDocument/2006/relationships/slideLayout" Target="../slideLayouts/slideLayout1362.xml"/><Relationship Id="rId207" Type="http://schemas.openxmlformats.org/officeDocument/2006/relationships/slideLayout" Target="../slideLayouts/slideLayout1376.xml"/><Relationship Id="rId249" Type="http://schemas.openxmlformats.org/officeDocument/2006/relationships/slideLayout" Target="../slideLayouts/slideLayout1418.xml"/><Relationship Id="rId13" Type="http://schemas.openxmlformats.org/officeDocument/2006/relationships/slideLayout" Target="../slideLayouts/slideLayout1182.xml"/><Relationship Id="rId109" Type="http://schemas.openxmlformats.org/officeDocument/2006/relationships/slideLayout" Target="../slideLayouts/slideLayout1278.xml"/><Relationship Id="rId260" Type="http://schemas.openxmlformats.org/officeDocument/2006/relationships/slideLayout" Target="../slideLayouts/slideLayout1429.xml"/><Relationship Id="rId316" Type="http://schemas.openxmlformats.org/officeDocument/2006/relationships/slideLayout" Target="../slideLayouts/slideLayout1485.xml"/><Relationship Id="rId55" Type="http://schemas.openxmlformats.org/officeDocument/2006/relationships/slideLayout" Target="../slideLayouts/slideLayout1224.xml"/><Relationship Id="rId97" Type="http://schemas.openxmlformats.org/officeDocument/2006/relationships/slideLayout" Target="../slideLayouts/slideLayout1266.xml"/><Relationship Id="rId120" Type="http://schemas.openxmlformats.org/officeDocument/2006/relationships/slideLayout" Target="../slideLayouts/slideLayout1289.xml"/><Relationship Id="rId162" Type="http://schemas.openxmlformats.org/officeDocument/2006/relationships/slideLayout" Target="../slideLayouts/slideLayout1331.xml"/><Relationship Id="rId218" Type="http://schemas.openxmlformats.org/officeDocument/2006/relationships/slideLayout" Target="../slideLayouts/slideLayout138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8.xml"/><Relationship Id="rId13" Type="http://schemas.openxmlformats.org/officeDocument/2006/relationships/slideLayout" Target="../slideLayouts/slideLayout1513.xml"/><Relationship Id="rId3" Type="http://schemas.openxmlformats.org/officeDocument/2006/relationships/slideLayout" Target="../slideLayouts/slideLayout1503.xml"/><Relationship Id="rId7" Type="http://schemas.openxmlformats.org/officeDocument/2006/relationships/slideLayout" Target="../slideLayouts/slideLayout1507.xml"/><Relationship Id="rId12" Type="http://schemas.openxmlformats.org/officeDocument/2006/relationships/slideLayout" Target="../slideLayouts/slideLayout1512.xml"/><Relationship Id="rId2" Type="http://schemas.openxmlformats.org/officeDocument/2006/relationships/slideLayout" Target="../slideLayouts/slideLayout1502.xml"/><Relationship Id="rId1" Type="http://schemas.openxmlformats.org/officeDocument/2006/relationships/slideLayout" Target="../slideLayouts/slideLayout1501.xml"/><Relationship Id="rId6" Type="http://schemas.openxmlformats.org/officeDocument/2006/relationships/slideLayout" Target="../slideLayouts/slideLayout1506.xml"/><Relationship Id="rId11" Type="http://schemas.openxmlformats.org/officeDocument/2006/relationships/slideLayout" Target="../slideLayouts/slideLayout1511.xml"/><Relationship Id="rId5" Type="http://schemas.openxmlformats.org/officeDocument/2006/relationships/slideLayout" Target="../slideLayouts/slideLayout1505.xml"/><Relationship Id="rId10" Type="http://schemas.openxmlformats.org/officeDocument/2006/relationships/slideLayout" Target="../slideLayouts/slideLayout1510.xml"/><Relationship Id="rId4" Type="http://schemas.openxmlformats.org/officeDocument/2006/relationships/slideLayout" Target="../slideLayouts/slideLayout1504.xml"/><Relationship Id="rId9" Type="http://schemas.openxmlformats.org/officeDocument/2006/relationships/slideLayout" Target="../slideLayouts/slideLayout1509.xml"/><Relationship Id="rId1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1.xml"/><Relationship Id="rId3" Type="http://schemas.openxmlformats.org/officeDocument/2006/relationships/slideLayout" Target="../slideLayouts/slideLayout1516.xml"/><Relationship Id="rId7" Type="http://schemas.openxmlformats.org/officeDocument/2006/relationships/slideLayout" Target="../slideLayouts/slideLayout152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515.xml"/><Relationship Id="rId1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9.xml"/><Relationship Id="rId11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17.xml"/><Relationship Id="rId9" Type="http://schemas.openxmlformats.org/officeDocument/2006/relationships/slideLayout" Target="../slideLayouts/slideLayout152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2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1527.xml"/><Relationship Id="rId7" Type="http://schemas.openxmlformats.org/officeDocument/2006/relationships/slideLayout" Target="../slideLayouts/slideLayout1531.xml"/><Relationship Id="rId12" Type="http://schemas.openxmlformats.org/officeDocument/2006/relationships/slideLayout" Target="../slideLayouts/slideLayout1536.xml"/><Relationship Id="rId2" Type="http://schemas.openxmlformats.org/officeDocument/2006/relationships/slideLayout" Target="../slideLayouts/slideLayout1526.xml"/><Relationship Id="rId1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30.xml"/><Relationship Id="rId11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28.xml"/><Relationship Id="rId9" Type="http://schemas.openxmlformats.org/officeDocument/2006/relationships/slideLayout" Target="../slideLayouts/slideLayout1533.xml"/><Relationship Id="rId14" Type="http://schemas.openxmlformats.org/officeDocument/2006/relationships/image" Target="../media/image98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6691" r:id="rId12"/>
    <p:sldLayoutId id="2147486692" r:id="rId13"/>
    <p:sldLayoutId id="2147486693" r:id="rId14"/>
    <p:sldLayoutId id="2147486694" r:id="rId15"/>
    <p:sldLayoutId id="2147486695" r:id="rId16"/>
    <p:sldLayoutId id="2147486696" r:id="rId17"/>
    <p:sldLayoutId id="2147486697" r:id="rId18"/>
    <p:sldLayoutId id="2147486698" r:id="rId19"/>
    <p:sldLayoutId id="2147486699" r:id="rId20"/>
    <p:sldLayoutId id="2147486700" r:id="rId21"/>
    <p:sldLayoutId id="2147486701" r:id="rId22"/>
    <p:sldLayoutId id="214748670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  <p:sldLayoutId id="2147483693" r:id="rId44"/>
    <p:sldLayoutId id="2147483694" r:id="rId45"/>
    <p:sldLayoutId id="2147483695" r:id="rId46"/>
    <p:sldLayoutId id="2147483696" r:id="rId47"/>
    <p:sldLayoutId id="2147483697" r:id="rId48"/>
    <p:sldLayoutId id="2147483698" r:id="rId49"/>
    <p:sldLayoutId id="2147483699" r:id="rId50"/>
    <p:sldLayoutId id="2147483700" r:id="rId51"/>
    <p:sldLayoutId id="2147483701" r:id="rId52"/>
    <p:sldLayoutId id="2147483702" r:id="rId53"/>
    <p:sldLayoutId id="2147483703" r:id="rId54"/>
    <p:sldLayoutId id="2147483704" r:id="rId55"/>
    <p:sldLayoutId id="2147483705" r:id="rId56"/>
    <p:sldLayoutId id="2147483706" r:id="rId57"/>
    <p:sldLayoutId id="2147483707" r:id="rId58"/>
    <p:sldLayoutId id="2147483708" r:id="rId59"/>
    <p:sldLayoutId id="2147483709" r:id="rId60"/>
    <p:sldLayoutId id="2147483710" r:id="rId61"/>
    <p:sldLayoutId id="2147483711" r:id="rId62"/>
    <p:sldLayoutId id="2147483712" r:id="rId63"/>
    <p:sldLayoutId id="2147483713" r:id="rId64"/>
    <p:sldLayoutId id="2147483714" r:id="rId65"/>
    <p:sldLayoutId id="2147483715" r:id="rId66"/>
    <p:sldLayoutId id="2147485644" r:id="rId67"/>
    <p:sldLayoutId id="2147485646" r:id="rId68"/>
    <p:sldLayoutId id="2147485647" r:id="rId69"/>
    <p:sldLayoutId id="2147483719" r:id="rId70"/>
    <p:sldLayoutId id="2147483720" r:id="rId71"/>
    <p:sldLayoutId id="2147485642" r:id="rId72"/>
    <p:sldLayoutId id="2147483722" r:id="rId73"/>
    <p:sldLayoutId id="2147483723" r:id="rId74"/>
    <p:sldLayoutId id="2147483724" r:id="rId75"/>
    <p:sldLayoutId id="2147483725" r:id="rId76"/>
    <p:sldLayoutId id="2147483726" r:id="rId77"/>
    <p:sldLayoutId id="2147483727" r:id="rId78"/>
    <p:sldLayoutId id="2147483728" r:id="rId79"/>
    <p:sldLayoutId id="2147483729" r:id="rId80"/>
    <p:sldLayoutId id="2147483730" r:id="rId81"/>
    <p:sldLayoutId id="2147483731" r:id="rId82"/>
    <p:sldLayoutId id="2147483732" r:id="rId83"/>
    <p:sldLayoutId id="2147483733" r:id="rId84"/>
    <p:sldLayoutId id="2147483734" r:id="rId85"/>
    <p:sldLayoutId id="2147483735" r:id="rId86"/>
    <p:sldLayoutId id="2147483736" r:id="rId87"/>
    <p:sldLayoutId id="2147483737" r:id="rId88"/>
    <p:sldLayoutId id="2147483738" r:id="rId89"/>
    <p:sldLayoutId id="2147483739" r:id="rId90"/>
    <p:sldLayoutId id="2147483740" r:id="rId91"/>
    <p:sldLayoutId id="2147485734" r:id="rId92"/>
    <p:sldLayoutId id="2147483742" r:id="rId93"/>
    <p:sldLayoutId id="2147483743" r:id="rId94"/>
    <p:sldLayoutId id="2147483744" r:id="rId95"/>
    <p:sldLayoutId id="2147483745" r:id="rId96"/>
    <p:sldLayoutId id="2147483746" r:id="rId97"/>
    <p:sldLayoutId id="2147483747" r:id="rId98"/>
    <p:sldLayoutId id="2147483748" r:id="rId99"/>
    <p:sldLayoutId id="2147483749" r:id="rId100"/>
    <p:sldLayoutId id="2147483750" r:id="rId101"/>
    <p:sldLayoutId id="2147483751" r:id="rId102"/>
    <p:sldLayoutId id="2147483752" r:id="rId103"/>
    <p:sldLayoutId id="2147483753" r:id="rId104"/>
    <p:sldLayoutId id="2147483754" r:id="rId105"/>
    <p:sldLayoutId id="2147483755" r:id="rId106"/>
    <p:sldLayoutId id="2147483756" r:id="rId107"/>
    <p:sldLayoutId id="2147483757" r:id="rId108"/>
    <p:sldLayoutId id="2147483758" r:id="rId109"/>
    <p:sldLayoutId id="2147483759" r:id="rId110"/>
    <p:sldLayoutId id="2147483760" r:id="rId111"/>
    <p:sldLayoutId id="2147483761" r:id="rId112"/>
    <p:sldLayoutId id="2147483762" r:id="rId113"/>
    <p:sldLayoutId id="2147483763" r:id="rId114"/>
    <p:sldLayoutId id="2147483764" r:id="rId115"/>
    <p:sldLayoutId id="2147483765" r:id="rId116"/>
    <p:sldLayoutId id="2147483766" r:id="rId117"/>
    <p:sldLayoutId id="2147483767" r:id="rId118"/>
    <p:sldLayoutId id="2147483768" r:id="rId119"/>
    <p:sldLayoutId id="2147483769" r:id="rId120"/>
    <p:sldLayoutId id="2147483770" r:id="rId121"/>
    <p:sldLayoutId id="2147483771" r:id="rId122"/>
    <p:sldLayoutId id="2147483772" r:id="rId123"/>
    <p:sldLayoutId id="2147483773" r:id="rId124"/>
    <p:sldLayoutId id="2147483774" r:id="rId125"/>
    <p:sldLayoutId id="2147483775" r:id="rId126"/>
    <p:sldLayoutId id="2147483776" r:id="rId127"/>
    <p:sldLayoutId id="2147483777" r:id="rId128"/>
    <p:sldLayoutId id="2147483778" r:id="rId129"/>
    <p:sldLayoutId id="2147483779" r:id="rId130"/>
    <p:sldLayoutId id="2147483780" r:id="rId131"/>
    <p:sldLayoutId id="2147483781" r:id="rId132"/>
    <p:sldLayoutId id="2147483782" r:id="rId133"/>
    <p:sldLayoutId id="2147483783" r:id="rId134"/>
    <p:sldLayoutId id="2147483784" r:id="rId135"/>
    <p:sldLayoutId id="2147483785" r:id="rId136"/>
    <p:sldLayoutId id="2147483786" r:id="rId137"/>
    <p:sldLayoutId id="2147483787" r:id="rId138"/>
    <p:sldLayoutId id="2147483788" r:id="rId139"/>
    <p:sldLayoutId id="2147483789" r:id="rId140"/>
    <p:sldLayoutId id="2147483790" r:id="rId141"/>
    <p:sldLayoutId id="2147483791" r:id="rId142"/>
    <p:sldLayoutId id="2147483792" r:id="rId143"/>
    <p:sldLayoutId id="2147483793" r:id="rId144"/>
    <p:sldLayoutId id="2147483794" r:id="rId145"/>
    <p:sldLayoutId id="2147483795" r:id="rId146"/>
    <p:sldLayoutId id="2147483796" r:id="rId147"/>
    <p:sldLayoutId id="2147483797" r:id="rId148"/>
    <p:sldLayoutId id="2147483798" r:id="rId149"/>
    <p:sldLayoutId id="2147483799" r:id="rId150"/>
    <p:sldLayoutId id="2147483800" r:id="rId151"/>
    <p:sldLayoutId id="2147483801" r:id="rId152"/>
    <p:sldLayoutId id="2147483802" r:id="rId153"/>
    <p:sldLayoutId id="2147483803" r:id="rId154"/>
    <p:sldLayoutId id="2147483804" r:id="rId155"/>
    <p:sldLayoutId id="2147483805" r:id="rId156"/>
    <p:sldLayoutId id="2147483806" r:id="rId157"/>
    <p:sldLayoutId id="2147483807" r:id="rId158"/>
    <p:sldLayoutId id="2147483808" r:id="rId159"/>
    <p:sldLayoutId id="2147483809" r:id="rId160"/>
    <p:sldLayoutId id="2147483810" r:id="rId161"/>
    <p:sldLayoutId id="2147483811" r:id="rId162"/>
    <p:sldLayoutId id="2147483812" r:id="rId163"/>
    <p:sldLayoutId id="2147483813" r:id="rId164"/>
    <p:sldLayoutId id="2147483814" r:id="rId165"/>
    <p:sldLayoutId id="2147483815" r:id="rId166"/>
    <p:sldLayoutId id="2147483816" r:id="rId167"/>
    <p:sldLayoutId id="2147483817" r:id="rId168"/>
    <p:sldLayoutId id="2147483818" r:id="rId169"/>
    <p:sldLayoutId id="2147483819" r:id="rId170"/>
    <p:sldLayoutId id="2147483820" r:id="rId171"/>
    <p:sldLayoutId id="2147483821" r:id="rId172"/>
    <p:sldLayoutId id="2147483822" r:id="rId173"/>
    <p:sldLayoutId id="2147483823" r:id="rId174"/>
    <p:sldLayoutId id="2147483824" r:id="rId175"/>
    <p:sldLayoutId id="2147483825" r:id="rId176"/>
    <p:sldLayoutId id="2147483826" r:id="rId177"/>
    <p:sldLayoutId id="2147483827" r:id="rId178"/>
    <p:sldLayoutId id="2147483828" r:id="rId179"/>
    <p:sldLayoutId id="2147483829" r:id="rId180"/>
    <p:sldLayoutId id="2147483830" r:id="rId181"/>
    <p:sldLayoutId id="2147483831" r:id="rId182"/>
    <p:sldLayoutId id="2147483832" r:id="rId183"/>
    <p:sldLayoutId id="2147483833" r:id="rId184"/>
    <p:sldLayoutId id="2147483834" r:id="rId185"/>
    <p:sldLayoutId id="2147483835" r:id="rId186"/>
    <p:sldLayoutId id="2147483836" r:id="rId187"/>
    <p:sldLayoutId id="2147483837" r:id="rId188"/>
    <p:sldLayoutId id="2147483838" r:id="rId189"/>
    <p:sldLayoutId id="2147483839" r:id="rId190"/>
    <p:sldLayoutId id="2147483840" r:id="rId191"/>
    <p:sldLayoutId id="2147483841" r:id="rId192"/>
    <p:sldLayoutId id="2147483842" r:id="rId193"/>
    <p:sldLayoutId id="2147483843" r:id="rId194"/>
    <p:sldLayoutId id="2147483844" r:id="rId195"/>
    <p:sldLayoutId id="2147483845" r:id="rId196"/>
    <p:sldLayoutId id="2147483846" r:id="rId197"/>
    <p:sldLayoutId id="2147483847" r:id="rId198"/>
    <p:sldLayoutId id="2147483848" r:id="rId199"/>
    <p:sldLayoutId id="2147483849" r:id="rId200"/>
    <p:sldLayoutId id="2147483850" r:id="rId201"/>
    <p:sldLayoutId id="2147483851" r:id="rId202"/>
    <p:sldLayoutId id="2147483852" r:id="rId203"/>
    <p:sldLayoutId id="2147483853" r:id="rId204"/>
    <p:sldLayoutId id="2147483854" r:id="rId205"/>
    <p:sldLayoutId id="2147483855" r:id="rId206"/>
    <p:sldLayoutId id="2147483856" r:id="rId207"/>
    <p:sldLayoutId id="2147483857" r:id="rId208"/>
    <p:sldLayoutId id="2147483858" r:id="rId209"/>
    <p:sldLayoutId id="2147483859" r:id="rId210"/>
    <p:sldLayoutId id="2147483860" r:id="rId211"/>
    <p:sldLayoutId id="2147483861" r:id="rId212"/>
    <p:sldLayoutId id="2147483862" r:id="rId213"/>
    <p:sldLayoutId id="2147483863" r:id="rId214"/>
    <p:sldLayoutId id="2147483864" r:id="rId215"/>
    <p:sldLayoutId id="2147483865" r:id="rId216"/>
    <p:sldLayoutId id="2147483866" r:id="rId217"/>
    <p:sldLayoutId id="2147483867" r:id="rId218"/>
    <p:sldLayoutId id="2147485671" r:id="rId219"/>
    <p:sldLayoutId id="2147483869" r:id="rId220"/>
    <p:sldLayoutId id="2147483870" r:id="rId221"/>
    <p:sldLayoutId id="2147483871" r:id="rId222"/>
    <p:sldLayoutId id="2147483872" r:id="rId223"/>
    <p:sldLayoutId id="2147483873" r:id="rId224"/>
    <p:sldLayoutId id="2147483874" r:id="rId225"/>
    <p:sldLayoutId id="2147483875" r:id="rId226"/>
    <p:sldLayoutId id="2147483876" r:id="rId227"/>
    <p:sldLayoutId id="2147485696" r:id="rId228"/>
    <p:sldLayoutId id="2147485697" r:id="rId229"/>
    <p:sldLayoutId id="2147483879" r:id="rId230"/>
    <p:sldLayoutId id="2147483880" r:id="rId231"/>
    <p:sldLayoutId id="2147483881" r:id="rId232"/>
    <p:sldLayoutId id="2147483882" r:id="rId233"/>
    <p:sldLayoutId id="2147483883" r:id="rId234"/>
    <p:sldLayoutId id="2147483884" r:id="rId235"/>
    <p:sldLayoutId id="2147485735" r:id="rId236"/>
    <p:sldLayoutId id="2147483886" r:id="rId237"/>
    <p:sldLayoutId id="2147483887" r:id="rId238"/>
    <p:sldLayoutId id="2147483888" r:id="rId239"/>
    <p:sldLayoutId id="2147483889" r:id="rId240"/>
    <p:sldLayoutId id="2147483890" r:id="rId241"/>
    <p:sldLayoutId id="2147483891" r:id="rId242"/>
    <p:sldLayoutId id="2147483892" r:id="rId243"/>
    <p:sldLayoutId id="2147483893" r:id="rId244"/>
    <p:sldLayoutId id="2147483894" r:id="rId245"/>
    <p:sldLayoutId id="2147483895" r:id="rId246"/>
    <p:sldLayoutId id="2147483896" r:id="rId247"/>
    <p:sldLayoutId id="2147483897" r:id="rId248"/>
    <p:sldLayoutId id="2147483898" r:id="rId249"/>
    <p:sldLayoutId id="2147483899" r:id="rId250"/>
    <p:sldLayoutId id="2147483900" r:id="rId251"/>
    <p:sldLayoutId id="2147483901" r:id="rId252"/>
    <p:sldLayoutId id="2147483902" r:id="rId253"/>
    <p:sldLayoutId id="2147483903" r:id="rId254"/>
    <p:sldLayoutId id="2147483904" r:id="rId255"/>
    <p:sldLayoutId id="2147483905" r:id="rId256"/>
    <p:sldLayoutId id="2147483906" r:id="rId257"/>
    <p:sldLayoutId id="2147483907" r:id="rId258"/>
    <p:sldLayoutId id="2147483908" r:id="rId259"/>
    <p:sldLayoutId id="2147483909" r:id="rId260"/>
    <p:sldLayoutId id="2147483910" r:id="rId261"/>
    <p:sldLayoutId id="2147483911" r:id="rId262"/>
    <p:sldLayoutId id="2147483912" r:id="rId263"/>
    <p:sldLayoutId id="2147483913" r:id="rId264"/>
    <p:sldLayoutId id="2147483914" r:id="rId265"/>
    <p:sldLayoutId id="2147483915" r:id="rId266"/>
    <p:sldLayoutId id="2147483916" r:id="rId267"/>
    <p:sldLayoutId id="2147483917" r:id="rId268"/>
    <p:sldLayoutId id="2147483918" r:id="rId269"/>
    <p:sldLayoutId id="2147483919" r:id="rId270"/>
    <p:sldLayoutId id="2147483920" r:id="rId27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07FF32-EB2A-3A34-47C3-076ADC8284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42A8C4-C11C-34F7-1892-13EE728A07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C0517E-DA78-5519-735F-DEBB67E005F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2B8371-D38B-4C01-98E6-47F637E51C41}" type="datetimeFigureOut">
              <a:rPr lang="en-US" smtClean="0"/>
              <a:t>2/15/2024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7D5B6D-237B-1808-F962-DB2F916905E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CC4AF5-7BF6-48DB-0632-1B46ED5C8A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3325B6-4B70-4C9B-91F4-029E53B84C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97788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80" r:id="rId1"/>
    <p:sldLayoutId id="2147486681" r:id="rId2"/>
    <p:sldLayoutId id="2147486682" r:id="rId3"/>
    <p:sldLayoutId id="2147486683" r:id="rId4"/>
    <p:sldLayoutId id="2147486684" r:id="rId5"/>
    <p:sldLayoutId id="2147486685" r:id="rId6"/>
    <p:sldLayoutId id="2147486686" r:id="rId7"/>
    <p:sldLayoutId id="2147486687" r:id="rId8"/>
    <p:sldLayoutId id="2147486688" r:id="rId9"/>
    <p:sldLayoutId id="2147486689" r:id="rId10"/>
    <p:sldLayoutId id="214748669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5DC5B261-8843-42D1-AAFC-05E20E2D9B97}" type="datetimeFigureOut">
              <a:rPr lang="en-US" smtClean="0"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6472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hf sldNum="0"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95" name="Google Shape;2695;p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96" name="Google Shape;2696;p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97" name="Google Shape;2697;p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  <p:sldLayoutId id="2147483945" r:id="rId24"/>
    <p:sldLayoutId id="2147483946" r:id="rId25"/>
    <p:sldLayoutId id="2147483947" r:id="rId26"/>
    <p:sldLayoutId id="2147483948" r:id="rId27"/>
    <p:sldLayoutId id="2147483949" r:id="rId28"/>
    <p:sldLayoutId id="2147483950" r:id="rId29"/>
    <p:sldLayoutId id="2147483951" r:id="rId30"/>
    <p:sldLayoutId id="2147483952" r:id="rId31"/>
    <p:sldLayoutId id="2147483953" r:id="rId32"/>
    <p:sldLayoutId id="2147483954" r:id="rId33"/>
    <p:sldLayoutId id="2147483955" r:id="rId34"/>
    <p:sldLayoutId id="2147483956" r:id="rId35"/>
    <p:sldLayoutId id="2147483957" r:id="rId36"/>
    <p:sldLayoutId id="2147483958" r:id="rId37"/>
    <p:sldLayoutId id="2147483959" r:id="rId38"/>
    <p:sldLayoutId id="2147483960" r:id="rId39"/>
    <p:sldLayoutId id="2147483961" r:id="rId40"/>
    <p:sldLayoutId id="2147483962" r:id="rId41"/>
    <p:sldLayoutId id="2147483963" r:id="rId42"/>
    <p:sldLayoutId id="2147483964" r:id="rId43"/>
    <p:sldLayoutId id="2147483965" r:id="rId44"/>
    <p:sldLayoutId id="2147483966" r:id="rId45"/>
    <p:sldLayoutId id="2147483967" r:id="rId46"/>
    <p:sldLayoutId id="2147483968" r:id="rId47"/>
    <p:sldLayoutId id="2147483969" r:id="rId48"/>
    <p:sldLayoutId id="2147483970" r:id="rId49"/>
    <p:sldLayoutId id="2147483971" r:id="rId50"/>
    <p:sldLayoutId id="2147483972" r:id="rId51"/>
    <p:sldLayoutId id="2147483973" r:id="rId52"/>
    <p:sldLayoutId id="2147483974" r:id="rId53"/>
    <p:sldLayoutId id="2147483975" r:id="rId54"/>
    <p:sldLayoutId id="2147483976" r:id="rId55"/>
    <p:sldLayoutId id="2147483977" r:id="rId56"/>
    <p:sldLayoutId id="2147483978" r:id="rId57"/>
    <p:sldLayoutId id="2147483979" r:id="rId58"/>
    <p:sldLayoutId id="2147483980" r:id="rId59"/>
    <p:sldLayoutId id="2147483981" r:id="rId60"/>
    <p:sldLayoutId id="2147483982" r:id="rId61"/>
    <p:sldLayoutId id="2147483983" r:id="rId62"/>
    <p:sldLayoutId id="2147483984" r:id="rId63"/>
    <p:sldLayoutId id="2147483985" r:id="rId64"/>
    <p:sldLayoutId id="2147483986" r:id="rId65"/>
    <p:sldLayoutId id="2147483987" r:id="rId66"/>
    <p:sldLayoutId id="2147483988" r:id="rId67"/>
    <p:sldLayoutId id="2147483989" r:id="rId68"/>
    <p:sldLayoutId id="2147483990" r:id="rId69"/>
    <p:sldLayoutId id="2147483991" r:id="rId70"/>
    <p:sldLayoutId id="2147483992" r:id="rId71"/>
    <p:sldLayoutId id="2147483993" r:id="rId72"/>
    <p:sldLayoutId id="2147483994" r:id="rId73"/>
    <p:sldLayoutId id="2147483995" r:id="rId74"/>
    <p:sldLayoutId id="2147483996" r:id="rId75"/>
    <p:sldLayoutId id="2147483997" r:id="rId76"/>
    <p:sldLayoutId id="2147483998" r:id="rId77"/>
    <p:sldLayoutId id="2147483999" r:id="rId78"/>
    <p:sldLayoutId id="2147484000" r:id="rId79"/>
    <p:sldLayoutId id="2147484001" r:id="rId80"/>
    <p:sldLayoutId id="2147484002" r:id="rId81"/>
    <p:sldLayoutId id="2147484003" r:id="rId82"/>
    <p:sldLayoutId id="2147484004" r:id="rId83"/>
    <p:sldLayoutId id="2147484005" r:id="rId84"/>
    <p:sldLayoutId id="2147484006" r:id="rId85"/>
    <p:sldLayoutId id="2147484007" r:id="rId86"/>
    <p:sldLayoutId id="2147484008" r:id="rId87"/>
    <p:sldLayoutId id="2147484009" r:id="rId88"/>
    <p:sldLayoutId id="2147484010" r:id="rId89"/>
    <p:sldLayoutId id="2147484011" r:id="rId90"/>
    <p:sldLayoutId id="2147484012" r:id="rId91"/>
    <p:sldLayoutId id="2147484013" r:id="rId92"/>
    <p:sldLayoutId id="2147484014" r:id="rId93"/>
    <p:sldLayoutId id="2147484015" r:id="rId94"/>
    <p:sldLayoutId id="2147484016" r:id="rId95"/>
    <p:sldLayoutId id="2147484017" r:id="rId96"/>
    <p:sldLayoutId id="2147484018" r:id="rId97"/>
    <p:sldLayoutId id="2147484019" r:id="rId98"/>
    <p:sldLayoutId id="2147484020" r:id="rId99"/>
    <p:sldLayoutId id="2147484021" r:id="rId100"/>
    <p:sldLayoutId id="2147484022" r:id="rId101"/>
    <p:sldLayoutId id="2147484023" r:id="rId102"/>
    <p:sldLayoutId id="2147484024" r:id="rId103"/>
    <p:sldLayoutId id="2147484025" r:id="rId104"/>
    <p:sldLayoutId id="2147484026" r:id="rId105"/>
    <p:sldLayoutId id="2147484027" r:id="rId106"/>
    <p:sldLayoutId id="2147484028" r:id="rId107"/>
    <p:sldLayoutId id="2147484029" r:id="rId108"/>
    <p:sldLayoutId id="2147484030" r:id="rId109"/>
    <p:sldLayoutId id="2147484031" r:id="rId110"/>
    <p:sldLayoutId id="2147484032" r:id="rId111"/>
    <p:sldLayoutId id="2147484033" r:id="rId112"/>
    <p:sldLayoutId id="2147484034" r:id="rId113"/>
    <p:sldLayoutId id="2147484035" r:id="rId114"/>
    <p:sldLayoutId id="2147484036" r:id="rId115"/>
    <p:sldLayoutId id="2147484037" r:id="rId116"/>
    <p:sldLayoutId id="2147484038" r:id="rId117"/>
    <p:sldLayoutId id="2147484039" r:id="rId118"/>
    <p:sldLayoutId id="2147484040" r:id="rId119"/>
    <p:sldLayoutId id="2147484041" r:id="rId120"/>
    <p:sldLayoutId id="2147484042" r:id="rId121"/>
    <p:sldLayoutId id="2147484043" r:id="rId122"/>
    <p:sldLayoutId id="2147484044" r:id="rId123"/>
    <p:sldLayoutId id="2147484045" r:id="rId124"/>
    <p:sldLayoutId id="2147484046" r:id="rId125"/>
    <p:sldLayoutId id="2147484047" r:id="rId126"/>
    <p:sldLayoutId id="2147484048" r:id="rId127"/>
    <p:sldLayoutId id="2147484049" r:id="rId128"/>
    <p:sldLayoutId id="2147484050" r:id="rId129"/>
    <p:sldLayoutId id="2147484051" r:id="rId130"/>
    <p:sldLayoutId id="2147484052" r:id="rId131"/>
    <p:sldLayoutId id="2147484053" r:id="rId132"/>
    <p:sldLayoutId id="2147484054" r:id="rId133"/>
    <p:sldLayoutId id="2147484055" r:id="rId134"/>
    <p:sldLayoutId id="2147484056" r:id="rId135"/>
    <p:sldLayoutId id="2147484057" r:id="rId136"/>
    <p:sldLayoutId id="2147484058" r:id="rId137"/>
    <p:sldLayoutId id="2147484059" r:id="rId138"/>
    <p:sldLayoutId id="2147484060" r:id="rId139"/>
    <p:sldLayoutId id="2147484061" r:id="rId140"/>
    <p:sldLayoutId id="2147484062" r:id="rId141"/>
    <p:sldLayoutId id="2147484063" r:id="rId142"/>
    <p:sldLayoutId id="2147484064" r:id="rId143"/>
    <p:sldLayoutId id="2147484065" r:id="rId144"/>
    <p:sldLayoutId id="2147484066" r:id="rId145"/>
    <p:sldLayoutId id="2147484067" r:id="rId146"/>
    <p:sldLayoutId id="2147484068" r:id="rId147"/>
    <p:sldLayoutId id="2147484069" r:id="rId148"/>
    <p:sldLayoutId id="2147484070" r:id="rId14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83" name="Google Shape;4183;p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84" name="Google Shape;4184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85" name="Google Shape;4185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  <p:sldLayoutId id="2147484104" r:id="rId33"/>
    <p:sldLayoutId id="2147484105" r:id="rId34"/>
    <p:sldLayoutId id="2147484106" r:id="rId35"/>
    <p:sldLayoutId id="2147484107" r:id="rId36"/>
    <p:sldLayoutId id="2147484108" r:id="rId37"/>
    <p:sldLayoutId id="2147484109" r:id="rId38"/>
    <p:sldLayoutId id="2147484110" r:id="rId39"/>
    <p:sldLayoutId id="2147484111" r:id="rId40"/>
    <p:sldLayoutId id="2147484112" r:id="rId41"/>
    <p:sldLayoutId id="2147484113" r:id="rId42"/>
    <p:sldLayoutId id="2147484114" r:id="rId43"/>
    <p:sldLayoutId id="2147484115" r:id="rId44"/>
    <p:sldLayoutId id="2147484116" r:id="rId45"/>
    <p:sldLayoutId id="2147484117" r:id="rId46"/>
    <p:sldLayoutId id="2147484118" r:id="rId47"/>
    <p:sldLayoutId id="2147484119" r:id="rId48"/>
    <p:sldLayoutId id="2147484120" r:id="rId49"/>
    <p:sldLayoutId id="2147484121" r:id="rId50"/>
    <p:sldLayoutId id="2147484122" r:id="rId51"/>
    <p:sldLayoutId id="2147484123" r:id="rId52"/>
    <p:sldLayoutId id="2147484124" r:id="rId53"/>
    <p:sldLayoutId id="2147484125" r:id="rId54"/>
    <p:sldLayoutId id="2147484126" r:id="rId55"/>
    <p:sldLayoutId id="2147484127" r:id="rId56"/>
    <p:sldLayoutId id="2147484128" r:id="rId57"/>
    <p:sldLayoutId id="2147484129" r:id="rId58"/>
    <p:sldLayoutId id="2147484130" r:id="rId59"/>
    <p:sldLayoutId id="2147484131" r:id="rId60"/>
    <p:sldLayoutId id="2147484132" r:id="rId61"/>
    <p:sldLayoutId id="2147484133" r:id="rId62"/>
    <p:sldLayoutId id="2147484134" r:id="rId63"/>
    <p:sldLayoutId id="2147484135" r:id="rId64"/>
    <p:sldLayoutId id="2147484136" r:id="rId65"/>
    <p:sldLayoutId id="2147484137" r:id="rId66"/>
    <p:sldLayoutId id="2147484138" r:id="rId67"/>
    <p:sldLayoutId id="2147484139" r:id="rId68"/>
    <p:sldLayoutId id="2147484140" r:id="rId69"/>
    <p:sldLayoutId id="2147484141" r:id="rId70"/>
    <p:sldLayoutId id="2147484142" r:id="rId71"/>
    <p:sldLayoutId id="2147484143" r:id="rId72"/>
    <p:sldLayoutId id="2147484144" r:id="rId73"/>
    <p:sldLayoutId id="2147484145" r:id="rId74"/>
    <p:sldLayoutId id="2147484146" r:id="rId75"/>
    <p:sldLayoutId id="2147484147" r:id="rId76"/>
    <p:sldLayoutId id="2147484148" r:id="rId77"/>
    <p:sldLayoutId id="2147484149" r:id="rId78"/>
    <p:sldLayoutId id="2147484150" r:id="rId79"/>
    <p:sldLayoutId id="2147484151" r:id="rId80"/>
    <p:sldLayoutId id="2147484152" r:id="rId81"/>
    <p:sldLayoutId id="2147484153" r:id="rId82"/>
    <p:sldLayoutId id="2147484154" r:id="rId83"/>
    <p:sldLayoutId id="2147484155" r:id="rId84"/>
    <p:sldLayoutId id="2147484156" r:id="rId85"/>
    <p:sldLayoutId id="2147484157" r:id="rId86"/>
    <p:sldLayoutId id="2147484158" r:id="rId87"/>
    <p:sldLayoutId id="2147484159" r:id="rId88"/>
    <p:sldLayoutId id="2147484160" r:id="rId89"/>
    <p:sldLayoutId id="2147484161" r:id="rId90"/>
    <p:sldLayoutId id="2147484162" r:id="rId91"/>
    <p:sldLayoutId id="2147484163" r:id="rId92"/>
    <p:sldLayoutId id="2147484164" r:id="rId93"/>
    <p:sldLayoutId id="2147484165" r:id="rId94"/>
    <p:sldLayoutId id="2147484166" r:id="rId95"/>
    <p:sldLayoutId id="2147484167" r:id="rId96"/>
    <p:sldLayoutId id="2147484168" r:id="rId97"/>
    <p:sldLayoutId id="2147484169" r:id="rId98"/>
    <p:sldLayoutId id="2147484170" r:id="rId99"/>
    <p:sldLayoutId id="2147484171" r:id="rId100"/>
    <p:sldLayoutId id="2147484172" r:id="rId101"/>
    <p:sldLayoutId id="2147484173" r:id="rId102"/>
    <p:sldLayoutId id="2147484174" r:id="rId103"/>
    <p:sldLayoutId id="2147484175" r:id="rId104"/>
    <p:sldLayoutId id="2147484176" r:id="rId105"/>
    <p:sldLayoutId id="2147484177" r:id="rId106"/>
    <p:sldLayoutId id="2147484178" r:id="rId107"/>
    <p:sldLayoutId id="2147484179" r:id="rId108"/>
    <p:sldLayoutId id="2147484180" r:id="rId109"/>
    <p:sldLayoutId id="2147484181" r:id="rId110"/>
    <p:sldLayoutId id="2147484182" r:id="rId111"/>
    <p:sldLayoutId id="2147484183" r:id="rId112"/>
    <p:sldLayoutId id="2147484184" r:id="rId113"/>
    <p:sldLayoutId id="2147484185" r:id="rId114"/>
    <p:sldLayoutId id="2147484186" r:id="rId115"/>
    <p:sldLayoutId id="2147484187" r:id="rId116"/>
    <p:sldLayoutId id="2147484188" r:id="rId117"/>
    <p:sldLayoutId id="2147484189" r:id="rId118"/>
    <p:sldLayoutId id="2147484190" r:id="rId119"/>
    <p:sldLayoutId id="2147484191" r:id="rId120"/>
    <p:sldLayoutId id="2147484192" r:id="rId121"/>
    <p:sldLayoutId id="2147484193" r:id="rId122"/>
    <p:sldLayoutId id="2147484194" r:id="rId123"/>
    <p:sldLayoutId id="2147484195" r:id="rId124"/>
    <p:sldLayoutId id="2147484196" r:id="rId125"/>
    <p:sldLayoutId id="2147484197" r:id="rId126"/>
    <p:sldLayoutId id="2147484198" r:id="rId127"/>
    <p:sldLayoutId id="2147484199" r:id="rId128"/>
    <p:sldLayoutId id="2147485608" r:id="rId129"/>
    <p:sldLayoutId id="2147484201" r:id="rId130"/>
    <p:sldLayoutId id="2147484202" r:id="rId131"/>
    <p:sldLayoutId id="2147484203" r:id="rId132"/>
    <p:sldLayoutId id="2147484204" r:id="rId133"/>
    <p:sldLayoutId id="2147485609" r:id="rId134"/>
    <p:sldLayoutId id="2147485610" r:id="rId135"/>
    <p:sldLayoutId id="2147484207" r:id="rId136"/>
    <p:sldLayoutId id="2147484208" r:id="rId137"/>
    <p:sldLayoutId id="2147484209" r:id="rId138"/>
    <p:sldLayoutId id="2147484210" r:id="rId139"/>
    <p:sldLayoutId id="2147484211" r:id="rId140"/>
    <p:sldLayoutId id="2147484212" r:id="rId141"/>
    <p:sldLayoutId id="2147484213" r:id="rId142"/>
    <p:sldLayoutId id="2147484214" r:id="rId143"/>
    <p:sldLayoutId id="2147484215" r:id="rId144"/>
    <p:sldLayoutId id="2147484216" r:id="rId145"/>
    <p:sldLayoutId id="2147484217" r:id="rId146"/>
    <p:sldLayoutId id="2147484218" r:id="rId147"/>
    <p:sldLayoutId id="2147484219" r:id="rId148"/>
    <p:sldLayoutId id="2147484220" r:id="rId149"/>
    <p:sldLayoutId id="2147484221" r:id="rId150"/>
    <p:sldLayoutId id="2147484222" r:id="rId151"/>
    <p:sldLayoutId id="2147484223" r:id="rId152"/>
    <p:sldLayoutId id="2147484224" r:id="rId153"/>
    <p:sldLayoutId id="2147484225" r:id="rId154"/>
    <p:sldLayoutId id="2147484226" r:id="rId155"/>
    <p:sldLayoutId id="2147484227" r:id="rId156"/>
    <p:sldLayoutId id="2147484228" r:id="rId157"/>
    <p:sldLayoutId id="2147484229" r:id="rId158"/>
    <p:sldLayoutId id="2147484230" r:id="rId159"/>
    <p:sldLayoutId id="2147485639" r:id="rId160"/>
    <p:sldLayoutId id="2147484232" r:id="rId161"/>
    <p:sldLayoutId id="2147484233" r:id="rId162"/>
    <p:sldLayoutId id="2147484234" r:id="rId163"/>
    <p:sldLayoutId id="2147485641" r:id="rId164"/>
    <p:sldLayoutId id="2147484236" r:id="rId165"/>
    <p:sldLayoutId id="2147484237" r:id="rId166"/>
    <p:sldLayoutId id="2147485607" r:id="rId167"/>
    <p:sldLayoutId id="2147484239" r:id="rId168"/>
    <p:sldLayoutId id="2147484240" r:id="rId169"/>
    <p:sldLayoutId id="2147484241" r:id="rId170"/>
    <p:sldLayoutId id="2147484242" r:id="rId171"/>
    <p:sldLayoutId id="2147484243" r:id="rId172"/>
    <p:sldLayoutId id="2147484244" r:id="rId173"/>
    <p:sldLayoutId id="2147484245" r:id="rId174"/>
    <p:sldLayoutId id="2147484246" r:id="rId175"/>
    <p:sldLayoutId id="2147484247" r:id="rId176"/>
    <p:sldLayoutId id="2147484248" r:id="rId177"/>
    <p:sldLayoutId id="2147484249" r:id="rId178"/>
    <p:sldLayoutId id="2147484250" r:id="rId179"/>
    <p:sldLayoutId id="2147485636" r:id="rId180"/>
    <p:sldLayoutId id="2147484252" r:id="rId181"/>
    <p:sldLayoutId id="2147484253" r:id="rId182"/>
    <p:sldLayoutId id="2147485635" r:id="rId183"/>
    <p:sldLayoutId id="2147484255" r:id="rId184"/>
    <p:sldLayoutId id="2147484256" r:id="rId185"/>
    <p:sldLayoutId id="2147485634" r:id="rId186"/>
    <p:sldLayoutId id="2147485633" r:id="rId187"/>
    <p:sldLayoutId id="2147484259" r:id="rId188"/>
    <p:sldLayoutId id="2147485694" r:id="rId189"/>
    <p:sldLayoutId id="2147484261" r:id="rId190"/>
    <p:sldLayoutId id="2147484262" r:id="rId191"/>
    <p:sldLayoutId id="2147484263" r:id="rId192"/>
    <p:sldLayoutId id="2147484264" r:id="rId193"/>
    <p:sldLayoutId id="2147484265" r:id="rId194"/>
    <p:sldLayoutId id="2147484266" r:id="rId195"/>
    <p:sldLayoutId id="2147484267" r:id="rId196"/>
    <p:sldLayoutId id="2147485640" r:id="rId197"/>
    <p:sldLayoutId id="2147484269" r:id="rId198"/>
    <p:sldLayoutId id="2147484270" r:id="rId199"/>
    <p:sldLayoutId id="2147484271" r:id="rId200"/>
    <p:sldLayoutId id="2147484272" r:id="rId201"/>
    <p:sldLayoutId id="2147484273" r:id="rId202"/>
    <p:sldLayoutId id="2147484274" r:id="rId203"/>
    <p:sldLayoutId id="2147484275" r:id="rId204"/>
    <p:sldLayoutId id="2147484276" r:id="rId205"/>
    <p:sldLayoutId id="2147484277" r:id="rId206"/>
    <p:sldLayoutId id="2147484278" r:id="rId207"/>
    <p:sldLayoutId id="2147484279" r:id="rId208"/>
    <p:sldLayoutId id="2147484280" r:id="rId209"/>
    <p:sldLayoutId id="2147484281" r:id="rId210"/>
    <p:sldLayoutId id="2147484282" r:id="rId211"/>
    <p:sldLayoutId id="2147484283" r:id="rId212"/>
    <p:sldLayoutId id="2147484284" r:id="rId213"/>
    <p:sldLayoutId id="2147484285" r:id="rId214"/>
    <p:sldLayoutId id="2147484286" r:id="rId215"/>
    <p:sldLayoutId id="2147484287" r:id="rId216"/>
    <p:sldLayoutId id="2147484288" r:id="rId217"/>
    <p:sldLayoutId id="2147484289" r:id="rId218"/>
    <p:sldLayoutId id="2147484290" r:id="rId219"/>
    <p:sldLayoutId id="2147484291" r:id="rId220"/>
    <p:sldLayoutId id="2147484292" r:id="rId221"/>
    <p:sldLayoutId id="2147484293" r:id="rId222"/>
    <p:sldLayoutId id="2147484294" r:id="rId223"/>
    <p:sldLayoutId id="2147484295" r:id="rId224"/>
    <p:sldLayoutId id="2147484296" r:id="rId225"/>
    <p:sldLayoutId id="2147484297" r:id="rId226"/>
    <p:sldLayoutId id="2147484298" r:id="rId227"/>
    <p:sldLayoutId id="2147484299" r:id="rId228"/>
    <p:sldLayoutId id="2147484300" r:id="rId229"/>
    <p:sldLayoutId id="2147484301" r:id="rId230"/>
    <p:sldLayoutId id="2147484302" r:id="rId231"/>
    <p:sldLayoutId id="2147484303" r:id="rId232"/>
    <p:sldLayoutId id="2147484304" r:id="rId233"/>
    <p:sldLayoutId id="2147484305" r:id="rId234"/>
    <p:sldLayoutId id="2147484306" r:id="rId235"/>
    <p:sldLayoutId id="2147484307" r:id="rId236"/>
    <p:sldLayoutId id="2147484308" r:id="rId237"/>
    <p:sldLayoutId id="2147484309" r:id="rId238"/>
    <p:sldLayoutId id="2147484310" r:id="rId239"/>
    <p:sldLayoutId id="2147484311" r:id="rId240"/>
    <p:sldLayoutId id="2147484312" r:id="rId241"/>
    <p:sldLayoutId id="2147485653" r:id="rId242"/>
    <p:sldLayoutId id="2147484314" r:id="rId243"/>
    <p:sldLayoutId id="2147485654" r:id="rId244"/>
    <p:sldLayoutId id="2147484316" r:id="rId245"/>
    <p:sldLayoutId id="2147484317" r:id="rId246"/>
    <p:sldLayoutId id="2147484318" r:id="rId247"/>
    <p:sldLayoutId id="2147484319" r:id="rId248"/>
    <p:sldLayoutId id="2147484320" r:id="rId249"/>
    <p:sldLayoutId id="2147484321" r:id="rId250"/>
    <p:sldLayoutId id="2147484322" r:id="rId251"/>
    <p:sldLayoutId id="2147484323" r:id="rId252"/>
    <p:sldLayoutId id="2147484324" r:id="rId253"/>
    <p:sldLayoutId id="2147484325" r:id="rId254"/>
    <p:sldLayoutId id="2147484326" r:id="rId255"/>
    <p:sldLayoutId id="2147484327" r:id="rId256"/>
    <p:sldLayoutId id="2147484328" r:id="rId257"/>
    <p:sldLayoutId id="2147485685" r:id="rId258"/>
    <p:sldLayoutId id="2147485686" r:id="rId259"/>
    <p:sldLayoutId id="2147485687" r:id="rId260"/>
    <p:sldLayoutId id="2147485688" r:id="rId261"/>
    <p:sldLayoutId id="2147484333" r:id="rId262"/>
    <p:sldLayoutId id="2147484334" r:id="rId263"/>
    <p:sldLayoutId id="2147485658" r:id="rId264"/>
    <p:sldLayoutId id="2147485659" r:id="rId265"/>
    <p:sldLayoutId id="2147485660" r:id="rId266"/>
    <p:sldLayoutId id="2147484338" r:id="rId267"/>
    <p:sldLayoutId id="2147485663" r:id="rId268"/>
    <p:sldLayoutId id="2147485664" r:id="rId269"/>
    <p:sldLayoutId id="2147485665" r:id="rId270"/>
    <p:sldLayoutId id="2147485666" r:id="rId271"/>
    <p:sldLayoutId id="2147485667" r:id="rId272"/>
    <p:sldLayoutId id="2147485668" r:id="rId273"/>
    <p:sldLayoutId id="2147484345" r:id="rId274"/>
    <p:sldLayoutId id="2147484346" r:id="rId275"/>
    <p:sldLayoutId id="2147484347" r:id="rId276"/>
    <p:sldLayoutId id="2147484348" r:id="rId277"/>
    <p:sldLayoutId id="2147485707" r:id="rId278"/>
    <p:sldLayoutId id="2147485623" r:id="rId279"/>
    <p:sldLayoutId id="2147485622" r:id="rId280"/>
    <p:sldLayoutId id="2147485624" r:id="rId281"/>
    <p:sldLayoutId id="2147485604" r:id="rId282"/>
    <p:sldLayoutId id="2147485708" r:id="rId283"/>
    <p:sldLayoutId id="2147485630" r:id="rId284"/>
    <p:sldLayoutId id="2147485631" r:id="rId285"/>
    <p:sldLayoutId id="2147485736" r:id="rId286"/>
    <p:sldLayoutId id="2147484358" r:id="rId287"/>
    <p:sldLayoutId id="2147484359" r:id="rId288"/>
    <p:sldLayoutId id="2147484360" r:id="rId289"/>
    <p:sldLayoutId id="2147484361" r:id="rId290"/>
    <p:sldLayoutId id="2147485617" r:id="rId291"/>
    <p:sldLayoutId id="2147485618" r:id="rId292"/>
    <p:sldLayoutId id="2147485669" r:id="rId293"/>
    <p:sldLayoutId id="2147485619" r:id="rId294"/>
    <p:sldLayoutId id="2147485620" r:id="rId295"/>
    <p:sldLayoutId id="2147485621" r:id="rId296"/>
    <p:sldLayoutId id="2147484368" r:id="rId297"/>
    <p:sldLayoutId id="2147484369" r:id="rId298"/>
    <p:sldLayoutId id="2147484370" r:id="rId299"/>
    <p:sldLayoutId id="2147484371" r:id="rId300"/>
    <p:sldLayoutId id="2147484372" r:id="rId301"/>
    <p:sldLayoutId id="2147484373" r:id="rId302"/>
    <p:sldLayoutId id="2147484374" r:id="rId303"/>
    <p:sldLayoutId id="2147484375" r:id="rId304"/>
    <p:sldLayoutId id="2147485710" r:id="rId305"/>
    <p:sldLayoutId id="2147484377" r:id="rId306"/>
    <p:sldLayoutId id="2147484378" r:id="rId307"/>
    <p:sldLayoutId id="2147485711" r:id="rId308"/>
    <p:sldLayoutId id="2147484380" r:id="rId309"/>
    <p:sldLayoutId id="2147484381" r:id="rId310"/>
    <p:sldLayoutId id="2147484382" r:id="rId311"/>
    <p:sldLayoutId id="2147484383" r:id="rId312"/>
    <p:sldLayoutId id="2147485601" r:id="rId313"/>
    <p:sldLayoutId id="2147485602" r:id="rId314"/>
    <p:sldLayoutId id="2147485681" r:id="rId315"/>
    <p:sldLayoutId id="2147484387" r:id="rId316"/>
    <p:sldLayoutId id="2147484388" r:id="rId317"/>
    <p:sldLayoutId id="2147484389" r:id="rId318"/>
    <p:sldLayoutId id="2147484390" r:id="rId319"/>
    <p:sldLayoutId id="2147485603" r:id="rId320"/>
    <p:sldLayoutId id="2147484392" r:id="rId321"/>
    <p:sldLayoutId id="2147485632" r:id="rId322"/>
    <p:sldLayoutId id="2147484394" r:id="rId323"/>
    <p:sldLayoutId id="2147484395" r:id="rId324"/>
    <p:sldLayoutId id="2147484396" r:id="rId325"/>
    <p:sldLayoutId id="2147484397" r:id="rId326"/>
    <p:sldLayoutId id="2147484398" r:id="rId327"/>
    <p:sldLayoutId id="2147484399" r:id="rId328"/>
    <p:sldLayoutId id="2147485648" r:id="rId329"/>
    <p:sldLayoutId id="2147485649" r:id="rId330"/>
    <p:sldLayoutId id="2147485650" r:id="rId331"/>
    <p:sldLayoutId id="2147484403" r:id="rId332"/>
    <p:sldLayoutId id="2147484404" r:id="rId333"/>
    <p:sldLayoutId id="2147484405" r:id="rId334"/>
    <p:sldLayoutId id="2147484406" r:id="rId335"/>
    <p:sldLayoutId id="2147484407" r:id="rId336"/>
    <p:sldLayoutId id="2147484408" r:id="rId337"/>
    <p:sldLayoutId id="2147484409" r:id="rId338"/>
    <p:sldLayoutId id="2147484410" r:id="rId339"/>
    <p:sldLayoutId id="2147484411" r:id="rId340"/>
    <p:sldLayoutId id="2147484412" r:id="rId341"/>
    <p:sldLayoutId id="2147484413" r:id="rId342"/>
    <p:sldLayoutId id="2147484414" r:id="rId343"/>
    <p:sldLayoutId id="2147484415" r:id="rId344"/>
    <p:sldLayoutId id="2147484416" r:id="rId345"/>
    <p:sldLayoutId id="2147484417" r:id="rId346"/>
    <p:sldLayoutId id="2147484418" r:id="rId347"/>
    <p:sldLayoutId id="2147484419" r:id="rId348"/>
    <p:sldLayoutId id="2147484420" r:id="rId349"/>
    <p:sldLayoutId id="2147484421" r:id="rId350"/>
    <p:sldLayoutId id="2147484422" r:id="rId351"/>
    <p:sldLayoutId id="2147484423" r:id="rId352"/>
    <p:sldLayoutId id="2147484424" r:id="rId353"/>
    <p:sldLayoutId id="2147484425" r:id="rId354"/>
    <p:sldLayoutId id="2147484426" r:id="rId355"/>
    <p:sldLayoutId id="2147484427" r:id="rId356"/>
    <p:sldLayoutId id="2147484428" r:id="rId357"/>
    <p:sldLayoutId id="2147484429" r:id="rId358"/>
    <p:sldLayoutId id="2147484430" r:id="rId359"/>
    <p:sldLayoutId id="2147484431" r:id="rId360"/>
    <p:sldLayoutId id="2147484432" r:id="rId361"/>
    <p:sldLayoutId id="2147484433" r:id="rId362"/>
    <p:sldLayoutId id="2147484434" r:id="rId363"/>
    <p:sldLayoutId id="2147484435" r:id="rId364"/>
    <p:sldLayoutId id="2147484436" r:id="rId365"/>
    <p:sldLayoutId id="2147484437" r:id="rId366"/>
    <p:sldLayoutId id="2147484438" r:id="rId367"/>
    <p:sldLayoutId id="2147484439" r:id="rId368"/>
    <p:sldLayoutId id="2147484440" r:id="rId369"/>
    <p:sldLayoutId id="2147484441" r:id="rId370"/>
    <p:sldLayoutId id="2147484442" r:id="rId371"/>
    <p:sldLayoutId id="2147484443" r:id="rId372"/>
    <p:sldLayoutId id="2147484444" r:id="rId373"/>
    <p:sldLayoutId id="2147484445" r:id="rId374"/>
    <p:sldLayoutId id="2147484446" r:id="rId375"/>
    <p:sldLayoutId id="2147484447" r:id="rId376"/>
    <p:sldLayoutId id="2147484448" r:id="rId377"/>
    <p:sldLayoutId id="2147484449" r:id="rId378"/>
    <p:sldLayoutId id="2147484450" r:id="rId379"/>
    <p:sldLayoutId id="2147484451" r:id="rId380"/>
    <p:sldLayoutId id="2147484452" r:id="rId381"/>
    <p:sldLayoutId id="2147484453" r:id="rId382"/>
    <p:sldLayoutId id="2147484454" r:id="rId383"/>
    <p:sldLayoutId id="2147484455" r:id="rId384"/>
    <p:sldLayoutId id="2147484456" r:id="rId385"/>
    <p:sldLayoutId id="2147484457" r:id="rId386"/>
    <p:sldLayoutId id="2147484458" r:id="rId387"/>
    <p:sldLayoutId id="2147484459" r:id="rId388"/>
    <p:sldLayoutId id="2147484460" r:id="rId389"/>
    <p:sldLayoutId id="2147484461" r:id="rId390"/>
    <p:sldLayoutId id="2147484462" r:id="rId391"/>
    <p:sldLayoutId id="2147484463" r:id="rId392"/>
    <p:sldLayoutId id="2147484464" r:id="rId393"/>
    <p:sldLayoutId id="2147484465" r:id="rId394"/>
    <p:sldLayoutId id="2147484466" r:id="rId395"/>
    <p:sldLayoutId id="2147484467" r:id="rId396"/>
    <p:sldLayoutId id="2147484468" r:id="rId397"/>
    <p:sldLayoutId id="2147484469" r:id="rId398"/>
    <p:sldLayoutId id="2147484470" r:id="rId399"/>
    <p:sldLayoutId id="2147484471" r:id="rId400"/>
    <p:sldLayoutId id="2147484472" r:id="rId401"/>
    <p:sldLayoutId id="2147484473" r:id="rId402"/>
    <p:sldLayoutId id="2147484474" r:id="rId403"/>
    <p:sldLayoutId id="2147484475" r:id="rId404"/>
    <p:sldLayoutId id="2147484476" r:id="rId405"/>
    <p:sldLayoutId id="2147485692" r:id="rId406"/>
    <p:sldLayoutId id="2147485693" r:id="rId407"/>
    <p:sldLayoutId id="2147484479" r:id="rId408"/>
    <p:sldLayoutId id="2147484480" r:id="rId409"/>
    <p:sldLayoutId id="2147484481" r:id="rId410"/>
    <p:sldLayoutId id="2147484482" r:id="rId411"/>
    <p:sldLayoutId id="2147485695" r:id="rId412"/>
    <p:sldLayoutId id="2147484484" r:id="rId413"/>
    <p:sldLayoutId id="2147485689" r:id="rId414"/>
    <p:sldLayoutId id="2147485690" r:id="rId415"/>
    <p:sldLayoutId id="2147484487" r:id="rId416"/>
    <p:sldLayoutId id="2147485656" r:id="rId417"/>
    <p:sldLayoutId id="2147484489" r:id="rId418"/>
    <p:sldLayoutId id="2147484490" r:id="rId419"/>
    <p:sldLayoutId id="2147484491" r:id="rId420"/>
    <p:sldLayoutId id="2147484492" r:id="rId421"/>
    <p:sldLayoutId id="2147484493" r:id="rId422"/>
    <p:sldLayoutId id="2147484494" r:id="rId423"/>
    <p:sldLayoutId id="2147484495" r:id="rId424"/>
    <p:sldLayoutId id="2147484496" r:id="rId425"/>
    <p:sldLayoutId id="2147484497" r:id="rId426"/>
    <p:sldLayoutId id="2147484498" r:id="rId427"/>
    <p:sldLayoutId id="2147484499" r:id="rId428"/>
    <p:sldLayoutId id="2147484500" r:id="rId429"/>
    <p:sldLayoutId id="2147484501" r:id="rId430"/>
    <p:sldLayoutId id="2147484502" r:id="rId431"/>
    <p:sldLayoutId id="2147484503" r:id="rId432"/>
    <p:sldLayoutId id="2147484504" r:id="rId433"/>
    <p:sldLayoutId id="2147484505" r:id="rId434"/>
    <p:sldLayoutId id="2147484506" r:id="rId435"/>
    <p:sldLayoutId id="2147484507" r:id="rId436"/>
    <p:sldLayoutId id="2147484508" r:id="rId437"/>
    <p:sldLayoutId id="2147484509" r:id="rId438"/>
    <p:sldLayoutId id="2147484510" r:id="rId439"/>
    <p:sldLayoutId id="2147484511" r:id="rId440"/>
    <p:sldLayoutId id="2147484512" r:id="rId441"/>
    <p:sldLayoutId id="2147484513" r:id="rId442"/>
    <p:sldLayoutId id="2147484514" r:id="rId443"/>
    <p:sldLayoutId id="2147484515" r:id="rId444"/>
    <p:sldLayoutId id="2147484516" r:id="rId445"/>
    <p:sldLayoutId id="2147484517" r:id="rId446"/>
    <p:sldLayoutId id="2147484518" r:id="rId447"/>
    <p:sldLayoutId id="2147484519" r:id="rId448"/>
    <p:sldLayoutId id="2147484520" r:id="rId449"/>
    <p:sldLayoutId id="2147484521" r:id="rId450"/>
    <p:sldLayoutId id="2147484522" r:id="rId451"/>
    <p:sldLayoutId id="2147484523" r:id="rId452"/>
    <p:sldLayoutId id="2147484524" r:id="rId453"/>
    <p:sldLayoutId id="2147484525" r:id="rId454"/>
    <p:sldLayoutId id="2147484526" r:id="rId455"/>
    <p:sldLayoutId id="2147484527" r:id="rId456"/>
    <p:sldLayoutId id="2147484528" r:id="rId457"/>
    <p:sldLayoutId id="2147484529" r:id="rId458"/>
    <p:sldLayoutId id="2147484530" r:id="rId459"/>
    <p:sldLayoutId id="2147484531" r:id="rId460"/>
    <p:sldLayoutId id="2147484532" r:id="rId461"/>
    <p:sldLayoutId id="2147484533" r:id="rId462"/>
    <p:sldLayoutId id="2147484534" r:id="rId463"/>
    <p:sldLayoutId id="2147484535" r:id="rId464"/>
    <p:sldLayoutId id="2147484536" r:id="rId465"/>
    <p:sldLayoutId id="2147484537" r:id="rId466"/>
    <p:sldLayoutId id="2147484538" r:id="rId467"/>
    <p:sldLayoutId id="2147484539" r:id="rId468"/>
    <p:sldLayoutId id="2147484540" r:id="rId469"/>
    <p:sldLayoutId id="2147484541" r:id="rId470"/>
    <p:sldLayoutId id="2147484542" r:id="rId471"/>
    <p:sldLayoutId id="2147484543" r:id="rId472"/>
    <p:sldLayoutId id="2147484544" r:id="rId473"/>
    <p:sldLayoutId id="2147484545" r:id="rId474"/>
    <p:sldLayoutId id="2147484546" r:id="rId475"/>
    <p:sldLayoutId id="2147484547" r:id="rId476"/>
    <p:sldLayoutId id="2147484548" r:id="rId477"/>
    <p:sldLayoutId id="2147484549" r:id="rId478"/>
    <p:sldLayoutId id="2147484550" r:id="rId479"/>
    <p:sldLayoutId id="2147484551" r:id="rId480"/>
    <p:sldLayoutId id="2147484552" r:id="rId481"/>
    <p:sldLayoutId id="2147484553" r:id="rId482"/>
    <p:sldLayoutId id="2147484554" r:id="rId483"/>
    <p:sldLayoutId id="2147484555" r:id="rId484"/>
    <p:sldLayoutId id="2147484556" r:id="rId485"/>
    <p:sldLayoutId id="2147484557" r:id="rId486"/>
    <p:sldLayoutId id="2147484558" r:id="rId487"/>
    <p:sldLayoutId id="2147485731" r:id="rId488"/>
    <p:sldLayoutId id="2147484560" r:id="rId489"/>
    <p:sldLayoutId id="2147484561" r:id="rId490"/>
    <p:sldLayoutId id="2147484562" r:id="rId491"/>
    <p:sldLayoutId id="2147484563" r:id="rId492"/>
    <p:sldLayoutId id="2147484564" r:id="rId493"/>
    <p:sldLayoutId id="2147484565" r:id="rId494"/>
    <p:sldLayoutId id="2147485737" r:id="rId495"/>
    <p:sldLayoutId id="2147484567" r:id="rId496"/>
    <p:sldLayoutId id="2147484568" r:id="rId497"/>
    <p:sldLayoutId id="2147484569" r:id="rId498"/>
    <p:sldLayoutId id="2147485670" r:id="rId499"/>
    <p:sldLayoutId id="2147484571" r:id="rId500"/>
    <p:sldLayoutId id="2147485709" r:id="rId501"/>
    <p:sldLayoutId id="2147484573" r:id="rId502"/>
    <p:sldLayoutId id="2147484574" r:id="rId503"/>
    <p:sldLayoutId id="2147484575" r:id="rId504"/>
    <p:sldLayoutId id="2147484576" r:id="rId505"/>
    <p:sldLayoutId id="2147484577" r:id="rId50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7" name="Google Shape;9547;p1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548" name="Google Shape;9548;p1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49" name="Google Shape;9549;p1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50" name="Google Shape;9550;p1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591" r:id="rId1"/>
    <p:sldLayoutId id="2147484599" r:id="rId2"/>
    <p:sldLayoutId id="2147484600" r:id="rId3"/>
    <p:sldLayoutId id="2147485596" r:id="rId4"/>
    <p:sldLayoutId id="2147485597" r:id="rId5"/>
    <p:sldLayoutId id="2147485598" r:id="rId6"/>
    <p:sldLayoutId id="2147485599" r:id="rId7"/>
    <p:sldLayoutId id="2147485704" r:id="rId8"/>
    <p:sldLayoutId id="2147484606" r:id="rId9"/>
    <p:sldLayoutId id="2147485702" r:id="rId10"/>
    <p:sldLayoutId id="2147485703" r:id="rId11"/>
    <p:sldLayoutId id="2147485691" r:id="rId12"/>
    <p:sldLayoutId id="2147484610" r:id="rId13"/>
    <p:sldLayoutId id="2147484612" r:id="rId14"/>
    <p:sldLayoutId id="2147484613" r:id="rId15"/>
    <p:sldLayoutId id="2147484614" r:id="rId16"/>
    <p:sldLayoutId id="2147484615" r:id="rId17"/>
    <p:sldLayoutId id="2147484616" r:id="rId18"/>
    <p:sldLayoutId id="2147484617" r:id="rId19"/>
    <p:sldLayoutId id="2147484618" r:id="rId20"/>
    <p:sldLayoutId id="2147484619" r:id="rId21"/>
    <p:sldLayoutId id="2147484620" r:id="rId22"/>
    <p:sldLayoutId id="2147484621" r:id="rId23"/>
    <p:sldLayoutId id="2147484622" r:id="rId24"/>
    <p:sldLayoutId id="2147484623" r:id="rId25"/>
    <p:sldLayoutId id="2147484624" r:id="rId26"/>
    <p:sldLayoutId id="2147484625" r:id="rId27"/>
    <p:sldLayoutId id="2147485593" r:id="rId28"/>
    <p:sldLayoutId id="2147485605" r:id="rId29"/>
    <p:sldLayoutId id="2147484628" r:id="rId30"/>
    <p:sldLayoutId id="2147484629" r:id="rId31"/>
    <p:sldLayoutId id="2147484630" r:id="rId32"/>
    <p:sldLayoutId id="2147484631" r:id="rId33"/>
    <p:sldLayoutId id="2147484632" r:id="rId34"/>
    <p:sldLayoutId id="2147484633" r:id="rId35"/>
    <p:sldLayoutId id="2147485606" r:id="rId36"/>
    <p:sldLayoutId id="2147484635" r:id="rId37"/>
    <p:sldLayoutId id="2147484636" r:id="rId38"/>
    <p:sldLayoutId id="2147484637" r:id="rId39"/>
    <p:sldLayoutId id="2147484638" r:id="rId40"/>
    <p:sldLayoutId id="2147484639" r:id="rId41"/>
    <p:sldLayoutId id="2147484640" r:id="rId42"/>
    <p:sldLayoutId id="2147484641" r:id="rId43"/>
    <p:sldLayoutId id="2147484642" r:id="rId44"/>
    <p:sldLayoutId id="2147484643" r:id="rId45"/>
    <p:sldLayoutId id="2147484644" r:id="rId46"/>
    <p:sldLayoutId id="2147484645" r:id="rId47"/>
    <p:sldLayoutId id="2147484646" r:id="rId48"/>
    <p:sldLayoutId id="2147484647" r:id="rId49"/>
    <p:sldLayoutId id="2147484648" r:id="rId50"/>
    <p:sldLayoutId id="2147484649" r:id="rId51"/>
    <p:sldLayoutId id="2147484650" r:id="rId52"/>
    <p:sldLayoutId id="2147484651" r:id="rId53"/>
    <p:sldLayoutId id="2147485698" r:id="rId54"/>
    <p:sldLayoutId id="2147485699" r:id="rId55"/>
    <p:sldLayoutId id="2147485700" r:id="rId56"/>
    <p:sldLayoutId id="2147485701" r:id="rId57"/>
    <p:sldLayoutId id="2147484656" r:id="rId58"/>
    <p:sldLayoutId id="2147484657" r:id="rId59"/>
    <p:sldLayoutId id="2147484658" r:id="rId60"/>
    <p:sldLayoutId id="2147484659" r:id="rId61"/>
    <p:sldLayoutId id="2147484660" r:id="rId62"/>
    <p:sldLayoutId id="2147484661" r:id="rId63"/>
    <p:sldLayoutId id="2147484662" r:id="rId64"/>
    <p:sldLayoutId id="2147484663" r:id="rId65"/>
    <p:sldLayoutId id="2147484664" r:id="rId66"/>
    <p:sldLayoutId id="2147484665" r:id="rId67"/>
    <p:sldLayoutId id="2147484666" r:id="rId68"/>
    <p:sldLayoutId id="2147484667" r:id="rId69"/>
    <p:sldLayoutId id="2147484668" r:id="rId70"/>
    <p:sldLayoutId id="2147484669" r:id="rId71"/>
    <p:sldLayoutId id="2147484670" r:id="rId72"/>
    <p:sldLayoutId id="2147484671" r:id="rId73"/>
    <p:sldLayoutId id="2147484672" r:id="rId74"/>
    <p:sldLayoutId id="2147484673" r:id="rId75"/>
    <p:sldLayoutId id="2147484674" r:id="rId76"/>
    <p:sldLayoutId id="2147484675" r:id="rId77"/>
    <p:sldLayoutId id="2147484676" r:id="rId78"/>
    <p:sldLayoutId id="2147484677" r:id="rId79"/>
    <p:sldLayoutId id="2147484678" r:id="rId80"/>
    <p:sldLayoutId id="2147484679" r:id="rId81"/>
    <p:sldLayoutId id="2147484680" r:id="rId82"/>
    <p:sldLayoutId id="2147484681" r:id="rId83"/>
    <p:sldLayoutId id="2147484682" r:id="rId84"/>
    <p:sldLayoutId id="2147484683" r:id="rId85"/>
    <p:sldLayoutId id="2147484684" r:id="rId86"/>
    <p:sldLayoutId id="2147484685" r:id="rId87"/>
    <p:sldLayoutId id="2147484686" r:id="rId88"/>
    <p:sldLayoutId id="2147484687" r:id="rId89"/>
    <p:sldLayoutId id="2147484688" r:id="rId90"/>
    <p:sldLayoutId id="2147484689" r:id="rId91"/>
    <p:sldLayoutId id="2147484690" r:id="rId92"/>
    <p:sldLayoutId id="2147484691" r:id="rId93"/>
    <p:sldLayoutId id="2147484692" r:id="rId94"/>
    <p:sldLayoutId id="2147484693" r:id="rId95"/>
    <p:sldLayoutId id="2147484694" r:id="rId96"/>
    <p:sldLayoutId id="2147484695" r:id="rId97"/>
    <p:sldLayoutId id="2147484696" r:id="rId98"/>
    <p:sldLayoutId id="2147484697" r:id="rId99"/>
    <p:sldLayoutId id="2147484698" r:id="rId100"/>
    <p:sldLayoutId id="2147484699" r:id="rId101"/>
    <p:sldLayoutId id="2147484700" r:id="rId102"/>
    <p:sldLayoutId id="2147484701" r:id="rId103"/>
    <p:sldLayoutId id="2147484702" r:id="rId104"/>
    <p:sldLayoutId id="2147484703" r:id="rId105"/>
    <p:sldLayoutId id="2147484704" r:id="rId106"/>
    <p:sldLayoutId id="2147484705" r:id="rId107"/>
    <p:sldLayoutId id="2147484706" r:id="rId108"/>
    <p:sldLayoutId id="2147484707" r:id="rId109"/>
    <p:sldLayoutId id="2147484708" r:id="rId110"/>
    <p:sldLayoutId id="2147484709" r:id="rId111"/>
    <p:sldLayoutId id="2147484710" r:id="rId112"/>
    <p:sldLayoutId id="2147484711" r:id="rId113"/>
    <p:sldLayoutId id="2147484712" r:id="rId114"/>
    <p:sldLayoutId id="2147484713" r:id="rId115"/>
    <p:sldLayoutId id="2147484714" r:id="rId116"/>
    <p:sldLayoutId id="2147484715" r:id="rId117"/>
    <p:sldLayoutId id="2147484716" r:id="rId118"/>
    <p:sldLayoutId id="2147484717" r:id="rId119"/>
    <p:sldLayoutId id="2147484718" r:id="rId120"/>
    <p:sldLayoutId id="2147484719" r:id="rId121"/>
    <p:sldLayoutId id="2147484720" r:id="rId122"/>
    <p:sldLayoutId id="2147484721" r:id="rId123"/>
    <p:sldLayoutId id="2147484722" r:id="rId124"/>
    <p:sldLayoutId id="2147484723" r:id="rId125"/>
    <p:sldLayoutId id="2147484724" r:id="rId126"/>
    <p:sldLayoutId id="2147484725" r:id="rId127"/>
    <p:sldLayoutId id="2147484726" r:id="rId128"/>
    <p:sldLayoutId id="2147484727" r:id="rId129"/>
    <p:sldLayoutId id="2147484728" r:id="rId130"/>
    <p:sldLayoutId id="2147484729" r:id="rId131"/>
    <p:sldLayoutId id="2147484730" r:id="rId132"/>
    <p:sldLayoutId id="2147484731" r:id="rId133"/>
    <p:sldLayoutId id="2147484732" r:id="rId134"/>
    <p:sldLayoutId id="2147484733" r:id="rId135"/>
    <p:sldLayoutId id="2147484734" r:id="rId136"/>
    <p:sldLayoutId id="2147484735" r:id="rId137"/>
    <p:sldLayoutId id="2147484736" r:id="rId138"/>
    <p:sldLayoutId id="2147484737" r:id="rId139"/>
    <p:sldLayoutId id="2147484738" r:id="rId140"/>
    <p:sldLayoutId id="2147484739" r:id="rId141"/>
    <p:sldLayoutId id="2147484740" r:id="rId142"/>
    <p:sldLayoutId id="2147484741" r:id="rId143"/>
    <p:sldLayoutId id="2147484742" r:id="rId144"/>
    <p:sldLayoutId id="2147484743" r:id="rId145"/>
    <p:sldLayoutId id="2147484744" r:id="rId146"/>
    <p:sldLayoutId id="2147484745" r:id="rId147"/>
    <p:sldLayoutId id="2147484746" r:id="rId148"/>
    <p:sldLayoutId id="2147484747" r:id="rId149"/>
    <p:sldLayoutId id="2147484748" r:id="rId150"/>
    <p:sldLayoutId id="2147484749" r:id="rId151"/>
    <p:sldLayoutId id="2147484750" r:id="rId152"/>
    <p:sldLayoutId id="2147484751" r:id="rId153"/>
    <p:sldLayoutId id="2147484752" r:id="rId154"/>
    <p:sldLayoutId id="2147484753" r:id="rId155"/>
    <p:sldLayoutId id="2147484754" r:id="rId156"/>
    <p:sldLayoutId id="2147484755" r:id="rId157"/>
    <p:sldLayoutId id="2147484756" r:id="rId158"/>
    <p:sldLayoutId id="2147484757" r:id="rId159"/>
    <p:sldLayoutId id="2147484758" r:id="rId160"/>
    <p:sldLayoutId id="2147484759" r:id="rId161"/>
    <p:sldLayoutId id="2147484760" r:id="rId162"/>
    <p:sldLayoutId id="2147484761" r:id="rId163"/>
    <p:sldLayoutId id="2147484762" r:id="rId164"/>
    <p:sldLayoutId id="2147484763" r:id="rId165"/>
    <p:sldLayoutId id="2147484764" r:id="rId166"/>
    <p:sldLayoutId id="2147484765" r:id="rId167"/>
    <p:sldLayoutId id="2147484766" r:id="rId168"/>
    <p:sldLayoutId id="2147484767" r:id="rId169"/>
    <p:sldLayoutId id="2147484768" r:id="rId170"/>
    <p:sldLayoutId id="2147484769" r:id="rId171"/>
    <p:sldLayoutId id="2147484770" r:id="rId172"/>
    <p:sldLayoutId id="2147484771" r:id="rId173"/>
    <p:sldLayoutId id="2147484772" r:id="rId174"/>
    <p:sldLayoutId id="2147484773" r:id="rId175"/>
    <p:sldLayoutId id="2147484774" r:id="rId176"/>
    <p:sldLayoutId id="2147484775" r:id="rId177"/>
    <p:sldLayoutId id="2147484776" r:id="rId178"/>
    <p:sldLayoutId id="2147484777" r:id="rId179"/>
    <p:sldLayoutId id="2147484778" r:id="rId180"/>
    <p:sldLayoutId id="2147484779" r:id="rId181"/>
    <p:sldLayoutId id="2147484780" r:id="rId182"/>
    <p:sldLayoutId id="2147484781" r:id="rId183"/>
    <p:sldLayoutId id="2147484782" r:id="rId184"/>
    <p:sldLayoutId id="2147484783" r:id="rId185"/>
    <p:sldLayoutId id="2147484784" r:id="rId186"/>
    <p:sldLayoutId id="2147484785" r:id="rId187"/>
    <p:sldLayoutId id="2147484786" r:id="rId188"/>
    <p:sldLayoutId id="2147484787" r:id="rId189"/>
    <p:sldLayoutId id="2147484788" r:id="rId190"/>
    <p:sldLayoutId id="2147484789" r:id="rId191"/>
    <p:sldLayoutId id="2147484790" r:id="rId192"/>
    <p:sldLayoutId id="2147484791" r:id="rId193"/>
    <p:sldLayoutId id="2147484792" r:id="rId194"/>
    <p:sldLayoutId id="2147484793" r:id="rId195"/>
    <p:sldLayoutId id="2147484794" r:id="rId196"/>
    <p:sldLayoutId id="2147484795" r:id="rId197"/>
    <p:sldLayoutId id="2147484796" r:id="rId198"/>
    <p:sldLayoutId id="2147484797" r:id="rId199"/>
    <p:sldLayoutId id="2147484798" r:id="rId200"/>
    <p:sldLayoutId id="2147484799" r:id="rId201"/>
    <p:sldLayoutId id="2147484800" r:id="rId202"/>
    <p:sldLayoutId id="2147484801" r:id="rId203"/>
    <p:sldLayoutId id="2147484802" r:id="rId204"/>
    <p:sldLayoutId id="2147484803" r:id="rId205"/>
    <p:sldLayoutId id="2147484804" r:id="rId206"/>
    <p:sldLayoutId id="2147484805" r:id="rId207"/>
    <p:sldLayoutId id="2147484806" r:id="rId208"/>
    <p:sldLayoutId id="2147484807" r:id="rId209"/>
    <p:sldLayoutId id="2147484808" r:id="rId210"/>
    <p:sldLayoutId id="2147484809" r:id="rId211"/>
    <p:sldLayoutId id="2147484810" r:id="rId212"/>
    <p:sldLayoutId id="2147484811" r:id="rId213"/>
    <p:sldLayoutId id="2147484812" r:id="rId214"/>
    <p:sldLayoutId id="2147485680" r:id="rId215"/>
    <p:sldLayoutId id="2147484814" r:id="rId216"/>
    <p:sldLayoutId id="2147485682" r:id="rId217"/>
    <p:sldLayoutId id="2147485683" r:id="rId218"/>
    <p:sldLayoutId id="2147485684" r:id="rId219"/>
    <p:sldLayoutId id="2147484818" r:id="rId220"/>
    <p:sldLayoutId id="2147484819" r:id="rId221"/>
    <p:sldLayoutId id="2147484820" r:id="rId222"/>
    <p:sldLayoutId id="2147485643" r:id="rId223"/>
    <p:sldLayoutId id="2147485651" r:id="rId224"/>
    <p:sldLayoutId id="2147484823" r:id="rId225"/>
    <p:sldLayoutId id="2147484824" r:id="rId226"/>
    <p:sldLayoutId id="2147484825" r:id="rId227"/>
    <p:sldLayoutId id="2147484826" r:id="rId228"/>
    <p:sldLayoutId id="2147484827" r:id="rId229"/>
    <p:sldLayoutId id="2147484828" r:id="rId230"/>
    <p:sldLayoutId id="2147485625" r:id="rId2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1" name="Google Shape;11871;p6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2" name="Google Shape;11872;p66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3" name="Google Shape;11873;p6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627" r:id="rId1"/>
    <p:sldLayoutId id="2147485629" r:id="rId2"/>
    <p:sldLayoutId id="2147485705" r:id="rId3"/>
    <p:sldLayoutId id="2147485706" r:id="rId4"/>
    <p:sldLayoutId id="2147485592" r:id="rId5"/>
    <p:sldLayoutId id="2147485594" r:id="rId6"/>
    <p:sldLayoutId id="2147485595" r:id="rId7"/>
    <p:sldLayoutId id="2147485732" r:id="rId8"/>
    <p:sldLayoutId id="2147485600" r:id="rId9"/>
    <p:sldLayoutId id="2147485733" r:id="rId10"/>
    <p:sldLayoutId id="2147485615" r:id="rId11"/>
    <p:sldLayoutId id="2147485616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92741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4" r:id="rId1"/>
    <p:sldLayoutId id="2147485075" r:id="rId2"/>
    <p:sldLayoutId id="2147485076" r:id="rId3"/>
    <p:sldLayoutId id="2147485743" r:id="rId4"/>
    <p:sldLayoutId id="2147485078" r:id="rId5"/>
    <p:sldLayoutId id="2147485079" r:id="rId6"/>
    <p:sldLayoutId id="2147485080" r:id="rId7"/>
    <p:sldLayoutId id="2147485081" r:id="rId8"/>
    <p:sldLayoutId id="2147485082" r:id="rId9"/>
    <p:sldLayoutId id="2147485083" r:id="rId10"/>
    <p:sldLayoutId id="2147484596" r:id="rId11"/>
    <p:sldLayoutId id="2147484835" r:id="rId12"/>
    <p:sldLayoutId id="2147484598" r:id="rId13"/>
    <p:sldLayoutId id="2147485744" r:id="rId14"/>
    <p:sldLayoutId id="2147484836" r:id="rId15"/>
    <p:sldLayoutId id="2147484837" r:id="rId16"/>
    <p:sldLayoutId id="2147484601" r:id="rId17"/>
    <p:sldLayoutId id="2147484602" r:id="rId18"/>
    <p:sldLayoutId id="2147484603" r:id="rId19"/>
    <p:sldLayoutId id="2147484604" r:id="rId20"/>
    <p:sldLayoutId id="2147485745" r:id="rId21"/>
    <p:sldLayoutId id="2147485538" r:id="rId22"/>
    <p:sldLayoutId id="2147485539" r:id="rId23"/>
    <p:sldLayoutId id="2147485540" r:id="rId24"/>
    <p:sldLayoutId id="2147485746" r:id="rId25"/>
    <p:sldLayoutId id="2147484844" r:id="rId26"/>
    <p:sldLayoutId id="2147485637" r:id="rId27"/>
    <p:sldLayoutId id="2147485638" r:id="rId28"/>
    <p:sldLayoutId id="2147485738" r:id="rId29"/>
    <p:sldLayoutId id="2147485645" r:id="rId30"/>
    <p:sldLayoutId id="2147485652" r:id="rId31"/>
    <p:sldLayoutId id="2147485655" r:id="rId32"/>
    <p:sldLayoutId id="2147485657" r:id="rId33"/>
    <p:sldLayoutId id="2147485661" r:id="rId34"/>
    <p:sldLayoutId id="2147485662" r:id="rId35"/>
    <p:sldLayoutId id="2147485739" r:id="rId36"/>
    <p:sldLayoutId id="2147485740" r:id="rId37"/>
    <p:sldLayoutId id="2147485741" r:id="rId38"/>
    <p:sldLayoutId id="2147485742" r:id="rId39"/>
    <p:sldLayoutId id="2147484858" r:id="rId40"/>
    <p:sldLayoutId id="2147484859" r:id="rId41"/>
    <p:sldLayoutId id="2147484860" r:id="rId42"/>
    <p:sldLayoutId id="2147484861" r:id="rId43"/>
    <p:sldLayoutId id="2147484862" r:id="rId44"/>
    <p:sldLayoutId id="2147484863" r:id="rId45"/>
    <p:sldLayoutId id="2147484864" r:id="rId46"/>
    <p:sldLayoutId id="2147484865" r:id="rId47"/>
    <p:sldLayoutId id="2147485070" r:id="rId48"/>
    <p:sldLayoutId id="2147484870" r:id="rId49"/>
    <p:sldLayoutId id="2147484871" r:id="rId50"/>
    <p:sldLayoutId id="2147484872" r:id="rId51"/>
    <p:sldLayoutId id="2147485069" r:id="rId52"/>
    <p:sldLayoutId id="2147485753" r:id="rId53"/>
    <p:sldLayoutId id="2147484873" r:id="rId54"/>
    <p:sldLayoutId id="2147485553" r:id="rId55"/>
    <p:sldLayoutId id="2147485554" r:id="rId56"/>
    <p:sldLayoutId id="2147485555" r:id="rId57"/>
    <p:sldLayoutId id="2147485754" r:id="rId58"/>
    <p:sldLayoutId id="2147485755" r:id="rId59"/>
    <p:sldLayoutId id="2147484362" r:id="rId60"/>
    <p:sldLayoutId id="2147484363" r:id="rId61"/>
    <p:sldLayoutId id="2147485557" r:id="rId62"/>
    <p:sldLayoutId id="2147484365" r:id="rId63"/>
    <p:sldLayoutId id="2147484366" r:id="rId64"/>
    <p:sldLayoutId id="2147484367" r:id="rId65"/>
    <p:sldLayoutId id="2147485566" r:id="rId66"/>
    <p:sldLayoutId id="2147484351" r:id="rId67"/>
    <p:sldLayoutId id="2147484350" r:id="rId68"/>
    <p:sldLayoutId id="2147484352" r:id="rId69"/>
    <p:sldLayoutId id="2147484829" r:id="rId70"/>
    <p:sldLayoutId id="2147484830" r:id="rId71"/>
    <p:sldLayoutId id="2147484831" r:id="rId72"/>
    <p:sldLayoutId id="2147485756" r:id="rId73"/>
    <p:sldLayoutId id="2147485262" r:id="rId74"/>
    <p:sldLayoutId id="2147484832" r:id="rId75"/>
    <p:sldLayoutId id="2147484355" r:id="rId76"/>
    <p:sldLayoutId id="2147485444" r:id="rId77"/>
    <p:sldLayoutId id="2147484356" r:id="rId78"/>
    <p:sldLayoutId id="2147485757" r:id="rId79"/>
    <p:sldLayoutId id="2147485758" r:id="rId80"/>
    <p:sldLayoutId id="2147484875" r:id="rId81"/>
    <p:sldLayoutId id="2147484876" r:id="rId82"/>
    <p:sldLayoutId id="2147484877" r:id="rId83"/>
    <p:sldLayoutId id="2147484254" r:id="rId84"/>
    <p:sldLayoutId id="2147485760" r:id="rId85"/>
    <p:sldLayoutId id="2147484883" r:id="rId86"/>
    <p:sldLayoutId id="2147485761" r:id="rId87"/>
    <p:sldLayoutId id="2147484886" r:id="rId88"/>
    <p:sldLayoutId id="2147484887" r:id="rId89"/>
    <p:sldLayoutId id="2147484888" r:id="rId90"/>
    <p:sldLayoutId id="2147484251" r:id="rId91"/>
    <p:sldLayoutId id="2147484890" r:id="rId92"/>
    <p:sldLayoutId id="2147485763" r:id="rId93"/>
    <p:sldLayoutId id="2147485764" r:id="rId94"/>
    <p:sldLayoutId id="2147485765" r:id="rId95"/>
    <p:sldLayoutId id="2147485766" r:id="rId96"/>
    <p:sldLayoutId id="2147484897" r:id="rId97"/>
    <p:sldLayoutId id="2147484898" r:id="rId98"/>
    <p:sldLayoutId id="2147484899" r:id="rId99"/>
    <p:sldLayoutId id="2147484900" r:id="rId100"/>
    <p:sldLayoutId id="2147484634" r:id="rId101"/>
    <p:sldLayoutId id="2147484902" r:id="rId102"/>
    <p:sldLayoutId id="2147484238" r:id="rId103"/>
    <p:sldLayoutId id="2147484200" r:id="rId104"/>
    <p:sldLayoutId id="2147485751" r:id="rId105"/>
    <p:sldLayoutId id="2147484903" r:id="rId106"/>
    <p:sldLayoutId id="2147484258" r:id="rId107"/>
    <p:sldLayoutId id="2147484257" r:id="rId108"/>
    <p:sldLayoutId id="2147485759" r:id="rId109"/>
    <p:sldLayoutId id="2147484908" r:id="rId110"/>
    <p:sldLayoutId id="2147484909" r:id="rId111"/>
    <p:sldLayoutId id="2147484910" r:id="rId112"/>
    <p:sldLayoutId id="2147484911" r:id="rId113"/>
    <p:sldLayoutId id="2147485546" r:id="rId114"/>
    <p:sldLayoutId id="2147484913" r:id="rId115"/>
    <p:sldLayoutId id="2147484384" r:id="rId116"/>
    <p:sldLayoutId id="2147485405" r:id="rId117"/>
    <p:sldLayoutId id="2147485747" r:id="rId118"/>
    <p:sldLayoutId id="2147484385" r:id="rId119"/>
    <p:sldLayoutId id="2147485748" r:id="rId120"/>
    <p:sldLayoutId id="2147484919" r:id="rId121"/>
    <p:sldLayoutId id="2147484920" r:id="rId122"/>
    <p:sldLayoutId id="2147484921" r:id="rId123"/>
    <p:sldLayoutId id="2147484922" r:id="rId124"/>
    <p:sldLayoutId id="2147484391" r:id="rId125"/>
    <p:sldLayoutId id="2147484924" r:id="rId126"/>
    <p:sldLayoutId id="2147484353" r:id="rId127"/>
    <p:sldLayoutId id="2147484627" r:id="rId128"/>
    <p:sldLayoutId id="2147485564" r:id="rId129"/>
    <p:sldLayoutId id="2147485749" r:id="rId130"/>
    <p:sldLayoutId id="2147485750" r:id="rId131"/>
    <p:sldLayoutId id="2147484928" r:id="rId132"/>
    <p:sldLayoutId id="2147484929" r:id="rId133"/>
    <p:sldLayoutId id="2147484930" r:id="rId134"/>
    <p:sldLayoutId id="2147484205" r:id="rId135"/>
    <p:sldLayoutId id="2147484206" r:id="rId136"/>
    <p:sldLayoutId id="2147484933" r:id="rId137"/>
    <p:sldLayoutId id="2147484934" r:id="rId138"/>
    <p:sldLayoutId id="2147485064" r:id="rId139"/>
    <p:sldLayoutId id="2147485065" r:id="rId140"/>
    <p:sldLayoutId id="2147485752" r:id="rId141"/>
    <p:sldLayoutId id="2147485215" r:id="rId142"/>
    <p:sldLayoutId id="2147485425" r:id="rId143"/>
    <p:sldLayoutId id="2147485781" r:id="rId144"/>
    <p:sldLayoutId id="2147485782" r:id="rId145"/>
    <p:sldLayoutId id="2147485391" r:id="rId146"/>
    <p:sldLayoutId id="2147485392" r:id="rId147"/>
    <p:sldLayoutId id="2147484376" r:id="rId148"/>
    <p:sldLayoutId id="2147485783" r:id="rId149"/>
    <p:sldLayoutId id="2147485784" r:id="rId150"/>
    <p:sldLayoutId id="2147484941" r:id="rId151"/>
    <p:sldLayoutId id="2147484942" r:id="rId152"/>
    <p:sldLayoutId id="2147484943" r:id="rId153"/>
    <p:sldLayoutId id="2147484944" r:id="rId154"/>
    <p:sldLayoutId id="2147485277" r:id="rId155"/>
    <p:sldLayoutId id="2147484946" r:id="rId156"/>
    <p:sldLayoutId id="2147483877" r:id="rId157"/>
    <p:sldLayoutId id="2147483878" r:id="rId158"/>
    <p:sldLayoutId id="2147484652" r:id="rId159"/>
    <p:sldLayoutId id="2147484653" r:id="rId160"/>
    <p:sldLayoutId id="2147484654" r:id="rId161"/>
    <p:sldLayoutId id="2147484655" r:id="rId162"/>
    <p:sldLayoutId id="2147484607" r:id="rId163"/>
    <p:sldLayoutId id="2147484608" r:id="rId164"/>
    <p:sldLayoutId id="2147484605" r:id="rId165"/>
    <p:sldLayoutId id="2147484833" r:id="rId166"/>
    <p:sldLayoutId id="2147484834" r:id="rId167"/>
    <p:sldLayoutId id="2147484349" r:id="rId168"/>
    <p:sldLayoutId id="2147484947" r:id="rId169"/>
    <p:sldLayoutId id="2147485776" r:id="rId170"/>
    <p:sldLayoutId id="2147485777" r:id="rId171"/>
    <p:sldLayoutId id="2147484954" r:id="rId172"/>
    <p:sldLayoutId id="2147484955" r:id="rId173"/>
    <p:sldLayoutId id="2147484956" r:id="rId174"/>
    <p:sldLayoutId id="2147484957" r:id="rId175"/>
    <p:sldLayoutId id="2147484393" r:id="rId176"/>
    <p:sldLayoutId id="2147484959" r:id="rId177"/>
    <p:sldLayoutId id="2147484963" r:id="rId178"/>
    <p:sldLayoutId id="2147485762" r:id="rId179"/>
    <p:sldLayoutId id="2147484231" r:id="rId180"/>
    <p:sldLayoutId id="2147484268" r:id="rId181"/>
    <p:sldLayoutId id="2147484235" r:id="rId182"/>
    <p:sldLayoutId id="2147485767" r:id="rId183"/>
    <p:sldLayoutId id="2147484970" r:id="rId184"/>
    <p:sldLayoutId id="2147484971" r:id="rId185"/>
    <p:sldLayoutId id="2147484972" r:id="rId186"/>
    <p:sldLayoutId id="2147484973" r:id="rId187"/>
    <p:sldLayoutId id="2147483721" r:id="rId188"/>
    <p:sldLayoutId id="2147484975" r:id="rId189"/>
    <p:sldLayoutId id="2147484821" r:id="rId190"/>
    <p:sldLayoutId id="2147483716" r:id="rId191"/>
    <p:sldLayoutId id="2147485239" r:id="rId192"/>
    <p:sldLayoutId id="2147485768" r:id="rId193"/>
    <p:sldLayoutId id="2147483717" r:id="rId194"/>
    <p:sldLayoutId id="2147483718" r:id="rId195"/>
    <p:sldLayoutId id="2147484400" r:id="rId196"/>
    <p:sldLayoutId id="2147484401" r:id="rId197"/>
    <p:sldLayoutId id="2147484402" r:id="rId198"/>
    <p:sldLayoutId id="2147484822" r:id="rId199"/>
    <p:sldLayoutId id="2147485769" r:id="rId200"/>
    <p:sldLayoutId id="2147484313" r:id="rId201"/>
    <p:sldLayoutId id="2147484315" r:id="rId202"/>
    <p:sldLayoutId id="2147485242" r:id="rId203"/>
    <p:sldLayoutId id="2147485263" r:id="rId204"/>
    <p:sldLayoutId id="2147485770" r:id="rId205"/>
    <p:sldLayoutId id="2147485243" r:id="rId206"/>
    <p:sldLayoutId id="2147485244" r:id="rId207"/>
    <p:sldLayoutId id="2147485245" r:id="rId208"/>
    <p:sldLayoutId id="2147484488" r:id="rId209"/>
    <p:sldLayoutId id="2147485246" r:id="rId210"/>
    <p:sldLayoutId id="2147485247" r:id="rId211"/>
    <p:sldLayoutId id="2147485771" r:id="rId212"/>
    <p:sldLayoutId id="2147485248" r:id="rId213"/>
    <p:sldLayoutId id="2147484335" r:id="rId214"/>
    <p:sldLayoutId id="2147484336" r:id="rId215"/>
    <p:sldLayoutId id="2147484337" r:id="rId216"/>
    <p:sldLayoutId id="2147485772" r:id="rId217"/>
    <p:sldLayoutId id="2147485773" r:id="rId218"/>
    <p:sldLayoutId id="2147484339" r:id="rId219"/>
    <p:sldLayoutId id="2147484340" r:id="rId220"/>
    <p:sldLayoutId id="2147484341" r:id="rId221"/>
    <p:sldLayoutId id="2147484342" r:id="rId222"/>
    <p:sldLayoutId id="2147484343" r:id="rId223"/>
    <p:sldLayoutId id="2147484344" r:id="rId224"/>
    <p:sldLayoutId id="2147485468" r:id="rId225"/>
    <p:sldLayoutId id="2147485556" r:id="rId226"/>
    <p:sldLayoutId id="2147484364" r:id="rId227"/>
    <p:sldLayoutId id="2147485774" r:id="rId228"/>
    <p:sldLayoutId id="2147484976" r:id="rId229"/>
    <p:sldLayoutId id="2147484977" r:id="rId230"/>
    <p:sldLayoutId id="2147484978" r:id="rId231"/>
    <p:sldLayoutId id="2147484979" r:id="rId232"/>
    <p:sldLayoutId id="2147484980" r:id="rId233"/>
    <p:sldLayoutId id="2147484981" r:id="rId234"/>
    <p:sldLayoutId id="2147484982" r:id="rId235"/>
    <p:sldLayoutId id="2147484983" r:id="rId236"/>
    <p:sldLayoutId id="2147484984" r:id="rId237"/>
    <p:sldLayoutId id="2147484985" r:id="rId238"/>
    <p:sldLayoutId id="2147484986" r:id="rId239"/>
    <p:sldLayoutId id="2147484988" r:id="rId240"/>
    <p:sldLayoutId id="2147484989" r:id="rId241"/>
    <p:sldLayoutId id="2147484991" r:id="rId242"/>
    <p:sldLayoutId id="2147484992" r:id="rId243"/>
    <p:sldLayoutId id="2147484993" r:id="rId244"/>
    <p:sldLayoutId id="2147484994" r:id="rId245"/>
    <p:sldLayoutId id="2147484995" r:id="rId246"/>
    <p:sldLayoutId id="2147484996" r:id="rId247"/>
    <p:sldLayoutId id="2147484997" r:id="rId248"/>
    <p:sldLayoutId id="2147484998" r:id="rId249"/>
    <p:sldLayoutId id="2147485000" r:id="rId250"/>
    <p:sldLayoutId id="2147485001" r:id="rId251"/>
    <p:sldLayoutId id="2147485002" r:id="rId252"/>
    <p:sldLayoutId id="2147485007" r:id="rId253"/>
    <p:sldLayoutId id="2147485008" r:id="rId254"/>
    <p:sldLayoutId id="2147485009" r:id="rId255"/>
    <p:sldLayoutId id="2147485010" r:id="rId256"/>
    <p:sldLayoutId id="2147485561" r:id="rId257"/>
    <p:sldLayoutId id="2147485012" r:id="rId258"/>
    <p:sldLayoutId id="2147485775" r:id="rId259"/>
    <p:sldLayoutId id="2147485013" r:id="rId260"/>
    <p:sldLayoutId id="2147483868" r:id="rId261"/>
    <p:sldLayoutId id="2147484585" r:id="rId262"/>
    <p:sldLayoutId id="2147484586" r:id="rId263"/>
    <p:sldLayoutId id="2147484587" r:id="rId264"/>
    <p:sldLayoutId id="2147484588" r:id="rId265"/>
    <p:sldLayoutId id="2147484592" r:id="rId266"/>
    <p:sldLayoutId id="2147484593" r:id="rId267"/>
    <p:sldLayoutId id="2147484594" r:id="rId268"/>
    <p:sldLayoutId id="2147484595" r:id="rId269"/>
    <p:sldLayoutId id="2147485579" r:id="rId270"/>
    <p:sldLayoutId id="2147485562" r:id="rId271"/>
    <p:sldLayoutId id="2147485563" r:id="rId272"/>
    <p:sldLayoutId id="2147485367" r:id="rId273"/>
    <p:sldLayoutId id="2147485368" r:id="rId274"/>
    <p:sldLayoutId id="2147485369" r:id="rId275"/>
    <p:sldLayoutId id="2147485400" r:id="rId276"/>
    <p:sldLayoutId id="2147485401" r:id="rId277"/>
    <p:sldLayoutId id="2147485402" r:id="rId278"/>
    <p:sldLayoutId id="2147485403" r:id="rId279"/>
    <p:sldLayoutId id="2147484813" r:id="rId280"/>
    <p:sldLayoutId id="2147484386" r:id="rId281"/>
    <p:sldLayoutId id="2147484815" r:id="rId282"/>
    <p:sldLayoutId id="2147484816" r:id="rId283"/>
    <p:sldLayoutId id="2147484817" r:id="rId284"/>
    <p:sldLayoutId id="2147484329" r:id="rId285"/>
    <p:sldLayoutId id="2147484330" r:id="rId286"/>
    <p:sldLayoutId id="2147484331" r:id="rId287"/>
    <p:sldLayoutId id="2147484332" r:id="rId288"/>
    <p:sldLayoutId id="2147484485" r:id="rId289"/>
    <p:sldLayoutId id="2147484486" r:id="rId290"/>
    <p:sldLayoutId id="2147484609" r:id="rId291"/>
    <p:sldLayoutId id="2147484477" r:id="rId292"/>
    <p:sldLayoutId id="2147484478" r:id="rId293"/>
    <p:sldLayoutId id="2147484260" r:id="rId294"/>
    <p:sldLayoutId id="2147485778" r:id="rId295"/>
    <p:sldLayoutId id="2147485036" r:id="rId296"/>
    <p:sldLayoutId id="2147485037" r:id="rId297"/>
    <p:sldLayoutId id="2147485038" r:id="rId298"/>
    <p:sldLayoutId id="2147485039" r:id="rId299"/>
    <p:sldLayoutId id="2147484483" r:id="rId300"/>
    <p:sldLayoutId id="2147485041" r:id="rId301"/>
    <p:sldLayoutId id="2147485270" r:id="rId302"/>
    <p:sldLayoutId id="2147485271" r:id="rId303"/>
    <p:sldLayoutId id="2147485272" r:id="rId304"/>
    <p:sldLayoutId id="2147485779" r:id="rId305"/>
    <p:sldLayoutId id="2147485043" r:id="rId306"/>
    <p:sldLayoutId id="2147485044" r:id="rId307"/>
    <p:sldLayoutId id="2147485045" r:id="rId308"/>
    <p:sldLayoutId id="2147485046" r:id="rId309"/>
    <p:sldLayoutId id="2147485047" r:id="rId310"/>
    <p:sldLayoutId id="2147485048" r:id="rId311"/>
    <p:sldLayoutId id="2147485049" r:id="rId312"/>
    <p:sldLayoutId id="2147485050" r:id="rId313"/>
    <p:sldLayoutId id="2147485051" r:id="rId314"/>
    <p:sldLayoutId id="2147485052" r:id="rId315"/>
    <p:sldLayoutId id="2147485053" r:id="rId316"/>
    <p:sldLayoutId id="2147485058" r:id="rId317"/>
    <p:sldLayoutId id="2147485059" r:id="rId318"/>
    <p:sldLayoutId id="2147485179" r:id="rId319"/>
    <p:sldLayoutId id="2147485780" r:id="rId320"/>
    <p:sldLayoutId id="2147485061" r:id="rId321"/>
    <p:sldLayoutId id="2147485062" r:id="rId322"/>
    <p:sldLayoutId id="2147485066" r:id="rId323"/>
    <p:sldLayoutId id="2147485067" r:id="rId324"/>
    <p:sldLayoutId id="2147485068" r:id="rId325"/>
    <p:sldLayoutId id="2147485613" r:id="rId326"/>
    <p:sldLayoutId id="2147485614" r:id="rId327"/>
    <p:sldLayoutId id="2147485071" r:id="rId328"/>
    <p:sldLayoutId id="2147484379" r:id="rId329"/>
    <p:sldLayoutId id="2147485073" r:id="rId330"/>
    <p:sldLayoutId id="2147485581" r:id="rId33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1835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3" r:id="rId1"/>
    <p:sldLayoutId id="2147485584" r:id="rId2"/>
    <p:sldLayoutId id="2147485585" r:id="rId3"/>
    <p:sldLayoutId id="2147485586" r:id="rId4"/>
    <p:sldLayoutId id="2147485587" r:id="rId5"/>
    <p:sldLayoutId id="2147485588" r:id="rId6"/>
    <p:sldLayoutId id="2147485589" r:id="rId7"/>
    <p:sldLayoutId id="2147485590" r:id="rId8"/>
    <p:sldLayoutId id="2147485084" r:id="rId9"/>
    <p:sldLayoutId id="2147485085" r:id="rId10"/>
    <p:sldLayoutId id="2147485086" r:id="rId11"/>
    <p:sldLayoutId id="2147485087" r:id="rId12"/>
    <p:sldLayoutId id="2147485088" r:id="rId1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0" i="0" kern="1200">
          <a:solidFill>
            <a:schemeClr val="tx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2/15/2024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54" r:id="rId1"/>
    <p:sldLayoutId id="2147486655" r:id="rId2"/>
    <p:sldLayoutId id="2147486656" r:id="rId3"/>
    <p:sldLayoutId id="2147486657" r:id="rId4"/>
    <p:sldLayoutId id="2147486658" r:id="rId5"/>
    <p:sldLayoutId id="2147486659" r:id="rId6"/>
    <p:sldLayoutId id="2147486660" r:id="rId7"/>
    <p:sldLayoutId id="2147486661" r:id="rId8"/>
    <p:sldLayoutId id="2147486662" r:id="rId9"/>
    <p:sldLayoutId id="2147486663" r:id="rId10"/>
    <p:sldLayoutId id="2147486665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1DB2E7A-0A33-4022-B895-7D595E5D5863}" type="datetimeFigureOut">
              <a:rPr lang="en-US" smtClean="0"/>
              <a:pPr/>
              <a:t>2/15/2024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038434-C2CC-4028-AD72-886E4ED36FC6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565" y="6166098"/>
            <a:ext cx="2117235" cy="463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30330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67" r:id="rId1"/>
    <p:sldLayoutId id="2147486668" r:id="rId2"/>
    <p:sldLayoutId id="2147486669" r:id="rId3"/>
    <p:sldLayoutId id="2147486670" r:id="rId4"/>
    <p:sldLayoutId id="2147486671" r:id="rId5"/>
    <p:sldLayoutId id="2147486672" r:id="rId6"/>
    <p:sldLayoutId id="2147486673" r:id="rId7"/>
    <p:sldLayoutId id="2147486674" r:id="rId8"/>
    <p:sldLayoutId id="2147486675" r:id="rId9"/>
    <p:sldLayoutId id="2147486676" r:id="rId10"/>
    <p:sldLayoutId id="2147486677" r:id="rId11"/>
    <p:sldLayoutId id="2147486678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b="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05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21.xml"/><Relationship Id="rId4" Type="http://schemas.openxmlformats.org/officeDocument/2006/relationships/image" Target="../media/image1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22.xml"/><Relationship Id="rId4" Type="http://schemas.openxmlformats.org/officeDocument/2006/relationships/image" Target="../media/image11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svg"/><Relationship Id="rId3" Type="http://schemas.openxmlformats.org/officeDocument/2006/relationships/diagramLayout" Target="../diagrams/layout3.xml"/><Relationship Id="rId7" Type="http://schemas.openxmlformats.org/officeDocument/2006/relationships/image" Target="../media/image118.pn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184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18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18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520.xml"/><Relationship Id="rId4" Type="http://schemas.openxmlformats.org/officeDocument/2006/relationships/image" Target="../media/image105.sv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jpg"/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ILPQC%202020%2B/PVB/Toolkit/IR/30-60-90%20Day%20Plan%20Template.pdf" TargetMode="External"/><Relationship Id="rId2" Type="http://schemas.openxmlformats.org/officeDocument/2006/relationships/hyperlink" Target="mailto:info@ilpqc.org" TargetMode="Externa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53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tmp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54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tmp"/><Relationship Id="rId2" Type="http://schemas.openxmlformats.org/officeDocument/2006/relationships/image" Target="../media/image127.tmp"/><Relationship Id="rId1" Type="http://schemas.openxmlformats.org/officeDocument/2006/relationships/slideLayout" Target="../slideLayouts/slideLayout154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4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549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hyperlink" Target="mailto:glendeanburton@hotmail.com" TargetMode="External"/><Relationship Id="rId1" Type="http://schemas.openxmlformats.org/officeDocument/2006/relationships/slideLayout" Target="../slideLayouts/slideLayout154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sv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520.xml"/><Relationship Id="rId6" Type="http://schemas.openxmlformats.org/officeDocument/2006/relationships/hyperlink" Target="mailto:info@ilpqc.org" TargetMode="External"/><Relationship Id="rId5" Type="http://schemas.openxmlformats.org/officeDocument/2006/relationships/image" Target="../media/image107.png"/><Relationship Id="rId4" Type="http://schemas.openxmlformats.org/officeDocument/2006/relationships/image" Target="../media/image106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2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58.xml"/><Relationship Id="rId6" Type="http://schemas.openxmlformats.org/officeDocument/2006/relationships/image" Target="../media/image135.png"/><Relationship Id="rId5" Type="http://schemas.openxmlformats.org/officeDocument/2006/relationships/image" Target="../media/image134.png"/><Relationship Id="rId4" Type="http://schemas.openxmlformats.org/officeDocument/2006/relationships/image" Target="../media/image133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1" name="Google Shape;11931;p1"/>
          <p:cNvSpPr txBox="1"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r>
              <a:rPr lang="en-US" dirty="0"/>
              <a:t>BE Teams Call – Holding Respectful Care Breakfasts: Lessons Learned</a:t>
            </a:r>
          </a:p>
        </p:txBody>
      </p:sp>
      <p:sp>
        <p:nvSpPr>
          <p:cNvPr id="11932" name="Google Shape;11932;p1"/>
          <p:cNvSpPr txBox="1"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indent="0">
              <a:spcBef>
                <a:spcPts val="0"/>
              </a:spcBef>
            </a:pPr>
            <a:r>
              <a:rPr lang="en-US" dirty="0"/>
              <a:t>February 19th, 2024</a:t>
            </a:r>
          </a:p>
        </p:txBody>
      </p:sp>
      <p:pic>
        <p:nvPicPr>
          <p:cNvPr id="11933" name="Google Shape;11933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709082" y="1267275"/>
            <a:ext cx="5589946" cy="3837481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8" name="Google Shape;12088;p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Data Review</a:t>
            </a:r>
            <a:endParaRPr/>
          </a:p>
        </p:txBody>
      </p:sp>
      <p:sp>
        <p:nvSpPr>
          <p:cNvPr id="12089" name="Google Shape;12089;p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82010" y="280067"/>
            <a:ext cx="7188790" cy="1325563"/>
          </a:xfrm>
          <a:noFill/>
        </p:spPr>
        <p:txBody>
          <a:bodyPr>
            <a:normAutofit fontScale="90000"/>
          </a:bodyPr>
          <a:lstStyle/>
          <a:p>
            <a:pPr marL="12700" marR="5080"/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By </a:t>
            </a:r>
            <a:r>
              <a:rPr lang="en-US" sz="3100" b="1" dirty="0">
                <a:solidFill>
                  <a:srgbClr val="373737"/>
                </a:solidFill>
              </a:rPr>
              <a:t>May 2024</a:t>
            </a:r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, </a:t>
            </a:r>
            <a:r>
              <a:rPr lang="en-US" sz="3100" b="1" u="sng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&gt;</a:t>
            </a:r>
            <a:r>
              <a:rPr lang="en-US" sz="3100" b="1" dirty="0">
                <a:solidFill>
                  <a:srgbClr val="373737"/>
                </a:solidFill>
                <a:ea typeface="Arial"/>
                <a:cs typeface="Arial"/>
                <a:sym typeface="Arial"/>
              </a:rPr>
              <a:t> 70% of participating hospitals will have implemented each key strategy</a:t>
            </a:r>
            <a:br>
              <a:rPr lang="en-US" sz="4000" dirty="0"/>
            </a:br>
            <a:endParaRPr lang="en-US" sz="4000" b="1" dirty="0">
              <a:solidFill>
                <a:srgbClr val="F58466"/>
              </a:solidFill>
              <a:latin typeface="Goudy Old Style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Arial" pitchFamily="34" charset="0"/>
            </a:endParaRPr>
          </a:p>
        </p:txBody>
      </p:sp>
      <p:graphicFrame>
        <p:nvGraphicFramePr>
          <p:cNvPr id="2" name="Diagram 1"/>
          <p:cNvGraphicFramePr/>
          <p:nvPr/>
        </p:nvGraphicFramePr>
        <p:xfrm>
          <a:off x="59167" y="1323508"/>
          <a:ext cx="12073666" cy="50328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7521713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1" name="Google Shape;12171;p1143"/>
          <p:cNvSpPr txBox="1">
            <a:spLocks noGrp="1"/>
          </p:cNvSpPr>
          <p:nvPr>
            <p:ph type="title"/>
          </p:nvPr>
        </p:nvSpPr>
        <p:spPr>
          <a:xfrm>
            <a:off x="101600" y="1"/>
            <a:ext cx="11897773" cy="137929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b="0" dirty="0"/>
              <a:t>ILPQC Hospital Team Data Submission </a:t>
            </a:r>
            <a:endParaRPr dirty="0"/>
          </a:p>
        </p:txBody>
      </p:sp>
      <p:sp>
        <p:nvSpPr>
          <p:cNvPr id="12173" name="Google Shape;12173;p1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aphicFrame>
        <p:nvGraphicFramePr>
          <p:cNvPr id="12174" name="Google Shape;12174;p1143"/>
          <p:cNvGraphicFramePr/>
          <p:nvPr>
            <p:extLst>
              <p:ext uri="{D42A27DB-BD31-4B8C-83A1-F6EECF244321}">
                <p14:modId xmlns:p14="http://schemas.microsoft.com/office/powerpoint/2010/main" val="1332415068"/>
              </p:ext>
            </p:extLst>
          </p:nvPr>
        </p:nvGraphicFramePr>
        <p:xfrm>
          <a:off x="221358" y="1204924"/>
          <a:ext cx="11754900" cy="5486480"/>
        </p:xfrm>
        <a:graphic>
          <a:graphicData uri="http://schemas.openxmlformats.org/drawingml/2006/table">
            <a:tbl>
              <a:tblPr firstRow="1" bandRow="1">
                <a:noFill/>
                <a:tableStyleId>{54556ADF-2B93-452C-9A2B-54F70BC1554F}</a:tableStyleId>
              </a:tblPr>
              <a:tblGrid>
                <a:gridCol w="577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Structure Measures​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Baseline 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(% In Place)​</a:t>
                      </a:r>
                      <a:endParaRPr sz="1400" b="1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January 2024</a:t>
                      </a:r>
                      <a:endParaRPr sz="140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(% In Place)​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SDOH Screening (L&amp;D)​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17%​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100%​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Optimize Accurate Self-Reported ​</a:t>
                      </a:r>
                      <a:endParaRPr sz="140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Race and Ethnicity Data Collection​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7%​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85%​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Review Maternal QI Data Stratified by Race, Ethnicity &amp; Insurance</a:t>
                      </a:r>
                      <a:endParaRPr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6%</a:t>
                      </a:r>
                      <a:endParaRPr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 dirty="0"/>
                        <a:t>90%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Engage Patients and Community ​</a:t>
                      </a:r>
                      <a:endParaRPr sz="1400" u="none" strike="noStrike" cap="none" dirty="0">
                        <a:highlight>
                          <a:srgbClr val="FFFF00"/>
                        </a:highlight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in QI Work​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4%​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>
                          <a:highlight>
                            <a:srgbClr val="FFFF00"/>
                          </a:highlight>
                        </a:rPr>
                        <a:t>61%​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Sharing Respectful Care Strategies with Healthcare Team and Patients​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80%​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PREM Implementation​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9%​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75%​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Postpartum Safety Patient Education​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 dirty="0"/>
                        <a:t>54%​</a:t>
                      </a:r>
                      <a:endParaRPr sz="140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u="none" strike="noStrike" cap="none" dirty="0"/>
                        <a:t>100%​</a:t>
                      </a:r>
                      <a:endParaRPr sz="1400" b="0" u="none" strike="noStrike" cap="none" dirty="0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" name="Cloud 1">
            <a:extLst>
              <a:ext uri="{FF2B5EF4-FFF2-40B4-BE49-F238E27FC236}">
                <a16:creationId xmlns:a16="http://schemas.microsoft.com/office/drawing/2014/main" id="{6981EFDC-C560-1CAD-4AA3-90F81C9A689A}"/>
              </a:ext>
            </a:extLst>
          </p:cNvPr>
          <p:cNvSpPr/>
          <p:nvPr/>
        </p:nvSpPr>
        <p:spPr>
          <a:xfrm>
            <a:off x="7501632" y="-30070"/>
            <a:ext cx="4153764" cy="1379294"/>
          </a:xfrm>
          <a:prstGeom prst="cloud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accent1"/>
                </a:solidFill>
              </a:rPr>
              <a:t>Reminder to continue submitting BE monthly hospital measures data to </a:t>
            </a:r>
            <a:r>
              <a:rPr lang="en-US" sz="1600" b="1" dirty="0" err="1">
                <a:solidFill>
                  <a:schemeClr val="accent1"/>
                </a:solidFill>
              </a:rPr>
              <a:t>REDCap</a:t>
            </a:r>
            <a:r>
              <a:rPr lang="en-US" sz="1600" b="1" dirty="0">
                <a:solidFill>
                  <a:schemeClr val="accent1"/>
                </a:solidFill>
              </a:rPr>
              <a:t>!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E64FB11-790D-416A-E913-82D25A955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9715" y="2733518"/>
            <a:ext cx="5880134" cy="258873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41F3E0-0165-6513-0FFB-7E9A02ECC4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0386" y="2571233"/>
            <a:ext cx="5880134" cy="2610463"/>
          </a:xfrm>
          <a:prstGeom prst="rect">
            <a:avLst/>
          </a:prstGeom>
        </p:spPr>
      </p:pic>
      <p:sp>
        <p:nvSpPr>
          <p:cNvPr id="12182" name="Google Shape;12182;p1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  <p:sp>
        <p:nvSpPr>
          <p:cNvPr id="12183" name="Google Shape;12183;p1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184" name="Google Shape;12184;p1144"/>
          <p:cNvSpPr txBox="1"/>
          <p:nvPr/>
        </p:nvSpPr>
        <p:spPr>
          <a:xfrm>
            <a:off x="183151" y="215022"/>
            <a:ext cx="7178437" cy="10771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Social Determinants of Health Screening and Linkage to Community Resources</a:t>
            </a:r>
            <a:endParaRPr sz="3200" b="1" i="0" u="none" strike="noStrike" cap="none" dirty="0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5" name="Google Shape;12185;p1144"/>
          <p:cNvSpPr txBox="1"/>
          <p:nvPr/>
        </p:nvSpPr>
        <p:spPr>
          <a:xfrm>
            <a:off x="1106129" y="1670186"/>
            <a:ext cx="4343400" cy="461665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SDoH Screening (L&amp;D)</a:t>
            </a:r>
            <a:endParaRPr sz="24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6" name="Google Shape;12186;p1144"/>
          <p:cNvSpPr txBox="1"/>
          <p:nvPr/>
        </p:nvSpPr>
        <p:spPr>
          <a:xfrm>
            <a:off x="6934200" y="1492074"/>
            <a:ext cx="4343400" cy="1200288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Screen Positive Patients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Documentation of Linkage to Community Resources (L&amp;D)</a:t>
            </a:r>
            <a:endParaRPr sz="1400" b="0" i="0" u="none" strike="noStrike" cap="none" dirty="0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9" name="Google Shape;12189;p1144"/>
          <p:cNvSpPr txBox="1"/>
          <p:nvPr/>
        </p:nvSpPr>
        <p:spPr>
          <a:xfrm>
            <a:off x="731577" y="3712785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0" name="Google Shape;12190;p1144"/>
          <p:cNvSpPr txBox="1"/>
          <p:nvPr/>
        </p:nvSpPr>
        <p:spPr>
          <a:xfrm>
            <a:off x="5518202" y="2370796"/>
            <a:ext cx="682772" cy="381145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90%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8" name="Google Shape;12188;p1144"/>
          <p:cNvSpPr txBox="1"/>
          <p:nvPr/>
        </p:nvSpPr>
        <p:spPr>
          <a:xfrm>
            <a:off x="11326735" y="3709919"/>
            <a:ext cx="771363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76</a:t>
            </a:r>
            <a:r>
              <a:rPr lang="en-US" sz="18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7" name="Google Shape;12187;p1144"/>
          <p:cNvSpPr txBox="1"/>
          <p:nvPr/>
        </p:nvSpPr>
        <p:spPr>
          <a:xfrm>
            <a:off x="6686377" y="3893317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54%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8" name="Google Shape;12208;p13"/>
          <p:cNvSpPr txBox="1">
            <a:spLocks noGrp="1"/>
          </p:cNvSpPr>
          <p:nvPr>
            <p:ph type="title"/>
          </p:nvPr>
        </p:nvSpPr>
        <p:spPr>
          <a:xfrm>
            <a:off x="176139" y="35485"/>
            <a:ext cx="6219825" cy="13446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-US" sz="4000" dirty="0"/>
              <a:t>PREM Survey Completion goal &gt; 10%</a:t>
            </a:r>
            <a:endParaRPr dirty="0"/>
          </a:p>
        </p:txBody>
      </p:sp>
      <p:sp>
        <p:nvSpPr>
          <p:cNvPr id="12209" name="Google Shape;12209;p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  <p:sp>
        <p:nvSpPr>
          <p:cNvPr id="12210" name="Google Shape;12210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2211" name="Google Shape;12211;p13"/>
          <p:cNvSpPr/>
          <p:nvPr/>
        </p:nvSpPr>
        <p:spPr>
          <a:xfrm>
            <a:off x="105391" y="1436904"/>
            <a:ext cx="4774955" cy="1988599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 8,437 </a:t>
            </a:r>
            <a:r>
              <a:rPr lang="en-US" sz="2800" dirty="0">
                <a:solidFill>
                  <a:schemeClr val="lt1"/>
                </a:solidFill>
              </a:rPr>
              <a:t>PREM</a:t>
            </a:r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surveys submitted among </a:t>
            </a:r>
            <a:r>
              <a:rPr lang="en-US" sz="2800" dirty="0">
                <a:solidFill>
                  <a:schemeClr val="lt1"/>
                </a:solidFill>
              </a:rPr>
              <a:t>75 </a:t>
            </a:r>
            <a:r>
              <a:rPr lang="en-US" sz="28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hospitals</a:t>
            </a:r>
            <a:endParaRPr dirty="0">
              <a:solidFill>
                <a:schemeClr val="lt1"/>
              </a:solidFill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22% Black, 19% Hispanic, 5% Asian, 48% White</a:t>
            </a:r>
            <a:endParaRPr sz="14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" name="Picture 2" descr="A graph of a number of blue bars&#10;&#10;Description automatically generated">
            <a:extLst>
              <a:ext uri="{FF2B5EF4-FFF2-40B4-BE49-F238E27FC236}">
                <a16:creationId xmlns:a16="http://schemas.microsoft.com/office/drawing/2014/main" id="{A0918CB8-BB14-A9C6-DD63-BC61D694C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51" y="3482309"/>
            <a:ext cx="4524375" cy="269557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251F12B-9093-D3B1-2289-71F2E548ED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9453" y="1731144"/>
            <a:ext cx="7067156" cy="390383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19D843-A2FC-4A36-BE55-B249C1B769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5280" y="418782"/>
            <a:ext cx="8148320" cy="1325563"/>
          </a:xfrm>
        </p:spPr>
        <p:txBody>
          <a:bodyPr/>
          <a:lstStyle/>
          <a:p>
            <a:r>
              <a:rPr lang="en-US" dirty="0"/>
              <a:t>Why are Respectful Care Breakfasts important?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3BA026-C314-484B-AAD4-9196669AD3C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600" b="1" u="sng" dirty="0"/>
              <a:t>A key strategy for Birth Equity Sustainability</a:t>
            </a:r>
          </a:p>
          <a:p>
            <a:r>
              <a:rPr lang="en-US" sz="2600" dirty="0"/>
              <a:t>Patient partners provide QI teams patient perspective for improving care</a:t>
            </a:r>
          </a:p>
          <a:p>
            <a:r>
              <a:rPr lang="en-US" sz="2600" b="1" dirty="0"/>
              <a:t>Respectful Care Breakfasts:</a:t>
            </a:r>
          </a:p>
          <a:p>
            <a:pPr lvl="1"/>
            <a:r>
              <a:rPr lang="en-US" sz="2500" dirty="0"/>
              <a:t>Engage clinical team members with patient perspectives on improving care</a:t>
            </a:r>
          </a:p>
          <a:p>
            <a:pPr lvl="1"/>
            <a:r>
              <a:rPr lang="en-US" sz="2500" dirty="0"/>
              <a:t>Help clinical staff identify opportunities to improve Respectful Care</a:t>
            </a:r>
          </a:p>
          <a:p>
            <a:pPr lvl="1"/>
            <a:r>
              <a:rPr lang="en-US" sz="2500" dirty="0"/>
              <a:t>Motivate clinical team members to actively implement respectful care practices</a:t>
            </a:r>
          </a:p>
          <a:p>
            <a:pPr lvl="1"/>
            <a:r>
              <a:rPr lang="en-US" sz="2500" dirty="0"/>
              <a:t>Held quarterly/ biannually supports ongoing Birth Equity Sustainability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114A1E-6317-4957-90E7-6652D7854B3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33186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Google Shape;12268;p114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Steps to Holding a Respectful Care Breakfast Before Face-to-Face Conference in May 2024</a:t>
            </a:r>
          </a:p>
        </p:txBody>
      </p:sp>
      <p:sp>
        <p:nvSpPr>
          <p:cNvPr id="12269" name="Google Shape;12269;p114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spcBef>
                <a:spcPts val="0"/>
              </a:spcBef>
            </a:pPr>
            <a:endParaRPr lang="en-US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2549B7-6ED0-53FD-9B28-CDA21D98B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1550" y="144669"/>
            <a:ext cx="7427843" cy="1325563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Planning your Respectful Care Breakfast  - an overview</a:t>
            </a:r>
            <a:endParaRPr lang="en-US" dirty="0"/>
          </a:p>
        </p:txBody>
      </p:sp>
      <p:graphicFrame>
        <p:nvGraphicFramePr>
          <p:cNvPr id="6" name="Diagram 6">
            <a:extLst>
              <a:ext uri="{FF2B5EF4-FFF2-40B4-BE49-F238E27FC236}">
                <a16:creationId xmlns:a16="http://schemas.microsoft.com/office/drawing/2014/main" id="{E3191E14-BEA4-BFCE-B113-7D7880E23A5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41845069"/>
              </p:ext>
            </p:extLst>
          </p:nvPr>
        </p:nvGraphicFramePr>
        <p:xfrm>
          <a:off x="145775" y="295529"/>
          <a:ext cx="11908147" cy="651351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DCDBAD3-9B3C-1A8D-812A-5BA888D46B9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17</a:t>
            </a:fld>
            <a:endParaRPr lang="en-US"/>
          </a:p>
        </p:txBody>
      </p:sp>
      <p:pic>
        <p:nvPicPr>
          <p:cNvPr id="1028" name="Graphic 1028" descr="Meeting outline">
            <a:extLst>
              <a:ext uri="{FF2B5EF4-FFF2-40B4-BE49-F238E27FC236}">
                <a16:creationId xmlns:a16="http://schemas.microsoft.com/office/drawing/2014/main" id="{CE9F3C7A-7DD1-7217-67A6-032F043A85B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412393" y="350250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48164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C4AFBC-DD90-262A-1E83-2EB51805B6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698260" cy="1346157"/>
          </a:xfrm>
        </p:spPr>
        <p:txBody>
          <a:bodyPr/>
          <a:lstStyle/>
          <a:p>
            <a:r>
              <a:rPr lang="en-US" dirty="0"/>
              <a:t>How do you plan a Respectful Care Breakfast?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7EC0976-4600-4F72-4846-D9D30490ED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Gather your planning team</a:t>
            </a:r>
          </a:p>
          <a:p>
            <a:pPr lvl="1">
              <a:buFont typeface="Courier New,monospace"/>
              <a:buChar char="o"/>
            </a:pPr>
            <a:r>
              <a:rPr lang="en-US"/>
              <a:t>Unit leadership, educator, provider champion, nurse champion, social work, doula, etc.</a:t>
            </a:r>
            <a:endParaRPr lang="en-US">
              <a:solidFill>
                <a:srgbClr val="000000"/>
              </a:solidFill>
            </a:endParaRPr>
          </a:p>
          <a:p>
            <a:pPr lvl="1">
              <a:buFont typeface="Courier New,monospace"/>
              <a:buChar char="o"/>
            </a:pPr>
            <a:r>
              <a:rPr lang="en-US" dirty="0"/>
              <a:t>BE QI team members</a:t>
            </a:r>
          </a:p>
          <a:p>
            <a:pPr>
              <a:buClr>
                <a:srgbClr val="F5668F"/>
              </a:buClr>
            </a:pPr>
            <a:r>
              <a:rPr lang="en-US" dirty="0"/>
              <a:t>Set the date</a:t>
            </a:r>
          </a:p>
          <a:p>
            <a:pPr>
              <a:buClr>
                <a:srgbClr val="F5668F"/>
              </a:buClr>
            </a:pPr>
            <a:r>
              <a:rPr lang="en-US"/>
              <a:t>Determine the location</a:t>
            </a:r>
          </a:p>
          <a:p>
            <a:pPr>
              <a:buClr>
                <a:srgbClr val="F5668F"/>
              </a:buClr>
            </a:pPr>
            <a:r>
              <a:rPr lang="en-US" dirty="0"/>
              <a:t>Create a flyer/social media post to advertise the event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endParaRPr lang="en-US" dirty="0"/>
          </a:p>
          <a:p>
            <a:pPr lvl="1">
              <a:buClr>
                <a:srgbClr val="1C498B"/>
              </a:buClr>
              <a:buFont typeface="Courier New"/>
              <a:buChar char="o"/>
            </a:pPr>
            <a:endParaRPr lang="en-US" dirty="0"/>
          </a:p>
          <a:p>
            <a:pPr lvl="1">
              <a:buClr>
                <a:srgbClr val="1C498B"/>
              </a:buClr>
              <a:buFont typeface="Courier New"/>
              <a:buChar char="o"/>
            </a:pPr>
            <a:endParaRPr lang="en-US" dirty="0"/>
          </a:p>
          <a:p>
            <a:pPr lvl="1">
              <a:buClr>
                <a:srgbClr val="1C498B"/>
              </a:buClr>
              <a:buFont typeface="Courier New"/>
              <a:buChar char="o"/>
            </a:pPr>
            <a:endParaRPr lang="en-US" dirty="0"/>
          </a:p>
          <a:p>
            <a:pPr lvl="1">
              <a:buClr>
                <a:srgbClr val="1C498B"/>
              </a:buClr>
              <a:buFont typeface="Courier New"/>
              <a:buChar char="o"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055A5C-ED39-1418-BA69-7C356DD37E5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01529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D1DE2B-DECE-4DEC-899B-2AB309B69C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355840" cy="1345883"/>
          </a:xfrm>
        </p:spPr>
        <p:txBody>
          <a:bodyPr/>
          <a:lstStyle/>
          <a:p>
            <a:r>
              <a:rPr lang="en-US" dirty="0"/>
              <a:t>How do you invite patients who have delivered at your hospital in the last 1-2 years?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B8D718-20AA-2DCE-9993-70CCCB35D2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Ask colleagues for recommendations</a:t>
            </a:r>
            <a:endParaRPr lang="en-US" sz="2200" dirty="0">
              <a:solidFill>
                <a:srgbClr val="000000"/>
              </a:solidFill>
            </a:endParaRPr>
          </a:p>
          <a:p>
            <a:pPr lvl="1">
              <a:buFont typeface="Courier New"/>
              <a:buChar char="o"/>
            </a:pPr>
            <a:r>
              <a:rPr lang="en-US" dirty="0"/>
              <a:t>Ask</a:t>
            </a:r>
            <a:r>
              <a:rPr lang="en-US" b="1" dirty="0"/>
              <a:t> NICU team </a:t>
            </a:r>
            <a:r>
              <a:rPr lang="en-US" dirty="0"/>
              <a:t>for recommendation for current or prior NICU moms </a:t>
            </a:r>
            <a:endParaRPr lang="en-US" dirty="0">
              <a:solidFill>
                <a:srgbClr val="444C55"/>
              </a:solidFill>
            </a:endParaRP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Ask</a:t>
            </a:r>
            <a:r>
              <a:rPr lang="en-US" b="1" dirty="0"/>
              <a:t> providers</a:t>
            </a:r>
            <a:r>
              <a:rPr lang="en-US" dirty="0"/>
              <a:t>: physicians, nurses midwives  recommendation for prior patients </a:t>
            </a:r>
            <a:endParaRPr lang="en-US" dirty="0">
              <a:solidFill>
                <a:srgbClr val="444C55"/>
              </a:solidFill>
            </a:endParaRP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Ask </a:t>
            </a:r>
            <a:r>
              <a:rPr lang="en-US" b="1" dirty="0"/>
              <a:t>other staff</a:t>
            </a:r>
            <a:r>
              <a:rPr lang="en-US" dirty="0"/>
              <a:t>: social workers, lactation consultants</a:t>
            </a:r>
            <a:endParaRPr lang="en-US" dirty="0">
              <a:solidFill>
                <a:srgbClr val="444C55"/>
              </a:solidFill>
            </a:endParaRP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/>
              <a:t>Ask </a:t>
            </a:r>
            <a:r>
              <a:rPr lang="en-US" b="1" dirty="0"/>
              <a:t>Community Doulas</a:t>
            </a:r>
            <a:r>
              <a:rPr lang="en-US" dirty="0"/>
              <a:t> for recommendations for patient 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/>
              <a:t>Outreach to postpartum support groups</a:t>
            </a:r>
          </a:p>
          <a:p>
            <a:r>
              <a:rPr lang="en-US" dirty="0"/>
              <a:t>Post flyers to invite all NICU moms </a:t>
            </a:r>
          </a:p>
          <a:p>
            <a:r>
              <a:rPr lang="en-US" dirty="0"/>
              <a:t>Invite postpartum delivered patients, post flyers on postpartum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C1D0C61-501A-A4AB-A911-FA7C3871005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71982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" name="Google Shape;11939;p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0" name="Google Shape;11940;p2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1" name="Google Shape;11941;p2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490"/>
                </a:srgbClr>
              </a:gs>
              <a:gs pos="100000">
                <a:srgbClr val="1C498B">
                  <a:alpha val="45490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p2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235"/>
                </a:srgbClr>
              </a:gs>
              <a:gs pos="2000">
                <a:srgbClr val="1C498B">
                  <a:alpha val="28235"/>
                </a:srgbClr>
              </a:gs>
              <a:gs pos="100000">
                <a:srgbClr val="000000">
                  <a:alpha val="29411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3" name="Google Shape;11943;p2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35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4" name="Google Shape;11944;p2"/>
          <p:cNvSpPr/>
          <p:nvPr/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588"/>
                </a:srgbClr>
              </a:gs>
              <a:gs pos="100000">
                <a:srgbClr val="5189DD">
                  <a:alpha val="10588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5" name="Google Shape;11945;p2"/>
          <p:cNvSpPr txBox="1"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Call Overview</a:t>
            </a:r>
            <a:endParaRPr/>
          </a:p>
        </p:txBody>
      </p:sp>
      <p:sp>
        <p:nvSpPr>
          <p:cNvPr id="11946" name="Google Shape;11946;p2"/>
          <p:cNvSpPr txBox="1">
            <a:spLocks noGrp="1"/>
          </p:cNvSpPr>
          <p:nvPr>
            <p:ph type="ftr" idx="11"/>
          </p:nvPr>
        </p:nvSpPr>
        <p:spPr>
          <a:xfrm rot="5400000">
            <a:off x="-1828800" y="198424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Calibri"/>
              <a:buNone/>
            </a:pPr>
            <a:r>
              <a:rPr lang="en-US" sz="11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947" name="Google Shape;11947;p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1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948" name="Google Shape;11948;p2"/>
          <p:cNvGrpSpPr/>
          <p:nvPr/>
        </p:nvGrpSpPr>
        <p:grpSpPr>
          <a:xfrm>
            <a:off x="4435782" y="898199"/>
            <a:ext cx="7281349" cy="5065920"/>
            <a:chOff x="0" y="372209"/>
            <a:chExt cx="7281349" cy="5065920"/>
          </a:xfrm>
        </p:grpSpPr>
        <p:sp>
          <p:nvSpPr>
            <p:cNvPr id="11949" name="Google Shape;11949;p2"/>
            <p:cNvSpPr/>
            <p:nvPr/>
          </p:nvSpPr>
          <p:spPr>
            <a:xfrm>
              <a:off x="0" y="3722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2"/>
            <p:cNvSpPr txBox="1"/>
            <p:nvPr/>
          </p:nvSpPr>
          <p:spPr>
            <a:xfrm>
              <a:off x="37467" y="40967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Calibri"/>
                  <a:cs typeface="Calibri"/>
                  <a:sym typeface="Calibri"/>
                </a:rPr>
                <a:t>BE Data Form Updates Reminder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1951" name="Google Shape;11951;p2"/>
            <p:cNvSpPr/>
            <p:nvPr/>
          </p:nvSpPr>
          <p:spPr>
            <a:xfrm>
              <a:off x="0" y="123188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2D9F5"/>
                </a:gs>
                <a:gs pos="50000">
                  <a:srgbClr val="54D8F9"/>
                </a:gs>
                <a:gs pos="100000">
                  <a:srgbClr val="41C4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2"/>
            <p:cNvSpPr txBox="1"/>
            <p:nvPr/>
          </p:nvSpPr>
          <p:spPr>
            <a:xfrm>
              <a:off x="37467" y="126935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BE Data Review</a:t>
              </a:r>
              <a:endParaRPr sz="32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3" name="Google Shape;11953;p2"/>
            <p:cNvSpPr/>
            <p:nvPr/>
          </p:nvSpPr>
          <p:spPr>
            <a:xfrm>
              <a:off x="0" y="209156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AE9C0"/>
                </a:gs>
                <a:gs pos="50000">
                  <a:srgbClr val="4BEDBA"/>
                </a:gs>
                <a:gs pos="100000">
                  <a:srgbClr val="3AD9A7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2"/>
            <p:cNvSpPr/>
            <p:nvPr/>
          </p:nvSpPr>
          <p:spPr>
            <a:xfrm>
              <a:off x="0" y="295124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DC78"/>
                </a:gs>
                <a:gs pos="50000">
                  <a:srgbClr val="44DE60"/>
                </a:gs>
                <a:gs pos="100000">
                  <a:srgbClr val="33CC4F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2"/>
            <p:cNvSpPr/>
            <p:nvPr/>
          </p:nvSpPr>
          <p:spPr>
            <a:xfrm>
              <a:off x="0" y="381092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80CE61"/>
                </a:gs>
                <a:gs pos="50000">
                  <a:srgbClr val="6DCE3F"/>
                </a:gs>
                <a:gs pos="100000">
                  <a:srgbClr val="5DBD30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2"/>
            <p:cNvSpPr txBox="1"/>
            <p:nvPr/>
          </p:nvSpPr>
          <p:spPr>
            <a:xfrm>
              <a:off x="37467" y="3819642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Additional Resources / Announcements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2"/>
            <p:cNvSpPr/>
            <p:nvPr/>
          </p:nvSpPr>
          <p:spPr>
            <a:xfrm>
              <a:off x="0" y="46706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ACBC5F"/>
                </a:gs>
                <a:gs pos="50000">
                  <a:srgbClr val="A4B83F"/>
                </a:gs>
                <a:gs pos="100000">
                  <a:srgbClr val="94A73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2"/>
            <p:cNvSpPr txBox="1"/>
            <p:nvPr/>
          </p:nvSpPr>
          <p:spPr>
            <a:xfrm>
              <a:off x="37467" y="4736831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Wrap Up</a:t>
              </a:r>
              <a:endParaRPr/>
            </a:p>
          </p:txBody>
        </p:sp>
        <p:sp>
          <p:nvSpPr>
            <p:cNvPr id="11959" name="Google Shape;11959;p2"/>
            <p:cNvSpPr txBox="1"/>
            <p:nvPr/>
          </p:nvSpPr>
          <p:spPr>
            <a:xfrm>
              <a:off x="37467" y="3006055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Team Sharing: Welcome Teams!</a:t>
              </a:r>
              <a:endParaRPr sz="3200" b="0" i="0" u="none" strike="noStrike" cap="none" dirty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60" name="Google Shape;11960;p2"/>
          <p:cNvSpPr txBox="1"/>
          <p:nvPr/>
        </p:nvSpPr>
        <p:spPr>
          <a:xfrm>
            <a:off x="4465693" y="2648223"/>
            <a:ext cx="7206415" cy="6925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chemeClr val="accent1"/>
                </a:solidFill>
                <a:latin typeface="Calibri"/>
                <a:cs typeface="Calibri"/>
                <a:sym typeface="Calibri"/>
              </a:rPr>
              <a:t>Steps to Host a Respectful Care Breakfast</a:t>
            </a:r>
            <a:endParaRPr lang="en-US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DA8D94-D699-4291-9647-FCB3EF269A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Invite Clinical Team Members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13BF007-5E5F-4CB5-B6B9-B3EF619916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490345"/>
            <a:ext cx="10972800" cy="4351338"/>
          </a:xfrm>
        </p:spPr>
        <p:txBody>
          <a:bodyPr/>
          <a:lstStyle/>
          <a:p>
            <a:r>
              <a:rPr lang="en-US" dirty="0"/>
              <a:t>OB Providers, Nurses (L&amp;D and Postpartum), Charge Nurses,  Social Workers, Unit staff</a:t>
            </a:r>
          </a:p>
          <a:p>
            <a:r>
              <a:rPr lang="en-US" dirty="0"/>
              <a:t>Find a time and location that clinical team members can attend in addition to patients</a:t>
            </a:r>
          </a:p>
          <a:p>
            <a:r>
              <a:rPr lang="en-US" dirty="0"/>
              <a:t>Have name tags ask for first names</a:t>
            </a:r>
          </a:p>
          <a:p>
            <a:r>
              <a:rPr lang="en-US" dirty="0"/>
              <a:t>Encourage Clinical Team Members to attend or ask team members to attend at least one Respectful Care Breakfast across the year if quarterly</a:t>
            </a:r>
          </a:p>
          <a:p>
            <a:r>
              <a:rPr lang="en-US" dirty="0"/>
              <a:t>Provide a basic breakfast and space to mingle or sit</a:t>
            </a:r>
          </a:p>
          <a:p>
            <a:r>
              <a:rPr lang="en-US" dirty="0"/>
              <a:t>Plan first breakfast and then use feedback to make improvements to plan the next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68FFB0-E440-4721-AF25-0E1E01E61CF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8031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E69584-8705-AC7A-4D84-5ED61517D3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51" y="-8094"/>
            <a:ext cx="8887716" cy="1303532"/>
          </a:xfrm>
        </p:spPr>
        <p:txBody>
          <a:bodyPr/>
          <a:lstStyle/>
          <a:p>
            <a:r>
              <a:rPr lang="en-US" sz="3200" dirty="0">
                <a:ea typeface="Lato Medium"/>
                <a:cs typeface="Lato Medium"/>
              </a:rPr>
              <a:t>How do you host a Respectful Care Breakfast?</a:t>
            </a:r>
            <a:br>
              <a:rPr lang="en-US" sz="3200" dirty="0">
                <a:ea typeface="Lato Medium"/>
                <a:cs typeface="Lato Medium"/>
              </a:rPr>
            </a:br>
            <a:r>
              <a:rPr lang="en-US" sz="3200" dirty="0">
                <a:ea typeface="Lato Medium"/>
                <a:cs typeface="Lato Medium"/>
              </a:rPr>
              <a:t>Sample Agenda &amp; Discussion Questions</a:t>
            </a:r>
            <a:endParaRPr lang="en-US" sz="32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28ECBBB-ACB1-FA42-3112-5F8F9EF4A10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2515" y="1296875"/>
            <a:ext cx="11332028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Lato"/>
                <a:cs typeface="Lato"/>
              </a:rPr>
              <a:t>20 min: Coffee / Breakfast and Mingling (Name tags help!)</a:t>
            </a:r>
          </a:p>
          <a:p>
            <a:r>
              <a:rPr lang="en-US" dirty="0">
                <a:ea typeface="Lato"/>
                <a:cs typeface="Lato"/>
              </a:rPr>
              <a:t>10 min: Welcome / Introduction to ILPQC Birth Equity / Share Respectful Care Practices</a:t>
            </a:r>
            <a:endParaRPr lang="en-US" dirty="0"/>
          </a:p>
          <a:p>
            <a:r>
              <a:rPr lang="en-US" dirty="0">
                <a:ea typeface="Lato"/>
                <a:cs typeface="Lato"/>
              </a:rPr>
              <a:t>30 min: Patient/Community Panel Discussion (3-5 patients/community stakeholder)</a:t>
            </a:r>
          </a:p>
          <a:p>
            <a:pPr lvl="1">
              <a:spcAft>
                <a:spcPts val="0"/>
              </a:spcAft>
              <a:buClr>
                <a:srgbClr val="1C498B"/>
              </a:buClr>
            </a:pPr>
            <a:r>
              <a:rPr lang="en-US" dirty="0">
                <a:ea typeface="Lato"/>
                <a:cs typeface="Lato"/>
              </a:rPr>
              <a:t>Moderator/Facilitator (could be DEI officer at facility, BE Champion, OB leader etc.)</a:t>
            </a:r>
          </a:p>
          <a:p>
            <a:pPr lvl="1">
              <a:spcAft>
                <a:spcPts val="0"/>
              </a:spcAft>
              <a:buClr>
                <a:srgbClr val="1C498B"/>
              </a:buClr>
            </a:pPr>
            <a:r>
              <a:rPr lang="en-US" dirty="0">
                <a:ea typeface="Lato"/>
                <a:cs typeface="Lato"/>
              </a:rPr>
              <a:t>Guided Discussions around how clinical teams can best provide Respectful Care</a:t>
            </a:r>
          </a:p>
          <a:p>
            <a:pPr lvl="1">
              <a:spcAft>
                <a:spcPts val="0"/>
              </a:spcAft>
              <a:buClr>
                <a:srgbClr val="1C498B"/>
              </a:buClr>
            </a:pPr>
            <a:r>
              <a:rPr lang="en-US" dirty="0">
                <a:ea typeface="Lato"/>
                <a:cs typeface="Lato"/>
              </a:rPr>
              <a:t>Sample Discussion Questions:</a:t>
            </a:r>
          </a:p>
          <a:p>
            <a:pPr marL="1257300" lvl="2" indent="-342900">
              <a:buAutoNum type="arabicPeriod"/>
            </a:pPr>
            <a:r>
              <a:rPr lang="en-US" dirty="0">
                <a:ea typeface="Lato"/>
                <a:cs typeface="Lato"/>
              </a:rPr>
              <a:t>What does respectful care mean? What does it look like/feel like for each patient on panel? Any examples where they have experienced Respectful Care in a clinical setting. </a:t>
            </a:r>
          </a:p>
          <a:p>
            <a:pPr marL="1257300" lvl="2" indent="-342900">
              <a:buClr>
                <a:srgbClr val="F5668F"/>
              </a:buClr>
              <a:buAutoNum type="arabicPeriod"/>
            </a:pPr>
            <a:r>
              <a:rPr lang="en-US" dirty="0">
                <a:ea typeface="Lato"/>
                <a:cs typeface="Lato"/>
              </a:rPr>
              <a:t>How can clinical team members best take action on the Respectful Care Practices?  How do we make sure patients feel listened to?  How do we best practice shared decision making? </a:t>
            </a:r>
          </a:p>
          <a:p>
            <a:pPr marL="1257300" lvl="2" indent="-342900">
              <a:buClr>
                <a:srgbClr val="F5668F"/>
              </a:buClr>
              <a:buAutoNum type="arabicPeriod"/>
            </a:pPr>
            <a:r>
              <a:rPr lang="en-US">
                <a:ea typeface="Lato"/>
                <a:cs typeface="Lato"/>
              </a:rPr>
              <a:t>Any PREM Survey elements you are seeing a disparity or use overall ILPQC data.  Ask for input on how to do better.  </a:t>
            </a:r>
          </a:p>
          <a:p>
            <a:pPr lvl="1">
              <a:buClr>
                <a:srgbClr val="1C498B"/>
              </a:buClr>
            </a:pPr>
            <a:endParaRPr lang="en-US">
              <a:ea typeface="Lato"/>
              <a:cs typeface="Lato"/>
            </a:endParaRPr>
          </a:p>
          <a:p>
            <a:pPr lvl="1">
              <a:buClr>
                <a:srgbClr val="1C498B"/>
              </a:buClr>
            </a:pPr>
            <a:endParaRPr lang="en-US">
              <a:ea typeface="Lato"/>
              <a:cs typeface="Lato"/>
            </a:endParaRPr>
          </a:p>
          <a:p>
            <a:pPr lvl="1">
              <a:buClr>
                <a:srgbClr val="1C498B"/>
              </a:buClr>
            </a:pPr>
            <a:endParaRPr lang="en-US"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502CA5-D818-D37E-84E8-02D11577FB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1F67DC8-599F-4C24-E246-109F783C0F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92741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B8AF99-4B25-36ED-B309-459184FEC2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do you sustain this strategy?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8F7C4-F579-5616-46C0-10C2F95795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  <a:cs typeface="Arial"/>
              </a:rPr>
              <a:t>As we build the equity infrastructure for sustainability, having patient voices and having a consistent opportunity where doctors and nurses can hear patient voices about respectful care is essential. This helps us sustain active implementation of respectful care as a collaborative.</a:t>
            </a:r>
            <a:endParaRPr lang="en-US" dirty="0">
              <a:solidFill>
                <a:schemeClr val="tx1"/>
              </a:solidFill>
            </a:endParaRPr>
          </a:p>
          <a:p>
            <a:r>
              <a:rPr lang="en-US" dirty="0">
                <a:solidFill>
                  <a:schemeClr val="tx1"/>
                </a:solidFill>
                <a:cs typeface="Arial"/>
              </a:rPr>
              <a:t>Planning for future Respectful Care Breakfasts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>
                <a:solidFill>
                  <a:schemeClr val="tx1"/>
                </a:solidFill>
                <a:cs typeface="Arial"/>
              </a:rPr>
              <a:t>Quarterly or Biannually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>
                <a:solidFill>
                  <a:schemeClr val="tx1"/>
                </a:solidFill>
                <a:cs typeface="Arial"/>
              </a:rPr>
              <a:t>Review feedback from previous event and incorporate into your future planning</a:t>
            </a:r>
          </a:p>
          <a:p>
            <a:pPr lvl="1">
              <a:buClr>
                <a:srgbClr val="1C498B"/>
              </a:buClr>
              <a:buFont typeface="Courier New"/>
              <a:buChar char="o"/>
            </a:pPr>
            <a:r>
              <a:rPr lang="en-US" dirty="0">
                <a:solidFill>
                  <a:schemeClr val="tx1"/>
                </a:solidFill>
                <a:cs typeface="Arial"/>
              </a:rPr>
              <a:t>Opportunity to bring new postpartum patients to share their birthing and respectful care experiences</a:t>
            </a:r>
          </a:p>
          <a:p>
            <a:pPr>
              <a:buClr>
                <a:srgbClr val="F5668F"/>
              </a:buClr>
            </a:pPr>
            <a:endParaRPr lang="en-US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589133-D770-DBCB-2342-79A22ABE8B3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821540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3C54F4CE-85F0-46ED-80DA-9518C9251A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ADD1FCA-8ACB-4958-81DD-4CDD6D3E19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0"/>
            <a:ext cx="5802086" cy="6858000"/>
          </a:xfrm>
          <a:custGeom>
            <a:avLst/>
            <a:gdLst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6695 w 5734864"/>
              <a:gd name="connsiteY13" fmla="*/ 1035077 h 6858000"/>
              <a:gd name="connsiteX14" fmla="*/ 847865 w 5734864"/>
              <a:gd name="connsiteY14" fmla="*/ 1070795 h 6858000"/>
              <a:gd name="connsiteX15" fmla="*/ 862786 w 5734864"/>
              <a:gd name="connsiteY15" fmla="*/ 1238994 h 6858000"/>
              <a:gd name="connsiteX16" fmla="*/ 859345 w 5734864"/>
              <a:gd name="connsiteY16" fmla="*/ 1380427 h 6858000"/>
              <a:gd name="connsiteX17" fmla="*/ 855172 w 5734864"/>
              <a:gd name="connsiteY17" fmla="*/ 1435262 h 6858000"/>
              <a:gd name="connsiteX18" fmla="*/ 860494 w 5734864"/>
              <a:gd name="connsiteY18" fmla="*/ 1453861 h 6858000"/>
              <a:gd name="connsiteX19" fmla="*/ 853731 w 5734864"/>
              <a:gd name="connsiteY19" fmla="*/ 1467047 h 6858000"/>
              <a:gd name="connsiteX20" fmla="*/ 845847 w 5734864"/>
              <a:gd name="connsiteY20" fmla="*/ 1502307 h 6858000"/>
              <a:gd name="connsiteX21" fmla="*/ 817613 w 5734864"/>
              <a:gd name="connsiteY21" fmla="*/ 1565166 h 6858000"/>
              <a:gd name="connsiteX22" fmla="*/ 804223 w 5734864"/>
              <a:gd name="connsiteY22" fmla="*/ 1601941 h 6858000"/>
              <a:gd name="connsiteX23" fmla="*/ 791773 w 5734864"/>
              <a:gd name="connsiteY23" fmla="*/ 1627005 h 6858000"/>
              <a:gd name="connsiteX24" fmla="*/ 774645 w 5734864"/>
              <a:gd name="connsiteY24" fmla="*/ 1699922 h 6858000"/>
              <a:gd name="connsiteX25" fmla="*/ 752343 w 5734864"/>
              <a:gd name="connsiteY25" fmla="*/ 1824604 h 6858000"/>
              <a:gd name="connsiteX26" fmla="*/ 746254 w 5734864"/>
              <a:gd name="connsiteY26" fmla="*/ 1850222 h 6858000"/>
              <a:gd name="connsiteX27" fmla="*/ 728600 w 5734864"/>
              <a:gd name="connsiteY27" fmla="*/ 1869603 h 6858000"/>
              <a:gd name="connsiteX28" fmla="*/ 724396 w 5734864"/>
              <a:gd name="connsiteY28" fmla="*/ 1883104 h 6858000"/>
              <a:gd name="connsiteX29" fmla="*/ 722165 w 5734864"/>
              <a:gd name="connsiteY29" fmla="*/ 1885924 h 6858000"/>
              <a:gd name="connsiteX30" fmla="*/ 721338 w 5734864"/>
              <a:gd name="connsiteY30" fmla="*/ 1887123 h 6858000"/>
              <a:gd name="connsiteX31" fmla="*/ 714840 w 5734864"/>
              <a:gd name="connsiteY31" fmla="*/ 1902274 h 6858000"/>
              <a:gd name="connsiteX32" fmla="*/ 722847 w 5734864"/>
              <a:gd name="connsiteY32" fmla="*/ 1929891 h 6858000"/>
              <a:gd name="connsiteX33" fmla="*/ 719647 w 5734864"/>
              <a:gd name="connsiteY33" fmla="*/ 1936120 h 6858000"/>
              <a:gd name="connsiteX34" fmla="*/ 714660 w 5734864"/>
              <a:gd name="connsiteY34" fmla="*/ 1982709 h 6858000"/>
              <a:gd name="connsiteX35" fmla="*/ 710759 w 5734864"/>
              <a:gd name="connsiteY35" fmla="*/ 2013010 h 6858000"/>
              <a:gd name="connsiteX36" fmla="*/ 697927 w 5734864"/>
              <a:gd name="connsiteY36" fmla="*/ 2069833 h 6858000"/>
              <a:gd name="connsiteX37" fmla="*/ 693594 w 5734864"/>
              <a:gd name="connsiteY37" fmla="*/ 2103731 h 6858000"/>
              <a:gd name="connsiteX38" fmla="*/ 691109 w 5734864"/>
              <a:gd name="connsiteY38" fmla="*/ 2124027 h 6858000"/>
              <a:gd name="connsiteX39" fmla="*/ 676593 w 5734864"/>
              <a:gd name="connsiteY39" fmla="*/ 2176182 h 6858000"/>
              <a:gd name="connsiteX40" fmla="*/ 633227 w 5734864"/>
              <a:gd name="connsiteY40" fmla="*/ 2258036 h 6858000"/>
              <a:gd name="connsiteX41" fmla="*/ 625564 w 5734864"/>
              <a:gd name="connsiteY41" fmla="*/ 2284567 h 6858000"/>
              <a:gd name="connsiteX42" fmla="*/ 627074 w 5734864"/>
              <a:gd name="connsiteY42" fmla="*/ 2289605 h 6858000"/>
              <a:gd name="connsiteX43" fmla="*/ 614574 w 5734864"/>
              <a:gd name="connsiteY43" fmla="*/ 2308717 h 6858000"/>
              <a:gd name="connsiteX44" fmla="*/ 606890 w 5734864"/>
              <a:gd name="connsiteY44" fmla="*/ 2320662 h 6858000"/>
              <a:gd name="connsiteX45" fmla="*/ 605558 w 5734864"/>
              <a:gd name="connsiteY45" fmla="*/ 2327897 h 6858000"/>
              <a:gd name="connsiteX46" fmla="*/ 602202 w 5734864"/>
              <a:gd name="connsiteY46" fmla="*/ 2357749 h 6858000"/>
              <a:gd name="connsiteX47" fmla="*/ 600213 w 5734864"/>
              <a:gd name="connsiteY47" fmla="*/ 2364905 h 6858000"/>
              <a:gd name="connsiteX48" fmla="*/ 597160 w 5734864"/>
              <a:gd name="connsiteY48" fmla="*/ 2388351 h 6858000"/>
              <a:gd name="connsiteX49" fmla="*/ 597982 w 5734864"/>
              <a:gd name="connsiteY49" fmla="*/ 2402296 h 6858000"/>
              <a:gd name="connsiteX50" fmla="*/ 593150 w 5734864"/>
              <a:gd name="connsiteY50" fmla="*/ 2420015 h 6858000"/>
              <a:gd name="connsiteX51" fmla="*/ 592833 w 5734864"/>
              <a:gd name="connsiteY51" fmla="*/ 2422749 h 6858000"/>
              <a:gd name="connsiteX52" fmla="*/ 594479 w 5734864"/>
              <a:gd name="connsiteY52" fmla="*/ 2426002 h 6858000"/>
              <a:gd name="connsiteX53" fmla="*/ 591963 w 5734864"/>
              <a:gd name="connsiteY53" fmla="*/ 2431950 h 6858000"/>
              <a:gd name="connsiteX54" fmla="*/ 591544 w 5734864"/>
              <a:gd name="connsiteY54" fmla="*/ 2433897 h 6858000"/>
              <a:gd name="connsiteX55" fmla="*/ 589519 w 5734864"/>
              <a:gd name="connsiteY55" fmla="*/ 2451398 h 6858000"/>
              <a:gd name="connsiteX56" fmla="*/ 590037 w 5734864"/>
              <a:gd name="connsiteY56" fmla="*/ 2455536 h 6858000"/>
              <a:gd name="connsiteX57" fmla="*/ 588179 w 5734864"/>
              <a:gd name="connsiteY57" fmla="*/ 2462981 h 6858000"/>
              <a:gd name="connsiteX58" fmla="*/ 583434 w 5734864"/>
              <a:gd name="connsiteY58" fmla="*/ 2503991 h 6858000"/>
              <a:gd name="connsiteX59" fmla="*/ 567942 w 5734864"/>
              <a:gd name="connsiteY59" fmla="*/ 2652936 h 6858000"/>
              <a:gd name="connsiteX60" fmla="*/ 573869 w 5734864"/>
              <a:gd name="connsiteY60" fmla="*/ 2670188 h 6858000"/>
              <a:gd name="connsiteX61" fmla="*/ 575243 w 5734864"/>
              <a:gd name="connsiteY61" fmla="*/ 2688114 h 6858000"/>
              <a:gd name="connsiteX62" fmla="*/ 573824 w 5734864"/>
              <a:gd name="connsiteY62" fmla="*/ 2689856 h 6858000"/>
              <a:gd name="connsiteX63" fmla="*/ 570699 w 5734864"/>
              <a:gd name="connsiteY63" fmla="*/ 2709353 h 6858000"/>
              <a:gd name="connsiteX64" fmla="*/ 573192 w 5734864"/>
              <a:gd name="connsiteY64" fmla="*/ 2714527 h 6858000"/>
              <a:gd name="connsiteX65" fmla="*/ 572044 w 5734864"/>
              <a:gd name="connsiteY65" fmla="*/ 2728187 h 6858000"/>
              <a:gd name="connsiteX66" fmla="*/ 572465 w 5734864"/>
              <a:gd name="connsiteY66" fmla="*/ 2755863 h 6858000"/>
              <a:gd name="connsiteX67" fmla="*/ 570028 w 5734864"/>
              <a:gd name="connsiteY67" fmla="*/ 2760324 h 6858000"/>
              <a:gd name="connsiteX68" fmla="*/ 566748 w 5734864"/>
              <a:gd name="connsiteY68" fmla="*/ 2800948 h 6858000"/>
              <a:gd name="connsiteX69" fmla="*/ 565509 w 5734864"/>
              <a:gd name="connsiteY69" fmla="*/ 2801167 h 6858000"/>
              <a:gd name="connsiteX70" fmla="*/ 559367 w 5734864"/>
              <a:gd name="connsiteY70" fmla="*/ 2811129 h 6858000"/>
              <a:gd name="connsiteX71" fmla="*/ 550354 w 5734864"/>
              <a:gd name="connsiteY71" fmla="*/ 2830949 h 6858000"/>
              <a:gd name="connsiteX72" fmla="*/ 514795 w 5734864"/>
              <a:gd name="connsiteY72" fmla="*/ 2872433 h 6858000"/>
              <a:gd name="connsiteX73" fmla="*/ 509875 w 5734864"/>
              <a:gd name="connsiteY73" fmla="*/ 2923099 h 6858000"/>
              <a:gd name="connsiteX74" fmla="*/ 509577 w 5734864"/>
              <a:gd name="connsiteY74" fmla="*/ 2923197 h 6858000"/>
              <a:gd name="connsiteX75" fmla="*/ 507597 w 5734864"/>
              <a:gd name="connsiteY75" fmla="*/ 2931868 h 6858000"/>
              <a:gd name="connsiteX76" fmla="*/ 507379 w 5734864"/>
              <a:gd name="connsiteY76" fmla="*/ 2938322 h 6858000"/>
              <a:gd name="connsiteX77" fmla="*/ 504725 w 5734864"/>
              <a:gd name="connsiteY77" fmla="*/ 2954519 h 6858000"/>
              <a:gd name="connsiteX78" fmla="*/ 502018 w 5734864"/>
              <a:gd name="connsiteY78" fmla="*/ 2959643 h 6858000"/>
              <a:gd name="connsiteX79" fmla="*/ 498360 w 5734864"/>
              <a:gd name="connsiteY79" fmla="*/ 2961019 h 6858000"/>
              <a:gd name="connsiteX80" fmla="*/ 498483 w 5734864"/>
              <a:gd name="connsiteY80" fmla="*/ 2962590 h 6858000"/>
              <a:gd name="connsiteX81" fmla="*/ 484403 w 5734864"/>
              <a:gd name="connsiteY81" fmla="*/ 2990538 h 6858000"/>
              <a:gd name="connsiteX82" fmla="*/ 463075 w 5734864"/>
              <a:gd name="connsiteY82" fmla="*/ 3055956 h 6858000"/>
              <a:gd name="connsiteX83" fmla="*/ 455013 w 5734864"/>
              <a:gd name="connsiteY83" fmla="*/ 3094482 h 6858000"/>
              <a:gd name="connsiteX84" fmla="*/ 428391 w 5734864"/>
              <a:gd name="connsiteY84" fmla="*/ 3198850 h 6858000"/>
              <a:gd name="connsiteX85" fmla="*/ 401440 w 5734864"/>
              <a:gd name="connsiteY85" fmla="*/ 3307560 h 6858000"/>
              <a:gd name="connsiteX86" fmla="*/ 386076 w 5734864"/>
              <a:gd name="connsiteY86" fmla="*/ 3373943 h 6858000"/>
              <a:gd name="connsiteX87" fmla="*/ 374726 w 5734864"/>
              <a:gd name="connsiteY87" fmla="*/ 3381364 h 6858000"/>
              <a:gd name="connsiteX88" fmla="*/ 369145 w 5734864"/>
              <a:gd name="connsiteY88" fmla="*/ 3383729 h 6858000"/>
              <a:gd name="connsiteX89" fmla="*/ 364294 w 5734864"/>
              <a:gd name="connsiteY89" fmla="*/ 3414159 h 6858000"/>
              <a:gd name="connsiteX90" fmla="*/ 366450 w 5734864"/>
              <a:gd name="connsiteY90" fmla="*/ 3436925 h 6858000"/>
              <a:gd name="connsiteX91" fmla="*/ 351743 w 5734864"/>
              <a:gd name="connsiteY91" fmla="*/ 3521619 h 6858000"/>
              <a:gd name="connsiteX92" fmla="*/ 345784 w 5734864"/>
              <a:gd name="connsiteY92" fmla="*/ 3603757 h 6858000"/>
              <a:gd name="connsiteX93" fmla="*/ 344198 w 5734864"/>
              <a:gd name="connsiteY93" fmla="*/ 3652424 h 6858000"/>
              <a:gd name="connsiteX94" fmla="*/ 352450 w 5734864"/>
              <a:gd name="connsiteY94" fmla="*/ 3665222 h 6858000"/>
              <a:gd name="connsiteX95" fmla="*/ 342621 w 5734864"/>
              <a:gd name="connsiteY95" fmla="*/ 3700804 h 6858000"/>
              <a:gd name="connsiteX96" fmla="*/ 341514 w 5734864"/>
              <a:gd name="connsiteY96" fmla="*/ 3734774 h 6858000"/>
              <a:gd name="connsiteX97" fmla="*/ 340607 w 5734864"/>
              <a:gd name="connsiteY97" fmla="*/ 3785153 h 6858000"/>
              <a:gd name="connsiteX98" fmla="*/ 340707 w 5734864"/>
              <a:gd name="connsiteY98" fmla="*/ 3788177 h 6858000"/>
              <a:gd name="connsiteX99" fmla="*/ 340361 w 5734864"/>
              <a:gd name="connsiteY99" fmla="*/ 3798803 h 6858000"/>
              <a:gd name="connsiteX100" fmla="*/ 339642 w 5734864"/>
              <a:gd name="connsiteY100" fmla="*/ 3838750 h 6858000"/>
              <a:gd name="connsiteX101" fmla="*/ 360295 w 5734864"/>
              <a:gd name="connsiteY101" fmla="*/ 4015196 h 6858000"/>
              <a:gd name="connsiteX102" fmla="*/ 339043 w 5734864"/>
              <a:gd name="connsiteY102" fmla="*/ 4052778 h 6858000"/>
              <a:gd name="connsiteX103" fmla="*/ 339343 w 5734864"/>
              <a:gd name="connsiteY103" fmla="*/ 4096257 h 6858000"/>
              <a:gd name="connsiteX104" fmla="*/ 340786 w 5734864"/>
              <a:gd name="connsiteY104" fmla="*/ 4321136 h 6858000"/>
              <a:gd name="connsiteX105" fmla="*/ 343158 w 5734864"/>
              <a:gd name="connsiteY105" fmla="*/ 4429174 h 6858000"/>
              <a:gd name="connsiteX106" fmla="*/ 334599 w 5734864"/>
              <a:gd name="connsiteY106" fmla="*/ 4449938 h 6858000"/>
              <a:gd name="connsiteX107" fmla="*/ 332890 w 5734864"/>
              <a:gd name="connsiteY107" fmla="*/ 4453515 h 6858000"/>
              <a:gd name="connsiteX108" fmla="*/ 331105 w 5734864"/>
              <a:gd name="connsiteY108" fmla="*/ 4467941 h 6858000"/>
              <a:gd name="connsiteX109" fmla="*/ 324289 w 5734864"/>
              <a:gd name="connsiteY109" fmla="*/ 4471861 h 6858000"/>
              <a:gd name="connsiteX110" fmla="*/ 317079 w 5734864"/>
              <a:gd name="connsiteY110" fmla="*/ 4493468 h 6858000"/>
              <a:gd name="connsiteX111" fmla="*/ 315557 w 5734864"/>
              <a:gd name="connsiteY111" fmla="*/ 4520067 h 6858000"/>
              <a:gd name="connsiteX112" fmla="*/ 315240 w 5734864"/>
              <a:gd name="connsiteY112" fmla="*/ 4536872 h 6858000"/>
              <a:gd name="connsiteX113" fmla="*/ 316200 w 5734864"/>
              <a:gd name="connsiteY113" fmla="*/ 4538297 h 6858000"/>
              <a:gd name="connsiteX114" fmla="*/ 317507 w 5734864"/>
              <a:gd name="connsiteY114" fmla="*/ 4547582 h 6858000"/>
              <a:gd name="connsiteX115" fmla="*/ 323078 w 5734864"/>
              <a:gd name="connsiteY115" fmla="*/ 4592102 h 6858000"/>
              <a:gd name="connsiteX116" fmla="*/ 328722 w 5734864"/>
              <a:gd name="connsiteY116" fmla="*/ 4667914 h 6858000"/>
              <a:gd name="connsiteX117" fmla="*/ 335597 w 5734864"/>
              <a:gd name="connsiteY117" fmla="*/ 4695035 h 6858000"/>
              <a:gd name="connsiteX118" fmla="*/ 339485 w 5734864"/>
              <a:gd name="connsiteY118" fmla="*/ 4695979 h 6858000"/>
              <a:gd name="connsiteX119" fmla="*/ 341089 w 5734864"/>
              <a:gd name="connsiteY119" fmla="*/ 4704268 h 6858000"/>
              <a:gd name="connsiteX120" fmla="*/ 342177 w 5734864"/>
              <a:gd name="connsiteY120" fmla="*/ 4706060 h 6858000"/>
              <a:gd name="connsiteX121" fmla="*/ 347751 w 5734864"/>
              <a:gd name="connsiteY121" fmla="*/ 4716754 h 6858000"/>
              <a:gd name="connsiteX122" fmla="*/ 344125 w 5734864"/>
              <a:gd name="connsiteY122" fmla="*/ 4764669 h 6858000"/>
              <a:gd name="connsiteX123" fmla="*/ 340188 w 5734864"/>
              <a:gd name="connsiteY123" fmla="*/ 4779386 h 6858000"/>
              <a:gd name="connsiteX124" fmla="*/ 335146 w 5734864"/>
              <a:gd name="connsiteY124" fmla="*/ 4787491 h 6858000"/>
              <a:gd name="connsiteX125" fmla="*/ 319124 w 5734864"/>
              <a:gd name="connsiteY125" fmla="*/ 4843514 h 6858000"/>
              <a:gd name="connsiteX126" fmla="*/ 305956 w 5734864"/>
              <a:gd name="connsiteY126" fmla="*/ 4881505 h 6858000"/>
              <a:gd name="connsiteX127" fmla="*/ 301062 w 5734864"/>
              <a:gd name="connsiteY127" fmla="*/ 4889332 h 6858000"/>
              <a:gd name="connsiteX128" fmla="*/ 302141 w 5734864"/>
              <a:gd name="connsiteY128" fmla="*/ 4899400 h 6858000"/>
              <a:gd name="connsiteX129" fmla="*/ 304424 w 5734864"/>
              <a:gd name="connsiteY129" fmla="*/ 4902664 h 6858000"/>
              <a:gd name="connsiteX130" fmla="*/ 293123 w 5734864"/>
              <a:gd name="connsiteY130" fmla="*/ 4932769 h 6858000"/>
              <a:gd name="connsiteX131" fmla="*/ 292275 w 5734864"/>
              <a:gd name="connsiteY131" fmla="*/ 4936482 h 6858000"/>
              <a:gd name="connsiteX132" fmla="*/ 288304 w 5734864"/>
              <a:gd name="connsiteY132" fmla="*/ 4962325 h 6858000"/>
              <a:gd name="connsiteX133" fmla="*/ 287420 w 5734864"/>
              <a:gd name="connsiteY133" fmla="*/ 5042193 h 6858000"/>
              <a:gd name="connsiteX134" fmla="*/ 287020 w 5734864"/>
              <a:gd name="connsiteY134" fmla="*/ 5065655 h 6858000"/>
              <a:gd name="connsiteX135" fmla="*/ 288488 w 5734864"/>
              <a:gd name="connsiteY135" fmla="*/ 5082216 h 6858000"/>
              <a:gd name="connsiteX136" fmla="*/ 282763 w 5734864"/>
              <a:gd name="connsiteY136" fmla="*/ 5127114 h 6858000"/>
              <a:gd name="connsiteX137" fmla="*/ 269316 w 5734864"/>
              <a:gd name="connsiteY137" fmla="*/ 5202682 h 6858000"/>
              <a:gd name="connsiteX138" fmla="*/ 269174 w 5734864"/>
              <a:gd name="connsiteY138" fmla="*/ 5230835 h 6858000"/>
              <a:gd name="connsiteX139" fmla="*/ 272679 w 5734864"/>
              <a:gd name="connsiteY139" fmla="*/ 5232660 h 6858000"/>
              <a:gd name="connsiteX140" fmla="*/ 272160 w 5734864"/>
              <a:gd name="connsiteY140" fmla="*/ 5241150 h 6858000"/>
              <a:gd name="connsiteX141" fmla="*/ 272760 w 5734864"/>
              <a:gd name="connsiteY141" fmla="*/ 5243156 h 6858000"/>
              <a:gd name="connsiteX142" fmla="*/ 275462 w 5734864"/>
              <a:gd name="connsiteY142" fmla="*/ 5254919 h 6858000"/>
              <a:gd name="connsiteX143" fmla="*/ 262897 w 5734864"/>
              <a:gd name="connsiteY143" fmla="*/ 5286259 h 6858000"/>
              <a:gd name="connsiteX144" fmla="*/ 252761 w 5734864"/>
              <a:gd name="connsiteY144" fmla="*/ 5357801 h 6858000"/>
              <a:gd name="connsiteX145" fmla="*/ 242360 w 5734864"/>
              <a:gd name="connsiteY145" fmla="*/ 5460080 h 6858000"/>
              <a:gd name="connsiteX146" fmla="*/ 229880 w 5734864"/>
              <a:gd name="connsiteY146" fmla="*/ 5539714 h 6858000"/>
              <a:gd name="connsiteX147" fmla="*/ 204283 w 5734864"/>
              <a:gd name="connsiteY147" fmla="*/ 5639080 h 6858000"/>
              <a:gd name="connsiteX148" fmla="*/ 198948 w 5734864"/>
              <a:gd name="connsiteY148" fmla="*/ 5710958 h 6858000"/>
              <a:gd name="connsiteX149" fmla="*/ 192367 w 5734864"/>
              <a:gd name="connsiteY149" fmla="*/ 5719859 h 6858000"/>
              <a:gd name="connsiteX150" fmla="*/ 188035 w 5734864"/>
              <a:gd name="connsiteY150" fmla="*/ 5729935 h 6858000"/>
              <a:gd name="connsiteX151" fmla="*/ 188428 w 5734864"/>
              <a:gd name="connsiteY151" fmla="*/ 5731182 h 6858000"/>
              <a:gd name="connsiteX152" fmla="*/ 181635 w 5734864"/>
              <a:gd name="connsiteY152" fmla="*/ 5753538 h 6858000"/>
              <a:gd name="connsiteX153" fmla="*/ 169744 w 5734864"/>
              <a:gd name="connsiteY153" fmla="*/ 5796307 h 6858000"/>
              <a:gd name="connsiteX154" fmla="*/ 170351 w 5734864"/>
              <a:gd name="connsiteY154" fmla="*/ 5796644 h 6858000"/>
              <a:gd name="connsiteX155" fmla="*/ 171559 w 5734864"/>
              <a:gd name="connsiteY155" fmla="*/ 5803435 h 6858000"/>
              <a:gd name="connsiteX156" fmla="*/ 172284 w 5734864"/>
              <a:gd name="connsiteY156" fmla="*/ 5816391 h 6858000"/>
              <a:gd name="connsiteX157" fmla="*/ 182542 w 5734864"/>
              <a:gd name="connsiteY157" fmla="*/ 5846382 h 6858000"/>
              <a:gd name="connsiteX158" fmla="*/ 175877 w 5734864"/>
              <a:gd name="connsiteY158" fmla="*/ 5871336 h 6858000"/>
              <a:gd name="connsiteX159" fmla="*/ 174910 w 5734864"/>
              <a:gd name="connsiteY159" fmla="*/ 5876376 h 6858000"/>
              <a:gd name="connsiteX160" fmla="*/ 175047 w 5734864"/>
              <a:gd name="connsiteY160" fmla="*/ 5876483 h 6858000"/>
              <a:gd name="connsiteX161" fmla="*/ 174335 w 5734864"/>
              <a:gd name="connsiteY161" fmla="*/ 5881814 h 6858000"/>
              <a:gd name="connsiteX162" fmla="*/ 171273 w 5734864"/>
              <a:gd name="connsiteY162" fmla="*/ 5895339 h 6858000"/>
              <a:gd name="connsiteX163" fmla="*/ 171658 w 5734864"/>
              <a:gd name="connsiteY163" fmla="*/ 5898749 h 6858000"/>
              <a:gd name="connsiteX164" fmla="*/ 174658 w 5734864"/>
              <a:gd name="connsiteY164" fmla="*/ 5919558 h 6858000"/>
              <a:gd name="connsiteX165" fmla="*/ 169099 w 5734864"/>
              <a:gd name="connsiteY165" fmla="*/ 5984417 h 6858000"/>
              <a:gd name="connsiteX166" fmla="*/ 162007 w 5734864"/>
              <a:gd name="connsiteY166" fmla="*/ 6049043 h 6858000"/>
              <a:gd name="connsiteX167" fmla="*/ 156875 w 5734864"/>
              <a:gd name="connsiteY167" fmla="*/ 6114000 h 6858000"/>
              <a:gd name="connsiteX168" fmla="*/ 165441 w 5734864"/>
              <a:gd name="connsiteY168" fmla="*/ 6146938 h 6858000"/>
              <a:gd name="connsiteX169" fmla="*/ 165177 w 5734864"/>
              <a:gd name="connsiteY169" fmla="*/ 6150658 h 6858000"/>
              <a:gd name="connsiteX170" fmla="*/ 161772 w 5734864"/>
              <a:gd name="connsiteY170" fmla="*/ 6160011 h 6858000"/>
              <a:gd name="connsiteX171" fmla="*/ 160051 w 5734864"/>
              <a:gd name="connsiteY171" fmla="*/ 6163393 h 6858000"/>
              <a:gd name="connsiteX172" fmla="*/ 158473 w 5734864"/>
              <a:gd name="connsiteY172" fmla="*/ 6168628 h 6858000"/>
              <a:gd name="connsiteX173" fmla="*/ 158573 w 5734864"/>
              <a:gd name="connsiteY173" fmla="*/ 6168799 h 6858000"/>
              <a:gd name="connsiteX174" fmla="*/ 146463 w 5734864"/>
              <a:gd name="connsiteY174" fmla="*/ 6196671 h 6858000"/>
              <a:gd name="connsiteX175" fmla="*/ 150209 w 5734864"/>
              <a:gd name="connsiteY175" fmla="*/ 6232365 h 6858000"/>
              <a:gd name="connsiteX176" fmla="*/ 148544 w 5734864"/>
              <a:gd name="connsiteY176" fmla="*/ 6246162 h 6858000"/>
              <a:gd name="connsiteX177" fmla="*/ 148403 w 5734864"/>
              <a:gd name="connsiteY177" fmla="*/ 6253754 h 6858000"/>
              <a:gd name="connsiteX178" fmla="*/ 138880 w 5734864"/>
              <a:gd name="connsiteY178" fmla="*/ 6276449 h 6858000"/>
              <a:gd name="connsiteX179" fmla="*/ 138683 w 5734864"/>
              <a:gd name="connsiteY179" fmla="*/ 6279721 h 6858000"/>
              <a:gd name="connsiteX180" fmla="*/ 130721 w 5734864"/>
              <a:gd name="connsiteY180" fmla="*/ 6293675 h 6858000"/>
              <a:gd name="connsiteX181" fmla="*/ 120717 w 5734864"/>
              <a:gd name="connsiteY181" fmla="*/ 6313967 h 6858000"/>
              <a:gd name="connsiteX182" fmla="*/ 120841 w 5734864"/>
              <a:gd name="connsiteY182" fmla="*/ 6315437 h 6858000"/>
              <a:gd name="connsiteX183" fmla="*/ 115208 w 5734864"/>
              <a:gd name="connsiteY183" fmla="*/ 6324024 h 6858000"/>
              <a:gd name="connsiteX184" fmla="*/ 101217 w 5734864"/>
              <a:gd name="connsiteY184" fmla="*/ 6365923 h 6858000"/>
              <a:gd name="connsiteX185" fmla="*/ 74946 w 5734864"/>
              <a:gd name="connsiteY185" fmla="*/ 6556817 h 6858000"/>
              <a:gd name="connsiteX186" fmla="*/ 16001 w 5734864"/>
              <a:gd name="connsiteY186" fmla="*/ 6808678 h 6858000"/>
              <a:gd name="connsiteX187" fmla="*/ 0 w 5734864"/>
              <a:gd name="connsiteY187" fmla="*/ 6858000 h 6858000"/>
              <a:gd name="connsiteX188" fmla="*/ 5734864 w 5734864"/>
              <a:gd name="connsiteY188" fmla="*/ 6858000 h 6858000"/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6695 w 5734864"/>
              <a:gd name="connsiteY13" fmla="*/ 1035077 h 6858000"/>
              <a:gd name="connsiteX14" fmla="*/ 847865 w 5734864"/>
              <a:gd name="connsiteY14" fmla="*/ 1070795 h 6858000"/>
              <a:gd name="connsiteX15" fmla="*/ 862786 w 5734864"/>
              <a:gd name="connsiteY15" fmla="*/ 1238994 h 6858000"/>
              <a:gd name="connsiteX16" fmla="*/ 859345 w 5734864"/>
              <a:gd name="connsiteY16" fmla="*/ 1380427 h 6858000"/>
              <a:gd name="connsiteX17" fmla="*/ 855172 w 5734864"/>
              <a:gd name="connsiteY17" fmla="*/ 1435262 h 6858000"/>
              <a:gd name="connsiteX18" fmla="*/ 860494 w 5734864"/>
              <a:gd name="connsiteY18" fmla="*/ 1453861 h 6858000"/>
              <a:gd name="connsiteX19" fmla="*/ 853731 w 5734864"/>
              <a:gd name="connsiteY19" fmla="*/ 1467047 h 6858000"/>
              <a:gd name="connsiteX20" fmla="*/ 845847 w 5734864"/>
              <a:gd name="connsiteY20" fmla="*/ 1502307 h 6858000"/>
              <a:gd name="connsiteX21" fmla="*/ 817613 w 5734864"/>
              <a:gd name="connsiteY21" fmla="*/ 1565166 h 6858000"/>
              <a:gd name="connsiteX22" fmla="*/ 804223 w 5734864"/>
              <a:gd name="connsiteY22" fmla="*/ 1601941 h 6858000"/>
              <a:gd name="connsiteX23" fmla="*/ 791773 w 5734864"/>
              <a:gd name="connsiteY23" fmla="*/ 1627005 h 6858000"/>
              <a:gd name="connsiteX24" fmla="*/ 774645 w 5734864"/>
              <a:gd name="connsiteY24" fmla="*/ 1699922 h 6858000"/>
              <a:gd name="connsiteX25" fmla="*/ 752343 w 5734864"/>
              <a:gd name="connsiteY25" fmla="*/ 1824604 h 6858000"/>
              <a:gd name="connsiteX26" fmla="*/ 746254 w 5734864"/>
              <a:gd name="connsiteY26" fmla="*/ 1850222 h 6858000"/>
              <a:gd name="connsiteX27" fmla="*/ 728600 w 5734864"/>
              <a:gd name="connsiteY27" fmla="*/ 1869603 h 6858000"/>
              <a:gd name="connsiteX28" fmla="*/ 724396 w 5734864"/>
              <a:gd name="connsiteY28" fmla="*/ 1883104 h 6858000"/>
              <a:gd name="connsiteX29" fmla="*/ 722165 w 5734864"/>
              <a:gd name="connsiteY29" fmla="*/ 1885924 h 6858000"/>
              <a:gd name="connsiteX30" fmla="*/ 721338 w 5734864"/>
              <a:gd name="connsiteY30" fmla="*/ 1887123 h 6858000"/>
              <a:gd name="connsiteX31" fmla="*/ 714840 w 5734864"/>
              <a:gd name="connsiteY31" fmla="*/ 1902274 h 6858000"/>
              <a:gd name="connsiteX32" fmla="*/ 722847 w 5734864"/>
              <a:gd name="connsiteY32" fmla="*/ 1929891 h 6858000"/>
              <a:gd name="connsiteX33" fmla="*/ 714660 w 5734864"/>
              <a:gd name="connsiteY33" fmla="*/ 1982709 h 6858000"/>
              <a:gd name="connsiteX34" fmla="*/ 710759 w 5734864"/>
              <a:gd name="connsiteY34" fmla="*/ 2013010 h 6858000"/>
              <a:gd name="connsiteX35" fmla="*/ 697927 w 5734864"/>
              <a:gd name="connsiteY35" fmla="*/ 2069833 h 6858000"/>
              <a:gd name="connsiteX36" fmla="*/ 693594 w 5734864"/>
              <a:gd name="connsiteY36" fmla="*/ 2103731 h 6858000"/>
              <a:gd name="connsiteX37" fmla="*/ 691109 w 5734864"/>
              <a:gd name="connsiteY37" fmla="*/ 2124027 h 6858000"/>
              <a:gd name="connsiteX38" fmla="*/ 676593 w 5734864"/>
              <a:gd name="connsiteY38" fmla="*/ 2176182 h 6858000"/>
              <a:gd name="connsiteX39" fmla="*/ 633227 w 5734864"/>
              <a:gd name="connsiteY39" fmla="*/ 2258036 h 6858000"/>
              <a:gd name="connsiteX40" fmla="*/ 625564 w 5734864"/>
              <a:gd name="connsiteY40" fmla="*/ 2284567 h 6858000"/>
              <a:gd name="connsiteX41" fmla="*/ 627074 w 5734864"/>
              <a:gd name="connsiteY41" fmla="*/ 2289605 h 6858000"/>
              <a:gd name="connsiteX42" fmla="*/ 614574 w 5734864"/>
              <a:gd name="connsiteY42" fmla="*/ 2308717 h 6858000"/>
              <a:gd name="connsiteX43" fmla="*/ 606890 w 5734864"/>
              <a:gd name="connsiteY43" fmla="*/ 2320662 h 6858000"/>
              <a:gd name="connsiteX44" fmla="*/ 605558 w 5734864"/>
              <a:gd name="connsiteY44" fmla="*/ 2327897 h 6858000"/>
              <a:gd name="connsiteX45" fmla="*/ 602202 w 5734864"/>
              <a:gd name="connsiteY45" fmla="*/ 2357749 h 6858000"/>
              <a:gd name="connsiteX46" fmla="*/ 600213 w 5734864"/>
              <a:gd name="connsiteY46" fmla="*/ 2364905 h 6858000"/>
              <a:gd name="connsiteX47" fmla="*/ 597160 w 5734864"/>
              <a:gd name="connsiteY47" fmla="*/ 2388351 h 6858000"/>
              <a:gd name="connsiteX48" fmla="*/ 597982 w 5734864"/>
              <a:gd name="connsiteY48" fmla="*/ 2402296 h 6858000"/>
              <a:gd name="connsiteX49" fmla="*/ 593150 w 5734864"/>
              <a:gd name="connsiteY49" fmla="*/ 2420015 h 6858000"/>
              <a:gd name="connsiteX50" fmla="*/ 592833 w 5734864"/>
              <a:gd name="connsiteY50" fmla="*/ 2422749 h 6858000"/>
              <a:gd name="connsiteX51" fmla="*/ 594479 w 5734864"/>
              <a:gd name="connsiteY51" fmla="*/ 2426002 h 6858000"/>
              <a:gd name="connsiteX52" fmla="*/ 591963 w 5734864"/>
              <a:gd name="connsiteY52" fmla="*/ 2431950 h 6858000"/>
              <a:gd name="connsiteX53" fmla="*/ 591544 w 5734864"/>
              <a:gd name="connsiteY53" fmla="*/ 2433897 h 6858000"/>
              <a:gd name="connsiteX54" fmla="*/ 589519 w 5734864"/>
              <a:gd name="connsiteY54" fmla="*/ 2451398 h 6858000"/>
              <a:gd name="connsiteX55" fmla="*/ 590037 w 5734864"/>
              <a:gd name="connsiteY55" fmla="*/ 2455536 h 6858000"/>
              <a:gd name="connsiteX56" fmla="*/ 588179 w 5734864"/>
              <a:gd name="connsiteY56" fmla="*/ 2462981 h 6858000"/>
              <a:gd name="connsiteX57" fmla="*/ 583434 w 5734864"/>
              <a:gd name="connsiteY57" fmla="*/ 2503991 h 6858000"/>
              <a:gd name="connsiteX58" fmla="*/ 567942 w 5734864"/>
              <a:gd name="connsiteY58" fmla="*/ 2652936 h 6858000"/>
              <a:gd name="connsiteX59" fmla="*/ 573869 w 5734864"/>
              <a:gd name="connsiteY59" fmla="*/ 2670188 h 6858000"/>
              <a:gd name="connsiteX60" fmla="*/ 575243 w 5734864"/>
              <a:gd name="connsiteY60" fmla="*/ 2688114 h 6858000"/>
              <a:gd name="connsiteX61" fmla="*/ 573824 w 5734864"/>
              <a:gd name="connsiteY61" fmla="*/ 2689856 h 6858000"/>
              <a:gd name="connsiteX62" fmla="*/ 570699 w 5734864"/>
              <a:gd name="connsiteY62" fmla="*/ 2709353 h 6858000"/>
              <a:gd name="connsiteX63" fmla="*/ 573192 w 5734864"/>
              <a:gd name="connsiteY63" fmla="*/ 2714527 h 6858000"/>
              <a:gd name="connsiteX64" fmla="*/ 572044 w 5734864"/>
              <a:gd name="connsiteY64" fmla="*/ 2728187 h 6858000"/>
              <a:gd name="connsiteX65" fmla="*/ 572465 w 5734864"/>
              <a:gd name="connsiteY65" fmla="*/ 2755863 h 6858000"/>
              <a:gd name="connsiteX66" fmla="*/ 570028 w 5734864"/>
              <a:gd name="connsiteY66" fmla="*/ 2760324 h 6858000"/>
              <a:gd name="connsiteX67" fmla="*/ 566748 w 5734864"/>
              <a:gd name="connsiteY67" fmla="*/ 2800948 h 6858000"/>
              <a:gd name="connsiteX68" fmla="*/ 565509 w 5734864"/>
              <a:gd name="connsiteY68" fmla="*/ 2801167 h 6858000"/>
              <a:gd name="connsiteX69" fmla="*/ 559367 w 5734864"/>
              <a:gd name="connsiteY69" fmla="*/ 2811129 h 6858000"/>
              <a:gd name="connsiteX70" fmla="*/ 550354 w 5734864"/>
              <a:gd name="connsiteY70" fmla="*/ 2830949 h 6858000"/>
              <a:gd name="connsiteX71" fmla="*/ 514795 w 5734864"/>
              <a:gd name="connsiteY71" fmla="*/ 2872433 h 6858000"/>
              <a:gd name="connsiteX72" fmla="*/ 509875 w 5734864"/>
              <a:gd name="connsiteY72" fmla="*/ 2923099 h 6858000"/>
              <a:gd name="connsiteX73" fmla="*/ 509577 w 5734864"/>
              <a:gd name="connsiteY73" fmla="*/ 2923197 h 6858000"/>
              <a:gd name="connsiteX74" fmla="*/ 507597 w 5734864"/>
              <a:gd name="connsiteY74" fmla="*/ 2931868 h 6858000"/>
              <a:gd name="connsiteX75" fmla="*/ 507379 w 5734864"/>
              <a:gd name="connsiteY75" fmla="*/ 2938322 h 6858000"/>
              <a:gd name="connsiteX76" fmla="*/ 504725 w 5734864"/>
              <a:gd name="connsiteY76" fmla="*/ 2954519 h 6858000"/>
              <a:gd name="connsiteX77" fmla="*/ 502018 w 5734864"/>
              <a:gd name="connsiteY77" fmla="*/ 2959643 h 6858000"/>
              <a:gd name="connsiteX78" fmla="*/ 498360 w 5734864"/>
              <a:gd name="connsiteY78" fmla="*/ 2961019 h 6858000"/>
              <a:gd name="connsiteX79" fmla="*/ 498483 w 5734864"/>
              <a:gd name="connsiteY79" fmla="*/ 2962590 h 6858000"/>
              <a:gd name="connsiteX80" fmla="*/ 484403 w 5734864"/>
              <a:gd name="connsiteY80" fmla="*/ 2990538 h 6858000"/>
              <a:gd name="connsiteX81" fmla="*/ 463075 w 5734864"/>
              <a:gd name="connsiteY81" fmla="*/ 3055956 h 6858000"/>
              <a:gd name="connsiteX82" fmla="*/ 455013 w 5734864"/>
              <a:gd name="connsiteY82" fmla="*/ 3094482 h 6858000"/>
              <a:gd name="connsiteX83" fmla="*/ 428391 w 5734864"/>
              <a:gd name="connsiteY83" fmla="*/ 3198850 h 6858000"/>
              <a:gd name="connsiteX84" fmla="*/ 401440 w 5734864"/>
              <a:gd name="connsiteY84" fmla="*/ 3307560 h 6858000"/>
              <a:gd name="connsiteX85" fmla="*/ 386076 w 5734864"/>
              <a:gd name="connsiteY85" fmla="*/ 3373943 h 6858000"/>
              <a:gd name="connsiteX86" fmla="*/ 374726 w 5734864"/>
              <a:gd name="connsiteY86" fmla="*/ 3381364 h 6858000"/>
              <a:gd name="connsiteX87" fmla="*/ 369145 w 5734864"/>
              <a:gd name="connsiteY87" fmla="*/ 3383729 h 6858000"/>
              <a:gd name="connsiteX88" fmla="*/ 364294 w 5734864"/>
              <a:gd name="connsiteY88" fmla="*/ 3414159 h 6858000"/>
              <a:gd name="connsiteX89" fmla="*/ 366450 w 5734864"/>
              <a:gd name="connsiteY89" fmla="*/ 3436925 h 6858000"/>
              <a:gd name="connsiteX90" fmla="*/ 351743 w 5734864"/>
              <a:gd name="connsiteY90" fmla="*/ 3521619 h 6858000"/>
              <a:gd name="connsiteX91" fmla="*/ 345784 w 5734864"/>
              <a:gd name="connsiteY91" fmla="*/ 3603757 h 6858000"/>
              <a:gd name="connsiteX92" fmla="*/ 344198 w 5734864"/>
              <a:gd name="connsiteY92" fmla="*/ 3652424 h 6858000"/>
              <a:gd name="connsiteX93" fmla="*/ 352450 w 5734864"/>
              <a:gd name="connsiteY93" fmla="*/ 3665222 h 6858000"/>
              <a:gd name="connsiteX94" fmla="*/ 342621 w 5734864"/>
              <a:gd name="connsiteY94" fmla="*/ 3700804 h 6858000"/>
              <a:gd name="connsiteX95" fmla="*/ 341514 w 5734864"/>
              <a:gd name="connsiteY95" fmla="*/ 3734774 h 6858000"/>
              <a:gd name="connsiteX96" fmla="*/ 340607 w 5734864"/>
              <a:gd name="connsiteY96" fmla="*/ 3785153 h 6858000"/>
              <a:gd name="connsiteX97" fmla="*/ 340707 w 5734864"/>
              <a:gd name="connsiteY97" fmla="*/ 3788177 h 6858000"/>
              <a:gd name="connsiteX98" fmla="*/ 340361 w 5734864"/>
              <a:gd name="connsiteY98" fmla="*/ 3798803 h 6858000"/>
              <a:gd name="connsiteX99" fmla="*/ 339642 w 5734864"/>
              <a:gd name="connsiteY99" fmla="*/ 3838750 h 6858000"/>
              <a:gd name="connsiteX100" fmla="*/ 360295 w 5734864"/>
              <a:gd name="connsiteY100" fmla="*/ 4015196 h 6858000"/>
              <a:gd name="connsiteX101" fmla="*/ 339043 w 5734864"/>
              <a:gd name="connsiteY101" fmla="*/ 4052778 h 6858000"/>
              <a:gd name="connsiteX102" fmla="*/ 339343 w 5734864"/>
              <a:gd name="connsiteY102" fmla="*/ 4096257 h 6858000"/>
              <a:gd name="connsiteX103" fmla="*/ 340786 w 5734864"/>
              <a:gd name="connsiteY103" fmla="*/ 4321136 h 6858000"/>
              <a:gd name="connsiteX104" fmla="*/ 343158 w 5734864"/>
              <a:gd name="connsiteY104" fmla="*/ 4429174 h 6858000"/>
              <a:gd name="connsiteX105" fmla="*/ 334599 w 5734864"/>
              <a:gd name="connsiteY105" fmla="*/ 4449938 h 6858000"/>
              <a:gd name="connsiteX106" fmla="*/ 332890 w 5734864"/>
              <a:gd name="connsiteY106" fmla="*/ 4453515 h 6858000"/>
              <a:gd name="connsiteX107" fmla="*/ 331105 w 5734864"/>
              <a:gd name="connsiteY107" fmla="*/ 4467941 h 6858000"/>
              <a:gd name="connsiteX108" fmla="*/ 324289 w 5734864"/>
              <a:gd name="connsiteY108" fmla="*/ 4471861 h 6858000"/>
              <a:gd name="connsiteX109" fmla="*/ 317079 w 5734864"/>
              <a:gd name="connsiteY109" fmla="*/ 4493468 h 6858000"/>
              <a:gd name="connsiteX110" fmla="*/ 315557 w 5734864"/>
              <a:gd name="connsiteY110" fmla="*/ 4520067 h 6858000"/>
              <a:gd name="connsiteX111" fmla="*/ 315240 w 5734864"/>
              <a:gd name="connsiteY111" fmla="*/ 4536872 h 6858000"/>
              <a:gd name="connsiteX112" fmla="*/ 316200 w 5734864"/>
              <a:gd name="connsiteY112" fmla="*/ 4538297 h 6858000"/>
              <a:gd name="connsiteX113" fmla="*/ 317507 w 5734864"/>
              <a:gd name="connsiteY113" fmla="*/ 4547582 h 6858000"/>
              <a:gd name="connsiteX114" fmla="*/ 323078 w 5734864"/>
              <a:gd name="connsiteY114" fmla="*/ 4592102 h 6858000"/>
              <a:gd name="connsiteX115" fmla="*/ 328722 w 5734864"/>
              <a:gd name="connsiteY115" fmla="*/ 4667914 h 6858000"/>
              <a:gd name="connsiteX116" fmla="*/ 335597 w 5734864"/>
              <a:gd name="connsiteY116" fmla="*/ 4695035 h 6858000"/>
              <a:gd name="connsiteX117" fmla="*/ 339485 w 5734864"/>
              <a:gd name="connsiteY117" fmla="*/ 4695979 h 6858000"/>
              <a:gd name="connsiteX118" fmla="*/ 341089 w 5734864"/>
              <a:gd name="connsiteY118" fmla="*/ 4704268 h 6858000"/>
              <a:gd name="connsiteX119" fmla="*/ 342177 w 5734864"/>
              <a:gd name="connsiteY119" fmla="*/ 4706060 h 6858000"/>
              <a:gd name="connsiteX120" fmla="*/ 347751 w 5734864"/>
              <a:gd name="connsiteY120" fmla="*/ 4716754 h 6858000"/>
              <a:gd name="connsiteX121" fmla="*/ 344125 w 5734864"/>
              <a:gd name="connsiteY121" fmla="*/ 4764669 h 6858000"/>
              <a:gd name="connsiteX122" fmla="*/ 340188 w 5734864"/>
              <a:gd name="connsiteY122" fmla="*/ 4779386 h 6858000"/>
              <a:gd name="connsiteX123" fmla="*/ 335146 w 5734864"/>
              <a:gd name="connsiteY123" fmla="*/ 4787491 h 6858000"/>
              <a:gd name="connsiteX124" fmla="*/ 319124 w 5734864"/>
              <a:gd name="connsiteY124" fmla="*/ 4843514 h 6858000"/>
              <a:gd name="connsiteX125" fmla="*/ 305956 w 5734864"/>
              <a:gd name="connsiteY125" fmla="*/ 4881505 h 6858000"/>
              <a:gd name="connsiteX126" fmla="*/ 301062 w 5734864"/>
              <a:gd name="connsiteY126" fmla="*/ 4889332 h 6858000"/>
              <a:gd name="connsiteX127" fmla="*/ 302141 w 5734864"/>
              <a:gd name="connsiteY127" fmla="*/ 4899400 h 6858000"/>
              <a:gd name="connsiteX128" fmla="*/ 304424 w 5734864"/>
              <a:gd name="connsiteY128" fmla="*/ 4902664 h 6858000"/>
              <a:gd name="connsiteX129" fmla="*/ 293123 w 5734864"/>
              <a:gd name="connsiteY129" fmla="*/ 4932769 h 6858000"/>
              <a:gd name="connsiteX130" fmla="*/ 292275 w 5734864"/>
              <a:gd name="connsiteY130" fmla="*/ 4936482 h 6858000"/>
              <a:gd name="connsiteX131" fmla="*/ 288304 w 5734864"/>
              <a:gd name="connsiteY131" fmla="*/ 4962325 h 6858000"/>
              <a:gd name="connsiteX132" fmla="*/ 287420 w 5734864"/>
              <a:gd name="connsiteY132" fmla="*/ 5042193 h 6858000"/>
              <a:gd name="connsiteX133" fmla="*/ 287020 w 5734864"/>
              <a:gd name="connsiteY133" fmla="*/ 5065655 h 6858000"/>
              <a:gd name="connsiteX134" fmla="*/ 288488 w 5734864"/>
              <a:gd name="connsiteY134" fmla="*/ 5082216 h 6858000"/>
              <a:gd name="connsiteX135" fmla="*/ 282763 w 5734864"/>
              <a:gd name="connsiteY135" fmla="*/ 5127114 h 6858000"/>
              <a:gd name="connsiteX136" fmla="*/ 269316 w 5734864"/>
              <a:gd name="connsiteY136" fmla="*/ 5202682 h 6858000"/>
              <a:gd name="connsiteX137" fmla="*/ 269174 w 5734864"/>
              <a:gd name="connsiteY137" fmla="*/ 5230835 h 6858000"/>
              <a:gd name="connsiteX138" fmla="*/ 272679 w 5734864"/>
              <a:gd name="connsiteY138" fmla="*/ 5232660 h 6858000"/>
              <a:gd name="connsiteX139" fmla="*/ 272160 w 5734864"/>
              <a:gd name="connsiteY139" fmla="*/ 5241150 h 6858000"/>
              <a:gd name="connsiteX140" fmla="*/ 272760 w 5734864"/>
              <a:gd name="connsiteY140" fmla="*/ 5243156 h 6858000"/>
              <a:gd name="connsiteX141" fmla="*/ 275462 w 5734864"/>
              <a:gd name="connsiteY141" fmla="*/ 5254919 h 6858000"/>
              <a:gd name="connsiteX142" fmla="*/ 262897 w 5734864"/>
              <a:gd name="connsiteY142" fmla="*/ 5286259 h 6858000"/>
              <a:gd name="connsiteX143" fmla="*/ 252761 w 5734864"/>
              <a:gd name="connsiteY143" fmla="*/ 5357801 h 6858000"/>
              <a:gd name="connsiteX144" fmla="*/ 242360 w 5734864"/>
              <a:gd name="connsiteY144" fmla="*/ 5460080 h 6858000"/>
              <a:gd name="connsiteX145" fmla="*/ 229880 w 5734864"/>
              <a:gd name="connsiteY145" fmla="*/ 5539714 h 6858000"/>
              <a:gd name="connsiteX146" fmla="*/ 204283 w 5734864"/>
              <a:gd name="connsiteY146" fmla="*/ 5639080 h 6858000"/>
              <a:gd name="connsiteX147" fmla="*/ 198948 w 5734864"/>
              <a:gd name="connsiteY147" fmla="*/ 5710958 h 6858000"/>
              <a:gd name="connsiteX148" fmla="*/ 192367 w 5734864"/>
              <a:gd name="connsiteY148" fmla="*/ 5719859 h 6858000"/>
              <a:gd name="connsiteX149" fmla="*/ 188035 w 5734864"/>
              <a:gd name="connsiteY149" fmla="*/ 5729935 h 6858000"/>
              <a:gd name="connsiteX150" fmla="*/ 188428 w 5734864"/>
              <a:gd name="connsiteY150" fmla="*/ 5731182 h 6858000"/>
              <a:gd name="connsiteX151" fmla="*/ 181635 w 5734864"/>
              <a:gd name="connsiteY151" fmla="*/ 5753538 h 6858000"/>
              <a:gd name="connsiteX152" fmla="*/ 169744 w 5734864"/>
              <a:gd name="connsiteY152" fmla="*/ 5796307 h 6858000"/>
              <a:gd name="connsiteX153" fmla="*/ 170351 w 5734864"/>
              <a:gd name="connsiteY153" fmla="*/ 5796644 h 6858000"/>
              <a:gd name="connsiteX154" fmla="*/ 171559 w 5734864"/>
              <a:gd name="connsiteY154" fmla="*/ 5803435 h 6858000"/>
              <a:gd name="connsiteX155" fmla="*/ 172284 w 5734864"/>
              <a:gd name="connsiteY155" fmla="*/ 5816391 h 6858000"/>
              <a:gd name="connsiteX156" fmla="*/ 182542 w 5734864"/>
              <a:gd name="connsiteY156" fmla="*/ 5846382 h 6858000"/>
              <a:gd name="connsiteX157" fmla="*/ 175877 w 5734864"/>
              <a:gd name="connsiteY157" fmla="*/ 5871336 h 6858000"/>
              <a:gd name="connsiteX158" fmla="*/ 174910 w 5734864"/>
              <a:gd name="connsiteY158" fmla="*/ 5876376 h 6858000"/>
              <a:gd name="connsiteX159" fmla="*/ 175047 w 5734864"/>
              <a:gd name="connsiteY159" fmla="*/ 5876483 h 6858000"/>
              <a:gd name="connsiteX160" fmla="*/ 174335 w 5734864"/>
              <a:gd name="connsiteY160" fmla="*/ 5881814 h 6858000"/>
              <a:gd name="connsiteX161" fmla="*/ 171273 w 5734864"/>
              <a:gd name="connsiteY161" fmla="*/ 5895339 h 6858000"/>
              <a:gd name="connsiteX162" fmla="*/ 171658 w 5734864"/>
              <a:gd name="connsiteY162" fmla="*/ 5898749 h 6858000"/>
              <a:gd name="connsiteX163" fmla="*/ 174658 w 5734864"/>
              <a:gd name="connsiteY163" fmla="*/ 5919558 h 6858000"/>
              <a:gd name="connsiteX164" fmla="*/ 169099 w 5734864"/>
              <a:gd name="connsiteY164" fmla="*/ 5984417 h 6858000"/>
              <a:gd name="connsiteX165" fmla="*/ 162007 w 5734864"/>
              <a:gd name="connsiteY165" fmla="*/ 6049043 h 6858000"/>
              <a:gd name="connsiteX166" fmla="*/ 156875 w 5734864"/>
              <a:gd name="connsiteY166" fmla="*/ 6114000 h 6858000"/>
              <a:gd name="connsiteX167" fmla="*/ 165441 w 5734864"/>
              <a:gd name="connsiteY167" fmla="*/ 6146938 h 6858000"/>
              <a:gd name="connsiteX168" fmla="*/ 165177 w 5734864"/>
              <a:gd name="connsiteY168" fmla="*/ 6150658 h 6858000"/>
              <a:gd name="connsiteX169" fmla="*/ 161772 w 5734864"/>
              <a:gd name="connsiteY169" fmla="*/ 6160011 h 6858000"/>
              <a:gd name="connsiteX170" fmla="*/ 160051 w 5734864"/>
              <a:gd name="connsiteY170" fmla="*/ 6163393 h 6858000"/>
              <a:gd name="connsiteX171" fmla="*/ 158473 w 5734864"/>
              <a:gd name="connsiteY171" fmla="*/ 6168628 h 6858000"/>
              <a:gd name="connsiteX172" fmla="*/ 158573 w 5734864"/>
              <a:gd name="connsiteY172" fmla="*/ 6168799 h 6858000"/>
              <a:gd name="connsiteX173" fmla="*/ 146463 w 5734864"/>
              <a:gd name="connsiteY173" fmla="*/ 6196671 h 6858000"/>
              <a:gd name="connsiteX174" fmla="*/ 150209 w 5734864"/>
              <a:gd name="connsiteY174" fmla="*/ 6232365 h 6858000"/>
              <a:gd name="connsiteX175" fmla="*/ 148544 w 5734864"/>
              <a:gd name="connsiteY175" fmla="*/ 6246162 h 6858000"/>
              <a:gd name="connsiteX176" fmla="*/ 148403 w 5734864"/>
              <a:gd name="connsiteY176" fmla="*/ 6253754 h 6858000"/>
              <a:gd name="connsiteX177" fmla="*/ 138880 w 5734864"/>
              <a:gd name="connsiteY177" fmla="*/ 6276449 h 6858000"/>
              <a:gd name="connsiteX178" fmla="*/ 138683 w 5734864"/>
              <a:gd name="connsiteY178" fmla="*/ 6279721 h 6858000"/>
              <a:gd name="connsiteX179" fmla="*/ 130721 w 5734864"/>
              <a:gd name="connsiteY179" fmla="*/ 6293675 h 6858000"/>
              <a:gd name="connsiteX180" fmla="*/ 120717 w 5734864"/>
              <a:gd name="connsiteY180" fmla="*/ 6313967 h 6858000"/>
              <a:gd name="connsiteX181" fmla="*/ 120841 w 5734864"/>
              <a:gd name="connsiteY181" fmla="*/ 6315437 h 6858000"/>
              <a:gd name="connsiteX182" fmla="*/ 115208 w 5734864"/>
              <a:gd name="connsiteY182" fmla="*/ 6324024 h 6858000"/>
              <a:gd name="connsiteX183" fmla="*/ 101217 w 5734864"/>
              <a:gd name="connsiteY183" fmla="*/ 6365923 h 6858000"/>
              <a:gd name="connsiteX184" fmla="*/ 74946 w 5734864"/>
              <a:gd name="connsiteY184" fmla="*/ 6556817 h 6858000"/>
              <a:gd name="connsiteX185" fmla="*/ 16001 w 5734864"/>
              <a:gd name="connsiteY185" fmla="*/ 6808678 h 6858000"/>
              <a:gd name="connsiteX186" fmla="*/ 0 w 5734864"/>
              <a:gd name="connsiteY186" fmla="*/ 6858000 h 6858000"/>
              <a:gd name="connsiteX187" fmla="*/ 5734864 w 5734864"/>
              <a:gd name="connsiteY187" fmla="*/ 6858000 h 6858000"/>
              <a:gd name="connsiteX188" fmla="*/ 5734864 w 5734864"/>
              <a:gd name="connsiteY188" fmla="*/ 0 h 6858000"/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7865 w 5734864"/>
              <a:gd name="connsiteY13" fmla="*/ 1070795 h 6858000"/>
              <a:gd name="connsiteX14" fmla="*/ 862786 w 5734864"/>
              <a:gd name="connsiteY14" fmla="*/ 1238994 h 6858000"/>
              <a:gd name="connsiteX15" fmla="*/ 859345 w 5734864"/>
              <a:gd name="connsiteY15" fmla="*/ 1380427 h 6858000"/>
              <a:gd name="connsiteX16" fmla="*/ 855172 w 5734864"/>
              <a:gd name="connsiteY16" fmla="*/ 1435262 h 6858000"/>
              <a:gd name="connsiteX17" fmla="*/ 860494 w 5734864"/>
              <a:gd name="connsiteY17" fmla="*/ 1453861 h 6858000"/>
              <a:gd name="connsiteX18" fmla="*/ 853731 w 5734864"/>
              <a:gd name="connsiteY18" fmla="*/ 1467047 h 6858000"/>
              <a:gd name="connsiteX19" fmla="*/ 845847 w 5734864"/>
              <a:gd name="connsiteY19" fmla="*/ 1502307 h 6858000"/>
              <a:gd name="connsiteX20" fmla="*/ 817613 w 5734864"/>
              <a:gd name="connsiteY20" fmla="*/ 1565166 h 6858000"/>
              <a:gd name="connsiteX21" fmla="*/ 804223 w 5734864"/>
              <a:gd name="connsiteY21" fmla="*/ 1601941 h 6858000"/>
              <a:gd name="connsiteX22" fmla="*/ 791773 w 5734864"/>
              <a:gd name="connsiteY22" fmla="*/ 1627005 h 6858000"/>
              <a:gd name="connsiteX23" fmla="*/ 774645 w 5734864"/>
              <a:gd name="connsiteY23" fmla="*/ 1699922 h 6858000"/>
              <a:gd name="connsiteX24" fmla="*/ 752343 w 5734864"/>
              <a:gd name="connsiteY24" fmla="*/ 1824604 h 6858000"/>
              <a:gd name="connsiteX25" fmla="*/ 746254 w 5734864"/>
              <a:gd name="connsiteY25" fmla="*/ 1850222 h 6858000"/>
              <a:gd name="connsiteX26" fmla="*/ 728600 w 5734864"/>
              <a:gd name="connsiteY26" fmla="*/ 1869603 h 6858000"/>
              <a:gd name="connsiteX27" fmla="*/ 724396 w 5734864"/>
              <a:gd name="connsiteY27" fmla="*/ 1883104 h 6858000"/>
              <a:gd name="connsiteX28" fmla="*/ 722165 w 5734864"/>
              <a:gd name="connsiteY28" fmla="*/ 1885924 h 6858000"/>
              <a:gd name="connsiteX29" fmla="*/ 721338 w 5734864"/>
              <a:gd name="connsiteY29" fmla="*/ 1887123 h 6858000"/>
              <a:gd name="connsiteX30" fmla="*/ 714840 w 5734864"/>
              <a:gd name="connsiteY30" fmla="*/ 1902274 h 6858000"/>
              <a:gd name="connsiteX31" fmla="*/ 722847 w 5734864"/>
              <a:gd name="connsiteY31" fmla="*/ 1929891 h 6858000"/>
              <a:gd name="connsiteX32" fmla="*/ 714660 w 5734864"/>
              <a:gd name="connsiteY32" fmla="*/ 1982709 h 6858000"/>
              <a:gd name="connsiteX33" fmla="*/ 710759 w 5734864"/>
              <a:gd name="connsiteY33" fmla="*/ 2013010 h 6858000"/>
              <a:gd name="connsiteX34" fmla="*/ 697927 w 5734864"/>
              <a:gd name="connsiteY34" fmla="*/ 2069833 h 6858000"/>
              <a:gd name="connsiteX35" fmla="*/ 693594 w 5734864"/>
              <a:gd name="connsiteY35" fmla="*/ 2103731 h 6858000"/>
              <a:gd name="connsiteX36" fmla="*/ 691109 w 5734864"/>
              <a:gd name="connsiteY36" fmla="*/ 2124027 h 6858000"/>
              <a:gd name="connsiteX37" fmla="*/ 676593 w 5734864"/>
              <a:gd name="connsiteY37" fmla="*/ 2176182 h 6858000"/>
              <a:gd name="connsiteX38" fmla="*/ 633227 w 5734864"/>
              <a:gd name="connsiteY38" fmla="*/ 2258036 h 6858000"/>
              <a:gd name="connsiteX39" fmla="*/ 625564 w 5734864"/>
              <a:gd name="connsiteY39" fmla="*/ 2284567 h 6858000"/>
              <a:gd name="connsiteX40" fmla="*/ 627074 w 5734864"/>
              <a:gd name="connsiteY40" fmla="*/ 2289605 h 6858000"/>
              <a:gd name="connsiteX41" fmla="*/ 614574 w 5734864"/>
              <a:gd name="connsiteY41" fmla="*/ 2308717 h 6858000"/>
              <a:gd name="connsiteX42" fmla="*/ 606890 w 5734864"/>
              <a:gd name="connsiteY42" fmla="*/ 2320662 h 6858000"/>
              <a:gd name="connsiteX43" fmla="*/ 605558 w 5734864"/>
              <a:gd name="connsiteY43" fmla="*/ 2327897 h 6858000"/>
              <a:gd name="connsiteX44" fmla="*/ 602202 w 5734864"/>
              <a:gd name="connsiteY44" fmla="*/ 2357749 h 6858000"/>
              <a:gd name="connsiteX45" fmla="*/ 600213 w 5734864"/>
              <a:gd name="connsiteY45" fmla="*/ 2364905 h 6858000"/>
              <a:gd name="connsiteX46" fmla="*/ 597160 w 5734864"/>
              <a:gd name="connsiteY46" fmla="*/ 2388351 h 6858000"/>
              <a:gd name="connsiteX47" fmla="*/ 597982 w 5734864"/>
              <a:gd name="connsiteY47" fmla="*/ 2402296 h 6858000"/>
              <a:gd name="connsiteX48" fmla="*/ 593150 w 5734864"/>
              <a:gd name="connsiteY48" fmla="*/ 2420015 h 6858000"/>
              <a:gd name="connsiteX49" fmla="*/ 592833 w 5734864"/>
              <a:gd name="connsiteY49" fmla="*/ 2422749 h 6858000"/>
              <a:gd name="connsiteX50" fmla="*/ 594479 w 5734864"/>
              <a:gd name="connsiteY50" fmla="*/ 2426002 h 6858000"/>
              <a:gd name="connsiteX51" fmla="*/ 591963 w 5734864"/>
              <a:gd name="connsiteY51" fmla="*/ 2431950 h 6858000"/>
              <a:gd name="connsiteX52" fmla="*/ 591544 w 5734864"/>
              <a:gd name="connsiteY52" fmla="*/ 2433897 h 6858000"/>
              <a:gd name="connsiteX53" fmla="*/ 589519 w 5734864"/>
              <a:gd name="connsiteY53" fmla="*/ 2451398 h 6858000"/>
              <a:gd name="connsiteX54" fmla="*/ 590037 w 5734864"/>
              <a:gd name="connsiteY54" fmla="*/ 2455536 h 6858000"/>
              <a:gd name="connsiteX55" fmla="*/ 588179 w 5734864"/>
              <a:gd name="connsiteY55" fmla="*/ 2462981 h 6858000"/>
              <a:gd name="connsiteX56" fmla="*/ 583434 w 5734864"/>
              <a:gd name="connsiteY56" fmla="*/ 2503991 h 6858000"/>
              <a:gd name="connsiteX57" fmla="*/ 567942 w 5734864"/>
              <a:gd name="connsiteY57" fmla="*/ 2652936 h 6858000"/>
              <a:gd name="connsiteX58" fmla="*/ 573869 w 5734864"/>
              <a:gd name="connsiteY58" fmla="*/ 2670188 h 6858000"/>
              <a:gd name="connsiteX59" fmla="*/ 575243 w 5734864"/>
              <a:gd name="connsiteY59" fmla="*/ 2688114 h 6858000"/>
              <a:gd name="connsiteX60" fmla="*/ 573824 w 5734864"/>
              <a:gd name="connsiteY60" fmla="*/ 2689856 h 6858000"/>
              <a:gd name="connsiteX61" fmla="*/ 570699 w 5734864"/>
              <a:gd name="connsiteY61" fmla="*/ 2709353 h 6858000"/>
              <a:gd name="connsiteX62" fmla="*/ 573192 w 5734864"/>
              <a:gd name="connsiteY62" fmla="*/ 2714527 h 6858000"/>
              <a:gd name="connsiteX63" fmla="*/ 572044 w 5734864"/>
              <a:gd name="connsiteY63" fmla="*/ 2728187 h 6858000"/>
              <a:gd name="connsiteX64" fmla="*/ 572465 w 5734864"/>
              <a:gd name="connsiteY64" fmla="*/ 2755863 h 6858000"/>
              <a:gd name="connsiteX65" fmla="*/ 570028 w 5734864"/>
              <a:gd name="connsiteY65" fmla="*/ 2760324 h 6858000"/>
              <a:gd name="connsiteX66" fmla="*/ 566748 w 5734864"/>
              <a:gd name="connsiteY66" fmla="*/ 2800948 h 6858000"/>
              <a:gd name="connsiteX67" fmla="*/ 565509 w 5734864"/>
              <a:gd name="connsiteY67" fmla="*/ 2801167 h 6858000"/>
              <a:gd name="connsiteX68" fmla="*/ 559367 w 5734864"/>
              <a:gd name="connsiteY68" fmla="*/ 2811129 h 6858000"/>
              <a:gd name="connsiteX69" fmla="*/ 550354 w 5734864"/>
              <a:gd name="connsiteY69" fmla="*/ 2830949 h 6858000"/>
              <a:gd name="connsiteX70" fmla="*/ 514795 w 5734864"/>
              <a:gd name="connsiteY70" fmla="*/ 2872433 h 6858000"/>
              <a:gd name="connsiteX71" fmla="*/ 509875 w 5734864"/>
              <a:gd name="connsiteY71" fmla="*/ 2923099 h 6858000"/>
              <a:gd name="connsiteX72" fmla="*/ 509577 w 5734864"/>
              <a:gd name="connsiteY72" fmla="*/ 2923197 h 6858000"/>
              <a:gd name="connsiteX73" fmla="*/ 507597 w 5734864"/>
              <a:gd name="connsiteY73" fmla="*/ 2931868 h 6858000"/>
              <a:gd name="connsiteX74" fmla="*/ 507379 w 5734864"/>
              <a:gd name="connsiteY74" fmla="*/ 2938322 h 6858000"/>
              <a:gd name="connsiteX75" fmla="*/ 504725 w 5734864"/>
              <a:gd name="connsiteY75" fmla="*/ 2954519 h 6858000"/>
              <a:gd name="connsiteX76" fmla="*/ 502018 w 5734864"/>
              <a:gd name="connsiteY76" fmla="*/ 2959643 h 6858000"/>
              <a:gd name="connsiteX77" fmla="*/ 498360 w 5734864"/>
              <a:gd name="connsiteY77" fmla="*/ 2961019 h 6858000"/>
              <a:gd name="connsiteX78" fmla="*/ 498483 w 5734864"/>
              <a:gd name="connsiteY78" fmla="*/ 2962590 h 6858000"/>
              <a:gd name="connsiteX79" fmla="*/ 484403 w 5734864"/>
              <a:gd name="connsiteY79" fmla="*/ 2990538 h 6858000"/>
              <a:gd name="connsiteX80" fmla="*/ 463075 w 5734864"/>
              <a:gd name="connsiteY80" fmla="*/ 3055956 h 6858000"/>
              <a:gd name="connsiteX81" fmla="*/ 455013 w 5734864"/>
              <a:gd name="connsiteY81" fmla="*/ 3094482 h 6858000"/>
              <a:gd name="connsiteX82" fmla="*/ 428391 w 5734864"/>
              <a:gd name="connsiteY82" fmla="*/ 3198850 h 6858000"/>
              <a:gd name="connsiteX83" fmla="*/ 401440 w 5734864"/>
              <a:gd name="connsiteY83" fmla="*/ 3307560 h 6858000"/>
              <a:gd name="connsiteX84" fmla="*/ 386076 w 5734864"/>
              <a:gd name="connsiteY84" fmla="*/ 3373943 h 6858000"/>
              <a:gd name="connsiteX85" fmla="*/ 374726 w 5734864"/>
              <a:gd name="connsiteY85" fmla="*/ 3381364 h 6858000"/>
              <a:gd name="connsiteX86" fmla="*/ 369145 w 5734864"/>
              <a:gd name="connsiteY86" fmla="*/ 3383729 h 6858000"/>
              <a:gd name="connsiteX87" fmla="*/ 364294 w 5734864"/>
              <a:gd name="connsiteY87" fmla="*/ 3414159 h 6858000"/>
              <a:gd name="connsiteX88" fmla="*/ 366450 w 5734864"/>
              <a:gd name="connsiteY88" fmla="*/ 3436925 h 6858000"/>
              <a:gd name="connsiteX89" fmla="*/ 351743 w 5734864"/>
              <a:gd name="connsiteY89" fmla="*/ 3521619 h 6858000"/>
              <a:gd name="connsiteX90" fmla="*/ 345784 w 5734864"/>
              <a:gd name="connsiteY90" fmla="*/ 3603757 h 6858000"/>
              <a:gd name="connsiteX91" fmla="*/ 344198 w 5734864"/>
              <a:gd name="connsiteY91" fmla="*/ 3652424 h 6858000"/>
              <a:gd name="connsiteX92" fmla="*/ 352450 w 5734864"/>
              <a:gd name="connsiteY92" fmla="*/ 3665222 h 6858000"/>
              <a:gd name="connsiteX93" fmla="*/ 342621 w 5734864"/>
              <a:gd name="connsiteY93" fmla="*/ 3700804 h 6858000"/>
              <a:gd name="connsiteX94" fmla="*/ 341514 w 5734864"/>
              <a:gd name="connsiteY94" fmla="*/ 3734774 h 6858000"/>
              <a:gd name="connsiteX95" fmla="*/ 340607 w 5734864"/>
              <a:gd name="connsiteY95" fmla="*/ 3785153 h 6858000"/>
              <a:gd name="connsiteX96" fmla="*/ 340707 w 5734864"/>
              <a:gd name="connsiteY96" fmla="*/ 3788177 h 6858000"/>
              <a:gd name="connsiteX97" fmla="*/ 340361 w 5734864"/>
              <a:gd name="connsiteY97" fmla="*/ 3798803 h 6858000"/>
              <a:gd name="connsiteX98" fmla="*/ 339642 w 5734864"/>
              <a:gd name="connsiteY98" fmla="*/ 3838750 h 6858000"/>
              <a:gd name="connsiteX99" fmla="*/ 360295 w 5734864"/>
              <a:gd name="connsiteY99" fmla="*/ 4015196 h 6858000"/>
              <a:gd name="connsiteX100" fmla="*/ 339043 w 5734864"/>
              <a:gd name="connsiteY100" fmla="*/ 4052778 h 6858000"/>
              <a:gd name="connsiteX101" fmla="*/ 339343 w 5734864"/>
              <a:gd name="connsiteY101" fmla="*/ 4096257 h 6858000"/>
              <a:gd name="connsiteX102" fmla="*/ 340786 w 5734864"/>
              <a:gd name="connsiteY102" fmla="*/ 4321136 h 6858000"/>
              <a:gd name="connsiteX103" fmla="*/ 343158 w 5734864"/>
              <a:gd name="connsiteY103" fmla="*/ 4429174 h 6858000"/>
              <a:gd name="connsiteX104" fmla="*/ 334599 w 5734864"/>
              <a:gd name="connsiteY104" fmla="*/ 4449938 h 6858000"/>
              <a:gd name="connsiteX105" fmla="*/ 332890 w 5734864"/>
              <a:gd name="connsiteY105" fmla="*/ 4453515 h 6858000"/>
              <a:gd name="connsiteX106" fmla="*/ 331105 w 5734864"/>
              <a:gd name="connsiteY106" fmla="*/ 4467941 h 6858000"/>
              <a:gd name="connsiteX107" fmla="*/ 324289 w 5734864"/>
              <a:gd name="connsiteY107" fmla="*/ 4471861 h 6858000"/>
              <a:gd name="connsiteX108" fmla="*/ 317079 w 5734864"/>
              <a:gd name="connsiteY108" fmla="*/ 4493468 h 6858000"/>
              <a:gd name="connsiteX109" fmla="*/ 315557 w 5734864"/>
              <a:gd name="connsiteY109" fmla="*/ 4520067 h 6858000"/>
              <a:gd name="connsiteX110" fmla="*/ 315240 w 5734864"/>
              <a:gd name="connsiteY110" fmla="*/ 4536872 h 6858000"/>
              <a:gd name="connsiteX111" fmla="*/ 316200 w 5734864"/>
              <a:gd name="connsiteY111" fmla="*/ 4538297 h 6858000"/>
              <a:gd name="connsiteX112" fmla="*/ 317507 w 5734864"/>
              <a:gd name="connsiteY112" fmla="*/ 4547582 h 6858000"/>
              <a:gd name="connsiteX113" fmla="*/ 323078 w 5734864"/>
              <a:gd name="connsiteY113" fmla="*/ 4592102 h 6858000"/>
              <a:gd name="connsiteX114" fmla="*/ 328722 w 5734864"/>
              <a:gd name="connsiteY114" fmla="*/ 4667914 h 6858000"/>
              <a:gd name="connsiteX115" fmla="*/ 335597 w 5734864"/>
              <a:gd name="connsiteY115" fmla="*/ 4695035 h 6858000"/>
              <a:gd name="connsiteX116" fmla="*/ 339485 w 5734864"/>
              <a:gd name="connsiteY116" fmla="*/ 4695979 h 6858000"/>
              <a:gd name="connsiteX117" fmla="*/ 341089 w 5734864"/>
              <a:gd name="connsiteY117" fmla="*/ 4704268 h 6858000"/>
              <a:gd name="connsiteX118" fmla="*/ 342177 w 5734864"/>
              <a:gd name="connsiteY118" fmla="*/ 4706060 h 6858000"/>
              <a:gd name="connsiteX119" fmla="*/ 347751 w 5734864"/>
              <a:gd name="connsiteY119" fmla="*/ 4716754 h 6858000"/>
              <a:gd name="connsiteX120" fmla="*/ 344125 w 5734864"/>
              <a:gd name="connsiteY120" fmla="*/ 4764669 h 6858000"/>
              <a:gd name="connsiteX121" fmla="*/ 340188 w 5734864"/>
              <a:gd name="connsiteY121" fmla="*/ 4779386 h 6858000"/>
              <a:gd name="connsiteX122" fmla="*/ 335146 w 5734864"/>
              <a:gd name="connsiteY122" fmla="*/ 4787491 h 6858000"/>
              <a:gd name="connsiteX123" fmla="*/ 319124 w 5734864"/>
              <a:gd name="connsiteY123" fmla="*/ 4843514 h 6858000"/>
              <a:gd name="connsiteX124" fmla="*/ 305956 w 5734864"/>
              <a:gd name="connsiteY124" fmla="*/ 4881505 h 6858000"/>
              <a:gd name="connsiteX125" fmla="*/ 301062 w 5734864"/>
              <a:gd name="connsiteY125" fmla="*/ 4889332 h 6858000"/>
              <a:gd name="connsiteX126" fmla="*/ 302141 w 5734864"/>
              <a:gd name="connsiteY126" fmla="*/ 4899400 h 6858000"/>
              <a:gd name="connsiteX127" fmla="*/ 304424 w 5734864"/>
              <a:gd name="connsiteY127" fmla="*/ 4902664 h 6858000"/>
              <a:gd name="connsiteX128" fmla="*/ 293123 w 5734864"/>
              <a:gd name="connsiteY128" fmla="*/ 4932769 h 6858000"/>
              <a:gd name="connsiteX129" fmla="*/ 292275 w 5734864"/>
              <a:gd name="connsiteY129" fmla="*/ 4936482 h 6858000"/>
              <a:gd name="connsiteX130" fmla="*/ 288304 w 5734864"/>
              <a:gd name="connsiteY130" fmla="*/ 4962325 h 6858000"/>
              <a:gd name="connsiteX131" fmla="*/ 287420 w 5734864"/>
              <a:gd name="connsiteY131" fmla="*/ 5042193 h 6858000"/>
              <a:gd name="connsiteX132" fmla="*/ 287020 w 5734864"/>
              <a:gd name="connsiteY132" fmla="*/ 5065655 h 6858000"/>
              <a:gd name="connsiteX133" fmla="*/ 288488 w 5734864"/>
              <a:gd name="connsiteY133" fmla="*/ 5082216 h 6858000"/>
              <a:gd name="connsiteX134" fmla="*/ 282763 w 5734864"/>
              <a:gd name="connsiteY134" fmla="*/ 5127114 h 6858000"/>
              <a:gd name="connsiteX135" fmla="*/ 269316 w 5734864"/>
              <a:gd name="connsiteY135" fmla="*/ 5202682 h 6858000"/>
              <a:gd name="connsiteX136" fmla="*/ 269174 w 5734864"/>
              <a:gd name="connsiteY136" fmla="*/ 5230835 h 6858000"/>
              <a:gd name="connsiteX137" fmla="*/ 272679 w 5734864"/>
              <a:gd name="connsiteY137" fmla="*/ 5232660 h 6858000"/>
              <a:gd name="connsiteX138" fmla="*/ 272160 w 5734864"/>
              <a:gd name="connsiteY138" fmla="*/ 5241150 h 6858000"/>
              <a:gd name="connsiteX139" fmla="*/ 272760 w 5734864"/>
              <a:gd name="connsiteY139" fmla="*/ 5243156 h 6858000"/>
              <a:gd name="connsiteX140" fmla="*/ 275462 w 5734864"/>
              <a:gd name="connsiteY140" fmla="*/ 5254919 h 6858000"/>
              <a:gd name="connsiteX141" fmla="*/ 262897 w 5734864"/>
              <a:gd name="connsiteY141" fmla="*/ 5286259 h 6858000"/>
              <a:gd name="connsiteX142" fmla="*/ 252761 w 5734864"/>
              <a:gd name="connsiteY142" fmla="*/ 5357801 h 6858000"/>
              <a:gd name="connsiteX143" fmla="*/ 242360 w 5734864"/>
              <a:gd name="connsiteY143" fmla="*/ 5460080 h 6858000"/>
              <a:gd name="connsiteX144" fmla="*/ 229880 w 5734864"/>
              <a:gd name="connsiteY144" fmla="*/ 5539714 h 6858000"/>
              <a:gd name="connsiteX145" fmla="*/ 204283 w 5734864"/>
              <a:gd name="connsiteY145" fmla="*/ 5639080 h 6858000"/>
              <a:gd name="connsiteX146" fmla="*/ 198948 w 5734864"/>
              <a:gd name="connsiteY146" fmla="*/ 5710958 h 6858000"/>
              <a:gd name="connsiteX147" fmla="*/ 192367 w 5734864"/>
              <a:gd name="connsiteY147" fmla="*/ 5719859 h 6858000"/>
              <a:gd name="connsiteX148" fmla="*/ 188035 w 5734864"/>
              <a:gd name="connsiteY148" fmla="*/ 5729935 h 6858000"/>
              <a:gd name="connsiteX149" fmla="*/ 188428 w 5734864"/>
              <a:gd name="connsiteY149" fmla="*/ 5731182 h 6858000"/>
              <a:gd name="connsiteX150" fmla="*/ 181635 w 5734864"/>
              <a:gd name="connsiteY150" fmla="*/ 5753538 h 6858000"/>
              <a:gd name="connsiteX151" fmla="*/ 169744 w 5734864"/>
              <a:gd name="connsiteY151" fmla="*/ 5796307 h 6858000"/>
              <a:gd name="connsiteX152" fmla="*/ 170351 w 5734864"/>
              <a:gd name="connsiteY152" fmla="*/ 5796644 h 6858000"/>
              <a:gd name="connsiteX153" fmla="*/ 171559 w 5734864"/>
              <a:gd name="connsiteY153" fmla="*/ 5803435 h 6858000"/>
              <a:gd name="connsiteX154" fmla="*/ 172284 w 5734864"/>
              <a:gd name="connsiteY154" fmla="*/ 5816391 h 6858000"/>
              <a:gd name="connsiteX155" fmla="*/ 182542 w 5734864"/>
              <a:gd name="connsiteY155" fmla="*/ 5846382 h 6858000"/>
              <a:gd name="connsiteX156" fmla="*/ 175877 w 5734864"/>
              <a:gd name="connsiteY156" fmla="*/ 5871336 h 6858000"/>
              <a:gd name="connsiteX157" fmla="*/ 174910 w 5734864"/>
              <a:gd name="connsiteY157" fmla="*/ 5876376 h 6858000"/>
              <a:gd name="connsiteX158" fmla="*/ 175047 w 5734864"/>
              <a:gd name="connsiteY158" fmla="*/ 5876483 h 6858000"/>
              <a:gd name="connsiteX159" fmla="*/ 174335 w 5734864"/>
              <a:gd name="connsiteY159" fmla="*/ 5881814 h 6858000"/>
              <a:gd name="connsiteX160" fmla="*/ 171273 w 5734864"/>
              <a:gd name="connsiteY160" fmla="*/ 5895339 h 6858000"/>
              <a:gd name="connsiteX161" fmla="*/ 171658 w 5734864"/>
              <a:gd name="connsiteY161" fmla="*/ 5898749 h 6858000"/>
              <a:gd name="connsiteX162" fmla="*/ 174658 w 5734864"/>
              <a:gd name="connsiteY162" fmla="*/ 5919558 h 6858000"/>
              <a:gd name="connsiteX163" fmla="*/ 169099 w 5734864"/>
              <a:gd name="connsiteY163" fmla="*/ 5984417 h 6858000"/>
              <a:gd name="connsiteX164" fmla="*/ 162007 w 5734864"/>
              <a:gd name="connsiteY164" fmla="*/ 6049043 h 6858000"/>
              <a:gd name="connsiteX165" fmla="*/ 156875 w 5734864"/>
              <a:gd name="connsiteY165" fmla="*/ 6114000 h 6858000"/>
              <a:gd name="connsiteX166" fmla="*/ 165441 w 5734864"/>
              <a:gd name="connsiteY166" fmla="*/ 6146938 h 6858000"/>
              <a:gd name="connsiteX167" fmla="*/ 165177 w 5734864"/>
              <a:gd name="connsiteY167" fmla="*/ 6150658 h 6858000"/>
              <a:gd name="connsiteX168" fmla="*/ 161772 w 5734864"/>
              <a:gd name="connsiteY168" fmla="*/ 6160011 h 6858000"/>
              <a:gd name="connsiteX169" fmla="*/ 160051 w 5734864"/>
              <a:gd name="connsiteY169" fmla="*/ 6163393 h 6858000"/>
              <a:gd name="connsiteX170" fmla="*/ 158473 w 5734864"/>
              <a:gd name="connsiteY170" fmla="*/ 6168628 h 6858000"/>
              <a:gd name="connsiteX171" fmla="*/ 158573 w 5734864"/>
              <a:gd name="connsiteY171" fmla="*/ 6168799 h 6858000"/>
              <a:gd name="connsiteX172" fmla="*/ 146463 w 5734864"/>
              <a:gd name="connsiteY172" fmla="*/ 6196671 h 6858000"/>
              <a:gd name="connsiteX173" fmla="*/ 150209 w 5734864"/>
              <a:gd name="connsiteY173" fmla="*/ 6232365 h 6858000"/>
              <a:gd name="connsiteX174" fmla="*/ 148544 w 5734864"/>
              <a:gd name="connsiteY174" fmla="*/ 6246162 h 6858000"/>
              <a:gd name="connsiteX175" fmla="*/ 148403 w 5734864"/>
              <a:gd name="connsiteY175" fmla="*/ 6253754 h 6858000"/>
              <a:gd name="connsiteX176" fmla="*/ 138880 w 5734864"/>
              <a:gd name="connsiteY176" fmla="*/ 6276449 h 6858000"/>
              <a:gd name="connsiteX177" fmla="*/ 138683 w 5734864"/>
              <a:gd name="connsiteY177" fmla="*/ 6279721 h 6858000"/>
              <a:gd name="connsiteX178" fmla="*/ 130721 w 5734864"/>
              <a:gd name="connsiteY178" fmla="*/ 6293675 h 6858000"/>
              <a:gd name="connsiteX179" fmla="*/ 120717 w 5734864"/>
              <a:gd name="connsiteY179" fmla="*/ 6313967 h 6858000"/>
              <a:gd name="connsiteX180" fmla="*/ 120841 w 5734864"/>
              <a:gd name="connsiteY180" fmla="*/ 6315437 h 6858000"/>
              <a:gd name="connsiteX181" fmla="*/ 115208 w 5734864"/>
              <a:gd name="connsiteY181" fmla="*/ 6324024 h 6858000"/>
              <a:gd name="connsiteX182" fmla="*/ 101217 w 5734864"/>
              <a:gd name="connsiteY182" fmla="*/ 6365923 h 6858000"/>
              <a:gd name="connsiteX183" fmla="*/ 74946 w 5734864"/>
              <a:gd name="connsiteY183" fmla="*/ 6556817 h 6858000"/>
              <a:gd name="connsiteX184" fmla="*/ 16001 w 5734864"/>
              <a:gd name="connsiteY184" fmla="*/ 6808678 h 6858000"/>
              <a:gd name="connsiteX185" fmla="*/ 0 w 5734864"/>
              <a:gd name="connsiteY185" fmla="*/ 6858000 h 6858000"/>
              <a:gd name="connsiteX186" fmla="*/ 5734864 w 5734864"/>
              <a:gd name="connsiteY186" fmla="*/ 6858000 h 6858000"/>
              <a:gd name="connsiteX187" fmla="*/ 5734864 w 5734864"/>
              <a:gd name="connsiteY18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5734864" h="6858000">
                <a:moveTo>
                  <a:pt x="5734864" y="0"/>
                </a:moveTo>
                <a:lnTo>
                  <a:pt x="771611" y="0"/>
                </a:lnTo>
                <a:cubicBezTo>
                  <a:pt x="771634" y="16369"/>
                  <a:pt x="771656" y="32739"/>
                  <a:pt x="771679" y="49108"/>
                </a:cubicBezTo>
                <a:cubicBezTo>
                  <a:pt x="775201" y="55622"/>
                  <a:pt x="788724" y="196721"/>
                  <a:pt x="794248" y="200968"/>
                </a:cubicBezTo>
                <a:lnTo>
                  <a:pt x="801749" y="414071"/>
                </a:lnTo>
                <a:cubicBezTo>
                  <a:pt x="807329" y="440933"/>
                  <a:pt x="835107" y="598697"/>
                  <a:pt x="818548" y="585467"/>
                </a:cubicBezTo>
                <a:cubicBezTo>
                  <a:pt x="856197" y="664140"/>
                  <a:pt x="837895" y="708473"/>
                  <a:pt x="857476" y="800623"/>
                </a:cubicBezTo>
                <a:cubicBezTo>
                  <a:pt x="822401" y="857344"/>
                  <a:pt x="855723" y="824571"/>
                  <a:pt x="851083" y="878903"/>
                </a:cubicBezTo>
                <a:cubicBezTo>
                  <a:pt x="884811" y="859448"/>
                  <a:pt x="834648" y="946397"/>
                  <a:pt x="873564" y="943826"/>
                </a:cubicBezTo>
                <a:cubicBezTo>
                  <a:pt x="871487" y="953795"/>
                  <a:pt x="868248" y="963533"/>
                  <a:pt x="864705" y="973328"/>
                </a:cubicBezTo>
                <a:lnTo>
                  <a:pt x="862869" y="978457"/>
                </a:lnTo>
                <a:lnTo>
                  <a:pt x="862233" y="998041"/>
                </a:lnTo>
                <a:lnTo>
                  <a:pt x="853665" y="1004750"/>
                </a:lnTo>
                <a:lnTo>
                  <a:pt x="847865" y="1070795"/>
                </a:lnTo>
                <a:cubicBezTo>
                  <a:pt x="870234" y="1110486"/>
                  <a:pt x="833172" y="1190441"/>
                  <a:pt x="862786" y="1238994"/>
                </a:cubicBezTo>
                <a:cubicBezTo>
                  <a:pt x="864699" y="1290599"/>
                  <a:pt x="860615" y="1347716"/>
                  <a:pt x="859345" y="1380427"/>
                </a:cubicBezTo>
                <a:cubicBezTo>
                  <a:pt x="845703" y="1396391"/>
                  <a:pt x="873184" y="1435525"/>
                  <a:pt x="855172" y="1435262"/>
                </a:cubicBezTo>
                <a:lnTo>
                  <a:pt x="860494" y="1453861"/>
                </a:lnTo>
                <a:lnTo>
                  <a:pt x="853731" y="1467047"/>
                </a:lnTo>
                <a:cubicBezTo>
                  <a:pt x="846549" y="1480528"/>
                  <a:pt x="841728" y="1491093"/>
                  <a:pt x="845847" y="1502307"/>
                </a:cubicBezTo>
                <a:lnTo>
                  <a:pt x="817613" y="1565166"/>
                </a:lnTo>
                <a:cubicBezTo>
                  <a:pt x="805468" y="1557258"/>
                  <a:pt x="816534" y="1596564"/>
                  <a:pt x="804223" y="1601941"/>
                </a:cubicBezTo>
                <a:cubicBezTo>
                  <a:pt x="794287" y="1604654"/>
                  <a:pt x="795328" y="1617209"/>
                  <a:pt x="791773" y="1627005"/>
                </a:cubicBezTo>
                <a:cubicBezTo>
                  <a:pt x="781684" y="1634393"/>
                  <a:pt x="772978" y="1683187"/>
                  <a:pt x="774645" y="1699922"/>
                </a:cubicBezTo>
                <a:cubicBezTo>
                  <a:pt x="785341" y="1746767"/>
                  <a:pt x="744845" y="1787099"/>
                  <a:pt x="752343" y="1824604"/>
                </a:cubicBezTo>
                <a:cubicBezTo>
                  <a:pt x="751502" y="1834578"/>
                  <a:pt x="749297" y="1842929"/>
                  <a:pt x="746254" y="1850222"/>
                </a:cubicBezTo>
                <a:lnTo>
                  <a:pt x="728600" y="1869603"/>
                </a:lnTo>
                <a:lnTo>
                  <a:pt x="724396" y="1883104"/>
                </a:lnTo>
                <a:lnTo>
                  <a:pt x="722165" y="1885924"/>
                </a:lnTo>
                <a:lnTo>
                  <a:pt x="721338" y="1887123"/>
                </a:lnTo>
                <a:lnTo>
                  <a:pt x="714840" y="1902274"/>
                </a:lnTo>
                <a:lnTo>
                  <a:pt x="722847" y="1929891"/>
                </a:lnTo>
                <a:lnTo>
                  <a:pt x="714660" y="1982709"/>
                </a:lnTo>
                <a:cubicBezTo>
                  <a:pt x="727725" y="2006201"/>
                  <a:pt x="714739" y="1997091"/>
                  <a:pt x="710759" y="2013010"/>
                </a:cubicBezTo>
                <a:cubicBezTo>
                  <a:pt x="707970" y="2027531"/>
                  <a:pt x="700788" y="2054714"/>
                  <a:pt x="697927" y="2069833"/>
                </a:cubicBezTo>
                <a:cubicBezTo>
                  <a:pt x="685211" y="2080229"/>
                  <a:pt x="698762" y="2088241"/>
                  <a:pt x="693594" y="2103731"/>
                </a:cubicBezTo>
                <a:cubicBezTo>
                  <a:pt x="688481" y="2110649"/>
                  <a:pt x="687183" y="2115973"/>
                  <a:pt x="691109" y="2124027"/>
                </a:cubicBezTo>
                <a:cubicBezTo>
                  <a:pt x="666413" y="2155740"/>
                  <a:pt x="688031" y="2144874"/>
                  <a:pt x="676593" y="2176182"/>
                </a:cubicBezTo>
                <a:cubicBezTo>
                  <a:pt x="665190" y="2202944"/>
                  <a:pt x="656416" y="2233857"/>
                  <a:pt x="633227" y="2258036"/>
                </a:cubicBezTo>
                <a:cubicBezTo>
                  <a:pt x="626930" y="2262191"/>
                  <a:pt x="623498" y="2274069"/>
                  <a:pt x="625564" y="2284567"/>
                </a:cubicBezTo>
                <a:cubicBezTo>
                  <a:pt x="625918" y="2286374"/>
                  <a:pt x="626427" y="2288071"/>
                  <a:pt x="627074" y="2289605"/>
                </a:cubicBezTo>
                <a:cubicBezTo>
                  <a:pt x="619029" y="2296628"/>
                  <a:pt x="616453" y="2303188"/>
                  <a:pt x="614574" y="2308717"/>
                </a:cubicBezTo>
                <a:lnTo>
                  <a:pt x="606890" y="2320662"/>
                </a:lnTo>
                <a:lnTo>
                  <a:pt x="605558" y="2327897"/>
                </a:lnTo>
                <a:lnTo>
                  <a:pt x="602202" y="2357749"/>
                </a:lnTo>
                <a:lnTo>
                  <a:pt x="600213" y="2364905"/>
                </a:lnTo>
                <a:lnTo>
                  <a:pt x="597160" y="2388351"/>
                </a:lnTo>
                <a:lnTo>
                  <a:pt x="597982" y="2402296"/>
                </a:lnTo>
                <a:lnTo>
                  <a:pt x="593150" y="2420015"/>
                </a:lnTo>
                <a:cubicBezTo>
                  <a:pt x="593044" y="2420926"/>
                  <a:pt x="592939" y="2421838"/>
                  <a:pt x="592833" y="2422749"/>
                </a:cubicBezTo>
                <a:lnTo>
                  <a:pt x="594479" y="2426002"/>
                </a:lnTo>
                <a:cubicBezTo>
                  <a:pt x="594168" y="2427683"/>
                  <a:pt x="593118" y="2429721"/>
                  <a:pt x="591963" y="2431950"/>
                </a:cubicBezTo>
                <a:cubicBezTo>
                  <a:pt x="591823" y="2432599"/>
                  <a:pt x="591684" y="2433248"/>
                  <a:pt x="591544" y="2433897"/>
                </a:cubicBezTo>
                <a:lnTo>
                  <a:pt x="589519" y="2451398"/>
                </a:lnTo>
                <a:cubicBezTo>
                  <a:pt x="589692" y="2452777"/>
                  <a:pt x="589864" y="2454157"/>
                  <a:pt x="590037" y="2455536"/>
                </a:cubicBezTo>
                <a:lnTo>
                  <a:pt x="588179" y="2462981"/>
                </a:lnTo>
                <a:lnTo>
                  <a:pt x="583434" y="2503991"/>
                </a:lnTo>
                <a:cubicBezTo>
                  <a:pt x="576530" y="2566058"/>
                  <a:pt x="570433" y="2625224"/>
                  <a:pt x="567942" y="2652936"/>
                </a:cubicBezTo>
                <a:cubicBezTo>
                  <a:pt x="570864" y="2658290"/>
                  <a:pt x="572739" y="2664095"/>
                  <a:pt x="573869" y="2670188"/>
                </a:cubicBezTo>
                <a:lnTo>
                  <a:pt x="575243" y="2688114"/>
                </a:lnTo>
                <a:lnTo>
                  <a:pt x="573824" y="2689856"/>
                </a:lnTo>
                <a:cubicBezTo>
                  <a:pt x="569972" y="2698471"/>
                  <a:pt x="569572" y="2704494"/>
                  <a:pt x="570699" y="2709353"/>
                </a:cubicBezTo>
                <a:lnTo>
                  <a:pt x="573192" y="2714527"/>
                </a:lnTo>
                <a:cubicBezTo>
                  <a:pt x="572809" y="2719080"/>
                  <a:pt x="572427" y="2723634"/>
                  <a:pt x="572044" y="2728187"/>
                </a:cubicBezTo>
                <a:cubicBezTo>
                  <a:pt x="572184" y="2737412"/>
                  <a:pt x="572325" y="2746638"/>
                  <a:pt x="572465" y="2755863"/>
                </a:cubicBezTo>
                <a:lnTo>
                  <a:pt x="570028" y="2760324"/>
                </a:lnTo>
                <a:lnTo>
                  <a:pt x="566748" y="2800948"/>
                </a:lnTo>
                <a:lnTo>
                  <a:pt x="565509" y="2801167"/>
                </a:lnTo>
                <a:cubicBezTo>
                  <a:pt x="562655" y="2802587"/>
                  <a:pt x="560408" y="2805381"/>
                  <a:pt x="559367" y="2811129"/>
                </a:cubicBezTo>
                <a:cubicBezTo>
                  <a:pt x="543471" y="2797318"/>
                  <a:pt x="552020" y="2812773"/>
                  <a:pt x="550354" y="2830949"/>
                </a:cubicBezTo>
                <a:cubicBezTo>
                  <a:pt x="525292" y="2813553"/>
                  <a:pt x="531129" y="2868192"/>
                  <a:pt x="514795" y="2872433"/>
                </a:cubicBezTo>
                <a:lnTo>
                  <a:pt x="509875" y="2923099"/>
                </a:lnTo>
                <a:lnTo>
                  <a:pt x="509577" y="2923197"/>
                </a:lnTo>
                <a:cubicBezTo>
                  <a:pt x="508704" y="2924865"/>
                  <a:pt x="508038" y="2927556"/>
                  <a:pt x="507597" y="2931868"/>
                </a:cubicBezTo>
                <a:cubicBezTo>
                  <a:pt x="507524" y="2934019"/>
                  <a:pt x="507452" y="2936171"/>
                  <a:pt x="507379" y="2938322"/>
                </a:cubicBezTo>
                <a:lnTo>
                  <a:pt x="504725" y="2954519"/>
                </a:lnTo>
                <a:lnTo>
                  <a:pt x="502018" y="2959643"/>
                </a:lnTo>
                <a:lnTo>
                  <a:pt x="498360" y="2961019"/>
                </a:lnTo>
                <a:lnTo>
                  <a:pt x="498483" y="2962590"/>
                </a:lnTo>
                <a:cubicBezTo>
                  <a:pt x="502388" y="2975027"/>
                  <a:pt x="510202" y="2980016"/>
                  <a:pt x="484403" y="2990538"/>
                </a:cubicBezTo>
                <a:cubicBezTo>
                  <a:pt x="489425" y="3018352"/>
                  <a:pt x="474337" y="3021029"/>
                  <a:pt x="463075" y="3055956"/>
                </a:cubicBezTo>
                <a:cubicBezTo>
                  <a:pt x="469487" y="3072485"/>
                  <a:pt x="464165" y="3083955"/>
                  <a:pt x="455013" y="3094482"/>
                </a:cubicBezTo>
                <a:cubicBezTo>
                  <a:pt x="453131" y="3130054"/>
                  <a:pt x="437643" y="3160106"/>
                  <a:pt x="428391" y="3198850"/>
                </a:cubicBezTo>
                <a:lnTo>
                  <a:pt x="401440" y="3307560"/>
                </a:lnTo>
                <a:lnTo>
                  <a:pt x="386076" y="3373943"/>
                </a:lnTo>
                <a:cubicBezTo>
                  <a:pt x="386236" y="3376061"/>
                  <a:pt x="380537" y="3378856"/>
                  <a:pt x="374726" y="3381364"/>
                </a:cubicBezTo>
                <a:lnTo>
                  <a:pt x="369145" y="3383729"/>
                </a:lnTo>
                <a:lnTo>
                  <a:pt x="364294" y="3414159"/>
                </a:lnTo>
                <a:lnTo>
                  <a:pt x="366450" y="3436925"/>
                </a:lnTo>
                <a:lnTo>
                  <a:pt x="351743" y="3521619"/>
                </a:lnTo>
                <a:lnTo>
                  <a:pt x="345784" y="3603757"/>
                </a:lnTo>
                <a:cubicBezTo>
                  <a:pt x="345255" y="3619979"/>
                  <a:pt x="344727" y="3636202"/>
                  <a:pt x="344198" y="3652424"/>
                </a:cubicBezTo>
                <a:lnTo>
                  <a:pt x="352450" y="3665222"/>
                </a:lnTo>
                <a:lnTo>
                  <a:pt x="342621" y="3700804"/>
                </a:lnTo>
                <a:lnTo>
                  <a:pt x="341514" y="3734774"/>
                </a:lnTo>
                <a:cubicBezTo>
                  <a:pt x="341212" y="3751567"/>
                  <a:pt x="340909" y="3768360"/>
                  <a:pt x="340607" y="3785153"/>
                </a:cubicBezTo>
                <a:cubicBezTo>
                  <a:pt x="340640" y="3786161"/>
                  <a:pt x="340674" y="3787169"/>
                  <a:pt x="340707" y="3788177"/>
                </a:cubicBezTo>
                <a:cubicBezTo>
                  <a:pt x="340592" y="3791719"/>
                  <a:pt x="340476" y="3795261"/>
                  <a:pt x="340361" y="3798803"/>
                </a:cubicBezTo>
                <a:cubicBezTo>
                  <a:pt x="340121" y="3812119"/>
                  <a:pt x="339882" y="3825434"/>
                  <a:pt x="339642" y="3838750"/>
                </a:cubicBezTo>
                <a:cubicBezTo>
                  <a:pt x="337363" y="3949044"/>
                  <a:pt x="361794" y="3960437"/>
                  <a:pt x="360295" y="4015196"/>
                </a:cubicBezTo>
                <a:lnTo>
                  <a:pt x="339043" y="4052778"/>
                </a:lnTo>
                <a:lnTo>
                  <a:pt x="339343" y="4096257"/>
                </a:lnTo>
                <a:cubicBezTo>
                  <a:pt x="362058" y="4159145"/>
                  <a:pt x="332404" y="4250479"/>
                  <a:pt x="340786" y="4321136"/>
                </a:cubicBezTo>
                <a:cubicBezTo>
                  <a:pt x="341421" y="4376624"/>
                  <a:pt x="344189" y="4407708"/>
                  <a:pt x="343158" y="4429174"/>
                </a:cubicBezTo>
                <a:cubicBezTo>
                  <a:pt x="340948" y="4436304"/>
                  <a:pt x="337887" y="4443121"/>
                  <a:pt x="334599" y="4449938"/>
                </a:cubicBezTo>
                <a:lnTo>
                  <a:pt x="332890" y="4453515"/>
                </a:lnTo>
                <a:lnTo>
                  <a:pt x="331105" y="4467941"/>
                </a:lnTo>
                <a:lnTo>
                  <a:pt x="324289" y="4471861"/>
                </a:lnTo>
                <a:lnTo>
                  <a:pt x="317079" y="4493468"/>
                </a:lnTo>
                <a:cubicBezTo>
                  <a:pt x="315353" y="4501584"/>
                  <a:pt x="314639" y="4510343"/>
                  <a:pt x="315557" y="4520067"/>
                </a:cubicBezTo>
                <a:cubicBezTo>
                  <a:pt x="315451" y="4525669"/>
                  <a:pt x="315346" y="4531270"/>
                  <a:pt x="315240" y="4536872"/>
                </a:cubicBezTo>
                <a:lnTo>
                  <a:pt x="316200" y="4538297"/>
                </a:lnTo>
                <a:cubicBezTo>
                  <a:pt x="316738" y="4541182"/>
                  <a:pt x="316785" y="4544563"/>
                  <a:pt x="317507" y="4547582"/>
                </a:cubicBezTo>
                <a:cubicBezTo>
                  <a:pt x="322716" y="4552468"/>
                  <a:pt x="324912" y="4582137"/>
                  <a:pt x="323078" y="4592102"/>
                </a:cubicBezTo>
                <a:cubicBezTo>
                  <a:pt x="314597" y="4619728"/>
                  <a:pt x="334923" y="4645745"/>
                  <a:pt x="328722" y="4667914"/>
                </a:cubicBezTo>
                <a:cubicBezTo>
                  <a:pt x="330810" y="4685069"/>
                  <a:pt x="333803" y="4690356"/>
                  <a:pt x="335597" y="4695035"/>
                </a:cubicBezTo>
                <a:lnTo>
                  <a:pt x="339485" y="4695979"/>
                </a:lnTo>
                <a:lnTo>
                  <a:pt x="341089" y="4704268"/>
                </a:lnTo>
                <a:lnTo>
                  <a:pt x="342177" y="4706060"/>
                </a:lnTo>
                <a:cubicBezTo>
                  <a:pt x="344268" y="4709474"/>
                  <a:pt x="346234" y="4712931"/>
                  <a:pt x="347751" y="4716754"/>
                </a:cubicBezTo>
                <a:lnTo>
                  <a:pt x="344125" y="4764669"/>
                </a:lnTo>
                <a:lnTo>
                  <a:pt x="340188" y="4779386"/>
                </a:lnTo>
                <a:lnTo>
                  <a:pt x="335146" y="4787491"/>
                </a:lnTo>
                <a:lnTo>
                  <a:pt x="319124" y="4843514"/>
                </a:lnTo>
                <a:lnTo>
                  <a:pt x="305956" y="4881505"/>
                </a:lnTo>
                <a:lnTo>
                  <a:pt x="301062" y="4889332"/>
                </a:lnTo>
                <a:lnTo>
                  <a:pt x="302141" y="4899400"/>
                </a:lnTo>
                <a:cubicBezTo>
                  <a:pt x="302767" y="4900706"/>
                  <a:pt x="303536" y="4901803"/>
                  <a:pt x="304424" y="4902664"/>
                </a:cubicBezTo>
                <a:lnTo>
                  <a:pt x="293123" y="4932769"/>
                </a:lnTo>
                <a:lnTo>
                  <a:pt x="292275" y="4936482"/>
                </a:lnTo>
                <a:lnTo>
                  <a:pt x="288304" y="4962325"/>
                </a:lnTo>
                <a:cubicBezTo>
                  <a:pt x="288009" y="4988948"/>
                  <a:pt x="287715" y="5015570"/>
                  <a:pt x="287420" y="5042193"/>
                </a:cubicBezTo>
                <a:cubicBezTo>
                  <a:pt x="295373" y="5039737"/>
                  <a:pt x="281659" y="5060438"/>
                  <a:pt x="287020" y="5065655"/>
                </a:cubicBezTo>
                <a:cubicBezTo>
                  <a:pt x="291675" y="5068928"/>
                  <a:pt x="288601" y="5075970"/>
                  <a:pt x="288488" y="5082216"/>
                </a:cubicBezTo>
                <a:cubicBezTo>
                  <a:pt x="292282" y="5088207"/>
                  <a:pt x="287008" y="5117775"/>
                  <a:pt x="282763" y="5127114"/>
                </a:cubicBezTo>
                <a:cubicBezTo>
                  <a:pt x="267723" y="5152218"/>
                  <a:pt x="280799" y="5182399"/>
                  <a:pt x="269316" y="5202682"/>
                </a:cubicBezTo>
                <a:cubicBezTo>
                  <a:pt x="267050" y="5219969"/>
                  <a:pt x="268614" y="5225841"/>
                  <a:pt x="269174" y="5230835"/>
                </a:cubicBezTo>
                <a:lnTo>
                  <a:pt x="272679" y="5232660"/>
                </a:lnTo>
                <a:lnTo>
                  <a:pt x="272160" y="5241150"/>
                </a:lnTo>
                <a:lnTo>
                  <a:pt x="272760" y="5243156"/>
                </a:lnTo>
                <a:cubicBezTo>
                  <a:pt x="273922" y="5246984"/>
                  <a:pt x="274952" y="5250824"/>
                  <a:pt x="275462" y="5254919"/>
                </a:cubicBezTo>
                <a:cubicBezTo>
                  <a:pt x="258407" y="5258851"/>
                  <a:pt x="276976" y="5290392"/>
                  <a:pt x="262897" y="5286259"/>
                </a:cubicBezTo>
                <a:cubicBezTo>
                  <a:pt x="262724" y="5309439"/>
                  <a:pt x="239612" y="5337531"/>
                  <a:pt x="252761" y="5357801"/>
                </a:cubicBezTo>
                <a:cubicBezTo>
                  <a:pt x="248775" y="5392256"/>
                  <a:pt x="247799" y="5423412"/>
                  <a:pt x="242360" y="5460080"/>
                </a:cubicBezTo>
                <a:cubicBezTo>
                  <a:pt x="232632" y="5488478"/>
                  <a:pt x="242025" y="5519143"/>
                  <a:pt x="229880" y="5539714"/>
                </a:cubicBezTo>
                <a:cubicBezTo>
                  <a:pt x="230558" y="5572454"/>
                  <a:pt x="222150" y="5613340"/>
                  <a:pt x="204283" y="5639080"/>
                </a:cubicBezTo>
                <a:cubicBezTo>
                  <a:pt x="201596" y="5674226"/>
                  <a:pt x="191051" y="5680198"/>
                  <a:pt x="198948" y="5710958"/>
                </a:cubicBezTo>
                <a:cubicBezTo>
                  <a:pt x="196338" y="5713534"/>
                  <a:pt x="194185" y="5716550"/>
                  <a:pt x="192367" y="5719859"/>
                </a:cubicBezTo>
                <a:lnTo>
                  <a:pt x="188035" y="5729935"/>
                </a:lnTo>
                <a:lnTo>
                  <a:pt x="188428" y="5731182"/>
                </a:lnTo>
                <a:lnTo>
                  <a:pt x="181635" y="5753538"/>
                </a:lnTo>
                <a:lnTo>
                  <a:pt x="169744" y="5796307"/>
                </a:lnTo>
                <a:lnTo>
                  <a:pt x="170351" y="5796644"/>
                </a:lnTo>
                <a:cubicBezTo>
                  <a:pt x="171558" y="5797954"/>
                  <a:pt x="172173" y="5799948"/>
                  <a:pt x="171559" y="5803435"/>
                </a:cubicBezTo>
                <a:cubicBezTo>
                  <a:pt x="182664" y="5798231"/>
                  <a:pt x="175075" y="5805646"/>
                  <a:pt x="172284" y="5816391"/>
                </a:cubicBezTo>
                <a:cubicBezTo>
                  <a:pt x="188911" y="5810703"/>
                  <a:pt x="174844" y="5841128"/>
                  <a:pt x="182542" y="5846382"/>
                </a:cubicBezTo>
                <a:cubicBezTo>
                  <a:pt x="180118" y="5854404"/>
                  <a:pt x="177856" y="5862781"/>
                  <a:pt x="175877" y="5871336"/>
                </a:cubicBezTo>
                <a:lnTo>
                  <a:pt x="174910" y="5876376"/>
                </a:lnTo>
                <a:lnTo>
                  <a:pt x="175047" y="5876483"/>
                </a:lnTo>
                <a:cubicBezTo>
                  <a:pt x="175167" y="5877594"/>
                  <a:pt x="174973" y="5879257"/>
                  <a:pt x="174335" y="5881814"/>
                </a:cubicBezTo>
                <a:lnTo>
                  <a:pt x="171273" y="5895339"/>
                </a:lnTo>
                <a:cubicBezTo>
                  <a:pt x="171401" y="5896476"/>
                  <a:pt x="171530" y="5897612"/>
                  <a:pt x="171658" y="5898749"/>
                </a:cubicBezTo>
                <a:lnTo>
                  <a:pt x="174658" y="5919558"/>
                </a:lnTo>
                <a:cubicBezTo>
                  <a:pt x="173958" y="5933601"/>
                  <a:pt x="171208" y="5962838"/>
                  <a:pt x="169099" y="5984417"/>
                </a:cubicBezTo>
                <a:cubicBezTo>
                  <a:pt x="162916" y="6005205"/>
                  <a:pt x="164971" y="6025162"/>
                  <a:pt x="162007" y="6049043"/>
                </a:cubicBezTo>
                <a:cubicBezTo>
                  <a:pt x="150795" y="6073830"/>
                  <a:pt x="160091" y="6088483"/>
                  <a:pt x="156875" y="6114000"/>
                </a:cubicBezTo>
                <a:cubicBezTo>
                  <a:pt x="141597" y="6134477"/>
                  <a:pt x="163381" y="6133378"/>
                  <a:pt x="165441" y="6146938"/>
                </a:cubicBezTo>
                <a:lnTo>
                  <a:pt x="165177" y="6150658"/>
                </a:lnTo>
                <a:lnTo>
                  <a:pt x="161772" y="6160011"/>
                </a:lnTo>
                <a:lnTo>
                  <a:pt x="160051" y="6163393"/>
                </a:lnTo>
                <a:cubicBezTo>
                  <a:pt x="159032" y="6165775"/>
                  <a:pt x="158564" y="6167421"/>
                  <a:pt x="158473" y="6168628"/>
                </a:cubicBezTo>
                <a:cubicBezTo>
                  <a:pt x="158506" y="6168685"/>
                  <a:pt x="158540" y="6168742"/>
                  <a:pt x="158573" y="6168799"/>
                </a:cubicBezTo>
                <a:lnTo>
                  <a:pt x="146463" y="6196671"/>
                </a:lnTo>
                <a:cubicBezTo>
                  <a:pt x="152348" y="6205503"/>
                  <a:pt x="134460" y="6231012"/>
                  <a:pt x="150209" y="6232365"/>
                </a:cubicBezTo>
                <a:cubicBezTo>
                  <a:pt x="145821" y="6242321"/>
                  <a:pt x="137774" y="6246719"/>
                  <a:pt x="148544" y="6246162"/>
                </a:cubicBezTo>
                <a:cubicBezTo>
                  <a:pt x="147378" y="6249522"/>
                  <a:pt x="147566" y="6251866"/>
                  <a:pt x="148403" y="6253754"/>
                </a:cubicBezTo>
                <a:lnTo>
                  <a:pt x="138880" y="6276449"/>
                </a:lnTo>
                <a:cubicBezTo>
                  <a:pt x="138814" y="6277540"/>
                  <a:pt x="138749" y="6278630"/>
                  <a:pt x="138683" y="6279721"/>
                </a:cubicBezTo>
                <a:lnTo>
                  <a:pt x="130721" y="6293675"/>
                </a:lnTo>
                <a:lnTo>
                  <a:pt x="120717" y="6313967"/>
                </a:lnTo>
                <a:cubicBezTo>
                  <a:pt x="120758" y="6314457"/>
                  <a:pt x="120800" y="6314947"/>
                  <a:pt x="120841" y="6315437"/>
                </a:cubicBezTo>
                <a:lnTo>
                  <a:pt x="115208" y="6324024"/>
                </a:lnTo>
                <a:cubicBezTo>
                  <a:pt x="113007" y="6326672"/>
                  <a:pt x="103991" y="6364381"/>
                  <a:pt x="101217" y="6365923"/>
                </a:cubicBezTo>
                <a:lnTo>
                  <a:pt x="74946" y="6556817"/>
                </a:lnTo>
                <a:cubicBezTo>
                  <a:pt x="55357" y="6665926"/>
                  <a:pt x="35695" y="6744075"/>
                  <a:pt x="16001" y="6808678"/>
                </a:cubicBezTo>
                <a:lnTo>
                  <a:pt x="0" y="6858000"/>
                </a:lnTo>
                <a:lnTo>
                  <a:pt x="5734864" y="6858000"/>
                </a:lnTo>
                <a:lnTo>
                  <a:pt x="5734864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F53C965-EE0D-441D-96BF-AA4BFFC514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685" y="1543079"/>
            <a:ext cx="3616913" cy="2795160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4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Respectful Care Breakfast Planning Resource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97C472-B7C4-432B-BE68-86FA372741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09954" y="6309458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C0BED1F-6F67-418F-8281-4E0D17E7419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000" dirty="0">
                <a:solidFill>
                  <a:schemeClr val="tx1">
                    <a:tint val="75000"/>
                  </a:schemeClr>
                </a:solidFill>
              </a:rPr>
              <a:pPr>
                <a:spcAft>
                  <a:spcPts val="600"/>
                </a:spcAft>
              </a:pPr>
              <a:t>23</a:t>
            </a:fld>
            <a:endParaRPr lang="en-US" sz="1000" dirty="0">
              <a:solidFill>
                <a:schemeClr val="tx1">
                  <a:tint val="75000"/>
                </a:schemeClr>
              </a:solidFill>
            </a:endParaRPr>
          </a:p>
        </p:txBody>
      </p:sp>
      <p:pic>
        <p:nvPicPr>
          <p:cNvPr id="6" name="Picture 6" descr="Text&#10;&#10;Description automatically generated">
            <a:extLst>
              <a:ext uri="{FF2B5EF4-FFF2-40B4-BE49-F238E27FC236}">
                <a16:creationId xmlns:a16="http://schemas.microsoft.com/office/drawing/2014/main" id="{41B853E7-DC83-C695-A9A7-763FA445DA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3273" y="-496"/>
            <a:ext cx="4878946" cy="6858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620956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743AA782-23D1-4521-8CAD-47662984A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65F772-4602-20E8-F56F-13862200C2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936" y="640080"/>
            <a:ext cx="4818888" cy="1481328"/>
          </a:xfrm>
        </p:spPr>
        <p:txBody>
          <a:bodyPr anchor="b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5000">
                <a:ea typeface="Lato Medium"/>
                <a:cs typeface="Lato Medium"/>
              </a:rPr>
              <a:t>Post-Event Survey</a:t>
            </a:r>
            <a:endParaRPr lang="en-US" sz="5000"/>
          </a:p>
        </p:txBody>
      </p:sp>
      <p:sp>
        <p:nvSpPr>
          <p:cNvPr id="13" name="sketch line">
            <a:extLst>
              <a:ext uri="{FF2B5EF4-FFF2-40B4-BE49-F238E27FC236}">
                <a16:creationId xmlns:a16="http://schemas.microsoft.com/office/drawing/2014/main" id="{71877DBC-BB60-40F0-AC93-2ACDBAAE60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2372868"/>
            <a:ext cx="3255095" cy="18288"/>
          </a:xfrm>
          <a:custGeom>
            <a:avLst/>
            <a:gdLst>
              <a:gd name="connsiteX0" fmla="*/ 0 w 3255095"/>
              <a:gd name="connsiteY0" fmla="*/ 0 h 18288"/>
              <a:gd name="connsiteX1" fmla="*/ 618468 w 3255095"/>
              <a:gd name="connsiteY1" fmla="*/ 0 h 18288"/>
              <a:gd name="connsiteX2" fmla="*/ 1269487 w 3255095"/>
              <a:gd name="connsiteY2" fmla="*/ 0 h 18288"/>
              <a:gd name="connsiteX3" fmla="*/ 1953057 w 3255095"/>
              <a:gd name="connsiteY3" fmla="*/ 0 h 18288"/>
              <a:gd name="connsiteX4" fmla="*/ 2636627 w 3255095"/>
              <a:gd name="connsiteY4" fmla="*/ 0 h 18288"/>
              <a:gd name="connsiteX5" fmla="*/ 3255095 w 3255095"/>
              <a:gd name="connsiteY5" fmla="*/ 0 h 18288"/>
              <a:gd name="connsiteX6" fmla="*/ 3255095 w 3255095"/>
              <a:gd name="connsiteY6" fmla="*/ 18288 h 18288"/>
              <a:gd name="connsiteX7" fmla="*/ 2538974 w 3255095"/>
              <a:gd name="connsiteY7" fmla="*/ 18288 h 18288"/>
              <a:gd name="connsiteX8" fmla="*/ 1822853 w 3255095"/>
              <a:gd name="connsiteY8" fmla="*/ 18288 h 18288"/>
              <a:gd name="connsiteX9" fmla="*/ 1171834 w 3255095"/>
              <a:gd name="connsiteY9" fmla="*/ 18288 h 18288"/>
              <a:gd name="connsiteX10" fmla="*/ 0 w 3255095"/>
              <a:gd name="connsiteY10" fmla="*/ 18288 h 18288"/>
              <a:gd name="connsiteX11" fmla="*/ 0 w 3255095"/>
              <a:gd name="connsiteY11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8BC924-7B8F-B373-2121-7655F38726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0936" y="2660904"/>
            <a:ext cx="4818888" cy="354787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200">
                <a:ea typeface="Lato"/>
                <a:cs typeface="Lato"/>
              </a:rPr>
              <a:t>Key tool in evaluating this effectiveness and acceptability of this strategy for clinical team and community members/ patient partners</a:t>
            </a:r>
            <a:endParaRPr lang="en-US" sz="2200"/>
          </a:p>
          <a:p>
            <a:r>
              <a:rPr lang="en-US" sz="2200">
                <a:ea typeface="Lato"/>
                <a:cs typeface="Lato"/>
              </a:rPr>
              <a:t>Please ask all participants to complete this survey at the end of the event!</a:t>
            </a:r>
          </a:p>
        </p:txBody>
      </p:sp>
      <p:pic>
        <p:nvPicPr>
          <p:cNvPr id="6" name="Picture 6" descr="Qr code&#10;&#10;Description automatically generated">
            <a:extLst>
              <a:ext uri="{FF2B5EF4-FFF2-40B4-BE49-F238E27FC236}">
                <a16:creationId xmlns:a16="http://schemas.microsoft.com/office/drawing/2014/main" id="{59EB8176-6872-DACB-1653-47FEDFE310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452" y="640080"/>
            <a:ext cx="4490160" cy="557784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841AF1-0C99-0B6F-2DC1-B81A03BC4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181A2B-00DB-E58E-1231-2791B6CF892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85243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8" name="Google Shape;12678;p11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Team Sharing</a:t>
            </a:r>
            <a:endParaRPr dirty="0"/>
          </a:p>
        </p:txBody>
      </p:sp>
      <p:sp>
        <p:nvSpPr>
          <p:cNvPr id="12679" name="Google Shape;12679;p11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endParaRPr lang="en-US"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AB678E-C4C5-8115-9046-708BE5617E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D28353-46D8-92C0-B776-26D86E19B32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dirty="0"/>
              <a:t>FHN Memorial Hospital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36CB906-7DBE-3201-28AD-4AA9B4F9F04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sz="1800" b="0" i="0" u="none" strike="noStrike" dirty="0">
                <a:solidFill>
                  <a:srgbClr val="444C55"/>
                </a:solidFill>
                <a:effectLst/>
                <a:latin typeface="Calibri" panose="020F0502020204030204" pitchFamily="34" charset="0"/>
              </a:rPr>
              <a:t>Keri Schubert, RNC-MNN, BSN</a:t>
            </a:r>
            <a:r>
              <a:rPr lang="en-US" sz="1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127338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8E2662-E906-C077-FCD3-68C57AB7C459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dirty="0"/>
              <a:t>Alexian Brothers Women and Children’s Hospital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773C948-A2BE-0588-9214-9A14288BEB0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sz="1800" b="0" i="0" u="none" strike="noStrike" dirty="0">
                <a:solidFill>
                  <a:srgbClr val="444C55"/>
                </a:solidFill>
                <a:effectLst/>
                <a:latin typeface="Calibri" panose="020F0502020204030204" pitchFamily="34" charset="0"/>
              </a:rPr>
              <a:t>Natalie Hawkins, MSN, RN, CNL, RNC-OB</a:t>
            </a:r>
            <a:r>
              <a:rPr lang="en-US" sz="1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21230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6AAB9F-FE01-044C-8F5A-AE148EC3DC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MacNeal</a:t>
            </a:r>
            <a:r>
              <a:rPr lang="en-US" dirty="0"/>
              <a:t> Hospital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30DAB37-4F9E-7F95-EE23-576CCBB7E495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DE" sz="1800" b="0" i="0" u="none" strike="noStrike" dirty="0">
                <a:solidFill>
                  <a:srgbClr val="444C55"/>
                </a:solidFill>
                <a:effectLst/>
                <a:latin typeface="Calibri" panose="020F0502020204030204" pitchFamily="34" charset="0"/>
              </a:rPr>
              <a:t>Karen Richardson, MSN, RN, RNC-OB, C-EFM</a:t>
            </a:r>
            <a:r>
              <a:rPr lang="de-DE" sz="18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40523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4" name="Google Shape;12684;p36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Additional Resources / Announcements</a:t>
            </a:r>
            <a:endParaRPr/>
          </a:p>
        </p:txBody>
      </p:sp>
      <p:sp>
        <p:nvSpPr>
          <p:cNvPr id="12685" name="Google Shape;12685;p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336674" y="1550229"/>
            <a:ext cx="3027790" cy="1416510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grpSp>
        <p:nvGrpSpPr>
          <p:cNvPr id="3" name="Group 3"/>
          <p:cNvGrpSpPr/>
          <p:nvPr/>
        </p:nvGrpSpPr>
        <p:grpSpPr>
          <a:xfrm>
            <a:off x="238317" y="3188989"/>
            <a:ext cx="5883121" cy="2700867"/>
            <a:chOff x="0" y="0"/>
            <a:chExt cx="2324196" cy="1067009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2324196" cy="1067009"/>
            </a:xfrm>
            <a:custGeom>
              <a:avLst/>
              <a:gdLst/>
              <a:ahLst/>
              <a:cxnLst/>
              <a:rect l="l" t="t" r="r" b="b"/>
              <a:pathLst>
                <a:path w="2324196" h="1067009">
                  <a:moveTo>
                    <a:pt x="44742" y="0"/>
                  </a:moveTo>
                  <a:lnTo>
                    <a:pt x="2279454" y="0"/>
                  </a:lnTo>
                  <a:cubicBezTo>
                    <a:pt x="2304164" y="0"/>
                    <a:pt x="2324196" y="20032"/>
                    <a:pt x="2324196" y="44742"/>
                  </a:cubicBezTo>
                  <a:lnTo>
                    <a:pt x="2324196" y="1022267"/>
                  </a:lnTo>
                  <a:cubicBezTo>
                    <a:pt x="2324196" y="1046977"/>
                    <a:pt x="2304164" y="1067009"/>
                    <a:pt x="2279454" y="1067009"/>
                  </a:cubicBezTo>
                  <a:lnTo>
                    <a:pt x="44742" y="1067009"/>
                  </a:lnTo>
                  <a:cubicBezTo>
                    <a:pt x="20032" y="1067009"/>
                    <a:pt x="0" y="1046977"/>
                    <a:pt x="0" y="1022267"/>
                  </a:cubicBezTo>
                  <a:lnTo>
                    <a:pt x="0" y="44742"/>
                  </a:lnTo>
                  <a:cubicBezTo>
                    <a:pt x="0" y="20032"/>
                    <a:pt x="20032" y="0"/>
                    <a:pt x="44742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33350" cap="rnd">
              <a:solidFill>
                <a:srgbClr val="144B90"/>
              </a:solidFill>
              <a:prstDash val="solid"/>
              <a:round/>
            </a:ln>
          </p:spPr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2324196" cy="1105109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6" name="Freeform 6"/>
          <p:cNvSpPr/>
          <p:nvPr/>
        </p:nvSpPr>
        <p:spPr>
          <a:xfrm flipH="1">
            <a:off x="6500845" y="3539704"/>
            <a:ext cx="5435579" cy="1983986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7" name="TextBox 7"/>
          <p:cNvSpPr txBox="1"/>
          <p:nvPr/>
        </p:nvSpPr>
        <p:spPr>
          <a:xfrm>
            <a:off x="4372039" y="1760750"/>
            <a:ext cx="7955264" cy="11038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2024 OB &amp; Neonatal </a:t>
            </a:r>
          </a:p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Face-to-Face Meetings</a:t>
            </a:r>
          </a:p>
        </p:txBody>
      </p:sp>
      <p:sp>
        <p:nvSpPr>
          <p:cNvPr id="8" name="TextBox 8"/>
          <p:cNvSpPr txBox="1"/>
          <p:nvPr/>
        </p:nvSpPr>
        <p:spPr>
          <a:xfrm>
            <a:off x="1336674" y="649404"/>
            <a:ext cx="9245237" cy="11435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092"/>
              </a:lnSpc>
            </a:pPr>
            <a:r>
              <a:rPr lang="en-US" sz="9868" spc="957">
                <a:solidFill>
                  <a:srgbClr val="144B90"/>
                </a:solidFill>
                <a:latin typeface="Staatliches"/>
              </a:rPr>
              <a:t>save the date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621792" y="6209752"/>
            <a:ext cx="11307852" cy="3483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918"/>
              </a:lnSpc>
            </a:pPr>
            <a:r>
              <a:rPr lang="en-US" sz="2050" i="1">
                <a:solidFill>
                  <a:srgbClr val="144B90"/>
                </a:solidFill>
                <a:latin typeface="Prompt Italics"/>
              </a:rPr>
              <a:t>Join us for two interactive days of collaborative learning with the IL Perinatal Quality Collaborative!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575189" y="3864626"/>
            <a:ext cx="2720421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22ND, 2024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555911" y="3539704"/>
            <a:ext cx="2108092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 b="1">
                <a:solidFill>
                  <a:srgbClr val="144B90"/>
                </a:solidFill>
                <a:latin typeface="Cambria"/>
                <a:ea typeface="Cambria"/>
              </a:rPr>
              <a:t>OB TEAMS: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555912" y="5174923"/>
            <a:ext cx="2449487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23RD, 2024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575189" y="4451023"/>
            <a:ext cx="3468303" cy="73206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NEONATAL </a:t>
            </a:r>
          </a:p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TEAMS: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3257602" y="3824546"/>
            <a:ext cx="2701691" cy="156562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at the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President Abraham Lincoln Doubletree Hotel </a:t>
            </a:r>
          </a:p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in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Springfield, IL 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704996" y="3812489"/>
            <a:ext cx="4702289" cy="14056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19" b="1">
                <a:solidFill>
                  <a:srgbClr val="144B90"/>
                </a:solidFill>
                <a:latin typeface="Prompt"/>
              </a:rPr>
              <a:t>Calling ALL Perinatal Leaders, Providers, Nurses, Advocates, &amp; Friends!</a:t>
            </a:r>
          </a:p>
        </p:txBody>
      </p:sp>
    </p:spTree>
    <p:extLst>
      <p:ext uri="{BB962C8B-B14F-4D97-AF65-F5344CB8AC3E}">
        <p14:creationId xmlns:p14="http://schemas.microsoft.com/office/powerpoint/2010/main" val="13106557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C79ECFA-931F-4184-1F20-CBCC34AEA71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7655" y="1146258"/>
            <a:ext cx="3773010" cy="2971798"/>
          </a:xfrm>
        </p:spPr>
        <p:txBody>
          <a:bodyPr/>
          <a:lstStyle/>
          <a:p>
            <a:pPr algn="ctr"/>
            <a:r>
              <a:rPr lang="en-US" sz="3600" b="1" dirty="0"/>
              <a:t>Birth Equity QI Office Hours Announcement</a:t>
            </a:r>
          </a:p>
        </p:txBody>
      </p:sp>
      <p:pic>
        <p:nvPicPr>
          <p:cNvPr id="5" name="Picture Placeholder 4" descr="A qr code on a blue background&#10;&#10;Description automatically generated">
            <a:extLst>
              <a:ext uri="{FF2B5EF4-FFF2-40B4-BE49-F238E27FC236}">
                <a16:creationId xmlns:a16="http://schemas.microsoft.com/office/drawing/2014/main" id="{8158A55A-5B9A-3B25-B9B6-CAF3E84A775B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 rotWithShape="1">
          <a:blip r:embed="rId2"/>
          <a:srcRect t="1584" b="4419"/>
          <a:stretch/>
        </p:blipFill>
        <p:spPr>
          <a:xfrm>
            <a:off x="4154748" y="170313"/>
            <a:ext cx="6933461" cy="6517374"/>
          </a:xfrm>
        </p:spPr>
      </p:pic>
    </p:spTree>
    <p:extLst>
      <p:ext uri="{BB962C8B-B14F-4D97-AF65-F5344CB8AC3E}">
        <p14:creationId xmlns:p14="http://schemas.microsoft.com/office/powerpoint/2010/main" val="6648186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FAA9EF-626F-ACEE-9AA6-A919AF922B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788676" cy="1325563"/>
          </a:xfrm>
        </p:spPr>
        <p:txBody>
          <a:bodyPr/>
          <a:lstStyle/>
          <a:p>
            <a:r>
              <a:rPr lang="en-US" dirty="0"/>
              <a:t>BE 30-60-90 Day Plan to Engage Patient Partners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CAADBE-8684-6053-5D1A-7547B4A9148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800" dirty="0"/>
              <a:t>For every hospital team working to identify and engage a patient partner on their QI team, please create a 30-60-90 day plan to share with ILPQC</a:t>
            </a:r>
          </a:p>
          <a:p>
            <a:r>
              <a:rPr lang="en-US" sz="2800" dirty="0"/>
              <a:t>Email your 30-60-90 day plan to </a:t>
            </a:r>
            <a:r>
              <a:rPr lang="en-US" sz="2800" dirty="0">
                <a:hlinkClick r:id="rId2"/>
              </a:rPr>
              <a:t>info@ilpqc.org</a:t>
            </a:r>
            <a:r>
              <a:rPr lang="en-US" sz="2800" dirty="0"/>
              <a:t> and feature it on your team’s storyboard at Face-to-Face on May 22</a:t>
            </a:r>
            <a:r>
              <a:rPr lang="en-US" sz="2800" baseline="30000" dirty="0"/>
              <a:t>nd</a:t>
            </a:r>
            <a:r>
              <a:rPr lang="en-US" sz="2800" dirty="0"/>
              <a:t>!</a:t>
            </a:r>
          </a:p>
          <a:p>
            <a:r>
              <a:rPr lang="en-US" sz="2800" dirty="0"/>
              <a:t>Example on next slide</a:t>
            </a:r>
          </a:p>
          <a:p>
            <a:pPr lvl="1"/>
            <a:r>
              <a:rPr lang="en-US" sz="2400" dirty="0"/>
              <a:t>Create your own </a:t>
            </a:r>
            <a:r>
              <a:rPr lang="en-US" sz="2400" dirty="0">
                <a:hlinkClick r:id="rId3"/>
              </a:rPr>
              <a:t>30-60-90 day plan here</a:t>
            </a:r>
            <a:endParaRPr lang="en-US" sz="2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4B927-74DD-6164-239B-76438D5A5D0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663505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A3180A-9A97-CFA8-DAEA-98A986C9D5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-105391"/>
            <a:ext cx="10972800" cy="1325563"/>
          </a:xfrm>
        </p:spPr>
        <p:txBody>
          <a:bodyPr/>
          <a:lstStyle/>
          <a:p>
            <a:r>
              <a:rPr lang="en-US" dirty="0"/>
              <a:t>Example 30-60-90 Day Plan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7FC62F8-D4F1-CBAA-52BA-0DDC5E7EB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32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8E2B180-E870-A0A1-4560-20DD7DF3DF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91450" y="926019"/>
            <a:ext cx="7998780" cy="59319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20972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0" name="Google Shape;12690;p1190"/>
          <p:cNvSpPr txBox="1">
            <a:spLocks noGrp="1"/>
          </p:cNvSpPr>
          <p:nvPr>
            <p:ph type="title"/>
          </p:nvPr>
        </p:nvSpPr>
        <p:spPr>
          <a:xfrm>
            <a:off x="667110" y="342269"/>
            <a:ext cx="3755367" cy="566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PQI SPEAK UP Champion Training Announcement – April 12th &amp; 19th 2024!</a:t>
            </a:r>
            <a:br>
              <a:rPr lang="en-US"/>
            </a:br>
            <a:br>
              <a:rPr lang="en-US"/>
            </a:br>
            <a:r>
              <a:rPr lang="en-US"/>
              <a:t>ILPQC sponsored FREE 2-day training</a:t>
            </a:r>
            <a:endParaRPr/>
          </a:p>
        </p:txBody>
      </p:sp>
      <p:sp>
        <p:nvSpPr>
          <p:cNvPr id="12691" name="Google Shape;12691;p1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33</a:t>
            </a:fld>
            <a:endParaRPr/>
          </a:p>
        </p:txBody>
      </p:sp>
      <p:pic>
        <p:nvPicPr>
          <p:cNvPr id="12692" name="Google Shape;12692;p1190" descr="A white and green flyer with a qr cod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80902" y="49719"/>
            <a:ext cx="6645214" cy="66739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669AE9-0CE7-0B80-D772-AAF207E72A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6637" y="2365615"/>
            <a:ext cx="5169763" cy="1143000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IDPH resources to address</a:t>
            </a:r>
            <a:br>
              <a:rPr lang="en-US" b="1" dirty="0"/>
            </a:br>
            <a:r>
              <a:rPr lang="en-US" b="1" dirty="0"/>
              <a:t>increasing incidence of STIs </a:t>
            </a:r>
            <a:br>
              <a:rPr lang="en-US" b="1" dirty="0"/>
            </a:br>
            <a:br>
              <a:rPr lang="en-US" dirty="0"/>
            </a:br>
            <a:r>
              <a:rPr lang="en-US" dirty="0"/>
              <a:t>Congenital Syphilis Cases in Illinois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41E9D374-8229-BA23-4617-C6DD96CF5B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8924740"/>
              </p:ext>
            </p:extLst>
          </p:nvPr>
        </p:nvGraphicFramePr>
        <p:xfrm>
          <a:off x="5898248" y="513533"/>
          <a:ext cx="5531766" cy="5077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D7882338-2833-39A7-7093-E5AD4E85B3B6}"/>
              </a:ext>
            </a:extLst>
          </p:cNvPr>
          <p:cNvSpPr txBox="1"/>
          <p:nvPr/>
        </p:nvSpPr>
        <p:spPr>
          <a:xfrm>
            <a:off x="6518650" y="3798332"/>
            <a:ext cx="9898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alatino Linotype"/>
                <a:ea typeface="+mn-ea"/>
                <a:cs typeface="+mn-cs"/>
              </a:rPr>
              <a:t>22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ADF7FDA-20B4-7E12-E521-26E0E4285BC3}"/>
              </a:ext>
            </a:extLst>
          </p:cNvPr>
          <p:cNvSpPr txBox="1"/>
          <p:nvPr/>
        </p:nvSpPr>
        <p:spPr>
          <a:xfrm>
            <a:off x="7377037" y="3429000"/>
            <a:ext cx="4242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alatino Linotype"/>
                <a:ea typeface="+mn-ea"/>
                <a:cs typeface="+mn-cs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26463160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9D988DD7-D1F0-291C-B2EE-2746ED35594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534690" y="524426"/>
            <a:ext cx="11042543" cy="1325562"/>
          </a:xfrm>
        </p:spPr>
        <p:txBody>
          <a:bodyPr>
            <a:normAutofit/>
          </a:bodyPr>
          <a:lstStyle/>
          <a:p>
            <a:pPr algn="ctr"/>
            <a:r>
              <a:rPr lang="en-US" sz="4400" dirty="0"/>
              <a:t>Perinatal syphilis warmline launched 11/1/2023</a:t>
            </a:r>
            <a:br>
              <a:rPr lang="en-US" sz="4400" dirty="0"/>
            </a:br>
            <a:endParaRPr lang="en-US" dirty="0"/>
          </a:p>
        </p:txBody>
      </p:sp>
      <p:pic>
        <p:nvPicPr>
          <p:cNvPr id="7" name="Picture 6" descr="A red telephone with a black cord&#10;&#10;Description automatically generated with low confidence">
            <a:extLst>
              <a:ext uri="{FF2B5EF4-FFF2-40B4-BE49-F238E27FC236}">
                <a16:creationId xmlns:a16="http://schemas.microsoft.com/office/drawing/2014/main" id="{992E6646-7C6A-EA80-014C-680B68C9397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69"/>
          <a:stretch/>
        </p:blipFill>
        <p:spPr>
          <a:xfrm>
            <a:off x="1527723" y="2703690"/>
            <a:ext cx="2002682" cy="145061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7D51237-02A2-63F1-5827-5FB3C9DC147F}"/>
              </a:ext>
            </a:extLst>
          </p:cNvPr>
          <p:cNvSpPr txBox="1"/>
          <p:nvPr/>
        </p:nvSpPr>
        <p:spPr>
          <a:xfrm>
            <a:off x="1283777" y="4423236"/>
            <a:ext cx="30582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(800) 439-4079</a:t>
            </a:r>
          </a:p>
        </p:txBody>
      </p:sp>
      <p:pic>
        <p:nvPicPr>
          <p:cNvPr id="2" name="Picture 1" descr="Text&#10;&#10;Description automatically generated">
            <a:extLst>
              <a:ext uri="{FF2B5EF4-FFF2-40B4-BE49-F238E27FC236}">
                <a16:creationId xmlns:a16="http://schemas.microsoft.com/office/drawing/2014/main" id="{66491681-D173-9888-5508-4D9ECB5B28C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8" t="2983" r="6728" b="35876"/>
          <a:stretch/>
        </p:blipFill>
        <p:spPr>
          <a:xfrm>
            <a:off x="4783539" y="2046316"/>
            <a:ext cx="6500455" cy="3624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909752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6A34791-2D04-2271-E6D9-5EF7DD4DC5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3843" y="6573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/>
              <a:t>All IDPH resources in one place!</a:t>
            </a:r>
          </a:p>
        </p:txBody>
      </p:sp>
      <p:pic>
        <p:nvPicPr>
          <p:cNvPr id="14" name="Picture 13" descr="Text&#10;&#10;Description automatically generated with medium confidence">
            <a:extLst>
              <a:ext uri="{FF2B5EF4-FFF2-40B4-BE49-F238E27FC236}">
                <a16:creationId xmlns:a16="http://schemas.microsoft.com/office/drawing/2014/main" id="{CB683032-8A56-C7FD-1478-DDC391650E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550" y="1071437"/>
            <a:ext cx="4644325" cy="578656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2D04E07-82B6-9FB9-A5F2-F9D2E1917EA1}"/>
              </a:ext>
            </a:extLst>
          </p:cNvPr>
          <p:cNvSpPr txBox="1"/>
          <p:nvPr/>
        </p:nvSpPr>
        <p:spPr>
          <a:xfrm>
            <a:off x="3810000" y="3200089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 descr="Qr code&#10;&#10;Description automatically generated">
            <a:extLst>
              <a:ext uri="{FF2B5EF4-FFF2-40B4-BE49-F238E27FC236}">
                <a16:creationId xmlns:a16="http://schemas.microsoft.com/office/drawing/2014/main" id="{C4D418DD-816B-C42B-A76C-58CDBDE5277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8" t="2089"/>
          <a:stretch/>
        </p:blipFill>
        <p:spPr>
          <a:xfrm>
            <a:off x="7054647" y="1588673"/>
            <a:ext cx="3082412" cy="3110979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899329F-AB5A-B604-D222-9D245510C63A}"/>
              </a:ext>
            </a:extLst>
          </p:cNvPr>
          <p:cNvSpPr txBox="1"/>
          <p:nvPr/>
        </p:nvSpPr>
        <p:spPr>
          <a:xfrm>
            <a:off x="7143136" y="4899996"/>
            <a:ext cx="3134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Scan above for resource list!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F19ED6-7911-C515-FDF6-10B022238A42}"/>
              </a:ext>
            </a:extLst>
          </p:cNvPr>
          <p:cNvSpPr txBox="1"/>
          <p:nvPr/>
        </p:nvSpPr>
        <p:spPr>
          <a:xfrm>
            <a:off x="6096000" y="5649271"/>
            <a:ext cx="65803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Reach out with questions: Maura.Quinlan@illinois.gov</a:t>
            </a:r>
          </a:p>
        </p:txBody>
      </p:sp>
    </p:spTree>
    <p:extLst>
      <p:ext uri="{BB962C8B-B14F-4D97-AF65-F5344CB8AC3E}">
        <p14:creationId xmlns:p14="http://schemas.microsoft.com/office/powerpoint/2010/main" val="295009661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B003E3-5021-4ADE-A2E1-B5AF2FC378B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br>
              <a:rPr lang="en-US" sz="4400" dirty="0"/>
            </a:br>
            <a:br>
              <a:rPr lang="en-US" sz="6000" dirty="0"/>
            </a:br>
            <a:br>
              <a:rPr lang="en-US" sz="6000" dirty="0"/>
            </a:br>
            <a:br>
              <a:rPr lang="en-US" sz="6000" dirty="0"/>
            </a:br>
            <a:br>
              <a:rPr lang="en-US" sz="6000" dirty="0"/>
            </a:br>
            <a:br>
              <a:rPr lang="en-US" sz="6000" dirty="0"/>
            </a:br>
            <a:r>
              <a:rPr lang="en-US" sz="4400" dirty="0">
                <a:cs typeface="Calibri Light"/>
              </a:rPr>
              <a:t>                    </a:t>
            </a:r>
            <a:r>
              <a:rPr lang="en-US" sz="4400" b="1" dirty="0">
                <a:cs typeface="Calibri Light"/>
              </a:rPr>
              <a:t>   Illinois MIECHV</a:t>
            </a:r>
            <a:r>
              <a:rPr lang="en-US" sz="4400" dirty="0">
                <a:cs typeface="Calibri Light"/>
              </a:rPr>
              <a:t> </a:t>
            </a:r>
            <a:br>
              <a:rPr lang="en-US" sz="4400" dirty="0">
                <a:cs typeface="Calibri Light"/>
              </a:rPr>
            </a:br>
            <a:br>
              <a:rPr lang="en-US" sz="4400" dirty="0">
                <a:cs typeface="Calibri Light"/>
              </a:rPr>
            </a:br>
            <a:r>
              <a:rPr lang="en-US" sz="4400" dirty="0">
                <a:highlight>
                  <a:srgbClr val="FFFF00"/>
                </a:highlight>
                <a:cs typeface="Calibri Light"/>
              </a:rPr>
              <a:t>Working Together To Improve The Lives of    Mom’s and Babies</a:t>
            </a:r>
            <a:br>
              <a:rPr lang="en-US" sz="4400" dirty="0">
                <a:highlight>
                  <a:srgbClr val="FFFF00"/>
                </a:highlight>
                <a:cs typeface="Calibri Light"/>
              </a:rPr>
            </a:br>
            <a:endParaRPr lang="en-US" sz="4400" dirty="0">
              <a:highlight>
                <a:srgbClr val="FFFF00"/>
              </a:highlight>
              <a:cs typeface="Calibri Light"/>
            </a:endParaRPr>
          </a:p>
        </p:txBody>
      </p:sp>
      <p:pic>
        <p:nvPicPr>
          <p:cNvPr id="5" name="image1.png">
            <a:extLst>
              <a:ext uri="{FF2B5EF4-FFF2-40B4-BE49-F238E27FC236}">
                <a16:creationId xmlns:a16="http://schemas.microsoft.com/office/drawing/2014/main" id="{02FC3BC0-87AC-4799-A126-A458692ED633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0933" y="203200"/>
            <a:ext cx="3031067" cy="1151467"/>
          </a:xfrm>
          <a:prstGeom prst="rect">
            <a:avLst/>
          </a:prstGeom>
        </p:spPr>
      </p:pic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Glendean Burton MPH, BSN, RN, CLC</a:t>
            </a:r>
          </a:p>
          <a:p>
            <a:r>
              <a:rPr lang="en-US" dirty="0" err="1"/>
              <a:t>Mch</a:t>
            </a:r>
            <a:r>
              <a:rPr lang="en-US" dirty="0"/>
              <a:t> Nurse Consultant- Illinois MIECHV</a:t>
            </a:r>
          </a:p>
        </p:txBody>
      </p:sp>
    </p:spTree>
    <p:extLst>
      <p:ext uri="{BB962C8B-B14F-4D97-AF65-F5344CB8AC3E}">
        <p14:creationId xmlns:p14="http://schemas.microsoft.com/office/powerpoint/2010/main" val="134022093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9F5E263C-FB7E-4A3E-AD04-5140CD3D1D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6315" cy="6858000"/>
          </a:xfrm>
          <a:prstGeom prst="rect">
            <a:avLst/>
          </a:prstGeom>
          <a:ln>
            <a:noFill/>
          </a:ln>
        </p:spPr>
        <p:style>
          <a:lnRef idx="2">
            <a:schemeClr val="accent6">
              <a:shade val="50000"/>
            </a:schemeClr>
          </a:lnRef>
          <a:fillRef idx="1001">
            <a:schemeClr val="lt1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E65ED8C-90F7-4EB0-ACCB-64AEF411E8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20C8F44-2D37-BB52-98A6-5D79DD158F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2370" y="516835"/>
            <a:ext cx="3084844" cy="5772840"/>
          </a:xfrm>
        </p:spPr>
        <p:txBody>
          <a:bodyPr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WHAT IS MIECHV?????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604E3BF-88F7-4D19-BEC9-8486966EA4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3793870C-443A-5541-AB7A-6873CB8B046B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741863" y="639763"/>
          <a:ext cx="6797675" cy="5649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91918960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3741B58E-3B65-4A01-A276-975AB2CF8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6315" cy="6858000"/>
          </a:xfrm>
          <a:prstGeom prst="rect">
            <a:avLst/>
          </a:prstGeom>
          <a:ln>
            <a:noFill/>
          </a:ln>
        </p:spPr>
        <p:style>
          <a:lnRef idx="2">
            <a:schemeClr val="accent6">
              <a:shade val="50000"/>
            </a:schemeClr>
          </a:lnRef>
          <a:fillRef idx="1001">
            <a:schemeClr val="lt1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AAC67C3-831B-4AB1-A259-DFB839CAFA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21C852-C60C-BDE4-E5BA-8CBEB6C2B8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2370" y="605896"/>
            <a:ext cx="3084844" cy="5646208"/>
          </a:xfrm>
        </p:spPr>
        <p:txBody>
          <a:bodyPr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We Want To Be Part of Your Discharge Plans!</a:t>
            </a:r>
            <a:br>
              <a:rPr lang="en-US" sz="3600">
                <a:solidFill>
                  <a:srgbClr val="FFFFFF"/>
                </a:solidFill>
              </a:rPr>
            </a:br>
            <a:endParaRPr lang="en-US" sz="36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54B3F04-9EAC-45C0-B3CE-0387EEA10A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0B7A943-8547-78A1-C39D-B814BA9CD6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42016" y="605896"/>
            <a:ext cx="6413663" cy="5646208"/>
          </a:xfrm>
        </p:spPr>
        <p:txBody>
          <a:bodyPr anchor="ctr">
            <a:normAutofit/>
          </a:bodyPr>
          <a:lstStyle/>
          <a:p>
            <a:r>
              <a:rPr lang="en-US" dirty="0"/>
              <a:t>Staff Inservice- Virtual or In-person</a:t>
            </a:r>
          </a:p>
          <a:p>
            <a:r>
              <a:rPr lang="en-US" dirty="0"/>
              <a:t>30 minute presentation</a:t>
            </a:r>
          </a:p>
          <a:p>
            <a:r>
              <a:rPr lang="en-US" dirty="0"/>
              <a:t>Overview of HV, what families are eligible, how to refer</a:t>
            </a:r>
          </a:p>
          <a:p>
            <a:r>
              <a:rPr lang="en-US" dirty="0"/>
              <a:t>Assistance in connection with local providers</a:t>
            </a:r>
          </a:p>
          <a:p>
            <a:r>
              <a:rPr lang="en-US" dirty="0"/>
              <a:t>Contact Information: </a:t>
            </a:r>
          </a:p>
          <a:p>
            <a:r>
              <a:rPr lang="en-US" dirty="0"/>
              <a:t>           Glendean Burton MPH, BSN, RN, CLC</a:t>
            </a:r>
          </a:p>
          <a:p>
            <a:r>
              <a:rPr lang="en-US" dirty="0"/>
              <a:t>           MCH Nurse Consultant- Illinois MIECHV</a:t>
            </a:r>
          </a:p>
          <a:p>
            <a:r>
              <a:rPr lang="en-US" dirty="0"/>
              <a:t>           </a:t>
            </a:r>
            <a:r>
              <a:rPr lang="en-US" dirty="0">
                <a:hlinkClick r:id="rId2"/>
              </a:rPr>
              <a:t>glendeanburton@hotmail.com</a:t>
            </a:r>
            <a:endParaRPr lang="en-US" dirty="0"/>
          </a:p>
          <a:p>
            <a:r>
              <a:rPr lang="en-US" dirty="0"/>
              <a:t>           Text:630-319-9706</a:t>
            </a:r>
          </a:p>
          <a:p>
            <a:endParaRPr lang="en-US" dirty="0"/>
          </a:p>
          <a:p>
            <a:r>
              <a:rPr lang="en-US" dirty="0"/>
              <a:t>I look forward to working with you!</a:t>
            </a:r>
          </a:p>
        </p:txBody>
      </p:sp>
    </p:spTree>
    <p:extLst>
      <p:ext uri="{BB962C8B-B14F-4D97-AF65-F5344CB8AC3E}">
        <p14:creationId xmlns:p14="http://schemas.microsoft.com/office/powerpoint/2010/main" val="5865750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C85AA37-0DF0-577D-12F0-0C47C6130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>
            <a:extLst>
              <a:ext uri="{FF2B5EF4-FFF2-40B4-BE49-F238E27FC236}">
                <a16:creationId xmlns:a16="http://schemas.microsoft.com/office/drawing/2014/main" id="{1CC47398-47D1-3991-0095-85F08C7014B2}"/>
              </a:ext>
            </a:extLst>
          </p:cNvPr>
          <p:cNvSpPr/>
          <p:nvPr/>
        </p:nvSpPr>
        <p:spPr>
          <a:xfrm>
            <a:off x="5696651" y="218534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>
            <a:extLst>
              <a:ext uri="{FF2B5EF4-FFF2-40B4-BE49-F238E27FC236}">
                <a16:creationId xmlns:a16="http://schemas.microsoft.com/office/drawing/2014/main" id="{72552A16-8979-8328-044D-EB965134F322}"/>
              </a:ext>
            </a:extLst>
          </p:cNvPr>
          <p:cNvSpPr txBox="1"/>
          <p:nvPr/>
        </p:nvSpPr>
        <p:spPr>
          <a:xfrm>
            <a:off x="6762505" y="692602"/>
            <a:ext cx="4702289" cy="140487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Interested in Facilitating an ILPQC Face-to-Face </a:t>
            </a:r>
            <a:endParaRPr lang="en-US">
              <a:solidFill>
                <a:srgbClr val="000000"/>
              </a:solidFill>
              <a:latin typeface="Calibri"/>
              <a:ea typeface="+mn-lt"/>
              <a:cs typeface="Calibri"/>
            </a:endParaRPr>
          </a:p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Breakout Session?</a:t>
            </a:r>
            <a:endParaRPr lang="en-US">
              <a:ea typeface="Calibri"/>
              <a:cs typeface="Calibri"/>
            </a:endParaRP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69B6B7F5-0814-52E5-DC91-550599718ADA}"/>
              </a:ext>
            </a:extLst>
          </p:cNvPr>
          <p:cNvSpPr/>
          <p:nvPr/>
        </p:nvSpPr>
        <p:spPr>
          <a:xfrm>
            <a:off x="5696650" y="4301703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FF70AE4-9AF0-75FE-8520-8A3427521F2B}"/>
              </a:ext>
            </a:extLst>
          </p:cNvPr>
          <p:cNvSpPr txBox="1"/>
          <p:nvPr/>
        </p:nvSpPr>
        <p:spPr>
          <a:xfrm>
            <a:off x="6938513" y="4638136"/>
            <a:ext cx="4180935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600" b="1">
                <a:solidFill>
                  <a:srgbClr val="144B90"/>
                </a:solidFill>
                <a:latin typeface="Prompt"/>
                <a:cs typeface="Segoe UI"/>
              </a:rPr>
              <a:t>Interested in Volunteering on the Face-to-Face Planning Committee?</a:t>
            </a:r>
            <a:endParaRPr lang="en-US"/>
          </a:p>
        </p:txBody>
      </p:sp>
      <p:pic>
        <p:nvPicPr>
          <p:cNvPr id="21" name="Picture 20" descr="A poster with hands raised&#10;&#10;Description automatically generated">
            <a:extLst>
              <a:ext uri="{FF2B5EF4-FFF2-40B4-BE49-F238E27FC236}">
                <a16:creationId xmlns:a16="http://schemas.microsoft.com/office/drawing/2014/main" id="{4D872AB4-619D-ECAA-EBA3-1B41B673649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5942" y="135147"/>
            <a:ext cx="5062116" cy="6573327"/>
          </a:xfrm>
          <a:prstGeom prst="rect">
            <a:avLst/>
          </a:prstGeom>
        </p:spPr>
      </p:pic>
      <p:sp>
        <p:nvSpPr>
          <p:cNvPr id="2" name="Freeform 2">
            <a:extLst>
              <a:ext uri="{FF2B5EF4-FFF2-40B4-BE49-F238E27FC236}">
                <a16:creationId xmlns:a16="http://schemas.microsoft.com/office/drawing/2014/main" id="{2B173B5D-F90F-66F4-E5DE-807C02C7D380}"/>
              </a:ext>
            </a:extLst>
          </p:cNvPr>
          <p:cNvSpPr/>
          <p:nvPr/>
        </p:nvSpPr>
        <p:spPr>
          <a:xfrm>
            <a:off x="1796749" y="213135"/>
            <a:ext cx="1733828" cy="827039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sp>
        <p:nvSpPr>
          <p:cNvPr id="22" name="Double Wave 21">
            <a:extLst>
              <a:ext uri="{FF2B5EF4-FFF2-40B4-BE49-F238E27FC236}">
                <a16:creationId xmlns:a16="http://schemas.microsoft.com/office/drawing/2014/main" id="{8ABA3E72-0F12-C088-6AD1-F2AC98F861D2}"/>
              </a:ext>
            </a:extLst>
          </p:cNvPr>
          <p:cNvSpPr/>
          <p:nvPr/>
        </p:nvSpPr>
        <p:spPr>
          <a:xfrm>
            <a:off x="6288835" y="2843212"/>
            <a:ext cx="5449019" cy="1063924"/>
          </a:xfrm>
          <a:prstGeom prst="doubleWav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tx2"/>
                </a:solidFill>
                <a:ea typeface="Calibri"/>
                <a:cs typeface="Calibri"/>
              </a:rPr>
              <a:t>Email</a:t>
            </a:r>
            <a:r>
              <a:rPr lang="en-US" sz="2800">
                <a:ea typeface="Calibri"/>
                <a:cs typeface="Calibri"/>
              </a:rPr>
              <a:t> </a:t>
            </a:r>
            <a:r>
              <a:rPr lang="en-US" sz="2800">
                <a:ea typeface="Calibri"/>
                <a:cs typeface="Calibri"/>
                <a:hlinkClick r:id="rId6"/>
              </a:rPr>
              <a:t>info@ilpqc.org</a:t>
            </a:r>
            <a:endParaRPr lang="en-US" sz="280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026231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" name="Google Shape;12697;p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2024 BE Goals</a:t>
            </a:r>
          </a:p>
        </p:txBody>
      </p:sp>
      <p:sp>
        <p:nvSpPr>
          <p:cNvPr id="12698" name="Google Shape;12698;p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04" name="Google Shape;12704;p1191" descr="Woman holding a baby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5541"/>
          <a:stretch/>
        </p:blipFill>
        <p:spPr>
          <a:xfrm>
            <a:off x="1556310" y="1282"/>
            <a:ext cx="11228697" cy="6856718"/>
          </a:xfrm>
          <a:prstGeom prst="rect">
            <a:avLst/>
          </a:prstGeom>
          <a:noFill/>
          <a:ln>
            <a:noFill/>
          </a:ln>
        </p:spPr>
      </p:pic>
      <p:sp>
        <p:nvSpPr>
          <p:cNvPr id="12705" name="Google Shape;12705;p1191"/>
          <p:cNvSpPr txBox="1">
            <a:spLocks noGrp="1"/>
          </p:cNvSpPr>
          <p:nvPr>
            <p:ph type="ftr" idx="11"/>
          </p:nvPr>
        </p:nvSpPr>
        <p:spPr>
          <a:xfrm>
            <a:off x="757227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2706" name="Google Shape;12706;p119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FFFFFF"/>
                </a:solidFill>
              </a:rPr>
              <a:t>41</a:t>
            </a:fld>
            <a:endParaRPr>
              <a:solidFill>
                <a:srgbClr val="FFFFFF"/>
              </a:solidFill>
            </a:endParaRPr>
          </a:p>
        </p:txBody>
      </p:sp>
      <p:sp>
        <p:nvSpPr>
          <p:cNvPr id="12707" name="Google Shape;12707;p1191"/>
          <p:cNvSpPr txBox="1"/>
          <p:nvPr/>
        </p:nvSpPr>
        <p:spPr>
          <a:xfrm>
            <a:off x="153095" y="109609"/>
            <a:ext cx="5617882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Building the infrastructure to sustain Birth Equity work</a:t>
            </a:r>
            <a:endParaRPr sz="12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8" name="Google Shape;12708;p1191"/>
          <p:cNvSpPr/>
          <p:nvPr/>
        </p:nvSpPr>
        <p:spPr>
          <a:xfrm>
            <a:off x="61968" y="1245192"/>
            <a:ext cx="6686734" cy="5611526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1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2024 BE Goals: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Continue to build partnerships with patients and community</a:t>
            </a:r>
            <a:endParaRPr sz="2000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Host Respectful Care Breakfasts</a:t>
            </a:r>
            <a:endParaRPr sz="2000" b="0" i="0" u="none" strike="noStrike" cap="none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Patient Partner on QI team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Build relationships with community partners to improve patient linkage </a:t>
            </a:r>
            <a:r>
              <a:rPr lang="en-US" sz="2000" dirty="0"/>
              <a:t>(ex. 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Community Doulas and Home Visiting Programs)</a:t>
            </a:r>
            <a:endParaRPr sz="2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marR="0" lvl="1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Expand Birth Equity strategies to outpatient sites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% PREM survey completion &gt; 10% to obtain patient feedback &amp; continue to improve respectful care</a:t>
            </a:r>
            <a:endParaRPr dirty="0"/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AutoNum type="arabicPeriod"/>
            </a:pPr>
            <a:r>
              <a:rPr lang="en-US" sz="2000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Stratify data &amp; take action on disparities</a:t>
            </a:r>
            <a:endParaRPr dirty="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00E83-E0C0-A0D1-6B82-D6AB629743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3357" y="320675"/>
            <a:ext cx="8242169" cy="1325563"/>
          </a:xfrm>
        </p:spPr>
        <p:txBody>
          <a:bodyPr/>
          <a:lstStyle/>
          <a:p>
            <a:r>
              <a:rPr lang="en-US" dirty="0"/>
              <a:t>Achieving Birth Equity QI Excellence Award by Face-to-Face Meeting May 2024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60DED57-40FF-095C-C5DD-2B1DC27C5F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All data submitted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7/7 key structure measures in place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1F497D"/>
                </a:solidFill>
                <a:latin typeface="Calibri" panose="020F0502020204030204" pitchFamily="34" charset="0"/>
              </a:rPr>
              <a:t>Achieve key BE goals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Provider, nurse, and staff education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 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delivery admission screening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screen positive linkage to resources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PREM completion rate </a:t>
            </a:r>
            <a:r>
              <a:rPr lang="en-US" b="0" i="0" u="sng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 dirty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10%</a:t>
            </a:r>
            <a:endParaRPr lang="en-US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948CD5-93AC-0FC1-73C4-D3FEF8C60AD0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n-US" sz="2800" dirty="0"/>
              <a:t>Reach out to Aleena &amp; Alana for a 1:1 QI support call if there are any measures you need support to achieve BE QI Excellence</a:t>
            </a:r>
          </a:p>
          <a:p>
            <a:r>
              <a:rPr lang="en-US" sz="2800" dirty="0"/>
              <a:t>We will reach out to teams who are still working on having all structure measures in place</a:t>
            </a:r>
          </a:p>
          <a:p>
            <a:r>
              <a:rPr lang="en-US" sz="2800" dirty="0"/>
              <a:t>Email info@ilpqc.org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1A6727-0C3D-85DA-1EB3-1BC54F2BADF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03698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4" name="Google Shape;12714;p42"/>
          <p:cNvSpPr txBox="1"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dirty="0"/>
              <a:t>Upcoming BE Calls</a:t>
            </a:r>
            <a:endParaRPr dirty="0"/>
          </a:p>
        </p:txBody>
      </p:sp>
      <p:sp>
        <p:nvSpPr>
          <p:cNvPr id="12715" name="Google Shape;12715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43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6" name="Google Shape;12716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 dirty="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dirty="0"/>
          </a:p>
        </p:txBody>
      </p:sp>
      <p:graphicFrame>
        <p:nvGraphicFramePr>
          <p:cNvPr id="12717" name="Google Shape;12717;p42"/>
          <p:cNvGraphicFramePr/>
          <p:nvPr>
            <p:extLst>
              <p:ext uri="{D42A27DB-BD31-4B8C-83A1-F6EECF244321}">
                <p14:modId xmlns:p14="http://schemas.microsoft.com/office/powerpoint/2010/main" val="1171000950"/>
              </p:ext>
            </p:extLst>
          </p:nvPr>
        </p:nvGraphicFramePr>
        <p:xfrm>
          <a:off x="244415" y="1624641"/>
          <a:ext cx="9728675" cy="4196963"/>
        </p:xfrm>
        <a:graphic>
          <a:graphicData uri="http://schemas.openxmlformats.org/drawingml/2006/table">
            <a:tbl>
              <a:tblPr firstRow="1" bandRow="1">
                <a:noFill/>
                <a:tableStyleId>{907AF9B1-F0F0-4187-A23C-68A95F3377F3}</a:tableStyleId>
              </a:tblPr>
              <a:tblGrid>
                <a:gridCol w="5552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 dirty="0">
                          <a:solidFill>
                            <a:srgbClr val="000000"/>
                          </a:solidFill>
                        </a:rPr>
                        <a:t>Event 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 dirty="0">
                          <a:solidFill>
                            <a:srgbClr val="000000"/>
                          </a:solidFill>
                        </a:rPr>
                        <a:t>Day/Time </a:t>
                      </a:r>
                      <a:endParaRPr sz="1400" u="none" strike="noStrike" cap="none"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March Webinar</a:t>
                      </a: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Community Doulas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March 18th 12-1pm CT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April Webinar</a:t>
                      </a: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home visiting programs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April 15th 12-1pm CT</a:t>
                      </a:r>
                      <a:endParaRPr dirty="0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ILPQC Face-to-Face Conference</a:t>
                      </a:r>
                      <a:endParaRPr sz="2400" b="1" i="1" u="none" strike="noStrike" cap="none" dirty="0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4" marB="45724"/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cs typeface="Calibri"/>
                        </a:rPr>
                        <a:t>OB Focus: Wednesday, May 22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cap="none" dirty="0">
                          <a:solidFill>
                            <a:schemeClr val="accent1"/>
                          </a:solidFill>
                          <a:latin typeface="Calibri"/>
                          <a:cs typeface="Calibri"/>
                        </a:rPr>
                        <a:t>Neo Focus: Thursday, May 23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1" u="none" strike="noStrike" cap="none" dirty="0">
                          <a:solidFill>
                            <a:schemeClr val="accent1"/>
                          </a:solidFill>
                          <a:latin typeface="Calibri"/>
                          <a:cs typeface="Calibri"/>
                        </a:rPr>
                        <a:t>Attendees are encouraged to attend both days!</a:t>
                      </a:r>
                    </a:p>
                  </a:txBody>
                  <a:tcPr marL="91450" marR="91450" marT="45724" marB="45724"/>
                </a:tc>
                <a:extLst>
                  <a:ext uri="{0D108BD9-81ED-4DB2-BD59-A6C34878D82A}">
                    <a16:rowId xmlns:a16="http://schemas.microsoft.com/office/drawing/2014/main" val="3260839331"/>
                  </a:ext>
                </a:extLst>
              </a:tr>
            </a:tbl>
          </a:graphicData>
        </a:graphic>
      </p:graphicFrame>
      <p:pic>
        <p:nvPicPr>
          <p:cNvPr id="12718" name="Google Shape;12718;p42" descr="Daily calendar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745910" y="2089272"/>
            <a:ext cx="2707630" cy="26763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6709A7-5FE5-2422-4E45-C2CE24AAAC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214647" cy="1325563"/>
          </a:xfrm>
        </p:spPr>
        <p:txBody>
          <a:bodyPr/>
          <a:lstStyle/>
          <a:p>
            <a:r>
              <a:rPr lang="en-US" dirty="0"/>
              <a:t>Moving Birth Equity to Sustainability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D1216B-8B7D-19B9-A407-82DACB78D3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At Face-to-Face meeting, we will confirm teams feel ready to start moving into sustainability</a:t>
            </a:r>
          </a:p>
          <a:p>
            <a:r>
              <a:rPr lang="en-US" dirty="0"/>
              <a:t>Starting June 2024, likely move to quarterly BE webinars</a:t>
            </a:r>
          </a:p>
          <a:p>
            <a:r>
              <a:rPr lang="en-US" dirty="0"/>
              <a:t>Teams will complete a BE Sustainability Plan</a:t>
            </a:r>
          </a:p>
          <a:p>
            <a:r>
              <a:rPr lang="en-US" dirty="0"/>
              <a:t>For sustainability, teams will have key Birth Equity strategies in place:</a:t>
            </a:r>
          </a:p>
          <a:p>
            <a:pPr lvl="1"/>
            <a:r>
              <a:rPr lang="en-US" dirty="0"/>
              <a:t>Achieve Birth Equity initiative aims </a:t>
            </a:r>
          </a:p>
          <a:p>
            <a:pPr lvl="1"/>
            <a:r>
              <a:rPr lang="en-US" dirty="0"/>
              <a:t>Patient partner on QI team</a:t>
            </a:r>
          </a:p>
          <a:p>
            <a:pPr lvl="1"/>
            <a:r>
              <a:rPr lang="en-US" dirty="0"/>
              <a:t>Respectful Care Breakfast</a:t>
            </a:r>
          </a:p>
          <a:p>
            <a:pPr lvl="1"/>
            <a:r>
              <a:rPr lang="en-US" dirty="0"/>
              <a:t>Process flows for linking patients to community doulas and home visiting programs &amp; sharing those resources/contacts with outpatient sites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45F8A9-6AE1-5417-B3EC-C18B9C8489A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55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45</a:t>
            </a:fld>
            <a:endParaRPr dirty="0"/>
          </a:p>
        </p:txBody>
      </p:sp>
      <p:sp>
        <p:nvSpPr>
          <p:cNvPr id="12725" name="Google Shape;12725;p119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900"/>
              <a:buNone/>
            </a:pPr>
            <a:r>
              <a:rPr lang="en-US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2726" name="Google Shape;12726;p1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5438" y="0"/>
            <a:ext cx="6173327" cy="6397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7" name="Google Shape;12727;p1192" descr="A text on a black background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162136" y="2198002"/>
            <a:ext cx="6107502" cy="4201655"/>
          </a:xfrm>
          <a:prstGeom prst="rect">
            <a:avLst/>
          </a:prstGeom>
          <a:noFill/>
          <a:ln>
            <a:noFill/>
          </a:ln>
        </p:spPr>
      </p:pic>
      <p:sp>
        <p:nvSpPr>
          <p:cNvPr id="12728" name="Google Shape;12728;p1192"/>
          <p:cNvSpPr/>
          <p:nvPr/>
        </p:nvSpPr>
        <p:spPr>
          <a:xfrm>
            <a:off x="6799951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29" name="Google Shape;12729;p1192"/>
          <p:cNvSpPr txBox="1"/>
          <p:nvPr/>
        </p:nvSpPr>
        <p:spPr>
          <a:xfrm>
            <a:off x="7506329" y="574195"/>
            <a:ext cx="3245149" cy="1292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ILPQC 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Arial"/>
                <a:ea typeface="Arial"/>
                <a:cs typeface="Arial"/>
                <a:sym typeface="Arial"/>
              </a:rPr>
              <a:t>2024 Events</a:t>
            </a:r>
            <a:endParaRPr sz="3900" b="0" i="0" u="none" strike="noStrike" cap="none">
              <a:solidFill>
                <a:srgbClr val="083C9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730" name="Google Shape;12730;p1192" descr="Balloons outlin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487064" y="13946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31" name="Google Shape;12731;p1192" descr="Dance outl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570234" y="1289649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0C9430-B97F-AD6C-FFC9-4861D9548B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639251" cy="1325563"/>
          </a:xfrm>
        </p:spPr>
        <p:txBody>
          <a:bodyPr/>
          <a:lstStyle/>
          <a:p>
            <a:r>
              <a:rPr lang="en-US" dirty="0"/>
              <a:t>Patient Engagement is key to sustainability of Birth Equity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E8FA41E-1C81-3CFF-BD75-EC8B2CCD60D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96F30E7-4363-890E-F21C-A02F352B3A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5183068"/>
              </p:ext>
            </p:extLst>
          </p:nvPr>
        </p:nvGraphicFramePr>
        <p:xfrm>
          <a:off x="966839" y="1272459"/>
          <a:ext cx="10258321" cy="51488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13821A1-C695-4E02-AC21-A8513ABE8570}"/>
              </a:ext>
            </a:extLst>
          </p:cNvPr>
          <p:cNvSpPr txBox="1"/>
          <p:nvPr/>
        </p:nvSpPr>
        <p:spPr>
          <a:xfrm>
            <a:off x="1963554" y="5585541"/>
            <a:ext cx="8470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Adding questions on Patient Partners and Respectful Care Breakfast to Birth Equity Data Form as will be required for Sustainability</a:t>
            </a:r>
          </a:p>
        </p:txBody>
      </p:sp>
    </p:spTree>
    <p:extLst>
      <p:ext uri="{BB962C8B-B14F-4D97-AF65-F5344CB8AC3E}">
        <p14:creationId xmlns:p14="http://schemas.microsoft.com/office/powerpoint/2010/main" val="12882502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Google Shape;11965;p1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dirty="0"/>
              <a:t>BE Data Form Updates</a:t>
            </a:r>
          </a:p>
        </p:txBody>
      </p:sp>
      <p:sp>
        <p:nvSpPr>
          <p:cNvPr id="11966" name="Google Shape;11966;p1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spcBef>
                <a:spcPts val="0"/>
              </a:spcBef>
            </a:pPr>
            <a:r>
              <a:rPr lang="en-US" sz="2000" i="1" dirty="0">
                <a:solidFill>
                  <a:srgbClr val="1C498B"/>
                </a:solidFill>
              </a:rPr>
              <a:t>Review of new questions added to BE monthly hospital level measures data form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DB6862-3D01-AA23-A463-DF1F3E266D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503" y="-36359"/>
            <a:ext cx="10972800" cy="1325563"/>
          </a:xfrm>
        </p:spPr>
        <p:txBody>
          <a:bodyPr/>
          <a:lstStyle/>
          <a:p>
            <a:r>
              <a:rPr lang="en-US" dirty="0"/>
              <a:t>Respectful Care Breakfast Questions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62BF5F-928E-2E48-1860-2753474517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006271"/>
            <a:ext cx="10964607" cy="5170692"/>
          </a:xfrm>
        </p:spPr>
        <p:txBody>
          <a:bodyPr/>
          <a:lstStyle/>
          <a:p>
            <a:r>
              <a:rPr lang="en-US" sz="1400" b="1" dirty="0">
                <a:solidFill>
                  <a:srgbClr val="201F1E"/>
                </a:solidFill>
              </a:rPr>
              <a:t>Has your team hosted a respectful care breakfast? </a:t>
            </a:r>
            <a:endParaRPr lang="en-US" sz="1400" b="1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 No, Planned 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planned, what is the date? </a:t>
            </a:r>
            <a:r>
              <a:rPr lang="en-US" sz="1400" dirty="0">
                <a:solidFill>
                  <a:srgbClr val="201F1E"/>
                </a:solidFill>
              </a:rPr>
              <a:t>(free text) </a:t>
            </a:r>
            <a:endParaRPr lang="en-US" sz="1400"/>
          </a:p>
          <a:p>
            <a:r>
              <a:rPr lang="en-US" sz="1400" b="1" dirty="0">
                <a:solidFill>
                  <a:srgbClr val="201F1E"/>
                </a:solidFill>
              </a:rPr>
              <a:t>If yes, when was the breakfast held? 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Date entered here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how many people attended? </a:t>
            </a:r>
            <a:r>
              <a:rPr lang="en-US" sz="1400" dirty="0">
                <a:solidFill>
                  <a:srgbClr val="201F1E"/>
                </a:solidFill>
              </a:rPr>
              <a:t>(free text)</a:t>
            </a:r>
            <a:endParaRPr lang="en-US" sz="1400" b="1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did any attendees complete the post-event survey? 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 No </a:t>
            </a:r>
            <a:endParaRPr lang="en-US" sz="1400" dirty="0"/>
          </a:p>
          <a:p>
            <a:pPr>
              <a:buClr>
                <a:srgbClr val="F5668F"/>
              </a:buClr>
            </a:pPr>
            <a:r>
              <a:rPr lang="en-US" sz="1400" b="1" dirty="0">
                <a:solidFill>
                  <a:srgbClr val="201F1E"/>
                </a:solidFill>
              </a:rPr>
              <a:t>If yes, did you review the post-event survey results with your BE team?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Yes, No 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If yes, what was the biggest success of the event?</a:t>
            </a:r>
            <a:r>
              <a:rPr lang="en-US" sz="1400" dirty="0">
                <a:solidFill>
                  <a:srgbClr val="201F1E"/>
                </a:solidFill>
              </a:rPr>
              <a:t> (free text)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What are your plans for holding future respectful care breakfasts? </a:t>
            </a:r>
            <a:r>
              <a:rPr lang="en-US" sz="1400" dirty="0">
                <a:solidFill>
                  <a:srgbClr val="201F1E"/>
                </a:solidFill>
              </a:rPr>
              <a:t>(free text)</a:t>
            </a:r>
            <a:endParaRPr lang="en-US" sz="1400" dirty="0"/>
          </a:p>
          <a:p>
            <a:r>
              <a:rPr lang="en-US" sz="1400" b="1" dirty="0">
                <a:solidFill>
                  <a:srgbClr val="201F1E"/>
                </a:solidFill>
              </a:rPr>
              <a:t>Will you hold respectful care breakfasts:</a:t>
            </a:r>
            <a:endParaRPr lang="en-US" sz="1400" b="1" dirty="0"/>
          </a:p>
          <a:p>
            <a:pPr lvl="1">
              <a:buClr>
                <a:srgbClr val="1C498B"/>
              </a:buClr>
            </a:pPr>
            <a:r>
              <a:rPr lang="en-US" sz="1400" dirty="0">
                <a:solidFill>
                  <a:srgbClr val="201F1E"/>
                </a:solidFill>
              </a:rPr>
              <a:t>Quarterly, Bi-annually, Other (free text)</a:t>
            </a:r>
            <a:endParaRPr lang="en-US" sz="1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237E91-DCF6-872D-CAEA-D97C786B7F7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1822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07BA60-D3C9-99CE-AB3E-211B43C031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761" y="94738"/>
            <a:ext cx="10972800" cy="1325563"/>
          </a:xfrm>
        </p:spPr>
        <p:txBody>
          <a:bodyPr/>
          <a:lstStyle/>
          <a:p>
            <a:r>
              <a:rPr lang="en-US" dirty="0"/>
              <a:t>Patient Partner Questions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2EC36E-2E77-B712-8946-A0B5A06260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522464"/>
            <a:ext cx="10972800" cy="4351338"/>
          </a:xfrm>
        </p:spPr>
        <p:txBody>
          <a:bodyPr/>
          <a:lstStyle/>
          <a:p>
            <a:r>
              <a:rPr lang="en-US" sz="1800" b="1" dirty="0">
                <a:solidFill>
                  <a:srgbClr val="201F1E"/>
                </a:solidFill>
              </a:rPr>
              <a:t>Has your BE team identified a patient partner?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dirty="0">
                <a:solidFill>
                  <a:srgbClr val="201F1E"/>
                </a:solidFill>
              </a:rPr>
              <a:t>Yes, No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what is their name?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b="1" dirty="0">
                <a:solidFill>
                  <a:srgbClr val="201F1E"/>
                </a:solidFill>
              </a:rPr>
              <a:t>Email? 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b="1" dirty="0">
                <a:solidFill>
                  <a:srgbClr val="201F1E"/>
                </a:solidFill>
              </a:rPr>
              <a:t>Phone Number? </a:t>
            </a:r>
            <a:endParaRPr lang="en-US" sz="1800" b="1"/>
          </a:p>
          <a:p>
            <a:r>
              <a:rPr lang="en-US" sz="1800" b="1" dirty="0">
                <a:solidFill>
                  <a:srgbClr val="201F1E"/>
                </a:solidFill>
              </a:rPr>
              <a:t>If yes, has your patient partner attended any QI team meetings?</a:t>
            </a:r>
            <a:endParaRPr lang="en-US" sz="1800" b="1"/>
          </a:p>
          <a:p>
            <a:pPr lvl="1">
              <a:buClr>
                <a:srgbClr val="1C498B"/>
              </a:buClr>
            </a:pPr>
            <a:r>
              <a:rPr lang="en-US" sz="1800" dirty="0">
                <a:solidFill>
                  <a:srgbClr val="201F1E"/>
                </a:solidFill>
              </a:rPr>
              <a:t>Yes, No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how did you recruit/identify your patient partner? </a:t>
            </a:r>
            <a:r>
              <a:rPr lang="en-US" sz="1800" dirty="0">
                <a:solidFill>
                  <a:srgbClr val="201F1E"/>
                </a:solidFill>
              </a:rPr>
              <a:t>(free text) </a:t>
            </a:r>
            <a:endParaRPr lang="en-US" sz="1800"/>
          </a:p>
          <a:p>
            <a:r>
              <a:rPr lang="en-US" sz="1800" b="1" dirty="0">
                <a:solidFill>
                  <a:srgbClr val="201F1E"/>
                </a:solidFill>
              </a:rPr>
              <a:t>If yes, how did you onboard your patient partner? </a:t>
            </a:r>
            <a:r>
              <a:rPr lang="en-US" sz="1800" dirty="0">
                <a:solidFill>
                  <a:srgbClr val="201F1E"/>
                </a:solidFill>
              </a:rPr>
              <a:t>(free text) </a:t>
            </a:r>
            <a:endParaRPr lang="en-US" sz="180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3561F1-8DC3-8134-BDE5-7530E1F6F7E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354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D8A2F8-0F16-6E6E-EBE5-04CFD4400A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Patient Partner, Doula, &amp; Home Visting Poll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E85DE7F-6C3A-BDA0-DCA0-6B21F2689D6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5 minutes</a:t>
            </a:r>
          </a:p>
        </p:txBody>
      </p:sp>
    </p:spTree>
    <p:extLst>
      <p:ext uri="{BB962C8B-B14F-4D97-AF65-F5344CB8AC3E}">
        <p14:creationId xmlns:p14="http://schemas.microsoft.com/office/powerpoint/2010/main" val="15411692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Retrospect">
  <a:themeElements>
    <a:clrScheme name="Custom 5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BFEDE1"/>
      </a:accent1>
      <a:accent2>
        <a:srgbClr val="00B7AD"/>
      </a:accent2>
      <a:accent3>
        <a:srgbClr val="BFEDE1"/>
      </a:accent3>
      <a:accent4>
        <a:srgbClr val="44C1A3"/>
      </a:accent4>
      <a:accent5>
        <a:srgbClr val="BFEDE1"/>
      </a:accent5>
      <a:accent6>
        <a:srgbClr val="00B7AD"/>
      </a:accent6>
      <a:hlink>
        <a:srgbClr val="00B7AD"/>
      </a:hlink>
      <a:folHlink>
        <a:srgbClr val="BFEDE1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D26EA377-59BD-4C9C-9D94-EE8416EE4C79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LPQC presentation template 050521" id="{674D30D3-C77E-E647-8D3B-83DDD22D03E9}" vid="{554A91CC-0DFA-5C44-A336-EAD772B121DE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Palatino Linotype"/>
        <a:ea typeface=""/>
        <a:cs typeface=""/>
      </a:majorFont>
      <a:minorFont>
        <a:latin typeface="Palatino Linoty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379</TotalTime>
  <Words>2256</Words>
  <Application>Microsoft Office PowerPoint</Application>
  <PresentationFormat>Widescreen</PresentationFormat>
  <Paragraphs>305</Paragraphs>
  <Slides>45</Slides>
  <Notes>17</Notes>
  <HiddenSlides>0</HiddenSlides>
  <MMClips>0</MMClips>
  <ScaleCrop>false</ScaleCrop>
  <HeadingPairs>
    <vt:vector size="4" baseType="variant">
      <vt:variant>
        <vt:lpstr>Theme</vt:lpstr>
      </vt:variant>
      <vt:variant>
        <vt:i4>11</vt:i4>
      </vt:variant>
      <vt:variant>
        <vt:lpstr>Slide Titles</vt:lpstr>
      </vt:variant>
      <vt:variant>
        <vt:i4>45</vt:i4>
      </vt:variant>
    </vt:vector>
  </HeadingPairs>
  <TitlesOfParts>
    <vt:vector size="56" baseType="lpstr">
      <vt:lpstr>3_Office Theme</vt:lpstr>
      <vt:lpstr>6_Office Theme</vt:lpstr>
      <vt:lpstr>1_Office Theme</vt:lpstr>
      <vt:lpstr>3_Office Theme</vt:lpstr>
      <vt:lpstr>Simple Light</vt:lpstr>
      <vt:lpstr>4_Office Theme</vt:lpstr>
      <vt:lpstr>7_Office Theme</vt:lpstr>
      <vt:lpstr>Office Theme</vt:lpstr>
      <vt:lpstr>2_Office Theme</vt:lpstr>
      <vt:lpstr>5_Office Theme</vt:lpstr>
      <vt:lpstr>Retrospect</vt:lpstr>
      <vt:lpstr>BE Teams Call – Holding Respectful Care Breakfasts: Lessons Learned</vt:lpstr>
      <vt:lpstr>Call Overview</vt:lpstr>
      <vt:lpstr>PowerPoint Presentation</vt:lpstr>
      <vt:lpstr>PowerPoint Presentation</vt:lpstr>
      <vt:lpstr>Patient Engagement is key to sustainability of Birth Equity</vt:lpstr>
      <vt:lpstr>BE Data Form Updates</vt:lpstr>
      <vt:lpstr>Respectful Care Breakfast Questions</vt:lpstr>
      <vt:lpstr>Patient Partner Questions</vt:lpstr>
      <vt:lpstr>Patient Partner, Doula, &amp; Home Visting Poll</vt:lpstr>
      <vt:lpstr>Birth Equity Data Review</vt:lpstr>
      <vt:lpstr>By May 2024, &gt; 70% of participating hospitals will have implemented each key strategy </vt:lpstr>
      <vt:lpstr>ILPQC Hospital Team Data Submission </vt:lpstr>
      <vt:lpstr>PowerPoint Presentation</vt:lpstr>
      <vt:lpstr>PREM Survey Completion goal &gt; 10%</vt:lpstr>
      <vt:lpstr>Why are Respectful Care Breakfasts important?</vt:lpstr>
      <vt:lpstr>Steps to Holding a Respectful Care Breakfast Before Face-to-Face Conference in May 2024</vt:lpstr>
      <vt:lpstr>Planning your Respectful Care Breakfast  - an overview</vt:lpstr>
      <vt:lpstr>How do you plan a Respectful Care Breakfast?</vt:lpstr>
      <vt:lpstr>How do you invite patients who have delivered at your hospital in the last 1-2 years?</vt:lpstr>
      <vt:lpstr>Invite Clinical Team Members</vt:lpstr>
      <vt:lpstr>How do you host a Respectful Care Breakfast? Sample Agenda &amp; Discussion Questions</vt:lpstr>
      <vt:lpstr>How do you sustain this strategy?</vt:lpstr>
      <vt:lpstr>Respectful Care Breakfast Planning Resource</vt:lpstr>
      <vt:lpstr>Post-Event Survey</vt:lpstr>
      <vt:lpstr>Team Sharing</vt:lpstr>
      <vt:lpstr>FHN Memorial Hospital</vt:lpstr>
      <vt:lpstr>Alexian Brothers Women and Children’s Hospital</vt:lpstr>
      <vt:lpstr>MacNeal Hospital</vt:lpstr>
      <vt:lpstr>Additional Resources / Announcements</vt:lpstr>
      <vt:lpstr>PowerPoint Presentation</vt:lpstr>
      <vt:lpstr>BE 30-60-90 Day Plan to Engage Patient Partners</vt:lpstr>
      <vt:lpstr>Example 30-60-90 Day Plan</vt:lpstr>
      <vt:lpstr>PQI SPEAK UP Champion Training Announcement – April 12th &amp; 19th 2024!  ILPQC sponsored FREE 2-day training</vt:lpstr>
      <vt:lpstr>IDPH resources to address increasing incidence of STIs   Congenital Syphilis Cases in Illinois</vt:lpstr>
      <vt:lpstr>Perinatal syphilis warmline launched 11/1/2023 </vt:lpstr>
      <vt:lpstr>All IDPH resources in one place!</vt:lpstr>
      <vt:lpstr>                             Illinois MIECHV   Working Together To Improve The Lives of    Mom’s and Babies </vt:lpstr>
      <vt:lpstr>WHAT IS MIECHV?????</vt:lpstr>
      <vt:lpstr>We Want To Be Part of Your Discharge Plans! </vt:lpstr>
      <vt:lpstr>2024 BE Goals</vt:lpstr>
      <vt:lpstr>PowerPoint Presentation</vt:lpstr>
      <vt:lpstr>Achieving Birth Equity QI Excellence Award by Face-to-Face Meeting May 2024</vt:lpstr>
      <vt:lpstr>Upcoming BE Calls</vt:lpstr>
      <vt:lpstr>Moving Birth Equity to Sustainability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 Teams Call – Sustainable Equity Strategies to Promote Postpartum Safety</dc:title>
  <dc:creator>Aleena Lida Surenian</dc:creator>
  <cp:lastModifiedBy>Aleena Lida Surenian</cp:lastModifiedBy>
  <cp:revision>500</cp:revision>
  <dcterms:created xsi:type="dcterms:W3CDTF">2023-02-21T14:56:45Z</dcterms:created>
  <dcterms:modified xsi:type="dcterms:W3CDTF">2024-02-15T15:17:09Z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0x0101009144A7A73C8F0B488F2B94D68313F34F</vt:lpwstr>
  </property>
  <property fmtid="{D5CDD505-2E9C-101B-9397-08002B2CF9AE}" pid="3" name="MediaServiceImageTags">
    <vt:lpwstr/>
  </property>
</Properties>
</file>