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8"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6D4437-1888-44FF-A070-624CDFF0BD74}" type="doc">
      <dgm:prSet loTypeId="urn:microsoft.com/office/officeart/2005/8/layout/hierarchy2" loCatId="hierarchy" qsTypeId="urn:microsoft.com/office/officeart/2005/8/quickstyle/simple1" qsCatId="simple" csTypeId="urn:microsoft.com/office/officeart/2005/8/colors/accent3_3" csCatId="accent3" phldr="1"/>
      <dgm:spPr/>
      <dgm:t>
        <a:bodyPr/>
        <a:lstStyle/>
        <a:p>
          <a:endParaRPr lang="en-US"/>
        </a:p>
      </dgm:t>
    </dgm:pt>
    <dgm:pt modelId="{6ED47BA3-C15A-47ED-B1FF-316FB7684989}">
      <dgm:prSet phldrT="[Text]" custT="1">
        <dgm:style>
          <a:lnRef idx="2">
            <a:schemeClr val="accent6"/>
          </a:lnRef>
          <a:fillRef idx="1">
            <a:schemeClr val="lt1"/>
          </a:fillRef>
          <a:effectRef idx="0">
            <a:schemeClr val="accent6"/>
          </a:effectRef>
          <a:fontRef idx="minor">
            <a:schemeClr val="dk1"/>
          </a:fontRef>
        </dgm:style>
      </dgm:prSet>
      <dgm:spPr>
        <a:ln w="19050">
          <a:solidFill>
            <a:schemeClr val="accent1"/>
          </a:solidFill>
        </a:ln>
      </dgm:spPr>
      <dgm:t>
        <a:bodyPr/>
        <a:lstStyle/>
        <a:p>
          <a:endParaRPr lang="en-US" sz="1100" b="0" dirty="0" smtClean="0">
            <a:solidFill>
              <a:srgbClr val="000000"/>
            </a:solidFill>
          </a:endParaRPr>
        </a:p>
        <a:p>
          <a:r>
            <a:rPr lang="en-US" sz="1600" b="0" dirty="0" smtClean="0">
              <a:solidFill>
                <a:srgbClr val="000000"/>
              </a:solidFill>
            </a:rPr>
            <a:t>By December 2023, more than 75% of Illinois birthing hospitals will be participating in the Birth Equity Initiative and more than 75% of participating hospitals will have all key strategies in place</a:t>
          </a:r>
          <a:endParaRPr lang="en-US" sz="1600" b="0" dirty="0">
            <a:solidFill>
              <a:srgbClr val="000000"/>
            </a:solidFill>
          </a:endParaRPr>
        </a:p>
      </dgm:t>
    </dgm:pt>
    <dgm:pt modelId="{FBD9253E-D834-4735-AF7F-1D62A70A942D}" type="parTrans" cxnId="{44DDEE74-E923-4595-B4E3-92FA8E79400C}">
      <dgm:prSet/>
      <dgm:spPr/>
      <dgm:t>
        <a:bodyPr/>
        <a:lstStyle/>
        <a:p>
          <a:endParaRPr lang="en-US">
            <a:solidFill>
              <a:srgbClr val="000000"/>
            </a:solidFill>
          </a:endParaRPr>
        </a:p>
      </dgm:t>
    </dgm:pt>
    <dgm:pt modelId="{7BD0DCA9-BBC6-4748-BC53-EB316B396EBE}" type="sibTrans" cxnId="{44DDEE74-E923-4595-B4E3-92FA8E79400C}">
      <dgm:prSet/>
      <dgm:spPr/>
      <dgm:t>
        <a:bodyPr/>
        <a:lstStyle/>
        <a:p>
          <a:endParaRPr lang="en-US">
            <a:solidFill>
              <a:srgbClr val="000000"/>
            </a:solidFill>
          </a:endParaRPr>
        </a:p>
      </dgm:t>
    </dgm:pt>
    <dgm:pt modelId="{B7EE2BE7-B664-4ED4-8913-91531CA75925}">
      <dgm:prSet phldrT="[Text]" custT="1">
        <dgm:style>
          <a:lnRef idx="2">
            <a:schemeClr val="accent1"/>
          </a:lnRef>
          <a:fillRef idx="1">
            <a:schemeClr val="lt1"/>
          </a:fillRef>
          <a:effectRef idx="0">
            <a:schemeClr val="accent1"/>
          </a:effectRef>
          <a:fontRef idx="minor">
            <a:schemeClr val="dk1"/>
          </a:fontRef>
        </dgm:style>
      </dgm:prSet>
      <dgm:spPr>
        <a:ln w="19050">
          <a:solidFill>
            <a:schemeClr val="accent2"/>
          </a:solidFill>
        </a:ln>
      </dgm:spPr>
      <dgm:t>
        <a:bodyPr/>
        <a:lstStyle/>
        <a:p>
          <a:r>
            <a:rPr lang="en-US" sz="1200" b="0" dirty="0" smtClean="0">
              <a:solidFill>
                <a:srgbClr val="000000"/>
              </a:solidFill>
            </a:rPr>
            <a:t>1. Address social determinants of health during prenatal, delivery, and postpartum care to improve birth equity </a:t>
          </a:r>
          <a:endParaRPr lang="en-US" sz="1200" b="0" dirty="0">
            <a:solidFill>
              <a:srgbClr val="000000"/>
            </a:solidFill>
          </a:endParaRPr>
        </a:p>
      </dgm:t>
    </dgm:pt>
    <dgm:pt modelId="{2771A9FD-00A6-4963-A85C-9AF3C58DCE0E}" type="parTrans" cxnId="{968A361A-AC2D-4851-89F1-DA837ECF8CDA}">
      <dgm:prSet/>
      <dgm:spPr>
        <a:ln>
          <a:solidFill>
            <a:schemeClr val="accent1"/>
          </a:solidFill>
        </a:ln>
      </dgm:spPr>
      <dgm:t>
        <a:bodyPr/>
        <a:lstStyle/>
        <a:p>
          <a:endParaRPr lang="en-US">
            <a:solidFill>
              <a:srgbClr val="000000"/>
            </a:solidFill>
          </a:endParaRPr>
        </a:p>
      </dgm:t>
    </dgm:pt>
    <dgm:pt modelId="{912BD188-9448-468D-94C3-596981457B18}" type="sibTrans" cxnId="{968A361A-AC2D-4851-89F1-DA837ECF8CDA}">
      <dgm:prSet/>
      <dgm:spPr/>
      <dgm:t>
        <a:bodyPr/>
        <a:lstStyle/>
        <a:p>
          <a:endParaRPr lang="en-US">
            <a:solidFill>
              <a:srgbClr val="000000"/>
            </a:solidFill>
          </a:endParaRPr>
        </a:p>
      </dgm:t>
    </dgm:pt>
    <dgm:pt modelId="{FA3C2A85-5F74-49B4-8CFD-B2216E8147A7}">
      <dgm:prSet phldrT="[Text]" custT="1">
        <dgm:style>
          <a:lnRef idx="2">
            <a:schemeClr val="accent6"/>
          </a:lnRef>
          <a:fillRef idx="1">
            <a:schemeClr val="lt1"/>
          </a:fillRef>
          <a:effectRef idx="0">
            <a:schemeClr val="accent6"/>
          </a:effectRef>
          <a:fontRef idx="minor">
            <a:schemeClr val="dk1"/>
          </a:fontRef>
        </dgm:style>
      </dgm:prSet>
      <dgm:spPr>
        <a:ln w="19050">
          <a:solidFill>
            <a:schemeClr val="accent3"/>
          </a:solidFill>
        </a:ln>
      </dgm:spPr>
      <dgm:t>
        <a:bodyPr/>
        <a:lstStyle/>
        <a:p>
          <a:pPr algn="ctr"/>
          <a:r>
            <a:rPr lang="en-US" sz="1100" dirty="0" smtClean="0">
              <a:solidFill>
                <a:srgbClr val="000000"/>
              </a:solidFill>
            </a:rPr>
            <a:t>1. Utilize </a:t>
          </a:r>
          <a:r>
            <a:rPr lang="en-US" sz="1100" baseline="0" dirty="0" smtClean="0">
              <a:solidFill>
                <a:srgbClr val="000000"/>
              </a:solidFill>
              <a:effectLst/>
              <a:latin typeface="+mn-lt"/>
              <a:ea typeface="+mn-ea"/>
              <a:cs typeface="+mn-cs"/>
            </a:rPr>
            <a:t>ILPQC social determinants of health (SDoH) community resources mapping tool </a:t>
          </a:r>
          <a:r>
            <a:rPr lang="en-US" sz="1100" dirty="0" smtClean="0">
              <a:solidFill>
                <a:srgbClr val="000000"/>
              </a:solidFill>
            </a:rPr>
            <a:t>to assist linking patients to resources based on the social</a:t>
          </a:r>
          <a:r>
            <a:rPr lang="en-US" sz="1100" baseline="0" dirty="0" smtClean="0">
              <a:solidFill>
                <a:srgbClr val="000000"/>
              </a:solidFill>
            </a:rPr>
            <a:t> determinants of health </a:t>
          </a:r>
          <a:r>
            <a:rPr lang="en-US" sz="1100" dirty="0" smtClean="0">
              <a:solidFill>
                <a:srgbClr val="000000"/>
              </a:solidFill>
            </a:rPr>
            <a:t>screening and share with affiliated prenatal care sites and hospital OB units</a:t>
          </a:r>
          <a:endParaRPr lang="en-US" sz="1100" dirty="0">
            <a:solidFill>
              <a:srgbClr val="000000"/>
            </a:solidFill>
          </a:endParaRPr>
        </a:p>
      </dgm:t>
    </dgm:pt>
    <dgm:pt modelId="{9E179DFA-A8DB-408A-8F9F-AA9875D573E0}" type="parTrans" cxnId="{59A0C0D9-88EB-472E-9807-04B456F12413}">
      <dgm:prSet/>
      <dgm:spPr/>
      <dgm:t>
        <a:bodyPr/>
        <a:lstStyle/>
        <a:p>
          <a:endParaRPr lang="en-US">
            <a:solidFill>
              <a:srgbClr val="000000"/>
            </a:solidFill>
          </a:endParaRPr>
        </a:p>
      </dgm:t>
    </dgm:pt>
    <dgm:pt modelId="{A65A3DC6-4CFD-4CEF-A35C-169264DF062F}" type="sibTrans" cxnId="{59A0C0D9-88EB-472E-9807-04B456F12413}">
      <dgm:prSet/>
      <dgm:spPr/>
      <dgm:t>
        <a:bodyPr/>
        <a:lstStyle/>
        <a:p>
          <a:endParaRPr lang="en-US">
            <a:solidFill>
              <a:srgbClr val="000000"/>
            </a:solidFill>
          </a:endParaRPr>
        </a:p>
      </dgm:t>
    </dgm:pt>
    <dgm:pt modelId="{928BAF7B-45CF-408E-A144-7E60666FCD87}">
      <dgm:prSet phldrT="[Text]" custT="1">
        <dgm:style>
          <a:lnRef idx="2">
            <a:schemeClr val="accent1"/>
          </a:lnRef>
          <a:fillRef idx="1">
            <a:schemeClr val="lt1"/>
          </a:fillRef>
          <a:effectRef idx="0">
            <a:schemeClr val="accent1"/>
          </a:effectRef>
          <a:fontRef idx="minor">
            <a:schemeClr val="dk1"/>
          </a:fontRef>
        </dgm:style>
      </dgm:prSet>
      <dgm:spPr>
        <a:ln w="19050">
          <a:solidFill>
            <a:schemeClr val="accent2"/>
          </a:solidFill>
        </a:ln>
      </dgm:spPr>
      <dgm:t>
        <a:bodyPr/>
        <a:lstStyle/>
        <a:p>
          <a:r>
            <a:rPr lang="en-US" sz="1200" b="0" dirty="0" smtClean="0">
              <a:solidFill>
                <a:srgbClr val="000000"/>
              </a:solidFill>
            </a:rPr>
            <a:t>3</a:t>
          </a:r>
          <a:r>
            <a:rPr lang="en-US" sz="1200" dirty="0" smtClean="0">
              <a:solidFill>
                <a:srgbClr val="000000"/>
              </a:solidFill>
            </a:rPr>
            <a:t>. Engage patients, support partners including doulas, and communities to improve birth equity</a:t>
          </a:r>
          <a:endParaRPr lang="en-US" sz="1200" dirty="0">
            <a:solidFill>
              <a:srgbClr val="000000"/>
            </a:solidFill>
          </a:endParaRPr>
        </a:p>
      </dgm:t>
    </dgm:pt>
    <dgm:pt modelId="{0979CFC4-01BB-485B-B1CB-DBD72453F32D}" type="parTrans" cxnId="{D97977E9-128C-47AE-AC81-BD7057328EC4}">
      <dgm:prSet/>
      <dgm:spPr>
        <a:ln>
          <a:solidFill>
            <a:schemeClr val="accent1"/>
          </a:solidFill>
        </a:ln>
      </dgm:spPr>
      <dgm:t>
        <a:bodyPr/>
        <a:lstStyle/>
        <a:p>
          <a:endParaRPr lang="en-US">
            <a:solidFill>
              <a:srgbClr val="000000"/>
            </a:solidFill>
          </a:endParaRPr>
        </a:p>
      </dgm:t>
    </dgm:pt>
    <dgm:pt modelId="{F8BEE78F-0EE3-4AB0-A8F4-21742A3DDBA6}" type="sibTrans" cxnId="{D97977E9-128C-47AE-AC81-BD7057328EC4}">
      <dgm:prSet/>
      <dgm:spPr/>
      <dgm:t>
        <a:bodyPr/>
        <a:lstStyle/>
        <a:p>
          <a:endParaRPr lang="en-US">
            <a:solidFill>
              <a:srgbClr val="000000"/>
            </a:solidFill>
          </a:endParaRPr>
        </a:p>
      </dgm:t>
    </dgm:pt>
    <dgm:pt modelId="{EC1FF921-9BCE-48F7-8AC2-ECF4F7CE6E42}">
      <dgm:prSet phldrT="[Text]" custT="1">
        <dgm:style>
          <a:lnRef idx="2">
            <a:schemeClr val="accent1"/>
          </a:lnRef>
          <a:fillRef idx="1">
            <a:schemeClr val="lt1"/>
          </a:fillRef>
          <a:effectRef idx="0">
            <a:schemeClr val="accent1"/>
          </a:effectRef>
          <a:fontRef idx="minor">
            <a:schemeClr val="dk1"/>
          </a:fontRef>
        </dgm:style>
      </dgm:prSet>
      <dgm:spPr>
        <a:ln w="19050">
          <a:solidFill>
            <a:schemeClr val="accent2"/>
          </a:solidFill>
        </a:ln>
      </dgm:spPr>
      <dgm:t>
        <a:bodyPr/>
        <a:lstStyle/>
        <a:p>
          <a:r>
            <a:rPr lang="en-US" sz="1200" b="0" dirty="0" smtClean="0">
              <a:solidFill>
                <a:srgbClr val="000000"/>
              </a:solidFill>
            </a:rPr>
            <a:t>2. Utilize race/ethnicity medical record and quality data to improve birth equity </a:t>
          </a:r>
          <a:endParaRPr lang="en-US" sz="1200" b="0" dirty="0">
            <a:solidFill>
              <a:srgbClr val="000000"/>
            </a:solidFill>
          </a:endParaRPr>
        </a:p>
      </dgm:t>
    </dgm:pt>
    <dgm:pt modelId="{0539E6FF-0D52-4A8A-BFC0-0FD14784A42A}" type="sibTrans" cxnId="{00A19D08-17AC-4A41-B6F1-E0D2107406B9}">
      <dgm:prSet/>
      <dgm:spPr/>
      <dgm:t>
        <a:bodyPr/>
        <a:lstStyle/>
        <a:p>
          <a:endParaRPr lang="en-US">
            <a:solidFill>
              <a:srgbClr val="000000"/>
            </a:solidFill>
          </a:endParaRPr>
        </a:p>
      </dgm:t>
    </dgm:pt>
    <dgm:pt modelId="{CD9F00EC-9836-4D5B-8A93-65CDE068C607}" type="parTrans" cxnId="{00A19D08-17AC-4A41-B6F1-E0D2107406B9}">
      <dgm:prSet/>
      <dgm:spPr>
        <a:ln>
          <a:solidFill>
            <a:schemeClr val="accent1"/>
          </a:solidFill>
        </a:ln>
      </dgm:spPr>
      <dgm:t>
        <a:bodyPr/>
        <a:lstStyle/>
        <a:p>
          <a:endParaRPr lang="en-US">
            <a:solidFill>
              <a:srgbClr val="000000"/>
            </a:solidFill>
          </a:endParaRPr>
        </a:p>
      </dgm:t>
    </dgm:pt>
    <dgm:pt modelId="{50E7F8A8-D2F1-4A2F-80EB-153C6957D060}">
      <dgm:prSet phldrT="[Text]" custT="1">
        <dgm:style>
          <a:lnRef idx="2">
            <a:schemeClr val="accent2"/>
          </a:lnRef>
          <a:fillRef idx="1">
            <a:schemeClr val="lt1"/>
          </a:fillRef>
          <a:effectRef idx="0">
            <a:schemeClr val="accent2"/>
          </a:effectRef>
          <a:fontRef idx="minor">
            <a:schemeClr val="dk1"/>
          </a:fontRef>
        </dgm:style>
      </dgm:prSet>
      <dgm:spPr>
        <a:ln w="19050">
          <a:solidFill>
            <a:schemeClr val="accent2"/>
          </a:solidFill>
        </a:ln>
      </dgm:spPr>
      <dgm:t>
        <a:bodyPr/>
        <a:lstStyle/>
        <a:p>
          <a:pPr algn="ctr"/>
          <a:r>
            <a:rPr lang="en-US" sz="1100" dirty="0" smtClean="0">
              <a:solidFill>
                <a:srgbClr val="000000"/>
              </a:solidFill>
              <a:latin typeface="+mn-lt"/>
            </a:rPr>
            <a:t>4. Implement processes and protocols for improving the collection and accuracy of patient-reported race/ethnicity data </a:t>
          </a:r>
          <a:endParaRPr lang="en-US" sz="1100" b="0" dirty="0">
            <a:solidFill>
              <a:srgbClr val="000000"/>
            </a:solidFill>
          </a:endParaRPr>
        </a:p>
      </dgm:t>
    </dgm:pt>
    <dgm:pt modelId="{49E40306-CBFE-4CAA-BE16-329D5369BEED}" type="parTrans" cxnId="{3C512DE5-00A9-42E9-93FD-120AEF256950}">
      <dgm:prSet/>
      <dgm:spPr/>
      <dgm:t>
        <a:bodyPr/>
        <a:lstStyle/>
        <a:p>
          <a:endParaRPr lang="en-US">
            <a:solidFill>
              <a:srgbClr val="000000"/>
            </a:solidFill>
          </a:endParaRPr>
        </a:p>
      </dgm:t>
    </dgm:pt>
    <dgm:pt modelId="{5A7ABC84-45DC-4A90-A48F-701DB65ED459}" type="sibTrans" cxnId="{3C512DE5-00A9-42E9-93FD-120AEF256950}">
      <dgm:prSet/>
      <dgm:spPr/>
      <dgm:t>
        <a:bodyPr/>
        <a:lstStyle/>
        <a:p>
          <a:endParaRPr lang="en-US">
            <a:solidFill>
              <a:srgbClr val="000000"/>
            </a:solidFill>
          </a:endParaRPr>
        </a:p>
      </dgm:t>
    </dgm:pt>
    <dgm:pt modelId="{C5679564-DD19-4EF7-9723-D7A17A8D3DA3}">
      <dgm:prSet phldrT="[Text]" custT="1">
        <dgm:style>
          <a:lnRef idx="2">
            <a:schemeClr val="accent2"/>
          </a:lnRef>
          <a:fillRef idx="1">
            <a:schemeClr val="lt1"/>
          </a:fillRef>
          <a:effectRef idx="0">
            <a:schemeClr val="accent2"/>
          </a:effectRef>
          <a:fontRef idx="minor">
            <a:schemeClr val="dk1"/>
          </a:fontRef>
        </dgm:style>
      </dgm:prSet>
      <dgm:spPr>
        <a:ln w="19050">
          <a:solidFill>
            <a:schemeClr val="accent3"/>
          </a:solidFill>
        </a:ln>
      </dgm:spPr>
      <dgm:t>
        <a:bodyPr/>
        <a:lstStyle/>
        <a:p>
          <a:endParaRPr lang="en-US" sz="1000" baseline="0" dirty="0" smtClean="0">
            <a:solidFill>
              <a:srgbClr val="000000"/>
            </a:solidFill>
            <a:latin typeface="+mn-lt"/>
            <a:ea typeface="+mn-ea"/>
            <a:cs typeface="Times New Roman" panose="02020603050405020304" pitchFamily="18" charset="0"/>
          </a:endParaRPr>
        </a:p>
        <a:p>
          <a:r>
            <a:rPr lang="en-US" sz="1100" baseline="0" dirty="0" smtClean="0">
              <a:solidFill>
                <a:srgbClr val="000000"/>
              </a:solidFill>
              <a:latin typeface="+mn-lt"/>
              <a:ea typeface="+mn-ea"/>
              <a:cs typeface="Times New Roman" panose="02020603050405020304" pitchFamily="18" charset="0"/>
            </a:rPr>
            <a:t>7. Identify a patient advisor for hospital perinatal quality improvement team  or other opportunities to engage patient / community members</a:t>
          </a:r>
        </a:p>
        <a:p>
          <a:endParaRPr lang="en-US" sz="1000" b="0" dirty="0">
            <a:solidFill>
              <a:srgbClr val="000000"/>
            </a:solidFill>
          </a:endParaRPr>
        </a:p>
      </dgm:t>
    </dgm:pt>
    <dgm:pt modelId="{9700E716-C142-433F-8DF4-05953E9EDA41}" type="parTrans" cxnId="{6589D187-751C-4ADE-819A-9D70CCBC78D2}">
      <dgm:prSet/>
      <dgm:spPr/>
      <dgm:t>
        <a:bodyPr/>
        <a:lstStyle/>
        <a:p>
          <a:endParaRPr lang="en-US">
            <a:solidFill>
              <a:srgbClr val="000000"/>
            </a:solidFill>
          </a:endParaRPr>
        </a:p>
      </dgm:t>
    </dgm:pt>
    <dgm:pt modelId="{7F30997D-7D56-4F4D-93F4-EAC384FDF4F8}" type="sibTrans" cxnId="{6589D187-751C-4ADE-819A-9D70CCBC78D2}">
      <dgm:prSet/>
      <dgm:spPr/>
      <dgm:t>
        <a:bodyPr/>
        <a:lstStyle/>
        <a:p>
          <a:endParaRPr lang="en-US">
            <a:solidFill>
              <a:srgbClr val="000000"/>
            </a:solidFill>
          </a:endParaRPr>
        </a:p>
      </dgm:t>
    </dgm:pt>
    <dgm:pt modelId="{90733C6E-F8D5-4C1C-B978-F766B0E491D9}">
      <dgm:prSet phldrT="[Text]" custT="1">
        <dgm:style>
          <a:lnRef idx="2">
            <a:schemeClr val="accent2"/>
          </a:lnRef>
          <a:fillRef idx="1">
            <a:schemeClr val="lt1"/>
          </a:fillRef>
          <a:effectRef idx="0">
            <a:schemeClr val="accent2"/>
          </a:effectRef>
          <a:fontRef idx="minor">
            <a:schemeClr val="dk1"/>
          </a:fontRef>
        </dgm:style>
      </dgm:prSet>
      <dgm:spPr>
        <a:ln w="19050">
          <a:solidFill>
            <a:schemeClr val="accent3"/>
          </a:solidFill>
        </a:ln>
      </dgm:spPr>
      <dgm:t>
        <a:bodyPr/>
        <a:lstStyle/>
        <a:p>
          <a:r>
            <a:rPr lang="en-US" sz="1100" b="0" i="0" u="none" strike="noStrike" baseline="0" noProof="0" dirty="0" smtClean="0">
              <a:solidFill>
                <a:srgbClr val="000000"/>
              </a:solidFill>
            </a:rPr>
            <a:t>8. Implement a strategy for sharing expected respectful care practices with delivery staff and patient (i.e. posting in L&amp;D) including appropriately engaging support partners and/or doulas</a:t>
          </a:r>
          <a:endParaRPr lang="en-US" sz="1100" b="0" dirty="0">
            <a:solidFill>
              <a:srgbClr val="000000"/>
            </a:solidFill>
          </a:endParaRPr>
        </a:p>
      </dgm:t>
    </dgm:pt>
    <dgm:pt modelId="{A59DF48E-6E99-4993-8BEE-EC2CE529B920}" type="parTrans" cxnId="{43EF2F51-D086-45C1-9959-0F1768ED57E6}">
      <dgm:prSet/>
      <dgm:spPr/>
      <dgm:t>
        <a:bodyPr/>
        <a:lstStyle/>
        <a:p>
          <a:endParaRPr lang="en-US">
            <a:solidFill>
              <a:srgbClr val="000000"/>
            </a:solidFill>
          </a:endParaRPr>
        </a:p>
      </dgm:t>
    </dgm:pt>
    <dgm:pt modelId="{24589B20-0992-46A2-B82B-956EA1CED61B}" type="sibTrans" cxnId="{43EF2F51-D086-45C1-9959-0F1768ED57E6}">
      <dgm:prSet/>
      <dgm:spPr/>
      <dgm:t>
        <a:bodyPr/>
        <a:lstStyle/>
        <a:p>
          <a:endParaRPr lang="en-US">
            <a:solidFill>
              <a:srgbClr val="000000"/>
            </a:solidFill>
          </a:endParaRPr>
        </a:p>
      </dgm:t>
    </dgm:pt>
    <dgm:pt modelId="{181BB0F6-B112-4712-B21C-1825E183D46E}">
      <dgm:prSet phldrT="[Text]" custT="1">
        <dgm:style>
          <a:lnRef idx="2">
            <a:schemeClr val="accent2"/>
          </a:lnRef>
          <a:fillRef idx="1">
            <a:schemeClr val="lt1"/>
          </a:fillRef>
          <a:effectRef idx="0">
            <a:schemeClr val="accent2"/>
          </a:effectRef>
          <a:fontRef idx="minor">
            <a:schemeClr val="dk1"/>
          </a:fontRef>
        </dgm:style>
      </dgm:prSet>
      <dgm:spPr>
        <a:ln w="19050">
          <a:solidFill>
            <a:schemeClr val="accent2"/>
          </a:solidFill>
        </a:ln>
      </dgm:spPr>
      <dgm:t>
        <a:bodyPr/>
        <a:lstStyle/>
        <a:p>
          <a:pPr algn="ctr"/>
          <a:r>
            <a:rPr lang="en-US" sz="1100" dirty="0">
              <a:solidFill>
                <a:srgbClr val="000000"/>
              </a:solidFill>
              <a:latin typeface="+mn-lt"/>
            </a:rPr>
            <a:t> </a:t>
          </a:r>
          <a:r>
            <a:rPr lang="en-US" sz="1100" dirty="0" smtClean="0">
              <a:solidFill>
                <a:srgbClr val="000000"/>
              </a:solidFill>
              <a:latin typeface="+mn-lt"/>
            </a:rPr>
            <a:t>5. Develop and implement a process to review and share maternal health quality data stratified by race/ethnicity and Medicaid status</a:t>
          </a:r>
          <a:endParaRPr lang="en-US" sz="1100" dirty="0">
            <a:solidFill>
              <a:srgbClr val="000000"/>
            </a:solidFill>
            <a:latin typeface="+mn-lt"/>
          </a:endParaRPr>
        </a:p>
      </dgm:t>
    </dgm:pt>
    <dgm:pt modelId="{C1D373B9-C99A-43DA-AC99-D8A6C53EA12B}" type="parTrans" cxnId="{5F09DF0D-D21E-4BD0-B5AA-CA281B29EED4}">
      <dgm:prSet/>
      <dgm:spPr/>
      <dgm:t>
        <a:bodyPr/>
        <a:lstStyle/>
        <a:p>
          <a:endParaRPr lang="en-US">
            <a:solidFill>
              <a:srgbClr val="000000"/>
            </a:solidFill>
          </a:endParaRPr>
        </a:p>
      </dgm:t>
    </dgm:pt>
    <dgm:pt modelId="{CC984EEF-2D7B-4B4D-B201-D6303104742A}" type="sibTrans" cxnId="{5F09DF0D-D21E-4BD0-B5AA-CA281B29EED4}">
      <dgm:prSet/>
      <dgm:spPr/>
      <dgm:t>
        <a:bodyPr/>
        <a:lstStyle/>
        <a:p>
          <a:endParaRPr lang="en-US">
            <a:solidFill>
              <a:srgbClr val="000000"/>
            </a:solidFill>
          </a:endParaRPr>
        </a:p>
      </dgm:t>
    </dgm:pt>
    <dgm:pt modelId="{56A4B509-08FA-4462-898B-8C6929B78A3D}">
      <dgm:prSet phldrT="[Text]" custT="1">
        <dgm:style>
          <a:lnRef idx="2">
            <a:schemeClr val="accent2"/>
          </a:lnRef>
          <a:fillRef idx="1">
            <a:schemeClr val="lt1"/>
          </a:fillRef>
          <a:effectRef idx="0">
            <a:schemeClr val="accent2"/>
          </a:effectRef>
          <a:fontRef idx="minor">
            <a:schemeClr val="dk1"/>
          </a:fontRef>
        </dgm:style>
      </dgm:prSet>
      <dgm:spPr>
        <a:ln w="19050"/>
      </dgm:spPr>
      <dgm:t>
        <a:bodyPr/>
        <a:lstStyle/>
        <a:p>
          <a:r>
            <a:rPr lang="en-US" sz="1100" b="0" dirty="0" smtClean="0">
              <a:solidFill>
                <a:srgbClr val="000000"/>
              </a:solidFill>
            </a:rPr>
            <a:t>6. Implement a Patient Reported Experience Measure (PREM) patient survey to obtain feedback from postpartum patients and a process to review and share results with providers,</a:t>
          </a:r>
          <a:r>
            <a:rPr lang="en-US" sz="1100" b="0" baseline="0" dirty="0" smtClean="0">
              <a:solidFill>
                <a:srgbClr val="000000"/>
              </a:solidFill>
            </a:rPr>
            <a:t> nurses, and </a:t>
          </a:r>
          <a:r>
            <a:rPr lang="en-US" sz="1100" b="0" dirty="0" smtClean="0">
              <a:solidFill>
                <a:srgbClr val="000000"/>
              </a:solidFill>
            </a:rPr>
            <a:t>staff</a:t>
          </a:r>
          <a:endParaRPr lang="en-US" sz="1100" baseline="0" dirty="0">
            <a:solidFill>
              <a:srgbClr val="000000"/>
            </a:solidFill>
            <a:latin typeface="+mn-lt"/>
          </a:endParaRPr>
        </a:p>
      </dgm:t>
    </dgm:pt>
    <dgm:pt modelId="{7E077DE4-EC72-4613-AC22-38A79850676F}" type="parTrans" cxnId="{0C42AD4A-9709-4E2F-BB68-8B730D95CE2D}">
      <dgm:prSet/>
      <dgm:spPr/>
      <dgm:t>
        <a:bodyPr/>
        <a:lstStyle/>
        <a:p>
          <a:endParaRPr lang="en-US">
            <a:solidFill>
              <a:srgbClr val="000000"/>
            </a:solidFill>
          </a:endParaRPr>
        </a:p>
      </dgm:t>
    </dgm:pt>
    <dgm:pt modelId="{A2AF053B-0A63-4EDD-BF0B-17AAFEF69969}" type="sibTrans" cxnId="{0C42AD4A-9709-4E2F-BB68-8B730D95CE2D}">
      <dgm:prSet/>
      <dgm:spPr/>
      <dgm:t>
        <a:bodyPr/>
        <a:lstStyle/>
        <a:p>
          <a:endParaRPr lang="en-US">
            <a:solidFill>
              <a:srgbClr val="000000"/>
            </a:solidFill>
          </a:endParaRPr>
        </a:p>
      </dgm:t>
    </dgm:pt>
    <dgm:pt modelId="{5A91DA4F-531E-4B20-A625-973AB1B006BD}">
      <dgm:prSet phldrT="[Text]" custT="1">
        <dgm:style>
          <a:lnRef idx="2">
            <a:schemeClr val="accent2"/>
          </a:lnRef>
          <a:fillRef idx="1">
            <a:schemeClr val="lt1"/>
          </a:fillRef>
          <a:effectRef idx="0">
            <a:schemeClr val="accent2"/>
          </a:effectRef>
          <a:fontRef idx="minor">
            <a:schemeClr val="dk1"/>
          </a:fontRef>
        </dgm:style>
      </dgm:prSet>
      <dgm:spPr>
        <a:ln w="19050">
          <a:solidFill>
            <a:schemeClr val="accent3"/>
          </a:solidFill>
        </a:ln>
      </dgm:spPr>
      <dgm:t>
        <a:bodyPr/>
        <a:lstStyle/>
        <a:p>
          <a:r>
            <a:rPr lang="en-US" sz="1100" baseline="0" dirty="0" smtClean="0">
              <a:solidFill>
                <a:srgbClr val="000000"/>
              </a:solidFill>
              <a:latin typeface="+mn-lt"/>
              <a:ea typeface="+mn-ea"/>
              <a:cs typeface="Times New Roman"/>
            </a:rPr>
            <a:t>9. P</a:t>
          </a:r>
          <a:r>
            <a:rPr lang="en-US" sz="1100" dirty="0" smtClean="0">
              <a:solidFill>
                <a:srgbClr val="000000"/>
              </a:solidFill>
              <a:latin typeface="+mn-lt"/>
              <a:cs typeface="Times New Roman"/>
            </a:rPr>
            <a:t>rovide </a:t>
          </a:r>
          <a:r>
            <a:rPr lang="en-US" sz="1100" dirty="0" smtClean="0">
              <a:solidFill>
                <a:srgbClr val="000000"/>
              </a:solidFill>
              <a:latin typeface="+mn-lt"/>
              <a:cs typeface="Times New Roman" panose="02020603050405020304" pitchFamily="18" charset="0"/>
            </a:rPr>
            <a:t>patients the recommended postpartum safety patient education materials prior to hospital discharge including education on urgent maternal warning signs, postpartum safety,  communication with healthcare providers and importance of early follow up</a:t>
          </a:r>
          <a:endParaRPr lang="en-US" sz="1100" baseline="0" dirty="0">
            <a:solidFill>
              <a:srgbClr val="000000"/>
            </a:solidFill>
            <a:latin typeface="+mn-lt"/>
            <a:ea typeface="+mn-ea"/>
            <a:cs typeface="Times New Roman"/>
          </a:endParaRPr>
        </a:p>
      </dgm:t>
    </dgm:pt>
    <dgm:pt modelId="{391598A3-C206-412F-B557-27396FECCC52}" type="parTrans" cxnId="{E6FFEF80-9586-4DCE-8D03-05D4C262A14B}">
      <dgm:prSet/>
      <dgm:spPr/>
      <dgm:t>
        <a:bodyPr/>
        <a:lstStyle/>
        <a:p>
          <a:endParaRPr lang="en-US">
            <a:solidFill>
              <a:srgbClr val="000000"/>
            </a:solidFill>
          </a:endParaRPr>
        </a:p>
      </dgm:t>
    </dgm:pt>
    <dgm:pt modelId="{D52CF23C-05C9-47CF-B85F-05E06FAA8CEE}" type="sibTrans" cxnId="{E6FFEF80-9586-4DCE-8D03-05D4C262A14B}">
      <dgm:prSet/>
      <dgm:spPr/>
      <dgm:t>
        <a:bodyPr/>
        <a:lstStyle/>
        <a:p>
          <a:endParaRPr lang="en-US">
            <a:solidFill>
              <a:srgbClr val="000000"/>
            </a:solidFill>
          </a:endParaRPr>
        </a:p>
      </dgm:t>
    </dgm:pt>
    <dgm:pt modelId="{2790281A-AF02-4498-9B10-73DED6FEDDB0}">
      <dgm:prSet phldrT="[Text]" custT="1">
        <dgm:style>
          <a:lnRef idx="2">
            <a:schemeClr val="accent6"/>
          </a:lnRef>
          <a:fillRef idx="1">
            <a:schemeClr val="lt1"/>
          </a:fillRef>
          <a:effectRef idx="0">
            <a:schemeClr val="accent6"/>
          </a:effectRef>
          <a:fontRef idx="minor">
            <a:schemeClr val="dk1"/>
          </a:fontRef>
        </dgm:style>
      </dgm:prSet>
      <dgm:spPr>
        <a:ln w="19050">
          <a:solidFill>
            <a:schemeClr val="accent2"/>
          </a:solidFill>
        </a:ln>
      </dgm:spPr>
      <dgm:t>
        <a:bodyPr/>
        <a:lstStyle/>
        <a:p>
          <a:r>
            <a:rPr lang="en-US" sz="1200" dirty="0" smtClean="0">
              <a:solidFill>
                <a:srgbClr val="000000"/>
              </a:solidFill>
            </a:rPr>
            <a:t>4. Engage and educate providers, nurses, &amp; staff to improve birth equity</a:t>
          </a:r>
          <a:endParaRPr lang="en-US" sz="1200" dirty="0">
            <a:solidFill>
              <a:srgbClr val="000000"/>
            </a:solidFill>
          </a:endParaRPr>
        </a:p>
      </dgm:t>
    </dgm:pt>
    <dgm:pt modelId="{0FA21164-3FE7-40C2-92B8-2915E1218065}" type="parTrans" cxnId="{58477BAE-FF9F-44AC-B02A-1C1319A86F58}">
      <dgm:prSet/>
      <dgm:spPr>
        <a:ln>
          <a:solidFill>
            <a:schemeClr val="accent1"/>
          </a:solidFill>
        </a:ln>
      </dgm:spPr>
      <dgm:t>
        <a:bodyPr/>
        <a:lstStyle/>
        <a:p>
          <a:endParaRPr lang="en-US">
            <a:solidFill>
              <a:srgbClr val="000000"/>
            </a:solidFill>
          </a:endParaRPr>
        </a:p>
      </dgm:t>
    </dgm:pt>
    <dgm:pt modelId="{4991EFA6-8ABF-4B1B-B4A4-21986C637266}" type="sibTrans" cxnId="{58477BAE-FF9F-44AC-B02A-1C1319A86F58}">
      <dgm:prSet/>
      <dgm:spPr/>
      <dgm:t>
        <a:bodyPr/>
        <a:lstStyle/>
        <a:p>
          <a:endParaRPr lang="en-US">
            <a:solidFill>
              <a:srgbClr val="000000"/>
            </a:solidFill>
          </a:endParaRPr>
        </a:p>
      </dgm:t>
    </dgm:pt>
    <dgm:pt modelId="{362569D3-B963-438D-820C-68BDE759A850}">
      <dgm:prSet phldrT="[Text]" custT="1">
        <dgm:style>
          <a:lnRef idx="2">
            <a:schemeClr val="accent6"/>
          </a:lnRef>
          <a:fillRef idx="1">
            <a:schemeClr val="lt1"/>
          </a:fillRef>
          <a:effectRef idx="0">
            <a:schemeClr val="accent6"/>
          </a:effectRef>
          <a:fontRef idx="minor">
            <a:schemeClr val="dk1"/>
          </a:fontRef>
        </dgm:style>
      </dgm:prSet>
      <dgm:spPr>
        <a:ln w="19050">
          <a:solidFill>
            <a:schemeClr val="accent3"/>
          </a:solidFill>
        </a:ln>
      </dgm:spPr>
      <dgm:t>
        <a:bodyPr/>
        <a:lstStyle/>
        <a:p>
          <a:r>
            <a:rPr lang="en-US" sz="1100" b="0" i="0" u="none" strike="noStrike" noProof="0" dirty="0" smtClean="0">
              <a:solidFill>
                <a:srgbClr val="000000"/>
              </a:solidFill>
            </a:rPr>
            <a:t>10. Educating providers, nurses, and staff on the importance of listening to patients,</a:t>
          </a:r>
          <a:r>
            <a:rPr lang="en-US" sz="1100" b="0" i="0" u="none" strike="noStrike" baseline="0" dirty="0" smtClean="0">
              <a:solidFill>
                <a:srgbClr val="000000"/>
              </a:solidFill>
              <a:latin typeface="+mn-lt"/>
              <a:ea typeface="+mn-ea"/>
              <a:cs typeface="Times New Roman"/>
            </a:rPr>
            <a:t> providing respectful care and addressing implicit bias</a:t>
          </a:r>
          <a:endParaRPr lang="en-US" sz="1100" b="0" i="0" u="none" strike="noStrike" noProof="0" dirty="0">
            <a:solidFill>
              <a:srgbClr val="000000"/>
            </a:solidFill>
          </a:endParaRPr>
        </a:p>
      </dgm:t>
    </dgm:pt>
    <dgm:pt modelId="{FEC0449E-1C23-4CF6-86B0-D88A0468C9A9}" type="sibTrans" cxnId="{39A9EBF3-0F86-4705-8CCD-66284A85EA3A}">
      <dgm:prSet/>
      <dgm:spPr/>
      <dgm:t>
        <a:bodyPr/>
        <a:lstStyle/>
        <a:p>
          <a:endParaRPr lang="en-US">
            <a:solidFill>
              <a:srgbClr val="000000"/>
            </a:solidFill>
          </a:endParaRPr>
        </a:p>
      </dgm:t>
    </dgm:pt>
    <dgm:pt modelId="{3019BE41-7323-43F9-9C9A-FC3517EB83FF}" type="parTrans" cxnId="{39A9EBF3-0F86-4705-8CCD-66284A85EA3A}">
      <dgm:prSet/>
      <dgm:spPr/>
      <dgm:t>
        <a:bodyPr/>
        <a:lstStyle/>
        <a:p>
          <a:endParaRPr lang="en-US">
            <a:solidFill>
              <a:srgbClr val="000000"/>
            </a:solidFill>
          </a:endParaRPr>
        </a:p>
      </dgm:t>
    </dgm:pt>
    <dgm:pt modelId="{AA41C4A7-C2B5-41D9-8630-BFB52C8664F2}">
      <dgm:prSet phldrT="[Text]" custT="1">
        <dgm:style>
          <a:lnRef idx="2">
            <a:schemeClr val="accent2"/>
          </a:lnRef>
          <a:fillRef idx="1">
            <a:schemeClr val="lt1"/>
          </a:fillRef>
          <a:effectRef idx="0">
            <a:schemeClr val="accent2"/>
          </a:effectRef>
          <a:fontRef idx="minor">
            <a:schemeClr val="dk1"/>
          </a:fontRef>
        </dgm:style>
      </dgm:prSet>
      <dgm:spPr>
        <a:ln w="19050">
          <a:solidFill>
            <a:schemeClr val="accent3"/>
          </a:solidFill>
        </a:ln>
      </dgm:spPr>
      <dgm:t>
        <a:bodyPr/>
        <a:lstStyle/>
        <a:p>
          <a:pPr algn="ctr"/>
          <a:r>
            <a:rPr lang="en-US" sz="1100" dirty="0" smtClean="0">
              <a:solidFill>
                <a:srgbClr val="000000"/>
              </a:solidFill>
            </a:rPr>
            <a:t>2. Screen patients for social determinants of health during prenatal care and delivery admission and appropriately link to resources </a:t>
          </a:r>
          <a:endParaRPr lang="en-US" sz="1100" dirty="0">
            <a:solidFill>
              <a:srgbClr val="000000"/>
            </a:solidFill>
          </a:endParaRPr>
        </a:p>
      </dgm:t>
    </dgm:pt>
    <dgm:pt modelId="{F51EB8F8-5028-4AF0-B371-CBD80316C09D}" type="sibTrans" cxnId="{D28B4FC3-A267-4D3E-A271-A0FBCF189E78}">
      <dgm:prSet/>
      <dgm:spPr/>
      <dgm:t>
        <a:bodyPr/>
        <a:lstStyle/>
        <a:p>
          <a:endParaRPr lang="en-US">
            <a:solidFill>
              <a:srgbClr val="000000"/>
            </a:solidFill>
          </a:endParaRPr>
        </a:p>
      </dgm:t>
    </dgm:pt>
    <dgm:pt modelId="{8650190A-187A-4A15-A0E2-5E79C80F0E5D}" type="parTrans" cxnId="{D28B4FC3-A267-4D3E-A271-A0FBCF189E78}">
      <dgm:prSet/>
      <dgm:spPr/>
      <dgm:t>
        <a:bodyPr/>
        <a:lstStyle/>
        <a:p>
          <a:endParaRPr lang="en-US">
            <a:solidFill>
              <a:srgbClr val="000000"/>
            </a:solidFill>
          </a:endParaRPr>
        </a:p>
      </dgm:t>
    </dgm:pt>
    <dgm:pt modelId="{271064AB-2AFB-4637-9693-5D47B59A71B9}">
      <dgm:prSet phldrT="[Text]" custT="1">
        <dgm:style>
          <a:lnRef idx="2">
            <a:schemeClr val="accent2"/>
          </a:lnRef>
          <a:fillRef idx="1">
            <a:schemeClr val="lt1"/>
          </a:fillRef>
          <a:effectRef idx="0">
            <a:schemeClr val="accent2"/>
          </a:effectRef>
          <a:fontRef idx="minor">
            <a:schemeClr val="dk1"/>
          </a:fontRef>
        </dgm:style>
      </dgm:prSet>
      <dgm:spPr>
        <a:ln w="19050">
          <a:solidFill>
            <a:schemeClr val="accent3"/>
          </a:solidFill>
        </a:ln>
      </dgm:spPr>
      <dgm:t>
        <a:bodyPr/>
        <a:lstStyle/>
        <a:p>
          <a:pPr algn="ctr"/>
          <a:r>
            <a:rPr lang="en-US" sz="1100" dirty="0" smtClean="0">
              <a:solidFill>
                <a:srgbClr val="000000"/>
              </a:solidFill>
            </a:rPr>
            <a:t>3. Implement strategy for incorporating discussion of social determinants of health and discrimination as factors in potential hospital maternal morbidity reviews</a:t>
          </a:r>
          <a:endParaRPr lang="en-US" sz="1100" dirty="0">
            <a:solidFill>
              <a:srgbClr val="000000"/>
            </a:solidFill>
          </a:endParaRPr>
        </a:p>
      </dgm:t>
    </dgm:pt>
    <dgm:pt modelId="{3AEC0539-D7B9-451A-9599-21D3B11B2997}" type="parTrans" cxnId="{131C5618-0917-4EC1-ABA6-39141B2EDE06}">
      <dgm:prSet/>
      <dgm:spPr/>
      <dgm:t>
        <a:bodyPr/>
        <a:lstStyle/>
        <a:p>
          <a:endParaRPr lang="en-US">
            <a:solidFill>
              <a:srgbClr val="000000"/>
            </a:solidFill>
          </a:endParaRPr>
        </a:p>
      </dgm:t>
    </dgm:pt>
    <dgm:pt modelId="{3BB33D08-1902-4042-9D4E-375F136B42F4}" type="sibTrans" cxnId="{131C5618-0917-4EC1-ABA6-39141B2EDE06}">
      <dgm:prSet/>
      <dgm:spPr/>
      <dgm:t>
        <a:bodyPr/>
        <a:lstStyle/>
        <a:p>
          <a:endParaRPr lang="en-US">
            <a:solidFill>
              <a:srgbClr val="000000"/>
            </a:solidFill>
          </a:endParaRPr>
        </a:p>
      </dgm:t>
    </dgm:pt>
    <dgm:pt modelId="{A0820C19-A346-437D-A491-C3B618AE2EEE}" type="pres">
      <dgm:prSet presAssocID="{E26D4437-1888-44FF-A070-624CDFF0BD74}" presName="diagram" presStyleCnt="0">
        <dgm:presLayoutVars>
          <dgm:chPref val="1"/>
          <dgm:dir/>
          <dgm:animOne val="branch"/>
          <dgm:animLvl val="lvl"/>
          <dgm:resizeHandles val="exact"/>
        </dgm:presLayoutVars>
      </dgm:prSet>
      <dgm:spPr/>
      <dgm:t>
        <a:bodyPr/>
        <a:lstStyle/>
        <a:p>
          <a:endParaRPr lang="en-US"/>
        </a:p>
      </dgm:t>
    </dgm:pt>
    <dgm:pt modelId="{E04813C1-EAAB-4141-B070-B5C5A9E9EF5C}" type="pres">
      <dgm:prSet presAssocID="{6ED47BA3-C15A-47ED-B1FF-316FB7684989}" presName="root1" presStyleCnt="0"/>
      <dgm:spPr/>
      <dgm:t>
        <a:bodyPr/>
        <a:lstStyle/>
        <a:p>
          <a:endParaRPr lang="en-US"/>
        </a:p>
      </dgm:t>
    </dgm:pt>
    <dgm:pt modelId="{669B2465-D397-4D30-B113-E75D08E7FC03}" type="pres">
      <dgm:prSet presAssocID="{6ED47BA3-C15A-47ED-B1FF-316FB7684989}" presName="LevelOneTextNode" presStyleLbl="node0" presStyleIdx="0" presStyleCnt="1" custScaleX="183850" custScaleY="414817" custLinFactNeighborX="-46455" custLinFactNeighborY="19180">
        <dgm:presLayoutVars>
          <dgm:chPref val="3"/>
        </dgm:presLayoutVars>
      </dgm:prSet>
      <dgm:spPr/>
      <dgm:t>
        <a:bodyPr/>
        <a:lstStyle/>
        <a:p>
          <a:endParaRPr lang="en-US"/>
        </a:p>
      </dgm:t>
    </dgm:pt>
    <dgm:pt modelId="{117EEB44-1C98-409A-A84B-540D49D219D8}" type="pres">
      <dgm:prSet presAssocID="{6ED47BA3-C15A-47ED-B1FF-316FB7684989}" presName="level2hierChild" presStyleCnt="0"/>
      <dgm:spPr/>
      <dgm:t>
        <a:bodyPr/>
        <a:lstStyle/>
        <a:p>
          <a:endParaRPr lang="en-US"/>
        </a:p>
      </dgm:t>
    </dgm:pt>
    <dgm:pt modelId="{F0291AB5-98D9-4F3F-B79F-9CCE3C611238}" type="pres">
      <dgm:prSet presAssocID="{2771A9FD-00A6-4963-A85C-9AF3C58DCE0E}" presName="conn2-1" presStyleLbl="parChTrans1D2" presStyleIdx="0" presStyleCnt="4"/>
      <dgm:spPr/>
      <dgm:t>
        <a:bodyPr/>
        <a:lstStyle/>
        <a:p>
          <a:endParaRPr lang="en-US"/>
        </a:p>
      </dgm:t>
    </dgm:pt>
    <dgm:pt modelId="{474A5369-2ACB-45E1-BB4B-3FB46E609CF5}" type="pres">
      <dgm:prSet presAssocID="{2771A9FD-00A6-4963-A85C-9AF3C58DCE0E}" presName="connTx" presStyleLbl="parChTrans1D2" presStyleIdx="0" presStyleCnt="4"/>
      <dgm:spPr/>
      <dgm:t>
        <a:bodyPr/>
        <a:lstStyle/>
        <a:p>
          <a:endParaRPr lang="en-US"/>
        </a:p>
      </dgm:t>
    </dgm:pt>
    <dgm:pt modelId="{0A6BC501-E2E7-424A-847F-5BA73DA1AA31}" type="pres">
      <dgm:prSet presAssocID="{B7EE2BE7-B664-4ED4-8913-91531CA75925}" presName="root2" presStyleCnt="0"/>
      <dgm:spPr/>
      <dgm:t>
        <a:bodyPr/>
        <a:lstStyle/>
        <a:p>
          <a:endParaRPr lang="en-US"/>
        </a:p>
      </dgm:t>
    </dgm:pt>
    <dgm:pt modelId="{164DB5B0-0A54-482B-A288-B27D68DF0C2F}" type="pres">
      <dgm:prSet presAssocID="{B7EE2BE7-B664-4ED4-8913-91531CA75925}" presName="LevelTwoTextNode" presStyleLbl="node2" presStyleIdx="0" presStyleCnt="4" custScaleX="130697" custScaleY="212407" custLinFactNeighborX="-42567" custLinFactNeighborY="50430">
        <dgm:presLayoutVars>
          <dgm:chPref val="3"/>
        </dgm:presLayoutVars>
      </dgm:prSet>
      <dgm:spPr/>
      <dgm:t>
        <a:bodyPr/>
        <a:lstStyle/>
        <a:p>
          <a:endParaRPr lang="en-US"/>
        </a:p>
      </dgm:t>
    </dgm:pt>
    <dgm:pt modelId="{3D4656D1-5BE3-46E4-8F38-C5EFE66E7A54}" type="pres">
      <dgm:prSet presAssocID="{B7EE2BE7-B664-4ED4-8913-91531CA75925}" presName="level3hierChild" presStyleCnt="0"/>
      <dgm:spPr/>
      <dgm:t>
        <a:bodyPr/>
        <a:lstStyle/>
        <a:p>
          <a:endParaRPr lang="en-US"/>
        </a:p>
      </dgm:t>
    </dgm:pt>
    <dgm:pt modelId="{D1DE1BD7-01C0-455B-80E2-5B1B25A88BF4}" type="pres">
      <dgm:prSet presAssocID="{9E179DFA-A8DB-408A-8F9F-AA9875D573E0}" presName="conn2-1" presStyleLbl="parChTrans1D3" presStyleIdx="0" presStyleCnt="10"/>
      <dgm:spPr/>
      <dgm:t>
        <a:bodyPr/>
        <a:lstStyle/>
        <a:p>
          <a:endParaRPr lang="en-US"/>
        </a:p>
      </dgm:t>
    </dgm:pt>
    <dgm:pt modelId="{AB05BF73-43D0-44A0-A37E-0DA9B0083299}" type="pres">
      <dgm:prSet presAssocID="{9E179DFA-A8DB-408A-8F9F-AA9875D573E0}" presName="connTx" presStyleLbl="parChTrans1D3" presStyleIdx="0" presStyleCnt="10"/>
      <dgm:spPr/>
      <dgm:t>
        <a:bodyPr/>
        <a:lstStyle/>
        <a:p>
          <a:endParaRPr lang="en-US"/>
        </a:p>
      </dgm:t>
    </dgm:pt>
    <dgm:pt modelId="{6E8B4F5A-FFF4-4B5A-832A-E7A41E9CBF83}" type="pres">
      <dgm:prSet presAssocID="{FA3C2A85-5F74-49B4-8CFD-B2216E8147A7}" presName="root2" presStyleCnt="0"/>
      <dgm:spPr/>
      <dgm:t>
        <a:bodyPr/>
        <a:lstStyle/>
        <a:p>
          <a:endParaRPr lang="en-US"/>
        </a:p>
      </dgm:t>
    </dgm:pt>
    <dgm:pt modelId="{3A07B8AB-2251-4B07-9988-E862AA3A4D99}" type="pres">
      <dgm:prSet presAssocID="{FA3C2A85-5F74-49B4-8CFD-B2216E8147A7}" presName="LevelTwoTextNode" presStyleLbl="node3" presStyleIdx="0" presStyleCnt="10" custScaleX="460382" custScaleY="101201" custLinFactNeighborX="2571" custLinFactNeighborY="1120">
        <dgm:presLayoutVars>
          <dgm:chPref val="3"/>
        </dgm:presLayoutVars>
      </dgm:prSet>
      <dgm:spPr/>
      <dgm:t>
        <a:bodyPr/>
        <a:lstStyle/>
        <a:p>
          <a:endParaRPr lang="en-US"/>
        </a:p>
      </dgm:t>
    </dgm:pt>
    <dgm:pt modelId="{D0C6C0C2-A6D2-433F-BDF7-E7A16963C9DC}" type="pres">
      <dgm:prSet presAssocID="{FA3C2A85-5F74-49B4-8CFD-B2216E8147A7}" presName="level3hierChild" presStyleCnt="0"/>
      <dgm:spPr/>
      <dgm:t>
        <a:bodyPr/>
        <a:lstStyle/>
        <a:p>
          <a:endParaRPr lang="en-US"/>
        </a:p>
      </dgm:t>
    </dgm:pt>
    <dgm:pt modelId="{DCFB423E-3297-442B-B2F5-63959812F398}" type="pres">
      <dgm:prSet presAssocID="{8650190A-187A-4A15-A0E2-5E79C80F0E5D}" presName="conn2-1" presStyleLbl="parChTrans1D3" presStyleIdx="1" presStyleCnt="10"/>
      <dgm:spPr/>
      <dgm:t>
        <a:bodyPr/>
        <a:lstStyle/>
        <a:p>
          <a:endParaRPr lang="en-US"/>
        </a:p>
      </dgm:t>
    </dgm:pt>
    <dgm:pt modelId="{9A92A1B8-1DF4-4EC7-BCD4-C7DF68DD7558}" type="pres">
      <dgm:prSet presAssocID="{8650190A-187A-4A15-A0E2-5E79C80F0E5D}" presName="connTx" presStyleLbl="parChTrans1D3" presStyleIdx="1" presStyleCnt="10"/>
      <dgm:spPr/>
      <dgm:t>
        <a:bodyPr/>
        <a:lstStyle/>
        <a:p>
          <a:endParaRPr lang="en-US"/>
        </a:p>
      </dgm:t>
    </dgm:pt>
    <dgm:pt modelId="{17F1BB1B-87CF-44B5-B5FA-A33D2F409A11}" type="pres">
      <dgm:prSet presAssocID="{AA41C4A7-C2B5-41D9-8630-BFB52C8664F2}" presName="root2" presStyleCnt="0"/>
      <dgm:spPr/>
      <dgm:t>
        <a:bodyPr/>
        <a:lstStyle/>
        <a:p>
          <a:endParaRPr lang="en-US"/>
        </a:p>
      </dgm:t>
    </dgm:pt>
    <dgm:pt modelId="{497681BF-7D28-4601-80F7-B432BFEE8682}" type="pres">
      <dgm:prSet presAssocID="{AA41C4A7-C2B5-41D9-8630-BFB52C8664F2}" presName="LevelTwoTextNode" presStyleLbl="node3" presStyleIdx="1" presStyleCnt="10" custScaleX="468070" custScaleY="72745" custLinFactNeighborX="2571" custLinFactNeighborY="-3948">
        <dgm:presLayoutVars>
          <dgm:chPref val="3"/>
        </dgm:presLayoutVars>
      </dgm:prSet>
      <dgm:spPr/>
      <dgm:t>
        <a:bodyPr/>
        <a:lstStyle/>
        <a:p>
          <a:endParaRPr lang="en-US"/>
        </a:p>
      </dgm:t>
    </dgm:pt>
    <dgm:pt modelId="{26E45EC3-B8DF-4B5B-9F51-CEF23326A06C}" type="pres">
      <dgm:prSet presAssocID="{AA41C4A7-C2B5-41D9-8630-BFB52C8664F2}" presName="level3hierChild" presStyleCnt="0"/>
      <dgm:spPr/>
      <dgm:t>
        <a:bodyPr/>
        <a:lstStyle/>
        <a:p>
          <a:endParaRPr lang="en-US"/>
        </a:p>
      </dgm:t>
    </dgm:pt>
    <dgm:pt modelId="{8CBDA6C7-1FD6-4CB2-9FBD-42D580667341}" type="pres">
      <dgm:prSet presAssocID="{3AEC0539-D7B9-451A-9599-21D3B11B2997}" presName="conn2-1" presStyleLbl="parChTrans1D3" presStyleIdx="2" presStyleCnt="10"/>
      <dgm:spPr/>
      <dgm:t>
        <a:bodyPr/>
        <a:lstStyle/>
        <a:p>
          <a:endParaRPr lang="en-US"/>
        </a:p>
      </dgm:t>
    </dgm:pt>
    <dgm:pt modelId="{EC6B12B1-88AA-4545-A23E-FF9F05978B7A}" type="pres">
      <dgm:prSet presAssocID="{3AEC0539-D7B9-451A-9599-21D3B11B2997}" presName="connTx" presStyleLbl="parChTrans1D3" presStyleIdx="2" presStyleCnt="10"/>
      <dgm:spPr/>
      <dgm:t>
        <a:bodyPr/>
        <a:lstStyle/>
        <a:p>
          <a:endParaRPr lang="en-US"/>
        </a:p>
      </dgm:t>
    </dgm:pt>
    <dgm:pt modelId="{1F4B3DC1-426B-4C10-B1D4-FE162A998690}" type="pres">
      <dgm:prSet presAssocID="{271064AB-2AFB-4637-9693-5D47B59A71B9}" presName="root2" presStyleCnt="0"/>
      <dgm:spPr/>
      <dgm:t>
        <a:bodyPr/>
        <a:lstStyle/>
        <a:p>
          <a:endParaRPr lang="en-US"/>
        </a:p>
      </dgm:t>
    </dgm:pt>
    <dgm:pt modelId="{AD4A4815-F427-4491-8BD1-074952922F04}" type="pres">
      <dgm:prSet presAssocID="{271064AB-2AFB-4637-9693-5D47B59A71B9}" presName="LevelTwoTextNode" presStyleLbl="node3" presStyleIdx="2" presStyleCnt="10" custScaleX="470128" custScaleY="80882" custLinFactNeighborX="2571" custLinFactNeighborY="-6905">
        <dgm:presLayoutVars>
          <dgm:chPref val="3"/>
        </dgm:presLayoutVars>
      </dgm:prSet>
      <dgm:spPr/>
      <dgm:t>
        <a:bodyPr/>
        <a:lstStyle/>
        <a:p>
          <a:endParaRPr lang="en-US"/>
        </a:p>
      </dgm:t>
    </dgm:pt>
    <dgm:pt modelId="{C663BA6E-A904-4E02-A33B-B65FEDB3E195}" type="pres">
      <dgm:prSet presAssocID="{271064AB-2AFB-4637-9693-5D47B59A71B9}" presName="level3hierChild" presStyleCnt="0"/>
      <dgm:spPr/>
      <dgm:t>
        <a:bodyPr/>
        <a:lstStyle/>
        <a:p>
          <a:endParaRPr lang="en-US"/>
        </a:p>
      </dgm:t>
    </dgm:pt>
    <dgm:pt modelId="{28C90FF7-D1B8-4399-A204-8E1C7506085D}" type="pres">
      <dgm:prSet presAssocID="{CD9F00EC-9836-4D5B-8A93-65CDE068C607}" presName="conn2-1" presStyleLbl="parChTrans1D2" presStyleIdx="1" presStyleCnt="4"/>
      <dgm:spPr/>
      <dgm:t>
        <a:bodyPr/>
        <a:lstStyle/>
        <a:p>
          <a:endParaRPr lang="en-US"/>
        </a:p>
      </dgm:t>
    </dgm:pt>
    <dgm:pt modelId="{A9108756-49C3-441F-BE47-D759F9F3B73C}" type="pres">
      <dgm:prSet presAssocID="{CD9F00EC-9836-4D5B-8A93-65CDE068C607}" presName="connTx" presStyleLbl="parChTrans1D2" presStyleIdx="1" presStyleCnt="4"/>
      <dgm:spPr/>
      <dgm:t>
        <a:bodyPr/>
        <a:lstStyle/>
        <a:p>
          <a:endParaRPr lang="en-US"/>
        </a:p>
      </dgm:t>
    </dgm:pt>
    <dgm:pt modelId="{000C9419-8930-4342-9BD8-1AB4A6B4B0FF}" type="pres">
      <dgm:prSet presAssocID="{EC1FF921-9BCE-48F7-8AC2-ECF4F7CE6E42}" presName="root2" presStyleCnt="0"/>
      <dgm:spPr/>
      <dgm:t>
        <a:bodyPr/>
        <a:lstStyle/>
        <a:p>
          <a:endParaRPr lang="en-US"/>
        </a:p>
      </dgm:t>
    </dgm:pt>
    <dgm:pt modelId="{BA7B9D5B-25EA-4B95-97CD-207C24230CBA}" type="pres">
      <dgm:prSet presAssocID="{EC1FF921-9BCE-48F7-8AC2-ECF4F7CE6E42}" presName="LevelTwoTextNode" presStyleLbl="node2" presStyleIdx="1" presStyleCnt="4" custScaleX="144824" custScaleY="129031" custLinFactNeighborX="-54125" custLinFactNeighborY="-8804">
        <dgm:presLayoutVars>
          <dgm:chPref val="3"/>
        </dgm:presLayoutVars>
      </dgm:prSet>
      <dgm:spPr/>
      <dgm:t>
        <a:bodyPr/>
        <a:lstStyle/>
        <a:p>
          <a:endParaRPr lang="en-US"/>
        </a:p>
      </dgm:t>
    </dgm:pt>
    <dgm:pt modelId="{F7FA3E23-60EF-4A19-AAD2-DBB6CCB91AA2}" type="pres">
      <dgm:prSet presAssocID="{EC1FF921-9BCE-48F7-8AC2-ECF4F7CE6E42}" presName="level3hierChild" presStyleCnt="0"/>
      <dgm:spPr/>
      <dgm:t>
        <a:bodyPr/>
        <a:lstStyle/>
        <a:p>
          <a:endParaRPr lang="en-US"/>
        </a:p>
      </dgm:t>
    </dgm:pt>
    <dgm:pt modelId="{A4A82FB9-F18F-474D-BBCF-D0F969A39251}" type="pres">
      <dgm:prSet presAssocID="{49E40306-CBFE-4CAA-BE16-329D5369BEED}" presName="conn2-1" presStyleLbl="parChTrans1D3" presStyleIdx="3" presStyleCnt="10"/>
      <dgm:spPr/>
      <dgm:t>
        <a:bodyPr/>
        <a:lstStyle/>
        <a:p>
          <a:endParaRPr lang="en-US"/>
        </a:p>
      </dgm:t>
    </dgm:pt>
    <dgm:pt modelId="{222247C6-7E61-4DF9-8898-A9A3606D15A3}" type="pres">
      <dgm:prSet presAssocID="{49E40306-CBFE-4CAA-BE16-329D5369BEED}" presName="connTx" presStyleLbl="parChTrans1D3" presStyleIdx="3" presStyleCnt="10"/>
      <dgm:spPr/>
      <dgm:t>
        <a:bodyPr/>
        <a:lstStyle/>
        <a:p>
          <a:endParaRPr lang="en-US"/>
        </a:p>
      </dgm:t>
    </dgm:pt>
    <dgm:pt modelId="{ACE254BF-2770-4639-8F12-5684F8C66ECA}" type="pres">
      <dgm:prSet presAssocID="{50E7F8A8-D2F1-4A2F-80EB-153C6957D060}" presName="root2" presStyleCnt="0"/>
      <dgm:spPr/>
      <dgm:t>
        <a:bodyPr/>
        <a:lstStyle/>
        <a:p>
          <a:endParaRPr lang="en-US"/>
        </a:p>
      </dgm:t>
    </dgm:pt>
    <dgm:pt modelId="{01E07BD1-231E-4A2B-8A9F-41365243D3D2}" type="pres">
      <dgm:prSet presAssocID="{50E7F8A8-D2F1-4A2F-80EB-153C6957D060}" presName="LevelTwoTextNode" presStyleLbl="node3" presStyleIdx="3" presStyleCnt="10" custScaleX="471859" custScaleY="71455" custLinFactNeighborX="-11556" custLinFactNeighborY="-7905">
        <dgm:presLayoutVars>
          <dgm:chPref val="3"/>
        </dgm:presLayoutVars>
      </dgm:prSet>
      <dgm:spPr/>
      <dgm:t>
        <a:bodyPr/>
        <a:lstStyle/>
        <a:p>
          <a:endParaRPr lang="en-US"/>
        </a:p>
      </dgm:t>
    </dgm:pt>
    <dgm:pt modelId="{532A74B7-70E9-436F-BF33-C61E015F3FF9}" type="pres">
      <dgm:prSet presAssocID="{50E7F8A8-D2F1-4A2F-80EB-153C6957D060}" presName="level3hierChild" presStyleCnt="0"/>
      <dgm:spPr/>
      <dgm:t>
        <a:bodyPr/>
        <a:lstStyle/>
        <a:p>
          <a:endParaRPr lang="en-US"/>
        </a:p>
      </dgm:t>
    </dgm:pt>
    <dgm:pt modelId="{CC7F83CE-2849-4AA7-9D7D-D423DA95944D}" type="pres">
      <dgm:prSet presAssocID="{C1D373B9-C99A-43DA-AC99-D8A6C53EA12B}" presName="conn2-1" presStyleLbl="parChTrans1D3" presStyleIdx="4" presStyleCnt="10"/>
      <dgm:spPr/>
      <dgm:t>
        <a:bodyPr/>
        <a:lstStyle/>
        <a:p>
          <a:endParaRPr lang="en-US"/>
        </a:p>
      </dgm:t>
    </dgm:pt>
    <dgm:pt modelId="{E37252FA-07A7-430A-B0CE-F3B912ECCCD0}" type="pres">
      <dgm:prSet presAssocID="{C1D373B9-C99A-43DA-AC99-D8A6C53EA12B}" presName="connTx" presStyleLbl="parChTrans1D3" presStyleIdx="4" presStyleCnt="10"/>
      <dgm:spPr/>
      <dgm:t>
        <a:bodyPr/>
        <a:lstStyle/>
        <a:p>
          <a:endParaRPr lang="en-US"/>
        </a:p>
      </dgm:t>
    </dgm:pt>
    <dgm:pt modelId="{A4A36248-16A9-4BD0-A910-74F9588712C6}" type="pres">
      <dgm:prSet presAssocID="{181BB0F6-B112-4712-B21C-1825E183D46E}" presName="root2" presStyleCnt="0"/>
      <dgm:spPr/>
      <dgm:t>
        <a:bodyPr/>
        <a:lstStyle/>
        <a:p>
          <a:endParaRPr lang="en-US"/>
        </a:p>
      </dgm:t>
    </dgm:pt>
    <dgm:pt modelId="{9CAEAE8D-02AC-4040-B023-C8EAA2F11AE1}" type="pres">
      <dgm:prSet presAssocID="{181BB0F6-B112-4712-B21C-1825E183D46E}" presName="LevelTwoTextNode" presStyleLbl="node3" presStyleIdx="4" presStyleCnt="10" custScaleX="474046" custScaleY="74060" custLinFactNeighborX="-11041" custLinFactNeighborY="-11185">
        <dgm:presLayoutVars>
          <dgm:chPref val="3"/>
        </dgm:presLayoutVars>
      </dgm:prSet>
      <dgm:spPr/>
      <dgm:t>
        <a:bodyPr/>
        <a:lstStyle/>
        <a:p>
          <a:endParaRPr lang="en-US"/>
        </a:p>
      </dgm:t>
    </dgm:pt>
    <dgm:pt modelId="{1EB31719-5340-4C7E-B9F2-1765D968C644}" type="pres">
      <dgm:prSet presAssocID="{181BB0F6-B112-4712-B21C-1825E183D46E}" presName="level3hierChild" presStyleCnt="0"/>
      <dgm:spPr/>
      <dgm:t>
        <a:bodyPr/>
        <a:lstStyle/>
        <a:p>
          <a:endParaRPr lang="en-US"/>
        </a:p>
      </dgm:t>
    </dgm:pt>
    <dgm:pt modelId="{15F2CCE9-DEF8-4155-ACAB-DC95D6792514}" type="pres">
      <dgm:prSet presAssocID="{7E077DE4-EC72-4613-AC22-38A79850676F}" presName="conn2-1" presStyleLbl="parChTrans1D3" presStyleIdx="5" presStyleCnt="10"/>
      <dgm:spPr/>
      <dgm:t>
        <a:bodyPr/>
        <a:lstStyle/>
        <a:p>
          <a:endParaRPr lang="en-US"/>
        </a:p>
      </dgm:t>
    </dgm:pt>
    <dgm:pt modelId="{C8E90D4B-25C4-4ADC-B754-32F6D3F005E0}" type="pres">
      <dgm:prSet presAssocID="{7E077DE4-EC72-4613-AC22-38A79850676F}" presName="connTx" presStyleLbl="parChTrans1D3" presStyleIdx="5" presStyleCnt="10"/>
      <dgm:spPr/>
      <dgm:t>
        <a:bodyPr/>
        <a:lstStyle/>
        <a:p>
          <a:endParaRPr lang="en-US"/>
        </a:p>
      </dgm:t>
    </dgm:pt>
    <dgm:pt modelId="{FCDBC5BC-CC24-4CF9-BA2E-486CDA732747}" type="pres">
      <dgm:prSet presAssocID="{56A4B509-08FA-4462-898B-8C6929B78A3D}" presName="root2" presStyleCnt="0"/>
      <dgm:spPr/>
      <dgm:t>
        <a:bodyPr/>
        <a:lstStyle/>
        <a:p>
          <a:endParaRPr lang="en-US"/>
        </a:p>
      </dgm:t>
    </dgm:pt>
    <dgm:pt modelId="{9BC0B5EA-DBDB-4CBB-9175-FF8FA455F45C}" type="pres">
      <dgm:prSet presAssocID="{56A4B509-08FA-4462-898B-8C6929B78A3D}" presName="LevelTwoTextNode" presStyleLbl="node3" presStyleIdx="5" presStyleCnt="10" custScaleX="479332" custScaleY="88938" custLinFactNeighborX="-15934" custLinFactNeighborY="-15485">
        <dgm:presLayoutVars>
          <dgm:chPref val="3"/>
        </dgm:presLayoutVars>
      </dgm:prSet>
      <dgm:spPr/>
      <dgm:t>
        <a:bodyPr/>
        <a:lstStyle/>
        <a:p>
          <a:endParaRPr lang="en-US"/>
        </a:p>
      </dgm:t>
    </dgm:pt>
    <dgm:pt modelId="{1075E6E6-627D-41A2-8433-EA5B8EDDC339}" type="pres">
      <dgm:prSet presAssocID="{56A4B509-08FA-4462-898B-8C6929B78A3D}" presName="level3hierChild" presStyleCnt="0"/>
      <dgm:spPr/>
      <dgm:t>
        <a:bodyPr/>
        <a:lstStyle/>
        <a:p>
          <a:endParaRPr lang="en-US"/>
        </a:p>
      </dgm:t>
    </dgm:pt>
    <dgm:pt modelId="{A887E4B7-0DAB-484F-9065-FBF1FF9108B8}" type="pres">
      <dgm:prSet presAssocID="{0979CFC4-01BB-485B-B1CB-DBD72453F32D}" presName="conn2-1" presStyleLbl="parChTrans1D2" presStyleIdx="2" presStyleCnt="4"/>
      <dgm:spPr/>
      <dgm:t>
        <a:bodyPr/>
        <a:lstStyle/>
        <a:p>
          <a:endParaRPr lang="en-US"/>
        </a:p>
      </dgm:t>
    </dgm:pt>
    <dgm:pt modelId="{6A037D43-0317-4BE2-B26B-502E84FC080E}" type="pres">
      <dgm:prSet presAssocID="{0979CFC4-01BB-485B-B1CB-DBD72453F32D}" presName="connTx" presStyleLbl="parChTrans1D2" presStyleIdx="2" presStyleCnt="4"/>
      <dgm:spPr/>
      <dgm:t>
        <a:bodyPr/>
        <a:lstStyle/>
        <a:p>
          <a:endParaRPr lang="en-US"/>
        </a:p>
      </dgm:t>
    </dgm:pt>
    <dgm:pt modelId="{2E27CD66-24A4-481D-848A-1BD37E703B58}" type="pres">
      <dgm:prSet presAssocID="{928BAF7B-45CF-408E-A144-7E60666FCD87}" presName="root2" presStyleCnt="0"/>
      <dgm:spPr/>
      <dgm:t>
        <a:bodyPr/>
        <a:lstStyle/>
        <a:p>
          <a:endParaRPr lang="en-US"/>
        </a:p>
      </dgm:t>
    </dgm:pt>
    <dgm:pt modelId="{6C4E4CA9-F28E-4193-B62D-B20F5279C470}" type="pres">
      <dgm:prSet presAssocID="{928BAF7B-45CF-408E-A144-7E60666FCD87}" presName="LevelTwoTextNode" presStyleLbl="node2" presStyleIdx="2" presStyleCnt="4" custScaleX="139723" custScaleY="156342" custLinFactNeighborX="-43471" custLinFactNeighborY="-92215">
        <dgm:presLayoutVars>
          <dgm:chPref val="3"/>
        </dgm:presLayoutVars>
      </dgm:prSet>
      <dgm:spPr/>
      <dgm:t>
        <a:bodyPr/>
        <a:lstStyle/>
        <a:p>
          <a:endParaRPr lang="en-US"/>
        </a:p>
      </dgm:t>
    </dgm:pt>
    <dgm:pt modelId="{A6AA80DC-CE18-4C21-85A2-298B74194928}" type="pres">
      <dgm:prSet presAssocID="{928BAF7B-45CF-408E-A144-7E60666FCD87}" presName="level3hierChild" presStyleCnt="0"/>
      <dgm:spPr/>
      <dgm:t>
        <a:bodyPr/>
        <a:lstStyle/>
        <a:p>
          <a:endParaRPr lang="en-US"/>
        </a:p>
      </dgm:t>
    </dgm:pt>
    <dgm:pt modelId="{B9E0E3A0-DDD4-4216-A318-B513B812089A}" type="pres">
      <dgm:prSet presAssocID="{9700E716-C142-433F-8DF4-05953E9EDA41}" presName="conn2-1" presStyleLbl="parChTrans1D3" presStyleIdx="6" presStyleCnt="10"/>
      <dgm:spPr/>
      <dgm:t>
        <a:bodyPr/>
        <a:lstStyle/>
        <a:p>
          <a:endParaRPr lang="en-US"/>
        </a:p>
      </dgm:t>
    </dgm:pt>
    <dgm:pt modelId="{4E9A2AD3-2849-4462-9A9D-A6CAAEA2CB8E}" type="pres">
      <dgm:prSet presAssocID="{9700E716-C142-433F-8DF4-05953E9EDA41}" presName="connTx" presStyleLbl="parChTrans1D3" presStyleIdx="6" presStyleCnt="10"/>
      <dgm:spPr/>
      <dgm:t>
        <a:bodyPr/>
        <a:lstStyle/>
        <a:p>
          <a:endParaRPr lang="en-US"/>
        </a:p>
      </dgm:t>
    </dgm:pt>
    <dgm:pt modelId="{2777F855-034C-4C56-B9BE-66E131EFE06B}" type="pres">
      <dgm:prSet presAssocID="{C5679564-DD19-4EF7-9723-D7A17A8D3DA3}" presName="root2" presStyleCnt="0"/>
      <dgm:spPr/>
      <dgm:t>
        <a:bodyPr/>
        <a:lstStyle/>
        <a:p>
          <a:endParaRPr lang="en-US"/>
        </a:p>
      </dgm:t>
    </dgm:pt>
    <dgm:pt modelId="{820F69CB-0F7C-46E9-947A-5F3ABC815C54}" type="pres">
      <dgm:prSet presAssocID="{C5679564-DD19-4EF7-9723-D7A17A8D3DA3}" presName="LevelTwoTextNode" presStyleLbl="node3" presStyleIdx="6" presStyleCnt="10" custScaleX="474371" custScaleY="61652" custLinFactNeighborX="-4347" custLinFactNeighborY="-12024">
        <dgm:presLayoutVars>
          <dgm:chPref val="3"/>
        </dgm:presLayoutVars>
      </dgm:prSet>
      <dgm:spPr/>
      <dgm:t>
        <a:bodyPr/>
        <a:lstStyle/>
        <a:p>
          <a:endParaRPr lang="en-US"/>
        </a:p>
      </dgm:t>
    </dgm:pt>
    <dgm:pt modelId="{C4A4A41A-34B5-4468-8E77-987CEC9B26FF}" type="pres">
      <dgm:prSet presAssocID="{C5679564-DD19-4EF7-9723-D7A17A8D3DA3}" presName="level3hierChild" presStyleCnt="0"/>
      <dgm:spPr/>
      <dgm:t>
        <a:bodyPr/>
        <a:lstStyle/>
        <a:p>
          <a:endParaRPr lang="en-US"/>
        </a:p>
      </dgm:t>
    </dgm:pt>
    <dgm:pt modelId="{B96DCAD7-4DDA-4ADD-BC63-0EE04A574845}" type="pres">
      <dgm:prSet presAssocID="{A59DF48E-6E99-4993-8BEE-EC2CE529B920}" presName="conn2-1" presStyleLbl="parChTrans1D3" presStyleIdx="7" presStyleCnt="10"/>
      <dgm:spPr/>
      <dgm:t>
        <a:bodyPr/>
        <a:lstStyle/>
        <a:p>
          <a:endParaRPr lang="en-US"/>
        </a:p>
      </dgm:t>
    </dgm:pt>
    <dgm:pt modelId="{70751119-7F61-442B-8E8D-60552951E5F1}" type="pres">
      <dgm:prSet presAssocID="{A59DF48E-6E99-4993-8BEE-EC2CE529B920}" presName="connTx" presStyleLbl="parChTrans1D3" presStyleIdx="7" presStyleCnt="10"/>
      <dgm:spPr/>
      <dgm:t>
        <a:bodyPr/>
        <a:lstStyle/>
        <a:p>
          <a:endParaRPr lang="en-US"/>
        </a:p>
      </dgm:t>
    </dgm:pt>
    <dgm:pt modelId="{1D4C88A0-7C5E-48A5-8D38-1A0BB9FA0361}" type="pres">
      <dgm:prSet presAssocID="{90733C6E-F8D5-4C1C-B978-F766B0E491D9}" presName="root2" presStyleCnt="0"/>
      <dgm:spPr/>
      <dgm:t>
        <a:bodyPr/>
        <a:lstStyle/>
        <a:p>
          <a:endParaRPr lang="en-US"/>
        </a:p>
      </dgm:t>
    </dgm:pt>
    <dgm:pt modelId="{F4C486E2-B375-457B-8826-444182C6E776}" type="pres">
      <dgm:prSet presAssocID="{90733C6E-F8D5-4C1C-B978-F766B0E491D9}" presName="LevelTwoTextNode" presStyleLbl="node3" presStyleIdx="7" presStyleCnt="10" custScaleX="472425" custScaleY="72418" custLinFactNeighborX="-5515" custLinFactNeighborY="-8892">
        <dgm:presLayoutVars>
          <dgm:chPref val="3"/>
        </dgm:presLayoutVars>
      </dgm:prSet>
      <dgm:spPr/>
      <dgm:t>
        <a:bodyPr/>
        <a:lstStyle/>
        <a:p>
          <a:endParaRPr lang="en-US"/>
        </a:p>
      </dgm:t>
    </dgm:pt>
    <dgm:pt modelId="{9D1B67AA-8621-446E-AE38-5ED46C3E2624}" type="pres">
      <dgm:prSet presAssocID="{90733C6E-F8D5-4C1C-B978-F766B0E491D9}" presName="level3hierChild" presStyleCnt="0"/>
      <dgm:spPr/>
      <dgm:t>
        <a:bodyPr/>
        <a:lstStyle/>
        <a:p>
          <a:endParaRPr lang="en-US"/>
        </a:p>
      </dgm:t>
    </dgm:pt>
    <dgm:pt modelId="{184447F7-5183-4A2E-9C76-54C49727FAF1}" type="pres">
      <dgm:prSet presAssocID="{391598A3-C206-412F-B557-27396FECCC52}" presName="conn2-1" presStyleLbl="parChTrans1D3" presStyleIdx="8" presStyleCnt="10"/>
      <dgm:spPr/>
      <dgm:t>
        <a:bodyPr/>
        <a:lstStyle/>
        <a:p>
          <a:endParaRPr lang="en-US"/>
        </a:p>
      </dgm:t>
    </dgm:pt>
    <dgm:pt modelId="{25BDC353-13F3-4C27-984B-8251D9B47CE0}" type="pres">
      <dgm:prSet presAssocID="{391598A3-C206-412F-B557-27396FECCC52}" presName="connTx" presStyleLbl="parChTrans1D3" presStyleIdx="8" presStyleCnt="10"/>
      <dgm:spPr/>
      <dgm:t>
        <a:bodyPr/>
        <a:lstStyle/>
        <a:p>
          <a:endParaRPr lang="en-US"/>
        </a:p>
      </dgm:t>
    </dgm:pt>
    <dgm:pt modelId="{AD2C81D4-E1CC-4BE0-9598-5459D381966C}" type="pres">
      <dgm:prSet presAssocID="{5A91DA4F-531E-4B20-A625-973AB1B006BD}" presName="root2" presStyleCnt="0"/>
      <dgm:spPr/>
      <dgm:t>
        <a:bodyPr/>
        <a:lstStyle/>
        <a:p>
          <a:endParaRPr lang="en-US"/>
        </a:p>
      </dgm:t>
    </dgm:pt>
    <dgm:pt modelId="{F7DDAF61-D8B5-4B43-95F4-E1FC57C74BE5}" type="pres">
      <dgm:prSet presAssocID="{5A91DA4F-531E-4B20-A625-973AB1B006BD}" presName="LevelTwoTextNode" presStyleLbl="node3" presStyleIdx="8" presStyleCnt="10" custScaleX="471132" custScaleY="124512" custLinFactNeighborX="-3869" custLinFactNeighborY="-5926">
        <dgm:presLayoutVars>
          <dgm:chPref val="3"/>
        </dgm:presLayoutVars>
      </dgm:prSet>
      <dgm:spPr/>
      <dgm:t>
        <a:bodyPr/>
        <a:lstStyle/>
        <a:p>
          <a:endParaRPr lang="en-US"/>
        </a:p>
      </dgm:t>
    </dgm:pt>
    <dgm:pt modelId="{8E547209-56B0-41D4-9E37-30A0A66CEB71}" type="pres">
      <dgm:prSet presAssocID="{5A91DA4F-531E-4B20-A625-973AB1B006BD}" presName="level3hierChild" presStyleCnt="0"/>
      <dgm:spPr/>
      <dgm:t>
        <a:bodyPr/>
        <a:lstStyle/>
        <a:p>
          <a:endParaRPr lang="en-US"/>
        </a:p>
      </dgm:t>
    </dgm:pt>
    <dgm:pt modelId="{1EEF0D14-890D-41AA-944D-2BEC96896DC7}" type="pres">
      <dgm:prSet presAssocID="{0FA21164-3FE7-40C2-92B8-2915E1218065}" presName="conn2-1" presStyleLbl="parChTrans1D2" presStyleIdx="3" presStyleCnt="4"/>
      <dgm:spPr/>
      <dgm:t>
        <a:bodyPr/>
        <a:lstStyle/>
        <a:p>
          <a:endParaRPr lang="en-US"/>
        </a:p>
      </dgm:t>
    </dgm:pt>
    <dgm:pt modelId="{2337ABCF-2AB2-4DA7-A41B-D09CAB1FB7E5}" type="pres">
      <dgm:prSet presAssocID="{0FA21164-3FE7-40C2-92B8-2915E1218065}" presName="connTx" presStyleLbl="parChTrans1D2" presStyleIdx="3" presStyleCnt="4"/>
      <dgm:spPr/>
      <dgm:t>
        <a:bodyPr/>
        <a:lstStyle/>
        <a:p>
          <a:endParaRPr lang="en-US"/>
        </a:p>
      </dgm:t>
    </dgm:pt>
    <dgm:pt modelId="{393D6E68-0FF5-45B4-B2F5-A0A2DA186D8C}" type="pres">
      <dgm:prSet presAssocID="{2790281A-AF02-4498-9B10-73DED6FEDDB0}" presName="root2" presStyleCnt="0"/>
      <dgm:spPr/>
      <dgm:t>
        <a:bodyPr/>
        <a:lstStyle/>
        <a:p>
          <a:endParaRPr lang="en-US"/>
        </a:p>
      </dgm:t>
    </dgm:pt>
    <dgm:pt modelId="{21B1AF10-0DEC-4F66-9734-7A804F2C093C}" type="pres">
      <dgm:prSet presAssocID="{2790281A-AF02-4498-9B10-73DED6FEDDB0}" presName="LevelTwoTextNode" presStyleLbl="node2" presStyleIdx="3" presStyleCnt="4" custScaleX="136962" custScaleY="158695" custLinFactNeighborX="-44806" custLinFactNeighborY="-73091">
        <dgm:presLayoutVars>
          <dgm:chPref val="3"/>
        </dgm:presLayoutVars>
      </dgm:prSet>
      <dgm:spPr/>
      <dgm:t>
        <a:bodyPr/>
        <a:lstStyle/>
        <a:p>
          <a:endParaRPr lang="en-US"/>
        </a:p>
      </dgm:t>
    </dgm:pt>
    <dgm:pt modelId="{CE73F811-E46B-4DBA-95C1-0AD513A139D5}" type="pres">
      <dgm:prSet presAssocID="{2790281A-AF02-4498-9B10-73DED6FEDDB0}" presName="level3hierChild" presStyleCnt="0"/>
      <dgm:spPr/>
      <dgm:t>
        <a:bodyPr/>
        <a:lstStyle/>
        <a:p>
          <a:endParaRPr lang="en-US"/>
        </a:p>
      </dgm:t>
    </dgm:pt>
    <dgm:pt modelId="{6EA98A83-582F-4AFF-9784-000476175BFD}" type="pres">
      <dgm:prSet presAssocID="{3019BE41-7323-43F9-9C9A-FC3517EB83FF}" presName="conn2-1" presStyleLbl="parChTrans1D3" presStyleIdx="9" presStyleCnt="10"/>
      <dgm:spPr/>
      <dgm:t>
        <a:bodyPr/>
        <a:lstStyle/>
        <a:p>
          <a:endParaRPr lang="en-US"/>
        </a:p>
      </dgm:t>
    </dgm:pt>
    <dgm:pt modelId="{4E9DD359-FEAE-4FD5-8DF6-AA3237E9ECC0}" type="pres">
      <dgm:prSet presAssocID="{3019BE41-7323-43F9-9C9A-FC3517EB83FF}" presName="connTx" presStyleLbl="parChTrans1D3" presStyleIdx="9" presStyleCnt="10"/>
      <dgm:spPr/>
      <dgm:t>
        <a:bodyPr/>
        <a:lstStyle/>
        <a:p>
          <a:endParaRPr lang="en-US"/>
        </a:p>
      </dgm:t>
    </dgm:pt>
    <dgm:pt modelId="{6BF08EB9-38D4-496F-80F3-CE120B7C555E}" type="pres">
      <dgm:prSet presAssocID="{362569D3-B963-438D-820C-68BDE759A850}" presName="root2" presStyleCnt="0"/>
      <dgm:spPr/>
      <dgm:t>
        <a:bodyPr/>
        <a:lstStyle/>
        <a:p>
          <a:endParaRPr lang="en-US"/>
        </a:p>
      </dgm:t>
    </dgm:pt>
    <dgm:pt modelId="{BFBE3CFE-A37A-4C33-A105-4230464894D4}" type="pres">
      <dgm:prSet presAssocID="{362569D3-B963-438D-820C-68BDE759A850}" presName="LevelTwoTextNode" presStyleLbl="node3" presStyleIdx="9" presStyleCnt="10" custScaleX="474745" custScaleY="81451" custLinFactNeighborX="-1108" custLinFactNeighborY="-4841">
        <dgm:presLayoutVars>
          <dgm:chPref val="3"/>
        </dgm:presLayoutVars>
      </dgm:prSet>
      <dgm:spPr/>
      <dgm:t>
        <a:bodyPr/>
        <a:lstStyle/>
        <a:p>
          <a:endParaRPr lang="en-US"/>
        </a:p>
      </dgm:t>
    </dgm:pt>
    <dgm:pt modelId="{38E6B105-39FF-4215-8007-FD8DD06376C0}" type="pres">
      <dgm:prSet presAssocID="{362569D3-B963-438D-820C-68BDE759A850}" presName="level3hierChild" presStyleCnt="0"/>
      <dgm:spPr/>
      <dgm:t>
        <a:bodyPr/>
        <a:lstStyle/>
        <a:p>
          <a:endParaRPr lang="en-US"/>
        </a:p>
      </dgm:t>
    </dgm:pt>
  </dgm:ptLst>
  <dgm:cxnLst>
    <dgm:cxn modelId="{6C4E22AB-E9CB-4033-BB31-9DFDCB9F6EFD}" type="presOf" srcId="{3019BE41-7323-43F9-9C9A-FC3517EB83FF}" destId="{4E9DD359-FEAE-4FD5-8DF6-AA3237E9ECC0}" srcOrd="1" destOrd="0" presId="urn:microsoft.com/office/officeart/2005/8/layout/hierarchy2"/>
    <dgm:cxn modelId="{58477BAE-FF9F-44AC-B02A-1C1319A86F58}" srcId="{6ED47BA3-C15A-47ED-B1FF-316FB7684989}" destId="{2790281A-AF02-4498-9B10-73DED6FEDDB0}" srcOrd="3" destOrd="0" parTransId="{0FA21164-3FE7-40C2-92B8-2915E1218065}" sibTransId="{4991EFA6-8ABF-4B1B-B4A4-21986C637266}"/>
    <dgm:cxn modelId="{D36D5761-BA78-43FC-B857-00A7AAC66D0E}" type="presOf" srcId="{AA41C4A7-C2B5-41D9-8630-BFB52C8664F2}" destId="{497681BF-7D28-4601-80F7-B432BFEE8682}" srcOrd="0" destOrd="0" presId="urn:microsoft.com/office/officeart/2005/8/layout/hierarchy2"/>
    <dgm:cxn modelId="{25D9E70F-0462-4E8F-8AA1-828B28EFEC40}" type="presOf" srcId="{49E40306-CBFE-4CAA-BE16-329D5369BEED}" destId="{A4A82FB9-F18F-474D-BBCF-D0F969A39251}" srcOrd="0" destOrd="0" presId="urn:microsoft.com/office/officeart/2005/8/layout/hierarchy2"/>
    <dgm:cxn modelId="{7738DEDD-0658-4337-827D-416771C28D7B}" type="presOf" srcId="{A59DF48E-6E99-4993-8BEE-EC2CE529B920}" destId="{70751119-7F61-442B-8E8D-60552951E5F1}" srcOrd="1" destOrd="0" presId="urn:microsoft.com/office/officeart/2005/8/layout/hierarchy2"/>
    <dgm:cxn modelId="{CE7BC75C-D83B-4D2B-88AF-A773AF497CCF}" type="presOf" srcId="{C1D373B9-C99A-43DA-AC99-D8A6C53EA12B}" destId="{E37252FA-07A7-430A-B0CE-F3B912ECCCD0}" srcOrd="1" destOrd="0" presId="urn:microsoft.com/office/officeart/2005/8/layout/hierarchy2"/>
    <dgm:cxn modelId="{D28B4FC3-A267-4D3E-A271-A0FBCF189E78}" srcId="{B7EE2BE7-B664-4ED4-8913-91531CA75925}" destId="{AA41C4A7-C2B5-41D9-8630-BFB52C8664F2}" srcOrd="1" destOrd="0" parTransId="{8650190A-187A-4A15-A0E2-5E79C80F0E5D}" sibTransId="{F51EB8F8-5028-4AF0-B371-CBD80316C09D}"/>
    <dgm:cxn modelId="{63ECBF4F-226F-439C-BFB4-CDB089C74B79}" type="presOf" srcId="{9E179DFA-A8DB-408A-8F9F-AA9875D573E0}" destId="{D1DE1BD7-01C0-455B-80E2-5B1B25A88BF4}" srcOrd="0" destOrd="0" presId="urn:microsoft.com/office/officeart/2005/8/layout/hierarchy2"/>
    <dgm:cxn modelId="{D3E60CC7-EC96-40B1-9217-E454D632C6A7}" type="presOf" srcId="{0FA21164-3FE7-40C2-92B8-2915E1218065}" destId="{1EEF0D14-890D-41AA-944D-2BEC96896DC7}" srcOrd="0" destOrd="0" presId="urn:microsoft.com/office/officeart/2005/8/layout/hierarchy2"/>
    <dgm:cxn modelId="{968A361A-AC2D-4851-89F1-DA837ECF8CDA}" srcId="{6ED47BA3-C15A-47ED-B1FF-316FB7684989}" destId="{B7EE2BE7-B664-4ED4-8913-91531CA75925}" srcOrd="0" destOrd="0" parTransId="{2771A9FD-00A6-4963-A85C-9AF3C58DCE0E}" sibTransId="{912BD188-9448-468D-94C3-596981457B18}"/>
    <dgm:cxn modelId="{CA9DF7D5-4FE7-403A-B2A0-9CCDE9089080}" type="presOf" srcId="{2790281A-AF02-4498-9B10-73DED6FEDDB0}" destId="{21B1AF10-0DEC-4F66-9734-7A804F2C093C}" srcOrd="0" destOrd="0" presId="urn:microsoft.com/office/officeart/2005/8/layout/hierarchy2"/>
    <dgm:cxn modelId="{741F2DAF-93F2-477E-9C48-53F3D3BC04B2}" type="presOf" srcId="{181BB0F6-B112-4712-B21C-1825E183D46E}" destId="{9CAEAE8D-02AC-4040-B023-C8EAA2F11AE1}" srcOrd="0" destOrd="0" presId="urn:microsoft.com/office/officeart/2005/8/layout/hierarchy2"/>
    <dgm:cxn modelId="{A0E1F660-7F42-470B-817C-C1AC4C3370A8}" type="presOf" srcId="{2771A9FD-00A6-4963-A85C-9AF3C58DCE0E}" destId="{474A5369-2ACB-45E1-BB4B-3FB46E609CF5}" srcOrd="1" destOrd="0" presId="urn:microsoft.com/office/officeart/2005/8/layout/hierarchy2"/>
    <dgm:cxn modelId="{8D912EB6-92B4-43EB-AA44-7CF8981B5A52}" type="presOf" srcId="{0979CFC4-01BB-485B-B1CB-DBD72453F32D}" destId="{6A037D43-0317-4BE2-B26B-502E84FC080E}" srcOrd="1" destOrd="0" presId="urn:microsoft.com/office/officeart/2005/8/layout/hierarchy2"/>
    <dgm:cxn modelId="{FDED63D4-E82D-4E9F-9151-7C4A7DAF0427}" type="presOf" srcId="{E26D4437-1888-44FF-A070-624CDFF0BD74}" destId="{A0820C19-A346-437D-A491-C3B618AE2EEE}" srcOrd="0" destOrd="0" presId="urn:microsoft.com/office/officeart/2005/8/layout/hierarchy2"/>
    <dgm:cxn modelId="{867F50EE-C598-453A-9327-4FFACA83C943}" type="presOf" srcId="{56A4B509-08FA-4462-898B-8C6929B78A3D}" destId="{9BC0B5EA-DBDB-4CBB-9175-FF8FA455F45C}" srcOrd="0" destOrd="0" presId="urn:microsoft.com/office/officeart/2005/8/layout/hierarchy2"/>
    <dgm:cxn modelId="{E6FFEF80-9586-4DCE-8D03-05D4C262A14B}" srcId="{928BAF7B-45CF-408E-A144-7E60666FCD87}" destId="{5A91DA4F-531E-4B20-A625-973AB1B006BD}" srcOrd="2" destOrd="0" parTransId="{391598A3-C206-412F-B557-27396FECCC52}" sibTransId="{D52CF23C-05C9-47CF-B85F-05E06FAA8CEE}"/>
    <dgm:cxn modelId="{102DF183-634D-44CD-8061-15E1DF784B0E}" type="presOf" srcId="{9700E716-C142-433F-8DF4-05953E9EDA41}" destId="{4E9A2AD3-2849-4462-9A9D-A6CAAEA2CB8E}" srcOrd="1" destOrd="0" presId="urn:microsoft.com/office/officeart/2005/8/layout/hierarchy2"/>
    <dgm:cxn modelId="{3C512DE5-00A9-42E9-93FD-120AEF256950}" srcId="{EC1FF921-9BCE-48F7-8AC2-ECF4F7CE6E42}" destId="{50E7F8A8-D2F1-4A2F-80EB-153C6957D060}" srcOrd="0" destOrd="0" parTransId="{49E40306-CBFE-4CAA-BE16-329D5369BEED}" sibTransId="{5A7ABC84-45DC-4A90-A48F-701DB65ED459}"/>
    <dgm:cxn modelId="{0C42AD4A-9709-4E2F-BB68-8B730D95CE2D}" srcId="{EC1FF921-9BCE-48F7-8AC2-ECF4F7CE6E42}" destId="{56A4B509-08FA-4462-898B-8C6929B78A3D}" srcOrd="2" destOrd="0" parTransId="{7E077DE4-EC72-4613-AC22-38A79850676F}" sibTransId="{A2AF053B-0A63-4EDD-BF0B-17AAFEF69969}"/>
    <dgm:cxn modelId="{00A19D08-17AC-4A41-B6F1-E0D2107406B9}" srcId="{6ED47BA3-C15A-47ED-B1FF-316FB7684989}" destId="{EC1FF921-9BCE-48F7-8AC2-ECF4F7CE6E42}" srcOrd="1" destOrd="0" parTransId="{CD9F00EC-9836-4D5B-8A93-65CDE068C607}" sibTransId="{0539E6FF-0D52-4A8A-BFC0-0FD14784A42A}"/>
    <dgm:cxn modelId="{3C300E53-3B51-4903-8F49-B7278CF6AE5D}" type="presOf" srcId="{5A91DA4F-531E-4B20-A625-973AB1B006BD}" destId="{F7DDAF61-D8B5-4B43-95F4-E1FC57C74BE5}" srcOrd="0" destOrd="0" presId="urn:microsoft.com/office/officeart/2005/8/layout/hierarchy2"/>
    <dgm:cxn modelId="{5F09DF0D-D21E-4BD0-B5AA-CA281B29EED4}" srcId="{EC1FF921-9BCE-48F7-8AC2-ECF4F7CE6E42}" destId="{181BB0F6-B112-4712-B21C-1825E183D46E}" srcOrd="1" destOrd="0" parTransId="{C1D373B9-C99A-43DA-AC99-D8A6C53EA12B}" sibTransId="{CC984EEF-2D7B-4B4D-B201-D6303104742A}"/>
    <dgm:cxn modelId="{14FA81ED-0E8A-43E9-AFA1-0C2516631FE6}" type="presOf" srcId="{0FA21164-3FE7-40C2-92B8-2915E1218065}" destId="{2337ABCF-2AB2-4DA7-A41B-D09CAB1FB7E5}" srcOrd="1" destOrd="0" presId="urn:microsoft.com/office/officeart/2005/8/layout/hierarchy2"/>
    <dgm:cxn modelId="{F50D62CD-F076-4BD0-8910-BFF388EF5E4D}" type="presOf" srcId="{CD9F00EC-9836-4D5B-8A93-65CDE068C607}" destId="{A9108756-49C3-441F-BE47-D759F9F3B73C}" srcOrd="1" destOrd="0" presId="urn:microsoft.com/office/officeart/2005/8/layout/hierarchy2"/>
    <dgm:cxn modelId="{55994779-49ED-486F-8E82-9FE8BDD39F5F}" type="presOf" srcId="{EC1FF921-9BCE-48F7-8AC2-ECF4F7CE6E42}" destId="{BA7B9D5B-25EA-4B95-97CD-207C24230CBA}" srcOrd="0" destOrd="0" presId="urn:microsoft.com/office/officeart/2005/8/layout/hierarchy2"/>
    <dgm:cxn modelId="{843D87B0-B6D6-4CF1-B2E3-370E902CDDF9}" type="presOf" srcId="{90733C6E-F8D5-4C1C-B978-F766B0E491D9}" destId="{F4C486E2-B375-457B-8826-444182C6E776}" srcOrd="0" destOrd="0" presId="urn:microsoft.com/office/officeart/2005/8/layout/hierarchy2"/>
    <dgm:cxn modelId="{6D16089E-54EB-406B-A64B-11061920ABE4}" type="presOf" srcId="{391598A3-C206-412F-B557-27396FECCC52}" destId="{25BDC353-13F3-4C27-984B-8251D9B47CE0}" srcOrd="1" destOrd="0" presId="urn:microsoft.com/office/officeart/2005/8/layout/hierarchy2"/>
    <dgm:cxn modelId="{6589D187-751C-4ADE-819A-9D70CCBC78D2}" srcId="{928BAF7B-45CF-408E-A144-7E60666FCD87}" destId="{C5679564-DD19-4EF7-9723-D7A17A8D3DA3}" srcOrd="0" destOrd="0" parTransId="{9700E716-C142-433F-8DF4-05953E9EDA41}" sibTransId="{7F30997D-7D56-4F4D-93F4-EAC384FDF4F8}"/>
    <dgm:cxn modelId="{15CFBA22-ED08-4FEF-AB59-316075E7B505}" type="presOf" srcId="{50E7F8A8-D2F1-4A2F-80EB-153C6957D060}" destId="{01E07BD1-231E-4A2B-8A9F-41365243D3D2}" srcOrd="0" destOrd="0" presId="urn:microsoft.com/office/officeart/2005/8/layout/hierarchy2"/>
    <dgm:cxn modelId="{5216EADF-A2F7-4D9E-A840-CA60D4A32F9B}" type="presOf" srcId="{7E077DE4-EC72-4613-AC22-38A79850676F}" destId="{C8E90D4B-25C4-4ADC-B754-32F6D3F005E0}" srcOrd="1" destOrd="0" presId="urn:microsoft.com/office/officeart/2005/8/layout/hierarchy2"/>
    <dgm:cxn modelId="{39A9EBF3-0F86-4705-8CCD-66284A85EA3A}" srcId="{2790281A-AF02-4498-9B10-73DED6FEDDB0}" destId="{362569D3-B963-438D-820C-68BDE759A850}" srcOrd="0" destOrd="0" parTransId="{3019BE41-7323-43F9-9C9A-FC3517EB83FF}" sibTransId="{FEC0449E-1C23-4CF6-86B0-D88A0468C9A9}"/>
    <dgm:cxn modelId="{B65F18E2-8B1C-42AF-9575-D6FD1FA65D8C}" type="presOf" srcId="{FA3C2A85-5F74-49B4-8CFD-B2216E8147A7}" destId="{3A07B8AB-2251-4B07-9988-E862AA3A4D99}" srcOrd="0" destOrd="0" presId="urn:microsoft.com/office/officeart/2005/8/layout/hierarchy2"/>
    <dgm:cxn modelId="{8901294D-15A5-4D71-8F08-2E074F829599}" type="presOf" srcId="{8650190A-187A-4A15-A0E2-5E79C80F0E5D}" destId="{9A92A1B8-1DF4-4EC7-BCD4-C7DF68DD7558}" srcOrd="1" destOrd="0" presId="urn:microsoft.com/office/officeart/2005/8/layout/hierarchy2"/>
    <dgm:cxn modelId="{81898C96-21CC-45E6-A91A-749ECEE16547}" type="presOf" srcId="{CD9F00EC-9836-4D5B-8A93-65CDE068C607}" destId="{28C90FF7-D1B8-4399-A204-8E1C7506085D}" srcOrd="0" destOrd="0" presId="urn:microsoft.com/office/officeart/2005/8/layout/hierarchy2"/>
    <dgm:cxn modelId="{43EF2F51-D086-45C1-9959-0F1768ED57E6}" srcId="{928BAF7B-45CF-408E-A144-7E60666FCD87}" destId="{90733C6E-F8D5-4C1C-B978-F766B0E491D9}" srcOrd="1" destOrd="0" parTransId="{A59DF48E-6E99-4993-8BEE-EC2CE529B920}" sibTransId="{24589B20-0992-46A2-B82B-956EA1CED61B}"/>
    <dgm:cxn modelId="{815CA6E5-4F48-45B8-96C8-7FC54D44C071}" type="presOf" srcId="{6ED47BA3-C15A-47ED-B1FF-316FB7684989}" destId="{669B2465-D397-4D30-B113-E75D08E7FC03}" srcOrd="0" destOrd="0" presId="urn:microsoft.com/office/officeart/2005/8/layout/hierarchy2"/>
    <dgm:cxn modelId="{206F55E1-1447-4ECF-B3CB-5FDDB9698D9D}" type="presOf" srcId="{C1D373B9-C99A-43DA-AC99-D8A6C53EA12B}" destId="{CC7F83CE-2849-4AA7-9D7D-D423DA95944D}" srcOrd="0" destOrd="0" presId="urn:microsoft.com/office/officeart/2005/8/layout/hierarchy2"/>
    <dgm:cxn modelId="{3BDE0F1C-C19B-4F59-A142-59CD289A836D}" type="presOf" srcId="{C5679564-DD19-4EF7-9723-D7A17A8D3DA3}" destId="{820F69CB-0F7C-46E9-947A-5F3ABC815C54}" srcOrd="0" destOrd="0" presId="urn:microsoft.com/office/officeart/2005/8/layout/hierarchy2"/>
    <dgm:cxn modelId="{DCC61BC8-128E-44D8-92E9-3F29411D775F}" type="presOf" srcId="{8650190A-187A-4A15-A0E2-5E79C80F0E5D}" destId="{DCFB423E-3297-442B-B2F5-63959812F398}" srcOrd="0" destOrd="0" presId="urn:microsoft.com/office/officeart/2005/8/layout/hierarchy2"/>
    <dgm:cxn modelId="{D97977E9-128C-47AE-AC81-BD7057328EC4}" srcId="{6ED47BA3-C15A-47ED-B1FF-316FB7684989}" destId="{928BAF7B-45CF-408E-A144-7E60666FCD87}" srcOrd="2" destOrd="0" parTransId="{0979CFC4-01BB-485B-B1CB-DBD72453F32D}" sibTransId="{F8BEE78F-0EE3-4AB0-A8F4-21742A3DDBA6}"/>
    <dgm:cxn modelId="{55BB2491-CDE0-4F03-B29D-B64902B4EC4B}" type="presOf" srcId="{7E077DE4-EC72-4613-AC22-38A79850676F}" destId="{15F2CCE9-DEF8-4155-ACAB-DC95D6792514}" srcOrd="0" destOrd="0" presId="urn:microsoft.com/office/officeart/2005/8/layout/hierarchy2"/>
    <dgm:cxn modelId="{BD833E98-22CC-4566-AEE3-FE33CDEA7D16}" type="presOf" srcId="{3AEC0539-D7B9-451A-9599-21D3B11B2997}" destId="{8CBDA6C7-1FD6-4CB2-9FBD-42D580667341}" srcOrd="0" destOrd="0" presId="urn:microsoft.com/office/officeart/2005/8/layout/hierarchy2"/>
    <dgm:cxn modelId="{0328CD44-B72C-493A-B2E7-E635DE13F411}" type="presOf" srcId="{928BAF7B-45CF-408E-A144-7E60666FCD87}" destId="{6C4E4CA9-F28E-4193-B62D-B20F5279C470}" srcOrd="0" destOrd="0" presId="urn:microsoft.com/office/officeart/2005/8/layout/hierarchy2"/>
    <dgm:cxn modelId="{4B4DE222-9CC3-439C-B972-B20C316B5808}" type="presOf" srcId="{9E179DFA-A8DB-408A-8F9F-AA9875D573E0}" destId="{AB05BF73-43D0-44A0-A37E-0DA9B0083299}" srcOrd="1" destOrd="0" presId="urn:microsoft.com/office/officeart/2005/8/layout/hierarchy2"/>
    <dgm:cxn modelId="{7F373D90-E1DD-4B46-ABBF-36E5370E8C31}" type="presOf" srcId="{9700E716-C142-433F-8DF4-05953E9EDA41}" destId="{B9E0E3A0-DDD4-4216-A318-B513B812089A}" srcOrd="0" destOrd="0" presId="urn:microsoft.com/office/officeart/2005/8/layout/hierarchy2"/>
    <dgm:cxn modelId="{3488E9F1-6870-4113-97BA-68DB55E4AE5F}" type="presOf" srcId="{B7EE2BE7-B664-4ED4-8913-91531CA75925}" destId="{164DB5B0-0A54-482B-A288-B27D68DF0C2F}" srcOrd="0" destOrd="0" presId="urn:microsoft.com/office/officeart/2005/8/layout/hierarchy2"/>
    <dgm:cxn modelId="{131C5618-0917-4EC1-ABA6-39141B2EDE06}" srcId="{B7EE2BE7-B664-4ED4-8913-91531CA75925}" destId="{271064AB-2AFB-4637-9693-5D47B59A71B9}" srcOrd="2" destOrd="0" parTransId="{3AEC0539-D7B9-451A-9599-21D3B11B2997}" sibTransId="{3BB33D08-1902-4042-9D4E-375F136B42F4}"/>
    <dgm:cxn modelId="{44DDEE74-E923-4595-B4E3-92FA8E79400C}" srcId="{E26D4437-1888-44FF-A070-624CDFF0BD74}" destId="{6ED47BA3-C15A-47ED-B1FF-316FB7684989}" srcOrd="0" destOrd="0" parTransId="{FBD9253E-D834-4735-AF7F-1D62A70A942D}" sibTransId="{7BD0DCA9-BBC6-4748-BC53-EB316B396EBE}"/>
    <dgm:cxn modelId="{14E367CA-5809-44C3-92D2-E77210006CC0}" type="presOf" srcId="{2771A9FD-00A6-4963-A85C-9AF3C58DCE0E}" destId="{F0291AB5-98D9-4F3F-B79F-9CCE3C611238}" srcOrd="0" destOrd="0" presId="urn:microsoft.com/office/officeart/2005/8/layout/hierarchy2"/>
    <dgm:cxn modelId="{BF3286CA-60E4-43C6-9CB5-9E5AE9D99069}" type="presOf" srcId="{A59DF48E-6E99-4993-8BEE-EC2CE529B920}" destId="{B96DCAD7-4DDA-4ADD-BC63-0EE04A574845}" srcOrd="0" destOrd="0" presId="urn:microsoft.com/office/officeart/2005/8/layout/hierarchy2"/>
    <dgm:cxn modelId="{C0923632-03E8-4D87-AE3A-61FA39F40201}" type="presOf" srcId="{362569D3-B963-438D-820C-68BDE759A850}" destId="{BFBE3CFE-A37A-4C33-A105-4230464894D4}" srcOrd="0" destOrd="0" presId="urn:microsoft.com/office/officeart/2005/8/layout/hierarchy2"/>
    <dgm:cxn modelId="{59A0C0D9-88EB-472E-9807-04B456F12413}" srcId="{B7EE2BE7-B664-4ED4-8913-91531CA75925}" destId="{FA3C2A85-5F74-49B4-8CFD-B2216E8147A7}" srcOrd="0" destOrd="0" parTransId="{9E179DFA-A8DB-408A-8F9F-AA9875D573E0}" sibTransId="{A65A3DC6-4CFD-4CEF-A35C-169264DF062F}"/>
    <dgm:cxn modelId="{A8507A2F-5241-4205-B51D-5931CC7CEEF0}" type="presOf" srcId="{3AEC0539-D7B9-451A-9599-21D3B11B2997}" destId="{EC6B12B1-88AA-4545-A23E-FF9F05978B7A}" srcOrd="1" destOrd="0" presId="urn:microsoft.com/office/officeart/2005/8/layout/hierarchy2"/>
    <dgm:cxn modelId="{DC468C60-4BA6-4DD0-AD51-43F84E142B0C}" type="presOf" srcId="{391598A3-C206-412F-B557-27396FECCC52}" destId="{184447F7-5183-4A2E-9C76-54C49727FAF1}" srcOrd="0" destOrd="0" presId="urn:microsoft.com/office/officeart/2005/8/layout/hierarchy2"/>
    <dgm:cxn modelId="{F493E8BF-E86C-4B66-ABBF-65DF0FD9654E}" type="presOf" srcId="{3019BE41-7323-43F9-9C9A-FC3517EB83FF}" destId="{6EA98A83-582F-4AFF-9784-000476175BFD}" srcOrd="0" destOrd="0" presId="urn:microsoft.com/office/officeart/2005/8/layout/hierarchy2"/>
    <dgm:cxn modelId="{20C01529-9A6D-4435-96E9-B65C2530BDED}" type="presOf" srcId="{271064AB-2AFB-4637-9693-5D47B59A71B9}" destId="{AD4A4815-F427-4491-8BD1-074952922F04}" srcOrd="0" destOrd="0" presId="urn:microsoft.com/office/officeart/2005/8/layout/hierarchy2"/>
    <dgm:cxn modelId="{D9A3EAC2-5523-44D5-968C-4F56BBE5D5D4}" type="presOf" srcId="{49E40306-CBFE-4CAA-BE16-329D5369BEED}" destId="{222247C6-7E61-4DF9-8898-A9A3606D15A3}" srcOrd="1" destOrd="0" presId="urn:microsoft.com/office/officeart/2005/8/layout/hierarchy2"/>
    <dgm:cxn modelId="{06416712-BBC6-4444-9DBC-3EAD8AA3C907}" type="presOf" srcId="{0979CFC4-01BB-485B-B1CB-DBD72453F32D}" destId="{A887E4B7-0DAB-484F-9065-FBF1FF9108B8}" srcOrd="0" destOrd="0" presId="urn:microsoft.com/office/officeart/2005/8/layout/hierarchy2"/>
    <dgm:cxn modelId="{11F2F860-9740-495E-A418-20ACDA7F2D5A}" type="presParOf" srcId="{A0820C19-A346-437D-A491-C3B618AE2EEE}" destId="{E04813C1-EAAB-4141-B070-B5C5A9E9EF5C}" srcOrd="0" destOrd="0" presId="urn:microsoft.com/office/officeart/2005/8/layout/hierarchy2"/>
    <dgm:cxn modelId="{1BB13F90-5981-4385-BBDA-77A267FFD422}" type="presParOf" srcId="{E04813C1-EAAB-4141-B070-B5C5A9E9EF5C}" destId="{669B2465-D397-4D30-B113-E75D08E7FC03}" srcOrd="0" destOrd="0" presId="urn:microsoft.com/office/officeart/2005/8/layout/hierarchy2"/>
    <dgm:cxn modelId="{DDFBC365-8140-4142-998A-0B4FEF364504}" type="presParOf" srcId="{E04813C1-EAAB-4141-B070-B5C5A9E9EF5C}" destId="{117EEB44-1C98-409A-A84B-540D49D219D8}" srcOrd="1" destOrd="0" presId="urn:microsoft.com/office/officeart/2005/8/layout/hierarchy2"/>
    <dgm:cxn modelId="{C4E81CE6-5D4C-4D97-A00D-686CE88CCC74}" type="presParOf" srcId="{117EEB44-1C98-409A-A84B-540D49D219D8}" destId="{F0291AB5-98D9-4F3F-B79F-9CCE3C611238}" srcOrd="0" destOrd="0" presId="urn:microsoft.com/office/officeart/2005/8/layout/hierarchy2"/>
    <dgm:cxn modelId="{BA22B2E2-F5A0-4AA5-A799-797104D323E5}" type="presParOf" srcId="{F0291AB5-98D9-4F3F-B79F-9CCE3C611238}" destId="{474A5369-2ACB-45E1-BB4B-3FB46E609CF5}" srcOrd="0" destOrd="0" presId="urn:microsoft.com/office/officeart/2005/8/layout/hierarchy2"/>
    <dgm:cxn modelId="{44499689-0A36-4A86-8E40-ADA8F9A2CD38}" type="presParOf" srcId="{117EEB44-1C98-409A-A84B-540D49D219D8}" destId="{0A6BC501-E2E7-424A-847F-5BA73DA1AA31}" srcOrd="1" destOrd="0" presId="urn:microsoft.com/office/officeart/2005/8/layout/hierarchy2"/>
    <dgm:cxn modelId="{F370628A-4E87-4B73-8EC6-FAF1EEC8743E}" type="presParOf" srcId="{0A6BC501-E2E7-424A-847F-5BA73DA1AA31}" destId="{164DB5B0-0A54-482B-A288-B27D68DF0C2F}" srcOrd="0" destOrd="0" presId="urn:microsoft.com/office/officeart/2005/8/layout/hierarchy2"/>
    <dgm:cxn modelId="{7CE1CF77-EF59-46FF-A3A1-965E41339600}" type="presParOf" srcId="{0A6BC501-E2E7-424A-847F-5BA73DA1AA31}" destId="{3D4656D1-5BE3-46E4-8F38-C5EFE66E7A54}" srcOrd="1" destOrd="0" presId="urn:microsoft.com/office/officeart/2005/8/layout/hierarchy2"/>
    <dgm:cxn modelId="{68DB603E-B6A3-423E-BC6F-FDD6ED1A6DD6}" type="presParOf" srcId="{3D4656D1-5BE3-46E4-8F38-C5EFE66E7A54}" destId="{D1DE1BD7-01C0-455B-80E2-5B1B25A88BF4}" srcOrd="0" destOrd="0" presId="urn:microsoft.com/office/officeart/2005/8/layout/hierarchy2"/>
    <dgm:cxn modelId="{99E1A96F-44F9-461F-803C-CD07A7624050}" type="presParOf" srcId="{D1DE1BD7-01C0-455B-80E2-5B1B25A88BF4}" destId="{AB05BF73-43D0-44A0-A37E-0DA9B0083299}" srcOrd="0" destOrd="0" presId="urn:microsoft.com/office/officeart/2005/8/layout/hierarchy2"/>
    <dgm:cxn modelId="{ED556CBC-33A6-47A6-9357-352887E4A4FB}" type="presParOf" srcId="{3D4656D1-5BE3-46E4-8F38-C5EFE66E7A54}" destId="{6E8B4F5A-FFF4-4B5A-832A-E7A41E9CBF83}" srcOrd="1" destOrd="0" presId="urn:microsoft.com/office/officeart/2005/8/layout/hierarchy2"/>
    <dgm:cxn modelId="{8D2718B3-EF4E-45D9-B912-AE50A1DBEA4E}" type="presParOf" srcId="{6E8B4F5A-FFF4-4B5A-832A-E7A41E9CBF83}" destId="{3A07B8AB-2251-4B07-9988-E862AA3A4D99}" srcOrd="0" destOrd="0" presId="urn:microsoft.com/office/officeart/2005/8/layout/hierarchy2"/>
    <dgm:cxn modelId="{39CDE9D8-B545-4564-ADA9-5A2978BCC7CB}" type="presParOf" srcId="{6E8B4F5A-FFF4-4B5A-832A-E7A41E9CBF83}" destId="{D0C6C0C2-A6D2-433F-BDF7-E7A16963C9DC}" srcOrd="1" destOrd="0" presId="urn:microsoft.com/office/officeart/2005/8/layout/hierarchy2"/>
    <dgm:cxn modelId="{AB117DB1-B938-46C7-AEE9-9F9BD942D28D}" type="presParOf" srcId="{3D4656D1-5BE3-46E4-8F38-C5EFE66E7A54}" destId="{DCFB423E-3297-442B-B2F5-63959812F398}" srcOrd="2" destOrd="0" presId="urn:microsoft.com/office/officeart/2005/8/layout/hierarchy2"/>
    <dgm:cxn modelId="{240C7469-56E3-4C44-B203-E1E36372FD5E}" type="presParOf" srcId="{DCFB423E-3297-442B-B2F5-63959812F398}" destId="{9A92A1B8-1DF4-4EC7-BCD4-C7DF68DD7558}" srcOrd="0" destOrd="0" presId="urn:microsoft.com/office/officeart/2005/8/layout/hierarchy2"/>
    <dgm:cxn modelId="{420F34A6-E746-40CD-86E4-3E62E9675A49}" type="presParOf" srcId="{3D4656D1-5BE3-46E4-8F38-C5EFE66E7A54}" destId="{17F1BB1B-87CF-44B5-B5FA-A33D2F409A11}" srcOrd="3" destOrd="0" presId="urn:microsoft.com/office/officeart/2005/8/layout/hierarchy2"/>
    <dgm:cxn modelId="{4A9DFE38-322D-4A5D-B69E-E93888E86AD3}" type="presParOf" srcId="{17F1BB1B-87CF-44B5-B5FA-A33D2F409A11}" destId="{497681BF-7D28-4601-80F7-B432BFEE8682}" srcOrd="0" destOrd="0" presId="urn:microsoft.com/office/officeart/2005/8/layout/hierarchy2"/>
    <dgm:cxn modelId="{147DD411-0951-42FC-8198-4B40EDA2228B}" type="presParOf" srcId="{17F1BB1B-87CF-44B5-B5FA-A33D2F409A11}" destId="{26E45EC3-B8DF-4B5B-9F51-CEF23326A06C}" srcOrd="1" destOrd="0" presId="urn:microsoft.com/office/officeart/2005/8/layout/hierarchy2"/>
    <dgm:cxn modelId="{1B65239A-57E5-42F3-941A-207960F53B74}" type="presParOf" srcId="{3D4656D1-5BE3-46E4-8F38-C5EFE66E7A54}" destId="{8CBDA6C7-1FD6-4CB2-9FBD-42D580667341}" srcOrd="4" destOrd="0" presId="urn:microsoft.com/office/officeart/2005/8/layout/hierarchy2"/>
    <dgm:cxn modelId="{6B25AA0E-EABD-4EF5-9286-AFD05ABA5246}" type="presParOf" srcId="{8CBDA6C7-1FD6-4CB2-9FBD-42D580667341}" destId="{EC6B12B1-88AA-4545-A23E-FF9F05978B7A}" srcOrd="0" destOrd="0" presId="urn:microsoft.com/office/officeart/2005/8/layout/hierarchy2"/>
    <dgm:cxn modelId="{877C4A46-D101-4848-944C-F97B0E3B6F54}" type="presParOf" srcId="{3D4656D1-5BE3-46E4-8F38-C5EFE66E7A54}" destId="{1F4B3DC1-426B-4C10-B1D4-FE162A998690}" srcOrd="5" destOrd="0" presId="urn:microsoft.com/office/officeart/2005/8/layout/hierarchy2"/>
    <dgm:cxn modelId="{652F3C8E-0E54-4B09-8FB6-B6D17C0F2AC0}" type="presParOf" srcId="{1F4B3DC1-426B-4C10-B1D4-FE162A998690}" destId="{AD4A4815-F427-4491-8BD1-074952922F04}" srcOrd="0" destOrd="0" presId="urn:microsoft.com/office/officeart/2005/8/layout/hierarchy2"/>
    <dgm:cxn modelId="{AF6461B3-BA62-44D4-A621-4C3E1F5E366D}" type="presParOf" srcId="{1F4B3DC1-426B-4C10-B1D4-FE162A998690}" destId="{C663BA6E-A904-4E02-A33B-B65FEDB3E195}" srcOrd="1" destOrd="0" presId="urn:microsoft.com/office/officeart/2005/8/layout/hierarchy2"/>
    <dgm:cxn modelId="{6CBA91AB-D590-418A-B3C1-A34CFD9551B7}" type="presParOf" srcId="{117EEB44-1C98-409A-A84B-540D49D219D8}" destId="{28C90FF7-D1B8-4399-A204-8E1C7506085D}" srcOrd="2" destOrd="0" presId="urn:microsoft.com/office/officeart/2005/8/layout/hierarchy2"/>
    <dgm:cxn modelId="{4A78DDFE-9ABC-41FF-8F63-CCBBE454BBF4}" type="presParOf" srcId="{28C90FF7-D1B8-4399-A204-8E1C7506085D}" destId="{A9108756-49C3-441F-BE47-D759F9F3B73C}" srcOrd="0" destOrd="0" presId="urn:microsoft.com/office/officeart/2005/8/layout/hierarchy2"/>
    <dgm:cxn modelId="{66390B0E-9C6D-4B9A-88B6-A1D5E5D1A2BC}" type="presParOf" srcId="{117EEB44-1C98-409A-A84B-540D49D219D8}" destId="{000C9419-8930-4342-9BD8-1AB4A6B4B0FF}" srcOrd="3" destOrd="0" presId="urn:microsoft.com/office/officeart/2005/8/layout/hierarchy2"/>
    <dgm:cxn modelId="{E1553553-870C-4821-B394-ED822700A9CA}" type="presParOf" srcId="{000C9419-8930-4342-9BD8-1AB4A6B4B0FF}" destId="{BA7B9D5B-25EA-4B95-97CD-207C24230CBA}" srcOrd="0" destOrd="0" presId="urn:microsoft.com/office/officeart/2005/8/layout/hierarchy2"/>
    <dgm:cxn modelId="{60081C47-12BE-461E-8BE1-6CF048A068F7}" type="presParOf" srcId="{000C9419-8930-4342-9BD8-1AB4A6B4B0FF}" destId="{F7FA3E23-60EF-4A19-AAD2-DBB6CCB91AA2}" srcOrd="1" destOrd="0" presId="urn:microsoft.com/office/officeart/2005/8/layout/hierarchy2"/>
    <dgm:cxn modelId="{3BB51783-8547-4455-A94B-7110D440B615}" type="presParOf" srcId="{F7FA3E23-60EF-4A19-AAD2-DBB6CCB91AA2}" destId="{A4A82FB9-F18F-474D-BBCF-D0F969A39251}" srcOrd="0" destOrd="0" presId="urn:microsoft.com/office/officeart/2005/8/layout/hierarchy2"/>
    <dgm:cxn modelId="{CACE93D6-0803-415E-B411-C6FD15570916}" type="presParOf" srcId="{A4A82FB9-F18F-474D-BBCF-D0F969A39251}" destId="{222247C6-7E61-4DF9-8898-A9A3606D15A3}" srcOrd="0" destOrd="0" presId="urn:microsoft.com/office/officeart/2005/8/layout/hierarchy2"/>
    <dgm:cxn modelId="{1F008199-C125-455A-AF86-08FA4B5879F4}" type="presParOf" srcId="{F7FA3E23-60EF-4A19-AAD2-DBB6CCB91AA2}" destId="{ACE254BF-2770-4639-8F12-5684F8C66ECA}" srcOrd="1" destOrd="0" presId="urn:microsoft.com/office/officeart/2005/8/layout/hierarchy2"/>
    <dgm:cxn modelId="{AA3214C6-3701-4993-ABA4-AD4CBDCBA09F}" type="presParOf" srcId="{ACE254BF-2770-4639-8F12-5684F8C66ECA}" destId="{01E07BD1-231E-4A2B-8A9F-41365243D3D2}" srcOrd="0" destOrd="0" presId="urn:microsoft.com/office/officeart/2005/8/layout/hierarchy2"/>
    <dgm:cxn modelId="{AF81DF20-E877-4CBA-8F8F-704B7B668CF7}" type="presParOf" srcId="{ACE254BF-2770-4639-8F12-5684F8C66ECA}" destId="{532A74B7-70E9-436F-BF33-C61E015F3FF9}" srcOrd="1" destOrd="0" presId="urn:microsoft.com/office/officeart/2005/8/layout/hierarchy2"/>
    <dgm:cxn modelId="{7347E439-3294-4799-87EA-A9D6371102E3}" type="presParOf" srcId="{F7FA3E23-60EF-4A19-AAD2-DBB6CCB91AA2}" destId="{CC7F83CE-2849-4AA7-9D7D-D423DA95944D}" srcOrd="2" destOrd="0" presId="urn:microsoft.com/office/officeart/2005/8/layout/hierarchy2"/>
    <dgm:cxn modelId="{F05C0EEF-83F2-4A27-969D-AC306A9E3AB6}" type="presParOf" srcId="{CC7F83CE-2849-4AA7-9D7D-D423DA95944D}" destId="{E37252FA-07A7-430A-B0CE-F3B912ECCCD0}" srcOrd="0" destOrd="0" presId="urn:microsoft.com/office/officeart/2005/8/layout/hierarchy2"/>
    <dgm:cxn modelId="{148B73C9-8BEF-43D5-A5F4-86F8879AC2BB}" type="presParOf" srcId="{F7FA3E23-60EF-4A19-AAD2-DBB6CCB91AA2}" destId="{A4A36248-16A9-4BD0-A910-74F9588712C6}" srcOrd="3" destOrd="0" presId="urn:microsoft.com/office/officeart/2005/8/layout/hierarchy2"/>
    <dgm:cxn modelId="{CCDBB31C-64C8-48C9-94BA-199AC121B963}" type="presParOf" srcId="{A4A36248-16A9-4BD0-A910-74F9588712C6}" destId="{9CAEAE8D-02AC-4040-B023-C8EAA2F11AE1}" srcOrd="0" destOrd="0" presId="urn:microsoft.com/office/officeart/2005/8/layout/hierarchy2"/>
    <dgm:cxn modelId="{993229E6-DBA5-4CB1-92E4-E9E6BB14A35A}" type="presParOf" srcId="{A4A36248-16A9-4BD0-A910-74F9588712C6}" destId="{1EB31719-5340-4C7E-B9F2-1765D968C644}" srcOrd="1" destOrd="0" presId="urn:microsoft.com/office/officeart/2005/8/layout/hierarchy2"/>
    <dgm:cxn modelId="{F3A4496F-AAD7-4E54-A9B5-A99498295741}" type="presParOf" srcId="{F7FA3E23-60EF-4A19-AAD2-DBB6CCB91AA2}" destId="{15F2CCE9-DEF8-4155-ACAB-DC95D6792514}" srcOrd="4" destOrd="0" presId="urn:microsoft.com/office/officeart/2005/8/layout/hierarchy2"/>
    <dgm:cxn modelId="{9D70B872-7C67-4BCA-B7F3-6A8D8E2E94FB}" type="presParOf" srcId="{15F2CCE9-DEF8-4155-ACAB-DC95D6792514}" destId="{C8E90D4B-25C4-4ADC-B754-32F6D3F005E0}" srcOrd="0" destOrd="0" presId="urn:microsoft.com/office/officeart/2005/8/layout/hierarchy2"/>
    <dgm:cxn modelId="{1A2D53CF-E31D-476F-B47B-9FD63DC54012}" type="presParOf" srcId="{F7FA3E23-60EF-4A19-AAD2-DBB6CCB91AA2}" destId="{FCDBC5BC-CC24-4CF9-BA2E-486CDA732747}" srcOrd="5" destOrd="0" presId="urn:microsoft.com/office/officeart/2005/8/layout/hierarchy2"/>
    <dgm:cxn modelId="{648563A1-6E6A-4ACB-B488-6B6E349C3BA7}" type="presParOf" srcId="{FCDBC5BC-CC24-4CF9-BA2E-486CDA732747}" destId="{9BC0B5EA-DBDB-4CBB-9175-FF8FA455F45C}" srcOrd="0" destOrd="0" presId="urn:microsoft.com/office/officeart/2005/8/layout/hierarchy2"/>
    <dgm:cxn modelId="{ABB60B6E-D5D0-47B0-9639-D168CBB10E1C}" type="presParOf" srcId="{FCDBC5BC-CC24-4CF9-BA2E-486CDA732747}" destId="{1075E6E6-627D-41A2-8433-EA5B8EDDC339}" srcOrd="1" destOrd="0" presId="urn:microsoft.com/office/officeart/2005/8/layout/hierarchy2"/>
    <dgm:cxn modelId="{13AAA5E8-4307-4569-9B7F-A45F254200F2}" type="presParOf" srcId="{117EEB44-1C98-409A-A84B-540D49D219D8}" destId="{A887E4B7-0DAB-484F-9065-FBF1FF9108B8}" srcOrd="4" destOrd="0" presId="urn:microsoft.com/office/officeart/2005/8/layout/hierarchy2"/>
    <dgm:cxn modelId="{C63F2AB3-E2FA-4464-B9EA-018028CEC0F1}" type="presParOf" srcId="{A887E4B7-0DAB-484F-9065-FBF1FF9108B8}" destId="{6A037D43-0317-4BE2-B26B-502E84FC080E}" srcOrd="0" destOrd="0" presId="urn:microsoft.com/office/officeart/2005/8/layout/hierarchy2"/>
    <dgm:cxn modelId="{6345C207-A4C1-474B-A22A-4FD6B15D6B79}" type="presParOf" srcId="{117EEB44-1C98-409A-A84B-540D49D219D8}" destId="{2E27CD66-24A4-481D-848A-1BD37E703B58}" srcOrd="5" destOrd="0" presId="urn:microsoft.com/office/officeart/2005/8/layout/hierarchy2"/>
    <dgm:cxn modelId="{1A9FBB80-1183-49CC-8A7F-1CC7FCBFD508}" type="presParOf" srcId="{2E27CD66-24A4-481D-848A-1BD37E703B58}" destId="{6C4E4CA9-F28E-4193-B62D-B20F5279C470}" srcOrd="0" destOrd="0" presId="urn:microsoft.com/office/officeart/2005/8/layout/hierarchy2"/>
    <dgm:cxn modelId="{138BBA42-AB85-4BBB-BD30-D4CADBA80575}" type="presParOf" srcId="{2E27CD66-24A4-481D-848A-1BD37E703B58}" destId="{A6AA80DC-CE18-4C21-85A2-298B74194928}" srcOrd="1" destOrd="0" presId="urn:microsoft.com/office/officeart/2005/8/layout/hierarchy2"/>
    <dgm:cxn modelId="{0B5CAEA2-0D43-4706-937A-40CA26FE0D52}" type="presParOf" srcId="{A6AA80DC-CE18-4C21-85A2-298B74194928}" destId="{B9E0E3A0-DDD4-4216-A318-B513B812089A}" srcOrd="0" destOrd="0" presId="urn:microsoft.com/office/officeart/2005/8/layout/hierarchy2"/>
    <dgm:cxn modelId="{DB8ECE04-BD83-42FE-9A91-7E337498D624}" type="presParOf" srcId="{B9E0E3A0-DDD4-4216-A318-B513B812089A}" destId="{4E9A2AD3-2849-4462-9A9D-A6CAAEA2CB8E}" srcOrd="0" destOrd="0" presId="urn:microsoft.com/office/officeart/2005/8/layout/hierarchy2"/>
    <dgm:cxn modelId="{F43EACFA-7D5B-40F7-BAF5-94558A7829EA}" type="presParOf" srcId="{A6AA80DC-CE18-4C21-85A2-298B74194928}" destId="{2777F855-034C-4C56-B9BE-66E131EFE06B}" srcOrd="1" destOrd="0" presId="urn:microsoft.com/office/officeart/2005/8/layout/hierarchy2"/>
    <dgm:cxn modelId="{E476A96B-439B-44A8-9DFA-AD36BBE64139}" type="presParOf" srcId="{2777F855-034C-4C56-B9BE-66E131EFE06B}" destId="{820F69CB-0F7C-46E9-947A-5F3ABC815C54}" srcOrd="0" destOrd="0" presId="urn:microsoft.com/office/officeart/2005/8/layout/hierarchy2"/>
    <dgm:cxn modelId="{5F13A7DF-7898-441F-A0B0-3DB1CB4D8EED}" type="presParOf" srcId="{2777F855-034C-4C56-B9BE-66E131EFE06B}" destId="{C4A4A41A-34B5-4468-8E77-987CEC9B26FF}" srcOrd="1" destOrd="0" presId="urn:microsoft.com/office/officeart/2005/8/layout/hierarchy2"/>
    <dgm:cxn modelId="{5095CB70-DDEF-41CE-96B1-B5EECCA368AC}" type="presParOf" srcId="{A6AA80DC-CE18-4C21-85A2-298B74194928}" destId="{B96DCAD7-4DDA-4ADD-BC63-0EE04A574845}" srcOrd="2" destOrd="0" presId="urn:microsoft.com/office/officeart/2005/8/layout/hierarchy2"/>
    <dgm:cxn modelId="{08EED978-A6E0-463C-9412-76533437BCAC}" type="presParOf" srcId="{B96DCAD7-4DDA-4ADD-BC63-0EE04A574845}" destId="{70751119-7F61-442B-8E8D-60552951E5F1}" srcOrd="0" destOrd="0" presId="urn:microsoft.com/office/officeart/2005/8/layout/hierarchy2"/>
    <dgm:cxn modelId="{F12B9CAD-238B-4C41-A8C6-07DD2B9A765E}" type="presParOf" srcId="{A6AA80DC-CE18-4C21-85A2-298B74194928}" destId="{1D4C88A0-7C5E-48A5-8D38-1A0BB9FA0361}" srcOrd="3" destOrd="0" presId="urn:microsoft.com/office/officeart/2005/8/layout/hierarchy2"/>
    <dgm:cxn modelId="{56AD6F06-4E5B-437B-84E6-7B75A39325E9}" type="presParOf" srcId="{1D4C88A0-7C5E-48A5-8D38-1A0BB9FA0361}" destId="{F4C486E2-B375-457B-8826-444182C6E776}" srcOrd="0" destOrd="0" presId="urn:microsoft.com/office/officeart/2005/8/layout/hierarchy2"/>
    <dgm:cxn modelId="{50E94912-B301-4583-8E96-0F3B87288A6F}" type="presParOf" srcId="{1D4C88A0-7C5E-48A5-8D38-1A0BB9FA0361}" destId="{9D1B67AA-8621-446E-AE38-5ED46C3E2624}" srcOrd="1" destOrd="0" presId="urn:microsoft.com/office/officeart/2005/8/layout/hierarchy2"/>
    <dgm:cxn modelId="{A9FE6833-516D-403B-8F84-761CCCA06D84}" type="presParOf" srcId="{A6AA80DC-CE18-4C21-85A2-298B74194928}" destId="{184447F7-5183-4A2E-9C76-54C49727FAF1}" srcOrd="4" destOrd="0" presId="urn:microsoft.com/office/officeart/2005/8/layout/hierarchy2"/>
    <dgm:cxn modelId="{A7AA45BA-DAF6-4FE6-8720-E0E975937524}" type="presParOf" srcId="{184447F7-5183-4A2E-9C76-54C49727FAF1}" destId="{25BDC353-13F3-4C27-984B-8251D9B47CE0}" srcOrd="0" destOrd="0" presId="urn:microsoft.com/office/officeart/2005/8/layout/hierarchy2"/>
    <dgm:cxn modelId="{52AAC161-AB45-404F-BA15-FAE1272642A4}" type="presParOf" srcId="{A6AA80DC-CE18-4C21-85A2-298B74194928}" destId="{AD2C81D4-E1CC-4BE0-9598-5459D381966C}" srcOrd="5" destOrd="0" presId="urn:microsoft.com/office/officeart/2005/8/layout/hierarchy2"/>
    <dgm:cxn modelId="{826F06D4-B34D-4803-ADE1-D6634B0AA9E4}" type="presParOf" srcId="{AD2C81D4-E1CC-4BE0-9598-5459D381966C}" destId="{F7DDAF61-D8B5-4B43-95F4-E1FC57C74BE5}" srcOrd="0" destOrd="0" presId="urn:microsoft.com/office/officeart/2005/8/layout/hierarchy2"/>
    <dgm:cxn modelId="{6221A906-8100-458C-B00C-6D4FF827D2D4}" type="presParOf" srcId="{AD2C81D4-E1CC-4BE0-9598-5459D381966C}" destId="{8E547209-56B0-41D4-9E37-30A0A66CEB71}" srcOrd="1" destOrd="0" presId="urn:microsoft.com/office/officeart/2005/8/layout/hierarchy2"/>
    <dgm:cxn modelId="{7CA88377-DF37-4524-AD4E-AFA03ED9BF88}" type="presParOf" srcId="{117EEB44-1C98-409A-A84B-540D49D219D8}" destId="{1EEF0D14-890D-41AA-944D-2BEC96896DC7}" srcOrd="6" destOrd="0" presId="urn:microsoft.com/office/officeart/2005/8/layout/hierarchy2"/>
    <dgm:cxn modelId="{26480DD1-928A-4B73-BA2F-F52522D184EB}" type="presParOf" srcId="{1EEF0D14-890D-41AA-944D-2BEC96896DC7}" destId="{2337ABCF-2AB2-4DA7-A41B-D09CAB1FB7E5}" srcOrd="0" destOrd="0" presId="urn:microsoft.com/office/officeart/2005/8/layout/hierarchy2"/>
    <dgm:cxn modelId="{90293B7E-539F-4ADF-A0BF-0BA77E6F959E}" type="presParOf" srcId="{117EEB44-1C98-409A-A84B-540D49D219D8}" destId="{393D6E68-0FF5-45B4-B2F5-A0A2DA186D8C}" srcOrd="7" destOrd="0" presId="urn:microsoft.com/office/officeart/2005/8/layout/hierarchy2"/>
    <dgm:cxn modelId="{3D863C9D-06DB-48F9-8967-A4E5AAC2B064}" type="presParOf" srcId="{393D6E68-0FF5-45B4-B2F5-A0A2DA186D8C}" destId="{21B1AF10-0DEC-4F66-9734-7A804F2C093C}" srcOrd="0" destOrd="0" presId="urn:microsoft.com/office/officeart/2005/8/layout/hierarchy2"/>
    <dgm:cxn modelId="{5DFAB7EC-CAEE-4BE9-A216-18CBABC11947}" type="presParOf" srcId="{393D6E68-0FF5-45B4-B2F5-A0A2DA186D8C}" destId="{CE73F811-E46B-4DBA-95C1-0AD513A139D5}" srcOrd="1" destOrd="0" presId="urn:microsoft.com/office/officeart/2005/8/layout/hierarchy2"/>
    <dgm:cxn modelId="{72119281-CBB5-493B-B804-1524249FE82C}" type="presParOf" srcId="{CE73F811-E46B-4DBA-95C1-0AD513A139D5}" destId="{6EA98A83-582F-4AFF-9784-000476175BFD}" srcOrd="0" destOrd="0" presId="urn:microsoft.com/office/officeart/2005/8/layout/hierarchy2"/>
    <dgm:cxn modelId="{BB0D02A0-B402-4398-B24B-19CE22FD629B}" type="presParOf" srcId="{6EA98A83-582F-4AFF-9784-000476175BFD}" destId="{4E9DD359-FEAE-4FD5-8DF6-AA3237E9ECC0}" srcOrd="0" destOrd="0" presId="urn:microsoft.com/office/officeart/2005/8/layout/hierarchy2"/>
    <dgm:cxn modelId="{2AEE553F-CE29-4015-8D02-2C36C6A13F14}" type="presParOf" srcId="{CE73F811-E46B-4DBA-95C1-0AD513A139D5}" destId="{6BF08EB9-38D4-496F-80F3-CE120B7C555E}" srcOrd="1" destOrd="0" presId="urn:microsoft.com/office/officeart/2005/8/layout/hierarchy2"/>
    <dgm:cxn modelId="{718526F1-0242-41CC-8BED-316F49257658}" type="presParOf" srcId="{6BF08EB9-38D4-496F-80F3-CE120B7C555E}" destId="{BFBE3CFE-A37A-4C33-A105-4230464894D4}" srcOrd="0" destOrd="0" presId="urn:microsoft.com/office/officeart/2005/8/layout/hierarchy2"/>
    <dgm:cxn modelId="{10B4FE3F-CBDD-4521-AC5F-743435A8B839}" type="presParOf" srcId="{6BF08EB9-38D4-496F-80F3-CE120B7C555E}" destId="{38E6B105-39FF-4215-8007-FD8DD06376C0}" srcOrd="1" destOrd="0" presId="urn:microsoft.com/office/officeart/2005/8/layout/hierarchy2"/>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9B2465-D397-4D30-B113-E75D08E7FC03}">
      <dsp:nvSpPr>
        <dsp:cNvPr id="0" name=""/>
        <dsp:cNvSpPr/>
      </dsp:nvSpPr>
      <dsp:spPr>
        <a:xfrm>
          <a:off x="0" y="2005488"/>
          <a:ext cx="2218945" cy="2503280"/>
        </a:xfrm>
        <a:prstGeom prst="roundRect">
          <a:avLst>
            <a:gd name="adj" fmla="val 10000"/>
          </a:avLst>
        </a:prstGeom>
        <a:solidFill>
          <a:schemeClr val="lt1"/>
        </a:solidFill>
        <a:ln w="19050" cap="flat" cmpd="sng" algn="ctr">
          <a:solidFill>
            <a:schemeClr val="accent1"/>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endParaRPr lang="en-US" sz="1100" b="0" kern="1200" dirty="0" smtClean="0">
            <a:solidFill>
              <a:srgbClr val="000000"/>
            </a:solidFill>
          </a:endParaRPr>
        </a:p>
        <a:p>
          <a:pPr lvl="0" algn="ctr" defTabSz="488950">
            <a:lnSpc>
              <a:spcPct val="90000"/>
            </a:lnSpc>
            <a:spcBef>
              <a:spcPct val="0"/>
            </a:spcBef>
            <a:spcAft>
              <a:spcPct val="35000"/>
            </a:spcAft>
          </a:pPr>
          <a:r>
            <a:rPr lang="en-US" sz="1600" b="0" kern="1200" dirty="0" smtClean="0">
              <a:solidFill>
                <a:srgbClr val="000000"/>
              </a:solidFill>
            </a:rPr>
            <a:t>By December 2023, more than 75% of Illinois birthing hospitals will be participating in the Birth Equity Initiative and more than 75% of participating hospitals will have all key strategies in place</a:t>
          </a:r>
          <a:endParaRPr lang="en-US" sz="1600" b="0" kern="1200" dirty="0">
            <a:solidFill>
              <a:srgbClr val="000000"/>
            </a:solidFill>
          </a:endParaRPr>
        </a:p>
      </dsp:txBody>
      <dsp:txXfrm>
        <a:off x="64991" y="2070479"/>
        <a:ext cx="2088963" cy="2373298"/>
      </dsp:txXfrm>
    </dsp:sp>
    <dsp:sp modelId="{F0291AB5-98D9-4F3F-B79F-9CCE3C611238}">
      <dsp:nvSpPr>
        <dsp:cNvPr id="0" name=""/>
        <dsp:cNvSpPr/>
      </dsp:nvSpPr>
      <dsp:spPr>
        <a:xfrm rot="17047561">
          <a:off x="1405346" y="2204450"/>
          <a:ext cx="2152535" cy="17912"/>
        </a:xfrm>
        <a:custGeom>
          <a:avLst/>
          <a:gdLst/>
          <a:ahLst/>
          <a:cxnLst/>
          <a:rect l="0" t="0" r="0" b="0"/>
          <a:pathLst>
            <a:path>
              <a:moveTo>
                <a:pt x="0" y="8956"/>
              </a:moveTo>
              <a:lnTo>
                <a:pt x="2152535" y="8956"/>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solidFill>
              <a:srgbClr val="000000"/>
            </a:solidFill>
          </a:endParaRPr>
        </a:p>
      </dsp:txBody>
      <dsp:txXfrm>
        <a:off x="2427801" y="2159592"/>
        <a:ext cx="107626" cy="107626"/>
      </dsp:txXfrm>
    </dsp:sp>
    <dsp:sp modelId="{164DB5B0-0A54-482B-A288-B27D68DF0C2F}">
      <dsp:nvSpPr>
        <dsp:cNvPr id="0" name=""/>
        <dsp:cNvSpPr/>
      </dsp:nvSpPr>
      <dsp:spPr>
        <a:xfrm>
          <a:off x="2744283" y="528781"/>
          <a:ext cx="1577424" cy="1281804"/>
        </a:xfrm>
        <a:prstGeom prst="roundRect">
          <a:avLst>
            <a:gd name="adj" fmla="val 10000"/>
          </a:avLst>
        </a:prstGeom>
        <a:solidFill>
          <a:schemeClr val="lt1"/>
        </a:solidFill>
        <a:ln w="19050" cap="flat" cmpd="sng" algn="ctr">
          <a:solidFill>
            <a:schemeClr val="accent2"/>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0" kern="1200" dirty="0" smtClean="0">
              <a:solidFill>
                <a:srgbClr val="000000"/>
              </a:solidFill>
            </a:rPr>
            <a:t>1. Address social determinants of health during prenatal, delivery, and postpartum care to improve birth equity </a:t>
          </a:r>
          <a:endParaRPr lang="en-US" sz="1200" b="0" kern="1200" dirty="0">
            <a:solidFill>
              <a:srgbClr val="000000"/>
            </a:solidFill>
          </a:endParaRPr>
        </a:p>
      </dsp:txBody>
      <dsp:txXfrm>
        <a:off x="2781826" y="566324"/>
        <a:ext cx="1502338" cy="1206718"/>
      </dsp:txXfrm>
    </dsp:sp>
    <dsp:sp modelId="{D1DE1BD7-01C0-455B-80E2-5B1B25A88BF4}">
      <dsp:nvSpPr>
        <dsp:cNvPr id="0" name=""/>
        <dsp:cNvSpPr/>
      </dsp:nvSpPr>
      <dsp:spPr>
        <a:xfrm rot="19220899">
          <a:off x="4168187" y="734910"/>
          <a:ext cx="1334598" cy="17912"/>
        </a:xfrm>
        <a:custGeom>
          <a:avLst/>
          <a:gdLst/>
          <a:ahLst/>
          <a:cxnLst/>
          <a:rect l="0" t="0" r="0" b="0"/>
          <a:pathLst>
            <a:path>
              <a:moveTo>
                <a:pt x="0" y="8956"/>
              </a:moveTo>
              <a:lnTo>
                <a:pt x="1334598" y="8956"/>
              </a:lnTo>
            </a:path>
          </a:pathLst>
        </a:custGeom>
        <a:noFill/>
        <a:ln w="12700" cap="flat" cmpd="sng" algn="ctr">
          <a:solidFill>
            <a:schemeClr val="accent3">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rgbClr val="000000"/>
            </a:solidFill>
          </a:endParaRPr>
        </a:p>
      </dsp:txBody>
      <dsp:txXfrm>
        <a:off x="4802122" y="710501"/>
        <a:ext cx="66729" cy="66729"/>
      </dsp:txXfrm>
    </dsp:sp>
    <dsp:sp modelId="{3A07B8AB-2251-4B07-9988-E862AA3A4D99}">
      <dsp:nvSpPr>
        <dsp:cNvPr id="0" name=""/>
        <dsp:cNvSpPr/>
      </dsp:nvSpPr>
      <dsp:spPr>
        <a:xfrm>
          <a:off x="5349266" y="12693"/>
          <a:ext cx="5556500" cy="610713"/>
        </a:xfrm>
        <a:prstGeom prst="roundRect">
          <a:avLst>
            <a:gd name="adj" fmla="val 10000"/>
          </a:avLst>
        </a:prstGeom>
        <a:solidFill>
          <a:schemeClr val="lt1"/>
        </a:solidFill>
        <a:ln w="19050" cap="flat" cmpd="sng" algn="ctr">
          <a:solidFill>
            <a:schemeClr val="accent3"/>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solidFill>
                <a:srgbClr val="000000"/>
              </a:solidFill>
            </a:rPr>
            <a:t>1. Utilize </a:t>
          </a:r>
          <a:r>
            <a:rPr lang="en-US" sz="1100" kern="1200" baseline="0" dirty="0" smtClean="0">
              <a:solidFill>
                <a:srgbClr val="000000"/>
              </a:solidFill>
              <a:effectLst/>
              <a:latin typeface="+mn-lt"/>
              <a:ea typeface="+mn-ea"/>
              <a:cs typeface="+mn-cs"/>
            </a:rPr>
            <a:t>ILPQC social determinants of health (SDoH) community resources mapping tool </a:t>
          </a:r>
          <a:r>
            <a:rPr lang="en-US" sz="1100" kern="1200" dirty="0" smtClean="0">
              <a:solidFill>
                <a:srgbClr val="000000"/>
              </a:solidFill>
            </a:rPr>
            <a:t>to assist linking patients to resources based on the social</a:t>
          </a:r>
          <a:r>
            <a:rPr lang="en-US" sz="1100" kern="1200" baseline="0" dirty="0" smtClean="0">
              <a:solidFill>
                <a:srgbClr val="000000"/>
              </a:solidFill>
            </a:rPr>
            <a:t> determinants of health </a:t>
          </a:r>
          <a:r>
            <a:rPr lang="en-US" sz="1100" kern="1200" dirty="0" smtClean="0">
              <a:solidFill>
                <a:srgbClr val="000000"/>
              </a:solidFill>
            </a:rPr>
            <a:t>screening and share with affiliated prenatal care sites and hospital OB units</a:t>
          </a:r>
          <a:endParaRPr lang="en-US" sz="1100" kern="1200" dirty="0">
            <a:solidFill>
              <a:srgbClr val="000000"/>
            </a:solidFill>
          </a:endParaRPr>
        </a:p>
      </dsp:txBody>
      <dsp:txXfrm>
        <a:off x="5367153" y="30580"/>
        <a:ext cx="5520726" cy="574939"/>
      </dsp:txXfrm>
    </dsp:sp>
    <dsp:sp modelId="{DCFB423E-3297-442B-B2F5-63959812F398}">
      <dsp:nvSpPr>
        <dsp:cNvPr id="0" name=""/>
        <dsp:cNvSpPr/>
      </dsp:nvSpPr>
      <dsp:spPr>
        <a:xfrm rot="20726554">
          <a:off x="4304666" y="1027305"/>
          <a:ext cx="1061640" cy="17912"/>
        </a:xfrm>
        <a:custGeom>
          <a:avLst/>
          <a:gdLst/>
          <a:ahLst/>
          <a:cxnLst/>
          <a:rect l="0" t="0" r="0" b="0"/>
          <a:pathLst>
            <a:path>
              <a:moveTo>
                <a:pt x="0" y="8956"/>
              </a:moveTo>
              <a:lnTo>
                <a:pt x="1061640" y="8956"/>
              </a:lnTo>
            </a:path>
          </a:pathLst>
        </a:custGeom>
        <a:noFill/>
        <a:ln w="12700" cap="flat" cmpd="sng" algn="ctr">
          <a:solidFill>
            <a:schemeClr val="accent3">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rgbClr val="000000"/>
            </a:solidFill>
          </a:endParaRPr>
        </a:p>
      </dsp:txBody>
      <dsp:txXfrm>
        <a:off x="4808946" y="1009720"/>
        <a:ext cx="53082" cy="53082"/>
      </dsp:txXfrm>
    </dsp:sp>
    <dsp:sp modelId="{497681BF-7D28-4601-80F7-B432BFEE8682}">
      <dsp:nvSpPr>
        <dsp:cNvPr id="0" name=""/>
        <dsp:cNvSpPr/>
      </dsp:nvSpPr>
      <dsp:spPr>
        <a:xfrm>
          <a:off x="5349266" y="683343"/>
          <a:ext cx="5649288" cy="438991"/>
        </a:xfrm>
        <a:prstGeom prst="roundRect">
          <a:avLst>
            <a:gd name="adj" fmla="val 10000"/>
          </a:avLst>
        </a:prstGeom>
        <a:solidFill>
          <a:schemeClr val="lt1"/>
        </a:solidFill>
        <a:ln w="19050" cap="flat" cmpd="sng" algn="ctr">
          <a:solidFill>
            <a:schemeClr val="accent3"/>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solidFill>
                <a:srgbClr val="000000"/>
              </a:solidFill>
            </a:rPr>
            <a:t>2. Screen patients for social determinants of health during prenatal care and delivery admission and appropriately link to resources </a:t>
          </a:r>
          <a:endParaRPr lang="en-US" sz="1100" kern="1200" dirty="0">
            <a:solidFill>
              <a:srgbClr val="000000"/>
            </a:solidFill>
          </a:endParaRPr>
        </a:p>
      </dsp:txBody>
      <dsp:txXfrm>
        <a:off x="5362124" y="696201"/>
        <a:ext cx="5623572" cy="413275"/>
      </dsp:txXfrm>
    </dsp:sp>
    <dsp:sp modelId="{8CBDA6C7-1FD6-4CB2-9FBD-42D580667341}">
      <dsp:nvSpPr>
        <dsp:cNvPr id="0" name=""/>
        <dsp:cNvSpPr/>
      </dsp:nvSpPr>
      <dsp:spPr>
        <a:xfrm rot="881375">
          <a:off x="4304347" y="1295414"/>
          <a:ext cx="1062280" cy="17912"/>
        </a:xfrm>
        <a:custGeom>
          <a:avLst/>
          <a:gdLst/>
          <a:ahLst/>
          <a:cxnLst/>
          <a:rect l="0" t="0" r="0" b="0"/>
          <a:pathLst>
            <a:path>
              <a:moveTo>
                <a:pt x="0" y="8956"/>
              </a:moveTo>
              <a:lnTo>
                <a:pt x="1062280" y="8956"/>
              </a:lnTo>
            </a:path>
          </a:pathLst>
        </a:custGeom>
        <a:noFill/>
        <a:ln w="12700" cap="flat" cmpd="sng" algn="ctr">
          <a:solidFill>
            <a:schemeClr val="accent3">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rgbClr val="000000"/>
            </a:solidFill>
          </a:endParaRPr>
        </a:p>
      </dsp:txBody>
      <dsp:txXfrm>
        <a:off x="4808930" y="1277813"/>
        <a:ext cx="53114" cy="53114"/>
      </dsp:txXfrm>
    </dsp:sp>
    <dsp:sp modelId="{AD4A4815-F427-4491-8BD1-074952922F04}">
      <dsp:nvSpPr>
        <dsp:cNvPr id="0" name=""/>
        <dsp:cNvSpPr/>
      </dsp:nvSpPr>
      <dsp:spPr>
        <a:xfrm>
          <a:off x="5349266" y="1195010"/>
          <a:ext cx="5674127" cy="488095"/>
        </a:xfrm>
        <a:prstGeom prst="roundRect">
          <a:avLst>
            <a:gd name="adj" fmla="val 10000"/>
          </a:avLst>
        </a:prstGeom>
        <a:solidFill>
          <a:schemeClr val="lt1"/>
        </a:solidFill>
        <a:ln w="19050" cap="flat" cmpd="sng" algn="ctr">
          <a:solidFill>
            <a:schemeClr val="accent3"/>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solidFill>
                <a:srgbClr val="000000"/>
              </a:solidFill>
            </a:rPr>
            <a:t>3. Implement strategy for incorporating discussion of social determinants of health and discrimination as factors in potential hospital maternal morbidity reviews</a:t>
          </a:r>
          <a:endParaRPr lang="en-US" sz="1100" kern="1200" dirty="0">
            <a:solidFill>
              <a:srgbClr val="000000"/>
            </a:solidFill>
          </a:endParaRPr>
        </a:p>
      </dsp:txBody>
      <dsp:txXfrm>
        <a:off x="5363562" y="1209306"/>
        <a:ext cx="5645535" cy="459503"/>
      </dsp:txXfrm>
    </dsp:sp>
    <dsp:sp modelId="{28C90FF7-D1B8-4399-A204-8E1C7506085D}">
      <dsp:nvSpPr>
        <dsp:cNvPr id="0" name=""/>
        <dsp:cNvSpPr/>
      </dsp:nvSpPr>
      <dsp:spPr>
        <a:xfrm rot="17938023">
          <a:off x="2013522" y="2899662"/>
          <a:ext cx="796686" cy="17912"/>
        </a:xfrm>
        <a:custGeom>
          <a:avLst/>
          <a:gdLst/>
          <a:ahLst/>
          <a:cxnLst/>
          <a:rect l="0" t="0" r="0" b="0"/>
          <a:pathLst>
            <a:path>
              <a:moveTo>
                <a:pt x="0" y="8956"/>
              </a:moveTo>
              <a:lnTo>
                <a:pt x="796686" y="8956"/>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rgbClr val="000000"/>
            </a:solidFill>
          </a:endParaRPr>
        </a:p>
      </dsp:txBody>
      <dsp:txXfrm>
        <a:off x="2391948" y="2888701"/>
        <a:ext cx="39834" cy="39834"/>
      </dsp:txXfrm>
    </dsp:sp>
    <dsp:sp modelId="{BA7B9D5B-25EA-4B95-97CD-207C24230CBA}">
      <dsp:nvSpPr>
        <dsp:cNvPr id="0" name=""/>
        <dsp:cNvSpPr/>
      </dsp:nvSpPr>
      <dsp:spPr>
        <a:xfrm>
          <a:off x="2604786" y="2170779"/>
          <a:ext cx="1747927" cy="778658"/>
        </a:xfrm>
        <a:prstGeom prst="roundRect">
          <a:avLst>
            <a:gd name="adj" fmla="val 10000"/>
          </a:avLst>
        </a:prstGeom>
        <a:solidFill>
          <a:schemeClr val="lt1"/>
        </a:solidFill>
        <a:ln w="19050" cap="flat" cmpd="sng" algn="ctr">
          <a:solidFill>
            <a:schemeClr val="accent2"/>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0" kern="1200" dirty="0" smtClean="0">
              <a:solidFill>
                <a:srgbClr val="000000"/>
              </a:solidFill>
            </a:rPr>
            <a:t>2. Utilize race/ethnicity medical record and quality data to improve birth equity </a:t>
          </a:r>
          <a:endParaRPr lang="en-US" sz="1200" b="0" kern="1200" dirty="0">
            <a:solidFill>
              <a:srgbClr val="000000"/>
            </a:solidFill>
          </a:endParaRPr>
        </a:p>
      </dsp:txBody>
      <dsp:txXfrm>
        <a:off x="2627592" y="2193585"/>
        <a:ext cx="1702315" cy="733046"/>
      </dsp:txXfrm>
    </dsp:sp>
    <dsp:sp modelId="{A4A82FB9-F18F-474D-BBCF-D0F969A39251}">
      <dsp:nvSpPr>
        <dsp:cNvPr id="0" name=""/>
        <dsp:cNvSpPr/>
      </dsp:nvSpPr>
      <dsp:spPr>
        <a:xfrm rot="19795982">
          <a:off x="4275241" y="2262695"/>
          <a:ext cx="1151497" cy="17912"/>
        </a:xfrm>
        <a:custGeom>
          <a:avLst/>
          <a:gdLst/>
          <a:ahLst/>
          <a:cxnLst/>
          <a:rect l="0" t="0" r="0" b="0"/>
          <a:pathLst>
            <a:path>
              <a:moveTo>
                <a:pt x="0" y="8956"/>
              </a:moveTo>
              <a:lnTo>
                <a:pt x="1151497" y="8956"/>
              </a:lnTo>
            </a:path>
          </a:pathLst>
        </a:custGeom>
        <a:noFill/>
        <a:ln w="12700" cap="flat" cmpd="sng" algn="ctr">
          <a:solidFill>
            <a:schemeClr val="accent3">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rgbClr val="000000"/>
            </a:solidFill>
          </a:endParaRPr>
        </a:p>
      </dsp:txBody>
      <dsp:txXfrm>
        <a:off x="4822202" y="2242864"/>
        <a:ext cx="57574" cy="57574"/>
      </dsp:txXfrm>
    </dsp:sp>
    <dsp:sp modelId="{01E07BD1-231E-4A2B-8A9F-41365243D3D2}">
      <dsp:nvSpPr>
        <dsp:cNvPr id="0" name=""/>
        <dsp:cNvSpPr/>
      </dsp:nvSpPr>
      <dsp:spPr>
        <a:xfrm>
          <a:off x="5349266" y="1767591"/>
          <a:ext cx="5695019" cy="431206"/>
        </a:xfrm>
        <a:prstGeom prst="roundRect">
          <a:avLst>
            <a:gd name="adj" fmla="val 10000"/>
          </a:avLst>
        </a:prstGeom>
        <a:solidFill>
          <a:schemeClr val="lt1"/>
        </a:solidFill>
        <a:ln w="1905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solidFill>
                <a:srgbClr val="000000"/>
              </a:solidFill>
              <a:latin typeface="+mn-lt"/>
            </a:rPr>
            <a:t>4. Implement processes and protocols for improving the collection and accuracy of patient-reported race/ethnicity data </a:t>
          </a:r>
          <a:endParaRPr lang="en-US" sz="1100" b="0" kern="1200" dirty="0">
            <a:solidFill>
              <a:srgbClr val="000000"/>
            </a:solidFill>
          </a:endParaRPr>
        </a:p>
      </dsp:txBody>
      <dsp:txXfrm>
        <a:off x="5361896" y="1780221"/>
        <a:ext cx="5669759" cy="405946"/>
      </dsp:txXfrm>
    </dsp:sp>
    <dsp:sp modelId="{CC7F83CE-2849-4AA7-9D7D-D423DA95944D}">
      <dsp:nvSpPr>
        <dsp:cNvPr id="0" name=""/>
        <dsp:cNvSpPr/>
      </dsp:nvSpPr>
      <dsp:spPr>
        <a:xfrm rot="21370236">
          <a:off x="4351592" y="2517592"/>
          <a:ext cx="1005011" cy="17912"/>
        </a:xfrm>
        <a:custGeom>
          <a:avLst/>
          <a:gdLst/>
          <a:ahLst/>
          <a:cxnLst/>
          <a:rect l="0" t="0" r="0" b="0"/>
          <a:pathLst>
            <a:path>
              <a:moveTo>
                <a:pt x="0" y="8956"/>
              </a:moveTo>
              <a:lnTo>
                <a:pt x="1005011" y="8956"/>
              </a:lnTo>
            </a:path>
          </a:pathLst>
        </a:custGeom>
        <a:noFill/>
        <a:ln w="12700" cap="flat" cmpd="sng" algn="ctr">
          <a:solidFill>
            <a:schemeClr val="accent3">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rgbClr val="000000"/>
            </a:solidFill>
          </a:endParaRPr>
        </a:p>
      </dsp:txBody>
      <dsp:txXfrm>
        <a:off x="4828972" y="2501423"/>
        <a:ext cx="50250" cy="50250"/>
      </dsp:txXfrm>
    </dsp:sp>
    <dsp:sp modelId="{9CAEAE8D-02AC-4040-B023-C8EAA2F11AE1}">
      <dsp:nvSpPr>
        <dsp:cNvPr id="0" name=""/>
        <dsp:cNvSpPr/>
      </dsp:nvSpPr>
      <dsp:spPr>
        <a:xfrm>
          <a:off x="5355481" y="2269524"/>
          <a:ext cx="5721415" cy="446927"/>
        </a:xfrm>
        <a:prstGeom prst="roundRect">
          <a:avLst>
            <a:gd name="adj" fmla="val 10000"/>
          </a:avLst>
        </a:prstGeom>
        <a:solidFill>
          <a:schemeClr val="lt1"/>
        </a:solidFill>
        <a:ln w="1905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solidFill>
                <a:srgbClr val="000000"/>
              </a:solidFill>
              <a:latin typeface="+mn-lt"/>
            </a:rPr>
            <a:t> </a:t>
          </a:r>
          <a:r>
            <a:rPr lang="en-US" sz="1100" kern="1200" dirty="0" smtClean="0">
              <a:solidFill>
                <a:srgbClr val="000000"/>
              </a:solidFill>
              <a:latin typeface="+mn-lt"/>
            </a:rPr>
            <a:t>5. Develop and implement a process to review and share maternal health quality data stratified by race/ethnicity and Medicaid status</a:t>
          </a:r>
          <a:endParaRPr lang="en-US" sz="1100" kern="1200" dirty="0">
            <a:solidFill>
              <a:srgbClr val="000000"/>
            </a:solidFill>
            <a:latin typeface="+mn-lt"/>
          </a:endParaRPr>
        </a:p>
      </dsp:txBody>
      <dsp:txXfrm>
        <a:off x="5368571" y="2282614"/>
        <a:ext cx="5695235" cy="420747"/>
      </dsp:txXfrm>
    </dsp:sp>
    <dsp:sp modelId="{15F2CCE9-DEF8-4155-ACAB-DC95D6792514}">
      <dsp:nvSpPr>
        <dsp:cNvPr id="0" name=""/>
        <dsp:cNvSpPr/>
      </dsp:nvSpPr>
      <dsp:spPr>
        <a:xfrm rot="1644273">
          <a:off x="4293068" y="2795787"/>
          <a:ext cx="1063004" cy="17912"/>
        </a:xfrm>
        <a:custGeom>
          <a:avLst/>
          <a:gdLst/>
          <a:ahLst/>
          <a:cxnLst/>
          <a:rect l="0" t="0" r="0" b="0"/>
          <a:pathLst>
            <a:path>
              <a:moveTo>
                <a:pt x="0" y="8956"/>
              </a:moveTo>
              <a:lnTo>
                <a:pt x="1063004" y="8956"/>
              </a:lnTo>
            </a:path>
          </a:pathLst>
        </a:custGeom>
        <a:noFill/>
        <a:ln w="12700" cap="flat" cmpd="sng" algn="ctr">
          <a:solidFill>
            <a:schemeClr val="accent3">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rgbClr val="000000"/>
            </a:solidFill>
          </a:endParaRPr>
        </a:p>
      </dsp:txBody>
      <dsp:txXfrm>
        <a:off x="4797995" y="2778168"/>
        <a:ext cx="53150" cy="53150"/>
      </dsp:txXfrm>
    </dsp:sp>
    <dsp:sp modelId="{9BC0B5EA-DBDB-4CBB-9175-FF8FA455F45C}">
      <dsp:nvSpPr>
        <dsp:cNvPr id="0" name=""/>
        <dsp:cNvSpPr/>
      </dsp:nvSpPr>
      <dsp:spPr>
        <a:xfrm>
          <a:off x="5296426" y="2781022"/>
          <a:ext cx="5785213" cy="536710"/>
        </a:xfrm>
        <a:prstGeom prst="roundRect">
          <a:avLst>
            <a:gd name="adj" fmla="val 10000"/>
          </a:avLst>
        </a:prstGeom>
        <a:solidFill>
          <a:schemeClr val="lt1"/>
        </a:solidFill>
        <a:ln w="1905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0" kern="1200" dirty="0" smtClean="0">
              <a:solidFill>
                <a:srgbClr val="000000"/>
              </a:solidFill>
            </a:rPr>
            <a:t>6. Implement a Patient Reported Experience Measure (PREM) patient survey to obtain feedback from postpartum patients and a process to review and share results with providers,</a:t>
          </a:r>
          <a:r>
            <a:rPr lang="en-US" sz="1100" b="0" kern="1200" baseline="0" dirty="0" smtClean="0">
              <a:solidFill>
                <a:srgbClr val="000000"/>
              </a:solidFill>
            </a:rPr>
            <a:t> nurses, and </a:t>
          </a:r>
          <a:r>
            <a:rPr lang="en-US" sz="1100" b="0" kern="1200" dirty="0" smtClean="0">
              <a:solidFill>
                <a:srgbClr val="000000"/>
              </a:solidFill>
            </a:rPr>
            <a:t>staff</a:t>
          </a:r>
          <a:endParaRPr lang="en-US" sz="1100" kern="1200" baseline="0" dirty="0">
            <a:solidFill>
              <a:srgbClr val="000000"/>
            </a:solidFill>
            <a:latin typeface="+mn-lt"/>
          </a:endParaRPr>
        </a:p>
      </dsp:txBody>
      <dsp:txXfrm>
        <a:off x="5312146" y="2796742"/>
        <a:ext cx="5753773" cy="505270"/>
      </dsp:txXfrm>
    </dsp:sp>
    <dsp:sp modelId="{A887E4B7-0DAB-484F-9065-FBF1FF9108B8}">
      <dsp:nvSpPr>
        <dsp:cNvPr id="0" name=""/>
        <dsp:cNvSpPr/>
      </dsp:nvSpPr>
      <dsp:spPr>
        <a:xfrm rot="2842152">
          <a:off x="2096379" y="3527589"/>
          <a:ext cx="759558" cy="17912"/>
        </a:xfrm>
        <a:custGeom>
          <a:avLst/>
          <a:gdLst/>
          <a:ahLst/>
          <a:cxnLst/>
          <a:rect l="0" t="0" r="0" b="0"/>
          <a:pathLst>
            <a:path>
              <a:moveTo>
                <a:pt x="0" y="8956"/>
              </a:moveTo>
              <a:lnTo>
                <a:pt x="759558" y="8956"/>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rgbClr val="000000"/>
            </a:solidFill>
          </a:endParaRPr>
        </a:p>
      </dsp:txBody>
      <dsp:txXfrm>
        <a:off x="2457170" y="3517556"/>
        <a:ext cx="37977" cy="37977"/>
      </dsp:txXfrm>
    </dsp:sp>
    <dsp:sp modelId="{6C4E4CA9-F28E-4193-B62D-B20F5279C470}">
      <dsp:nvSpPr>
        <dsp:cNvPr id="0" name=""/>
        <dsp:cNvSpPr/>
      </dsp:nvSpPr>
      <dsp:spPr>
        <a:xfrm>
          <a:off x="2733372" y="3344225"/>
          <a:ext cx="1686362" cy="943471"/>
        </a:xfrm>
        <a:prstGeom prst="roundRect">
          <a:avLst>
            <a:gd name="adj" fmla="val 10000"/>
          </a:avLst>
        </a:prstGeom>
        <a:solidFill>
          <a:schemeClr val="lt1"/>
        </a:solidFill>
        <a:ln w="19050" cap="flat" cmpd="sng" algn="ctr">
          <a:solidFill>
            <a:schemeClr val="accent2"/>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0" kern="1200" dirty="0" smtClean="0">
              <a:solidFill>
                <a:srgbClr val="000000"/>
              </a:solidFill>
            </a:rPr>
            <a:t>3</a:t>
          </a:r>
          <a:r>
            <a:rPr lang="en-US" sz="1200" kern="1200" dirty="0" smtClean="0">
              <a:solidFill>
                <a:srgbClr val="000000"/>
              </a:solidFill>
            </a:rPr>
            <a:t>. Engage patients, support partners including doulas, and communities to improve birth equity</a:t>
          </a:r>
          <a:endParaRPr lang="en-US" sz="1200" kern="1200" dirty="0">
            <a:solidFill>
              <a:srgbClr val="000000"/>
            </a:solidFill>
          </a:endParaRPr>
        </a:p>
      </dsp:txBody>
      <dsp:txXfrm>
        <a:off x="2761005" y="3371858"/>
        <a:ext cx="1631096" cy="888205"/>
      </dsp:txXfrm>
    </dsp:sp>
    <dsp:sp modelId="{B9E0E3A0-DDD4-4216-A318-B513B812089A}">
      <dsp:nvSpPr>
        <dsp:cNvPr id="0" name=""/>
        <dsp:cNvSpPr/>
      </dsp:nvSpPr>
      <dsp:spPr>
        <a:xfrm rot="20887541">
          <a:off x="4409294" y="3706606"/>
          <a:ext cx="975855" cy="17912"/>
        </a:xfrm>
        <a:custGeom>
          <a:avLst/>
          <a:gdLst/>
          <a:ahLst/>
          <a:cxnLst/>
          <a:rect l="0" t="0" r="0" b="0"/>
          <a:pathLst>
            <a:path>
              <a:moveTo>
                <a:pt x="0" y="8956"/>
              </a:moveTo>
              <a:lnTo>
                <a:pt x="975855" y="8956"/>
              </a:lnTo>
            </a:path>
          </a:pathLst>
        </a:custGeom>
        <a:noFill/>
        <a:ln w="12700" cap="flat" cmpd="sng" algn="ctr">
          <a:solidFill>
            <a:schemeClr val="accent3">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rgbClr val="000000"/>
            </a:solidFill>
          </a:endParaRPr>
        </a:p>
      </dsp:txBody>
      <dsp:txXfrm>
        <a:off x="4872825" y="3691166"/>
        <a:ext cx="48792" cy="48792"/>
      </dsp:txXfrm>
    </dsp:sp>
    <dsp:sp modelId="{820F69CB-0F7C-46E9-947A-5F3ABC815C54}">
      <dsp:nvSpPr>
        <dsp:cNvPr id="0" name=""/>
        <dsp:cNvSpPr/>
      </dsp:nvSpPr>
      <dsp:spPr>
        <a:xfrm>
          <a:off x="5374708" y="3429139"/>
          <a:ext cx="5725337" cy="372049"/>
        </a:xfrm>
        <a:prstGeom prst="roundRect">
          <a:avLst>
            <a:gd name="adj" fmla="val 10000"/>
          </a:avLst>
        </a:prstGeom>
        <a:solidFill>
          <a:schemeClr val="lt1"/>
        </a:solidFill>
        <a:ln w="19050" cap="flat" cmpd="sng" algn="ctr">
          <a:solidFill>
            <a:schemeClr val="accent3"/>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baseline="0" dirty="0" smtClean="0">
            <a:solidFill>
              <a:srgbClr val="000000"/>
            </a:solidFill>
            <a:latin typeface="+mn-lt"/>
            <a:ea typeface="+mn-ea"/>
            <a:cs typeface="Times New Roman" panose="02020603050405020304" pitchFamily="18" charset="0"/>
          </a:endParaRPr>
        </a:p>
        <a:p>
          <a:pPr lvl="0" algn="ctr" defTabSz="444500">
            <a:lnSpc>
              <a:spcPct val="90000"/>
            </a:lnSpc>
            <a:spcBef>
              <a:spcPct val="0"/>
            </a:spcBef>
            <a:spcAft>
              <a:spcPct val="35000"/>
            </a:spcAft>
          </a:pPr>
          <a:r>
            <a:rPr lang="en-US" sz="1100" kern="1200" baseline="0" dirty="0" smtClean="0">
              <a:solidFill>
                <a:srgbClr val="000000"/>
              </a:solidFill>
              <a:latin typeface="+mn-lt"/>
              <a:ea typeface="+mn-ea"/>
              <a:cs typeface="Times New Roman" panose="02020603050405020304" pitchFamily="18" charset="0"/>
            </a:rPr>
            <a:t>7. Identify a patient advisor for hospital perinatal quality improvement team  or other opportunities to engage patient / community members</a:t>
          </a:r>
        </a:p>
        <a:p>
          <a:pPr lvl="0" algn="ctr" defTabSz="444500">
            <a:lnSpc>
              <a:spcPct val="90000"/>
            </a:lnSpc>
            <a:spcBef>
              <a:spcPct val="0"/>
            </a:spcBef>
            <a:spcAft>
              <a:spcPct val="35000"/>
            </a:spcAft>
          </a:pPr>
          <a:endParaRPr lang="en-US" sz="1000" b="0" kern="1200" dirty="0">
            <a:solidFill>
              <a:srgbClr val="000000"/>
            </a:solidFill>
          </a:endParaRPr>
        </a:p>
      </dsp:txBody>
      <dsp:txXfrm>
        <a:off x="5385605" y="3440036"/>
        <a:ext cx="5703543" cy="350255"/>
      </dsp:txXfrm>
    </dsp:sp>
    <dsp:sp modelId="{B96DCAD7-4DDA-4ADD-BC63-0EE04A574845}">
      <dsp:nvSpPr>
        <dsp:cNvPr id="0" name=""/>
        <dsp:cNvSpPr/>
      </dsp:nvSpPr>
      <dsp:spPr>
        <a:xfrm rot="1104555">
          <a:off x="4394361" y="3963583"/>
          <a:ext cx="991622" cy="17912"/>
        </a:xfrm>
        <a:custGeom>
          <a:avLst/>
          <a:gdLst/>
          <a:ahLst/>
          <a:cxnLst/>
          <a:rect l="0" t="0" r="0" b="0"/>
          <a:pathLst>
            <a:path>
              <a:moveTo>
                <a:pt x="0" y="8956"/>
              </a:moveTo>
              <a:lnTo>
                <a:pt x="991622" y="8956"/>
              </a:lnTo>
            </a:path>
          </a:pathLst>
        </a:custGeom>
        <a:noFill/>
        <a:ln w="12700" cap="flat" cmpd="sng" algn="ctr">
          <a:solidFill>
            <a:schemeClr val="accent3">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rgbClr val="000000"/>
            </a:solidFill>
          </a:endParaRPr>
        </a:p>
      </dsp:txBody>
      <dsp:txXfrm>
        <a:off x="4865382" y="3947749"/>
        <a:ext cx="49581" cy="49581"/>
      </dsp:txXfrm>
    </dsp:sp>
    <dsp:sp modelId="{F4C486E2-B375-457B-8826-444182C6E776}">
      <dsp:nvSpPr>
        <dsp:cNvPr id="0" name=""/>
        <dsp:cNvSpPr/>
      </dsp:nvSpPr>
      <dsp:spPr>
        <a:xfrm>
          <a:off x="5360611" y="3910608"/>
          <a:ext cx="5701850" cy="437018"/>
        </a:xfrm>
        <a:prstGeom prst="roundRect">
          <a:avLst>
            <a:gd name="adj" fmla="val 10000"/>
          </a:avLst>
        </a:prstGeom>
        <a:solidFill>
          <a:schemeClr val="lt1"/>
        </a:solidFill>
        <a:ln w="19050" cap="flat" cmpd="sng" algn="ctr">
          <a:solidFill>
            <a:schemeClr val="accent3"/>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0" i="0" u="none" strike="noStrike" kern="1200" baseline="0" noProof="0" dirty="0" smtClean="0">
              <a:solidFill>
                <a:srgbClr val="000000"/>
              </a:solidFill>
            </a:rPr>
            <a:t>8. Implement a strategy for sharing expected respectful care practices with delivery staff and patient (i.e. posting in L&amp;D) including appropriately engaging support partners and/or doulas</a:t>
          </a:r>
          <a:endParaRPr lang="en-US" sz="1100" b="0" kern="1200" dirty="0">
            <a:solidFill>
              <a:srgbClr val="000000"/>
            </a:solidFill>
          </a:endParaRPr>
        </a:p>
      </dsp:txBody>
      <dsp:txXfrm>
        <a:off x="5373411" y="3923408"/>
        <a:ext cx="5676250" cy="411418"/>
      </dsp:txXfrm>
    </dsp:sp>
    <dsp:sp modelId="{184447F7-5183-4A2E-9C76-54C49727FAF1}">
      <dsp:nvSpPr>
        <dsp:cNvPr id="0" name=""/>
        <dsp:cNvSpPr/>
      </dsp:nvSpPr>
      <dsp:spPr>
        <a:xfrm rot="2795699">
          <a:off x="4201029" y="4314894"/>
          <a:ext cx="1398153" cy="17912"/>
        </a:xfrm>
        <a:custGeom>
          <a:avLst/>
          <a:gdLst/>
          <a:ahLst/>
          <a:cxnLst/>
          <a:rect l="0" t="0" r="0" b="0"/>
          <a:pathLst>
            <a:path>
              <a:moveTo>
                <a:pt x="0" y="8956"/>
              </a:moveTo>
              <a:lnTo>
                <a:pt x="1398153" y="8956"/>
              </a:lnTo>
            </a:path>
          </a:pathLst>
        </a:custGeom>
        <a:noFill/>
        <a:ln w="12700" cap="flat" cmpd="sng" algn="ctr">
          <a:solidFill>
            <a:schemeClr val="accent3">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rgbClr val="000000"/>
            </a:solidFill>
          </a:endParaRPr>
        </a:p>
      </dsp:txBody>
      <dsp:txXfrm>
        <a:off x="4865152" y="4288896"/>
        <a:ext cx="69907" cy="69907"/>
      </dsp:txXfrm>
    </dsp:sp>
    <dsp:sp modelId="{F7DDAF61-D8B5-4B43-95F4-E1FC57C74BE5}">
      <dsp:nvSpPr>
        <dsp:cNvPr id="0" name=""/>
        <dsp:cNvSpPr/>
      </dsp:nvSpPr>
      <dsp:spPr>
        <a:xfrm>
          <a:off x="5380477" y="4456045"/>
          <a:ext cx="5686245" cy="751387"/>
        </a:xfrm>
        <a:prstGeom prst="roundRect">
          <a:avLst>
            <a:gd name="adj" fmla="val 10000"/>
          </a:avLst>
        </a:prstGeom>
        <a:solidFill>
          <a:schemeClr val="lt1"/>
        </a:solidFill>
        <a:ln w="19050" cap="flat" cmpd="sng" algn="ctr">
          <a:solidFill>
            <a:schemeClr val="accent3"/>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baseline="0" dirty="0" smtClean="0">
              <a:solidFill>
                <a:srgbClr val="000000"/>
              </a:solidFill>
              <a:latin typeface="+mn-lt"/>
              <a:ea typeface="+mn-ea"/>
              <a:cs typeface="Times New Roman"/>
            </a:rPr>
            <a:t>9. P</a:t>
          </a:r>
          <a:r>
            <a:rPr lang="en-US" sz="1100" kern="1200" dirty="0" smtClean="0">
              <a:solidFill>
                <a:srgbClr val="000000"/>
              </a:solidFill>
              <a:latin typeface="+mn-lt"/>
              <a:cs typeface="Times New Roman"/>
            </a:rPr>
            <a:t>rovide </a:t>
          </a:r>
          <a:r>
            <a:rPr lang="en-US" sz="1100" kern="1200" dirty="0" smtClean="0">
              <a:solidFill>
                <a:srgbClr val="000000"/>
              </a:solidFill>
              <a:latin typeface="+mn-lt"/>
              <a:cs typeface="Times New Roman" panose="02020603050405020304" pitchFamily="18" charset="0"/>
            </a:rPr>
            <a:t>patients the recommended postpartum safety patient education materials prior to hospital discharge including education on urgent maternal warning signs, postpartum safety,  communication with healthcare providers and importance of early follow up</a:t>
          </a:r>
          <a:endParaRPr lang="en-US" sz="1100" kern="1200" baseline="0" dirty="0">
            <a:solidFill>
              <a:srgbClr val="000000"/>
            </a:solidFill>
            <a:latin typeface="+mn-lt"/>
            <a:ea typeface="+mn-ea"/>
            <a:cs typeface="Times New Roman"/>
          </a:endParaRPr>
        </a:p>
      </dsp:txBody>
      <dsp:txXfrm>
        <a:off x="5402484" y="4478052"/>
        <a:ext cx="5642231" cy="707373"/>
      </dsp:txXfrm>
    </dsp:sp>
    <dsp:sp modelId="{1EEF0D14-890D-41AA-944D-2BEC96896DC7}">
      <dsp:nvSpPr>
        <dsp:cNvPr id="0" name=""/>
        <dsp:cNvSpPr/>
      </dsp:nvSpPr>
      <dsp:spPr>
        <a:xfrm rot="4509846">
          <a:off x="1495027" y="4188808"/>
          <a:ext cx="1946149" cy="17912"/>
        </a:xfrm>
        <a:custGeom>
          <a:avLst/>
          <a:gdLst/>
          <a:ahLst/>
          <a:cxnLst/>
          <a:rect l="0" t="0" r="0" b="0"/>
          <a:pathLst>
            <a:path>
              <a:moveTo>
                <a:pt x="0" y="8956"/>
              </a:moveTo>
              <a:lnTo>
                <a:pt x="1946149" y="8956"/>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solidFill>
              <a:srgbClr val="000000"/>
            </a:solidFill>
          </a:endParaRPr>
        </a:p>
      </dsp:txBody>
      <dsp:txXfrm>
        <a:off x="2419449" y="4149110"/>
        <a:ext cx="97307" cy="97307"/>
      </dsp:txXfrm>
    </dsp:sp>
    <dsp:sp modelId="{21B1AF10-0DEC-4F66-9734-7A804F2C093C}">
      <dsp:nvSpPr>
        <dsp:cNvPr id="0" name=""/>
        <dsp:cNvSpPr/>
      </dsp:nvSpPr>
      <dsp:spPr>
        <a:xfrm>
          <a:off x="2717260" y="4659564"/>
          <a:ext cx="1653038" cy="957670"/>
        </a:xfrm>
        <a:prstGeom prst="roundRect">
          <a:avLst>
            <a:gd name="adj" fmla="val 10000"/>
          </a:avLst>
        </a:prstGeom>
        <a:solidFill>
          <a:schemeClr val="lt1"/>
        </a:solidFill>
        <a:ln w="19050" cap="flat" cmpd="sng" algn="ctr">
          <a:solidFill>
            <a:schemeClr val="accent2"/>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solidFill>
                <a:srgbClr val="000000"/>
              </a:solidFill>
            </a:rPr>
            <a:t>4. Engage and educate providers, nurses, &amp; staff to improve birth equity</a:t>
          </a:r>
          <a:endParaRPr lang="en-US" sz="1200" kern="1200" dirty="0">
            <a:solidFill>
              <a:srgbClr val="000000"/>
            </a:solidFill>
          </a:endParaRPr>
        </a:p>
      </dsp:txBody>
      <dsp:txXfrm>
        <a:off x="2745309" y="4687613"/>
        <a:ext cx="1596940" cy="901572"/>
      </dsp:txXfrm>
    </dsp:sp>
    <dsp:sp modelId="{6EA98A83-582F-4AFF-9784-000476175BFD}">
      <dsp:nvSpPr>
        <dsp:cNvPr id="0" name=""/>
        <dsp:cNvSpPr/>
      </dsp:nvSpPr>
      <dsp:spPr>
        <a:xfrm rot="1330890">
          <a:off x="4329931" y="5335377"/>
          <a:ext cx="1090914" cy="17912"/>
        </a:xfrm>
        <a:custGeom>
          <a:avLst/>
          <a:gdLst/>
          <a:ahLst/>
          <a:cxnLst/>
          <a:rect l="0" t="0" r="0" b="0"/>
          <a:pathLst>
            <a:path>
              <a:moveTo>
                <a:pt x="0" y="8956"/>
              </a:moveTo>
              <a:lnTo>
                <a:pt x="1090914" y="8956"/>
              </a:lnTo>
            </a:path>
          </a:pathLst>
        </a:custGeom>
        <a:noFill/>
        <a:ln w="12700" cap="flat" cmpd="sng" algn="ctr">
          <a:solidFill>
            <a:schemeClr val="accent3">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rgbClr val="000000"/>
            </a:solidFill>
          </a:endParaRPr>
        </a:p>
      </dsp:txBody>
      <dsp:txXfrm>
        <a:off x="4848115" y="5317060"/>
        <a:ext cx="54545" cy="54545"/>
      </dsp:txXfrm>
    </dsp:sp>
    <dsp:sp modelId="{BFBE3CFE-A37A-4C33-A105-4230464894D4}">
      <dsp:nvSpPr>
        <dsp:cNvPr id="0" name=""/>
        <dsp:cNvSpPr/>
      </dsp:nvSpPr>
      <dsp:spPr>
        <a:xfrm>
          <a:off x="5380477" y="5304501"/>
          <a:ext cx="5729851" cy="491529"/>
        </a:xfrm>
        <a:prstGeom prst="roundRect">
          <a:avLst>
            <a:gd name="adj" fmla="val 10000"/>
          </a:avLst>
        </a:prstGeom>
        <a:solidFill>
          <a:schemeClr val="lt1"/>
        </a:solidFill>
        <a:ln w="19050" cap="flat" cmpd="sng" algn="ctr">
          <a:solidFill>
            <a:schemeClr val="accent3"/>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0" i="0" u="none" strike="noStrike" kern="1200" noProof="0" dirty="0" smtClean="0">
              <a:solidFill>
                <a:srgbClr val="000000"/>
              </a:solidFill>
            </a:rPr>
            <a:t>10. Educating providers, nurses, and staff on the importance of listening to patients,</a:t>
          </a:r>
          <a:r>
            <a:rPr lang="en-US" sz="1100" b="0" i="0" u="none" strike="noStrike" kern="1200" baseline="0" dirty="0" smtClean="0">
              <a:solidFill>
                <a:srgbClr val="000000"/>
              </a:solidFill>
              <a:latin typeface="+mn-lt"/>
              <a:ea typeface="+mn-ea"/>
              <a:cs typeface="Times New Roman"/>
            </a:rPr>
            <a:t> providing respectful care and addressing implicit bias</a:t>
          </a:r>
          <a:endParaRPr lang="en-US" sz="1100" b="0" i="0" u="none" strike="noStrike" kern="1200" noProof="0" dirty="0">
            <a:solidFill>
              <a:srgbClr val="000000"/>
            </a:solidFill>
          </a:endParaRPr>
        </a:p>
      </dsp:txBody>
      <dsp:txXfrm>
        <a:off x="5394873" y="5318897"/>
        <a:ext cx="5701059" cy="46273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E73550-0AA0-49B5-91A4-8201D6583846}" type="datetimeFigureOut">
              <a:rPr lang="en-US" smtClean="0"/>
              <a:t>6/1/2021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F8A64E-B098-43D6-BEDD-03485E9972F6}" type="slidenum">
              <a:rPr lang="en-US" smtClean="0"/>
              <a:t>‹#›</a:t>
            </a:fld>
            <a:endParaRPr lang="en-US"/>
          </a:p>
        </p:txBody>
      </p:sp>
    </p:spTree>
    <p:extLst>
      <p:ext uri="{BB962C8B-B14F-4D97-AF65-F5344CB8AC3E}">
        <p14:creationId xmlns:p14="http://schemas.microsoft.com/office/powerpoint/2010/main" val="1857783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9399BA-D265-4DD5-B172-CF7BBEF04538}"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75905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D9A6F3B-C34E-6A49-A4DF-7F791974B589}"/>
              </a:ext>
            </a:extLst>
          </p:cNvPr>
          <p:cNvSpPr/>
          <p:nvPr userDrawn="1"/>
        </p:nvSpPr>
        <p:spPr>
          <a:xfrm>
            <a:off x="902368" y="1294415"/>
            <a:ext cx="11289632" cy="38226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itle 1">
            <a:extLst>
              <a:ext uri="{FF2B5EF4-FFF2-40B4-BE49-F238E27FC236}">
                <a16:creationId xmlns:a16="http://schemas.microsoft.com/office/drawing/2014/main" id="{ED34E941-7BF0-CC44-B1FC-290810DB0B30}"/>
              </a:ext>
            </a:extLst>
          </p:cNvPr>
          <p:cNvSpPr>
            <a:spLocks noGrp="1"/>
          </p:cNvSpPr>
          <p:nvPr>
            <p:ph type="ctrTitle"/>
          </p:nvPr>
        </p:nvSpPr>
        <p:spPr>
          <a:xfrm>
            <a:off x="1413312" y="1561333"/>
            <a:ext cx="5194433" cy="1826339"/>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16" name="Subtitle 2">
            <a:extLst>
              <a:ext uri="{FF2B5EF4-FFF2-40B4-BE49-F238E27FC236}">
                <a16:creationId xmlns:a16="http://schemas.microsoft.com/office/drawing/2014/main" id="{44FE5CAA-8276-BB47-A6BE-E7BCEDF46632}"/>
              </a:ext>
            </a:extLst>
          </p:cNvPr>
          <p:cNvSpPr>
            <a:spLocks noGrp="1"/>
          </p:cNvSpPr>
          <p:nvPr>
            <p:ph type="subTitle" idx="1"/>
          </p:nvPr>
        </p:nvSpPr>
        <p:spPr>
          <a:xfrm>
            <a:off x="1413312" y="3766864"/>
            <a:ext cx="5194433" cy="986569"/>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cxnSp>
        <p:nvCxnSpPr>
          <p:cNvPr id="18" name="Straight Connector 17">
            <a:extLst>
              <a:ext uri="{FF2B5EF4-FFF2-40B4-BE49-F238E27FC236}">
                <a16:creationId xmlns:a16="http://schemas.microsoft.com/office/drawing/2014/main" id="{4A3686E6-74E2-FE49-AAC4-953D01F3F562}"/>
              </a:ext>
            </a:extLst>
          </p:cNvPr>
          <p:cNvCxnSpPr/>
          <p:nvPr userDrawn="1"/>
        </p:nvCxnSpPr>
        <p:spPr>
          <a:xfrm>
            <a:off x="1520055" y="3507988"/>
            <a:ext cx="2286000" cy="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22" name="Picture Placeholder 21">
            <a:extLst>
              <a:ext uri="{FF2B5EF4-FFF2-40B4-BE49-F238E27FC236}">
                <a16:creationId xmlns:a16="http://schemas.microsoft.com/office/drawing/2014/main" id="{E6149CFD-A991-6645-B261-9B7968C49A5A}"/>
              </a:ext>
            </a:extLst>
          </p:cNvPr>
          <p:cNvSpPr>
            <a:spLocks noGrp="1"/>
          </p:cNvSpPr>
          <p:nvPr>
            <p:ph type="pic" sz="quarter" idx="11"/>
          </p:nvPr>
        </p:nvSpPr>
        <p:spPr>
          <a:xfrm>
            <a:off x="7118685" y="233915"/>
            <a:ext cx="5073316" cy="5943600"/>
          </a:xfrm>
          <a:custGeom>
            <a:avLst/>
            <a:gdLst>
              <a:gd name="connsiteX0" fmla="*/ 2971800 w 5073316"/>
              <a:gd name="connsiteY0" fmla="*/ 0 h 5943600"/>
              <a:gd name="connsiteX1" fmla="*/ 5073180 w 5073316"/>
              <a:gd name="connsiteY1" fmla="*/ 870420 h 5943600"/>
              <a:gd name="connsiteX2" fmla="*/ 5073316 w 5073316"/>
              <a:gd name="connsiteY2" fmla="*/ 870570 h 5943600"/>
              <a:gd name="connsiteX3" fmla="*/ 5073316 w 5073316"/>
              <a:gd name="connsiteY3" fmla="*/ 5073031 h 5943600"/>
              <a:gd name="connsiteX4" fmla="*/ 5073180 w 5073316"/>
              <a:gd name="connsiteY4" fmla="*/ 5073180 h 5943600"/>
              <a:gd name="connsiteX5" fmla="*/ 2971800 w 5073316"/>
              <a:gd name="connsiteY5" fmla="*/ 5943600 h 5943600"/>
              <a:gd name="connsiteX6" fmla="*/ 0 w 5073316"/>
              <a:gd name="connsiteY6" fmla="*/ 2971800 h 5943600"/>
              <a:gd name="connsiteX7" fmla="*/ 2971800 w 5073316"/>
              <a:gd name="connsiteY7" fmla="*/ 0 h 594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73316" h="5943600">
                <a:moveTo>
                  <a:pt x="2971800" y="0"/>
                </a:moveTo>
                <a:cubicBezTo>
                  <a:pt x="3792440" y="0"/>
                  <a:pt x="4535390" y="332630"/>
                  <a:pt x="5073180" y="870420"/>
                </a:cubicBezTo>
                <a:lnTo>
                  <a:pt x="5073316" y="870570"/>
                </a:lnTo>
                <a:lnTo>
                  <a:pt x="5073316" y="5073031"/>
                </a:lnTo>
                <a:lnTo>
                  <a:pt x="5073180" y="5073180"/>
                </a:lnTo>
                <a:cubicBezTo>
                  <a:pt x="4535390" y="5610970"/>
                  <a:pt x="3792440" y="5943600"/>
                  <a:pt x="2971800" y="5943600"/>
                </a:cubicBezTo>
                <a:cubicBezTo>
                  <a:pt x="1330520" y="5943600"/>
                  <a:pt x="0" y="4613080"/>
                  <a:pt x="0" y="2971800"/>
                </a:cubicBezTo>
                <a:cubicBezTo>
                  <a:pt x="0" y="1330520"/>
                  <a:pt x="1330520" y="0"/>
                  <a:pt x="2971800" y="0"/>
                </a:cubicBezTo>
                <a:close/>
              </a:path>
            </a:pathLst>
          </a:custGeom>
        </p:spPr>
        <p:txBody>
          <a:bodyPr wrap="square">
            <a:noAutofit/>
          </a:bodyPr>
          <a:lstStyle/>
          <a:p>
            <a:r>
              <a:rPr lang="en-US" smtClean="0"/>
              <a:t>Click icon to add picture</a:t>
            </a:r>
            <a:endParaRPr lang="en-US"/>
          </a:p>
        </p:txBody>
      </p:sp>
      <p:grpSp>
        <p:nvGrpSpPr>
          <p:cNvPr id="27" name="Group 26">
            <a:extLst>
              <a:ext uri="{FF2B5EF4-FFF2-40B4-BE49-F238E27FC236}">
                <a16:creationId xmlns:a16="http://schemas.microsoft.com/office/drawing/2014/main" id="{40D5A1B1-5A06-7449-9F8B-2AC619713D56}"/>
              </a:ext>
            </a:extLst>
          </p:cNvPr>
          <p:cNvGrpSpPr/>
          <p:nvPr userDrawn="1"/>
        </p:nvGrpSpPr>
        <p:grpSpPr>
          <a:xfrm>
            <a:off x="0" y="5020350"/>
            <a:ext cx="12192000" cy="1837653"/>
            <a:chOff x="0" y="5020348"/>
            <a:chExt cx="12192000" cy="1837653"/>
          </a:xfrm>
        </p:grpSpPr>
        <p:sp>
          <p:nvSpPr>
            <p:cNvPr id="28" name="Freeform 27">
              <a:extLst>
                <a:ext uri="{FF2B5EF4-FFF2-40B4-BE49-F238E27FC236}">
                  <a16:creationId xmlns:a16="http://schemas.microsoft.com/office/drawing/2014/main" id="{DC5DA7FC-1FE3-5B43-8327-D282FDD09C73}"/>
                </a:ext>
              </a:extLst>
            </p:cNvPr>
            <p:cNvSpPr/>
            <p:nvPr userDrawn="1"/>
          </p:nvSpPr>
          <p:spPr>
            <a:xfrm>
              <a:off x="0" y="5038944"/>
              <a:ext cx="12192000" cy="1819056"/>
            </a:xfrm>
            <a:custGeom>
              <a:avLst/>
              <a:gdLst>
                <a:gd name="connsiteX0" fmla="*/ 12192000 w 12192000"/>
                <a:gd name="connsiteY0" fmla="*/ 1590347 h 1819056"/>
                <a:gd name="connsiteX1" fmla="*/ 12188220 w 12192000"/>
                <a:gd name="connsiteY1" fmla="*/ 1819056 h 1819056"/>
                <a:gd name="connsiteX2" fmla="*/ 11380834 w 12192000"/>
                <a:gd name="connsiteY2" fmla="*/ 1819056 h 1819056"/>
                <a:gd name="connsiteX3" fmla="*/ 11595183 w 12192000"/>
                <a:gd name="connsiteY3" fmla="*/ 1770580 h 1819056"/>
                <a:gd name="connsiteX4" fmla="*/ 12192000 w 12192000"/>
                <a:gd name="connsiteY4" fmla="*/ 1590347 h 1819056"/>
                <a:gd name="connsiteX5" fmla="*/ 758403 w 12192000"/>
                <a:gd name="connsiteY5" fmla="*/ 2043 h 1819056"/>
                <a:gd name="connsiteX6" fmla="*/ 3624304 w 12192000"/>
                <a:gd name="connsiteY6" fmla="*/ 526182 h 1819056"/>
                <a:gd name="connsiteX7" fmla="*/ 7255331 w 12192000"/>
                <a:gd name="connsiteY7" fmla="*/ 1648964 h 1819056"/>
                <a:gd name="connsiteX8" fmla="*/ 7859208 w 12192000"/>
                <a:gd name="connsiteY8" fmla="*/ 1790989 h 1819056"/>
                <a:gd name="connsiteX9" fmla="*/ 8008547 w 12192000"/>
                <a:gd name="connsiteY9" fmla="*/ 1819056 h 1819056"/>
                <a:gd name="connsiteX10" fmla="*/ 6697152 w 12192000"/>
                <a:gd name="connsiteY10" fmla="*/ 1819056 h 1819056"/>
                <a:gd name="connsiteX11" fmla="*/ 6692612 w 12192000"/>
                <a:gd name="connsiteY11" fmla="*/ 1817638 h 1819056"/>
                <a:gd name="connsiteX12" fmla="*/ 3598861 w 12192000"/>
                <a:gd name="connsiteY12" fmla="*/ 695028 h 1819056"/>
                <a:gd name="connsiteX13" fmla="*/ 357248 w 12192000"/>
                <a:gd name="connsiteY13" fmla="*/ 79163 h 1819056"/>
                <a:gd name="connsiteX14" fmla="*/ 17144 w 12192000"/>
                <a:gd name="connsiteY14" fmla="*/ 95022 h 1819056"/>
                <a:gd name="connsiteX15" fmla="*/ 0 w 12192000"/>
                <a:gd name="connsiteY15" fmla="*/ 96893 h 1819056"/>
                <a:gd name="connsiteX16" fmla="*/ 0 w 12192000"/>
                <a:gd name="connsiteY16" fmla="*/ 29948 h 1819056"/>
                <a:gd name="connsiteX17" fmla="*/ 15757 w 12192000"/>
                <a:gd name="connsiteY17" fmla="*/ 27869 h 1819056"/>
                <a:gd name="connsiteX18" fmla="*/ 362684 w 12192000"/>
                <a:gd name="connsiteY18" fmla="*/ 4345 h 1819056"/>
                <a:gd name="connsiteX19" fmla="*/ 758403 w 12192000"/>
                <a:gd name="connsiteY19" fmla="*/ 2043 h 181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192000" h="1819056">
                  <a:moveTo>
                    <a:pt x="12192000" y="1590347"/>
                  </a:moveTo>
                  <a:lnTo>
                    <a:pt x="12188220" y="1819056"/>
                  </a:lnTo>
                  <a:lnTo>
                    <a:pt x="11380834" y="1819056"/>
                  </a:lnTo>
                  <a:lnTo>
                    <a:pt x="11595183" y="1770580"/>
                  </a:lnTo>
                  <a:cubicBezTo>
                    <a:pt x="11796947" y="1720044"/>
                    <a:pt x="11996151" y="1660154"/>
                    <a:pt x="12192000" y="1590347"/>
                  </a:cubicBezTo>
                  <a:close/>
                  <a:moveTo>
                    <a:pt x="758403" y="2043"/>
                  </a:moveTo>
                  <a:cubicBezTo>
                    <a:pt x="1686489" y="25125"/>
                    <a:pt x="2647016" y="241445"/>
                    <a:pt x="3624304" y="526182"/>
                  </a:cubicBezTo>
                  <a:cubicBezTo>
                    <a:pt x="4845769" y="882033"/>
                    <a:pt x="6018540" y="1319108"/>
                    <a:pt x="7255331" y="1648964"/>
                  </a:cubicBezTo>
                  <a:cubicBezTo>
                    <a:pt x="7453869" y="1701922"/>
                    <a:pt x="7655427" y="1749451"/>
                    <a:pt x="7859208" y="1790989"/>
                  </a:cubicBezTo>
                  <a:lnTo>
                    <a:pt x="8008547" y="1819056"/>
                  </a:lnTo>
                  <a:lnTo>
                    <a:pt x="6697152" y="1819056"/>
                  </a:lnTo>
                  <a:lnTo>
                    <a:pt x="6692612" y="1817638"/>
                  </a:lnTo>
                  <a:cubicBezTo>
                    <a:pt x="5687256" y="1488590"/>
                    <a:pt x="4686470" y="1078099"/>
                    <a:pt x="3598861" y="695028"/>
                  </a:cubicBezTo>
                  <a:cubicBezTo>
                    <a:pt x="2581993" y="336916"/>
                    <a:pt x="1520053" y="58744"/>
                    <a:pt x="357248" y="79163"/>
                  </a:cubicBezTo>
                  <a:cubicBezTo>
                    <a:pt x="243154" y="81169"/>
                    <a:pt x="129832" y="86358"/>
                    <a:pt x="17144" y="95022"/>
                  </a:cubicBezTo>
                  <a:lnTo>
                    <a:pt x="0" y="96893"/>
                  </a:lnTo>
                  <a:lnTo>
                    <a:pt x="0" y="29948"/>
                  </a:lnTo>
                  <a:lnTo>
                    <a:pt x="15757" y="27869"/>
                  </a:lnTo>
                  <a:cubicBezTo>
                    <a:pt x="130823" y="16482"/>
                    <a:pt x="246476" y="8725"/>
                    <a:pt x="362684" y="4345"/>
                  </a:cubicBezTo>
                  <a:cubicBezTo>
                    <a:pt x="493898" y="-608"/>
                    <a:pt x="625820" y="-1255"/>
                    <a:pt x="758403" y="2043"/>
                  </a:cubicBezTo>
                  <a:close/>
                </a:path>
              </a:pathLst>
            </a:custGeom>
            <a:gradFill>
              <a:gsLst>
                <a:gs pos="100000">
                  <a:schemeClr val="accent3">
                    <a:lumMod val="75000"/>
                  </a:schemeClr>
                </a:gs>
                <a:gs pos="15000">
                  <a:schemeClr val="accent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29" name="Freeform 28">
              <a:extLst>
                <a:ext uri="{FF2B5EF4-FFF2-40B4-BE49-F238E27FC236}">
                  <a16:creationId xmlns:a16="http://schemas.microsoft.com/office/drawing/2014/main" id="{A1F3840B-5D7E-874C-801B-092B1FEEA293}"/>
                </a:ext>
              </a:extLst>
            </p:cNvPr>
            <p:cNvSpPr/>
            <p:nvPr userDrawn="1"/>
          </p:nvSpPr>
          <p:spPr>
            <a:xfrm>
              <a:off x="0" y="5020348"/>
              <a:ext cx="12192000" cy="1837653"/>
            </a:xfrm>
            <a:custGeom>
              <a:avLst/>
              <a:gdLst>
                <a:gd name="connsiteX0" fmla="*/ 631978 w 12192000"/>
                <a:gd name="connsiteY0" fmla="*/ 192 h 1837653"/>
                <a:gd name="connsiteX1" fmla="*/ 1503520 w 12192000"/>
                <a:gd name="connsiteY1" fmla="*/ 46905 h 1837653"/>
                <a:gd name="connsiteX2" fmla="*/ 7786904 w 12192000"/>
                <a:gd name="connsiteY2" fmla="*/ 1473930 h 1837653"/>
                <a:gd name="connsiteX3" fmla="*/ 12192000 w 12192000"/>
                <a:gd name="connsiteY3" fmla="*/ 1008678 h 1837653"/>
                <a:gd name="connsiteX4" fmla="*/ 12192000 w 12192000"/>
                <a:gd name="connsiteY4" fmla="*/ 1399189 h 1837653"/>
                <a:gd name="connsiteX5" fmla="*/ 12192000 w 12192000"/>
                <a:gd name="connsiteY5" fmla="*/ 1684971 h 1837653"/>
                <a:gd name="connsiteX6" fmla="*/ 12192000 w 12192000"/>
                <a:gd name="connsiteY6" fmla="*/ 1837653 h 1837653"/>
                <a:gd name="connsiteX7" fmla="*/ 7111369 w 12192000"/>
                <a:gd name="connsiteY7" fmla="*/ 1837653 h 1837653"/>
                <a:gd name="connsiteX8" fmla="*/ 6700767 w 12192000"/>
                <a:gd name="connsiteY8" fmla="*/ 1716805 h 1837653"/>
                <a:gd name="connsiteX9" fmla="*/ 3590934 w 12192000"/>
                <a:gd name="connsiteY9" fmla="*/ 645969 h 1837653"/>
                <a:gd name="connsiteX10" fmla="*/ 341773 w 12192000"/>
                <a:gd name="connsiteY10" fmla="*/ 83899 h 1837653"/>
                <a:gd name="connsiteX11" fmla="*/ 2197 w 12192000"/>
                <a:gd name="connsiteY11" fmla="*/ 105337 h 1837653"/>
                <a:gd name="connsiteX12" fmla="*/ 0 w 12192000"/>
                <a:gd name="connsiteY12" fmla="*/ 105613 h 1837653"/>
                <a:gd name="connsiteX13" fmla="*/ 0 w 12192000"/>
                <a:gd name="connsiteY13" fmla="*/ 38154 h 1837653"/>
                <a:gd name="connsiteX14" fmla="*/ 346000 w 12192000"/>
                <a:gd name="connsiteY14" fmla="*/ 8933 h 1837653"/>
                <a:gd name="connsiteX15" fmla="*/ 631978 w 12192000"/>
                <a:gd name="connsiteY15" fmla="*/ 192 h 1837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1837653">
                  <a:moveTo>
                    <a:pt x="631978" y="192"/>
                  </a:moveTo>
                  <a:cubicBezTo>
                    <a:pt x="919158" y="-2016"/>
                    <a:pt x="1209873" y="14922"/>
                    <a:pt x="1503520" y="46905"/>
                  </a:cubicBezTo>
                  <a:cubicBezTo>
                    <a:pt x="3549714" y="172355"/>
                    <a:pt x="5706358" y="1115591"/>
                    <a:pt x="7786904" y="1473930"/>
                  </a:cubicBezTo>
                  <a:cubicBezTo>
                    <a:pt x="9204661" y="1718045"/>
                    <a:pt x="10875183" y="1584536"/>
                    <a:pt x="12192000" y="1008678"/>
                  </a:cubicBezTo>
                  <a:lnTo>
                    <a:pt x="12192000" y="1399189"/>
                  </a:lnTo>
                  <a:lnTo>
                    <a:pt x="12192000" y="1684971"/>
                  </a:lnTo>
                  <a:lnTo>
                    <a:pt x="12192000" y="1837653"/>
                  </a:lnTo>
                  <a:lnTo>
                    <a:pt x="7111369" y="1837653"/>
                  </a:lnTo>
                  <a:lnTo>
                    <a:pt x="6700767" y="1716805"/>
                  </a:lnTo>
                  <a:cubicBezTo>
                    <a:pt x="5690778" y="1404548"/>
                    <a:pt x="4684008" y="1010844"/>
                    <a:pt x="3590934" y="645969"/>
                  </a:cubicBezTo>
                  <a:cubicBezTo>
                    <a:pt x="2569009" y="304809"/>
                    <a:pt x="1503293" y="44345"/>
                    <a:pt x="341773" y="83899"/>
                  </a:cubicBezTo>
                  <a:cubicBezTo>
                    <a:pt x="227801" y="87780"/>
                    <a:pt x="114653" y="94828"/>
                    <a:pt x="2197" y="105337"/>
                  </a:cubicBezTo>
                  <a:lnTo>
                    <a:pt x="0" y="105613"/>
                  </a:lnTo>
                  <a:lnTo>
                    <a:pt x="0" y="38154"/>
                  </a:lnTo>
                  <a:lnTo>
                    <a:pt x="346000" y="8933"/>
                  </a:lnTo>
                  <a:cubicBezTo>
                    <a:pt x="440918" y="3791"/>
                    <a:pt x="536252" y="928"/>
                    <a:pt x="631978" y="192"/>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pic>
          <p:nvPicPr>
            <p:cNvPr id="30" name="Picture 29">
              <a:extLst>
                <a:ext uri="{FF2B5EF4-FFF2-40B4-BE49-F238E27FC236}">
                  <a16:creationId xmlns:a16="http://schemas.microsoft.com/office/drawing/2014/main" id="{149A0B9A-A772-E642-AE7A-98E1DE49C33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13288" y="5563587"/>
              <a:ext cx="2025315" cy="911940"/>
            </a:xfrm>
            <a:prstGeom prst="rect">
              <a:avLst/>
            </a:prstGeom>
          </p:spPr>
        </p:pic>
      </p:grpSp>
    </p:spTree>
    <p:extLst>
      <p:ext uri="{BB962C8B-B14F-4D97-AF65-F5344CB8AC3E}">
        <p14:creationId xmlns:p14="http://schemas.microsoft.com/office/powerpoint/2010/main" val="3556949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2AA6B72-D286-A84D-A944-E84B7A48BB27}"/>
              </a:ext>
            </a:extLst>
          </p:cNvPr>
          <p:cNvSpPr>
            <a:spLocks noGrp="1"/>
          </p:cNvSpPr>
          <p:nvPr>
            <p:ph type="sldNum" sz="quarter" idx="10"/>
          </p:nvPr>
        </p:nvSpPr>
        <p:spPr>
          <a:xfrm>
            <a:off x="8839200" y="6356352"/>
            <a:ext cx="2743200" cy="365125"/>
          </a:xfrm>
          <a:prstGeom prst="rect">
            <a:avLst/>
          </a:prstGeom>
        </p:spPr>
        <p:txBody>
          <a:bodyPr/>
          <a:lstStyle/>
          <a:p>
            <a:fld id="{97033E4B-E3EB-3D46-B2D8-3159663620FA}" type="slidenum">
              <a:rPr lang="en-US" smtClean="0"/>
              <a:t>‹#›</a:t>
            </a:fld>
            <a:endParaRPr lang="en-US"/>
          </a:p>
        </p:txBody>
      </p:sp>
      <p:cxnSp>
        <p:nvCxnSpPr>
          <p:cNvPr id="4" name="Straight Connector 3">
            <a:extLst>
              <a:ext uri="{FF2B5EF4-FFF2-40B4-BE49-F238E27FC236}">
                <a16:creationId xmlns:a16="http://schemas.microsoft.com/office/drawing/2014/main" id="{941F6AC7-BD0D-6047-8D58-3BB5AA015113}"/>
              </a:ext>
            </a:extLst>
          </p:cNvPr>
          <p:cNvCxnSpPr>
            <a:cxnSpLocks/>
          </p:cNvCxnSpPr>
          <p:nvPr userDrawn="1"/>
        </p:nvCxnSpPr>
        <p:spPr>
          <a:xfrm>
            <a:off x="609600" y="6335713"/>
            <a:ext cx="1097280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8C88CDF9-34F5-7C4F-9576-0121E06E1249}"/>
              </a:ext>
            </a:extLst>
          </p:cNvPr>
          <p:cNvSpPr>
            <a:spLocks noGrp="1"/>
          </p:cNvSpPr>
          <p:nvPr>
            <p:ph type="ftr" sz="quarter" idx="11"/>
          </p:nvPr>
        </p:nvSpPr>
        <p:spPr/>
        <p:txBody>
          <a:bodyPr/>
          <a:lstStyle/>
          <a:p>
            <a:pPr algn="l"/>
            <a:r>
              <a:rPr lang="en-US"/>
              <a:t>Illinois Perinatal Quality Collaborative</a:t>
            </a:r>
            <a:endParaRPr lang="en-US" dirty="0"/>
          </a:p>
        </p:txBody>
      </p:sp>
      <p:grpSp>
        <p:nvGrpSpPr>
          <p:cNvPr id="6" name="Group 5">
            <a:extLst>
              <a:ext uri="{FF2B5EF4-FFF2-40B4-BE49-F238E27FC236}">
                <a16:creationId xmlns:a16="http://schemas.microsoft.com/office/drawing/2014/main" id="{88917F51-C2BD-2041-BD9C-723045EB0732}"/>
              </a:ext>
            </a:extLst>
          </p:cNvPr>
          <p:cNvGrpSpPr/>
          <p:nvPr userDrawn="1"/>
        </p:nvGrpSpPr>
        <p:grpSpPr>
          <a:xfrm>
            <a:off x="7191543" y="1"/>
            <a:ext cx="5000459" cy="1425992"/>
            <a:chOff x="7191542" y="1"/>
            <a:chExt cx="5000459" cy="1425992"/>
          </a:xfrm>
        </p:grpSpPr>
        <p:pic>
          <p:nvPicPr>
            <p:cNvPr id="7" name="Picture 6">
              <a:extLst>
                <a:ext uri="{FF2B5EF4-FFF2-40B4-BE49-F238E27FC236}">
                  <a16:creationId xmlns:a16="http://schemas.microsoft.com/office/drawing/2014/main" id="{57215F3D-71E9-DC42-9643-CC837E16532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9264317" y="228371"/>
              <a:ext cx="2025315" cy="911940"/>
            </a:xfrm>
            <a:prstGeom prst="rect">
              <a:avLst/>
            </a:prstGeom>
          </p:spPr>
        </p:pic>
        <p:grpSp>
          <p:nvGrpSpPr>
            <p:cNvPr id="8" name="Group 7">
              <a:extLst>
                <a:ext uri="{FF2B5EF4-FFF2-40B4-BE49-F238E27FC236}">
                  <a16:creationId xmlns:a16="http://schemas.microsoft.com/office/drawing/2014/main" id="{C49BD97B-5D82-6041-A6B7-1455CCEEEEF0}"/>
                </a:ext>
              </a:extLst>
            </p:cNvPr>
            <p:cNvGrpSpPr/>
            <p:nvPr userDrawn="1"/>
          </p:nvGrpSpPr>
          <p:grpSpPr>
            <a:xfrm>
              <a:off x="7191542" y="1"/>
              <a:ext cx="5000459" cy="1425992"/>
              <a:chOff x="7186272" y="0"/>
              <a:chExt cx="5005729" cy="1427495"/>
            </a:xfrm>
          </p:grpSpPr>
          <p:sp>
            <p:nvSpPr>
              <p:cNvPr id="9" name="Freeform 8">
                <a:extLst>
                  <a:ext uri="{FF2B5EF4-FFF2-40B4-BE49-F238E27FC236}">
                    <a16:creationId xmlns:a16="http://schemas.microsoft.com/office/drawing/2014/main" id="{57FF3D03-9C74-6644-91E6-C9195014614E}"/>
                  </a:ext>
                </a:extLst>
              </p:cNvPr>
              <p:cNvSpPr/>
              <p:nvPr userDrawn="1"/>
            </p:nvSpPr>
            <p:spPr>
              <a:xfrm>
                <a:off x="7186272" y="0"/>
                <a:ext cx="5005729" cy="1427495"/>
              </a:xfrm>
              <a:custGeom>
                <a:avLst/>
                <a:gdLst>
                  <a:gd name="connsiteX0" fmla="*/ 0 w 5005729"/>
                  <a:gd name="connsiteY0" fmla="*/ 0 h 1427495"/>
                  <a:gd name="connsiteX1" fmla="*/ 165533 w 5005729"/>
                  <a:gd name="connsiteY1" fmla="*/ 0 h 1427495"/>
                  <a:gd name="connsiteX2" fmla="*/ 215699 w 5005729"/>
                  <a:gd name="connsiteY2" fmla="*/ 35841 h 1427495"/>
                  <a:gd name="connsiteX3" fmla="*/ 876476 w 5005729"/>
                  <a:gd name="connsiteY3" fmla="*/ 498295 h 1427495"/>
                  <a:gd name="connsiteX4" fmla="*/ 1566628 w 5005729"/>
                  <a:gd name="connsiteY4" fmla="*/ 910605 h 1427495"/>
                  <a:gd name="connsiteX5" fmla="*/ 2307294 w 5005729"/>
                  <a:gd name="connsiteY5" fmla="*/ 1218776 h 1427495"/>
                  <a:gd name="connsiteX6" fmla="*/ 2696502 w 5005729"/>
                  <a:gd name="connsiteY6" fmla="*/ 1318134 h 1427495"/>
                  <a:gd name="connsiteX7" fmla="*/ 3094217 w 5005729"/>
                  <a:gd name="connsiteY7" fmla="*/ 1375517 h 1427495"/>
                  <a:gd name="connsiteX8" fmla="*/ 3496186 w 5005729"/>
                  <a:gd name="connsiteY8" fmla="*/ 1391457 h 1427495"/>
                  <a:gd name="connsiteX9" fmla="*/ 3596679 w 5005729"/>
                  <a:gd name="connsiteY9" fmla="*/ 1388800 h 1427495"/>
                  <a:gd name="connsiteX10" fmla="*/ 3647191 w 5005729"/>
                  <a:gd name="connsiteY10" fmla="*/ 1387207 h 1427495"/>
                  <a:gd name="connsiteX11" fmla="*/ 3697703 w 5005729"/>
                  <a:gd name="connsiteY11" fmla="*/ 1384018 h 1427495"/>
                  <a:gd name="connsiteX12" fmla="*/ 3798195 w 5005729"/>
                  <a:gd name="connsiteY12" fmla="*/ 1377643 h 1427495"/>
                  <a:gd name="connsiteX13" fmla="*/ 3898687 w 5005729"/>
                  <a:gd name="connsiteY13" fmla="*/ 1367547 h 1427495"/>
                  <a:gd name="connsiteX14" fmla="*/ 3948667 w 5005729"/>
                  <a:gd name="connsiteY14" fmla="*/ 1362234 h 1427495"/>
                  <a:gd name="connsiteX15" fmla="*/ 3998648 w 5005729"/>
                  <a:gd name="connsiteY15" fmla="*/ 1355327 h 1427495"/>
                  <a:gd name="connsiteX16" fmla="*/ 4098609 w 5005729"/>
                  <a:gd name="connsiteY16" fmla="*/ 1341512 h 1427495"/>
                  <a:gd name="connsiteX17" fmla="*/ 4198037 w 5005729"/>
                  <a:gd name="connsiteY17" fmla="*/ 1324510 h 1427495"/>
                  <a:gd name="connsiteX18" fmla="*/ 4223027 w 5005729"/>
                  <a:gd name="connsiteY18" fmla="*/ 1320259 h 1427495"/>
                  <a:gd name="connsiteX19" fmla="*/ 4248017 w 5005729"/>
                  <a:gd name="connsiteY19" fmla="*/ 1315477 h 1427495"/>
                  <a:gd name="connsiteX20" fmla="*/ 4297466 w 5005729"/>
                  <a:gd name="connsiteY20" fmla="*/ 1305382 h 1427495"/>
                  <a:gd name="connsiteX21" fmla="*/ 4346915 w 5005729"/>
                  <a:gd name="connsiteY21" fmla="*/ 1295287 h 1427495"/>
                  <a:gd name="connsiteX22" fmla="*/ 4371374 w 5005729"/>
                  <a:gd name="connsiteY22" fmla="*/ 1289974 h 1427495"/>
                  <a:gd name="connsiteX23" fmla="*/ 4395831 w 5005729"/>
                  <a:gd name="connsiteY23" fmla="*/ 1284129 h 1427495"/>
                  <a:gd name="connsiteX24" fmla="*/ 4494197 w 5005729"/>
                  <a:gd name="connsiteY24" fmla="*/ 1260751 h 1427495"/>
                  <a:gd name="connsiteX25" fmla="*/ 4506426 w 5005729"/>
                  <a:gd name="connsiteY25" fmla="*/ 1258094 h 1427495"/>
                  <a:gd name="connsiteX26" fmla="*/ 4518656 w 5005729"/>
                  <a:gd name="connsiteY26" fmla="*/ 1254906 h 1427495"/>
                  <a:gd name="connsiteX27" fmla="*/ 4543113 w 5005729"/>
                  <a:gd name="connsiteY27" fmla="*/ 1248530 h 1427495"/>
                  <a:gd name="connsiteX28" fmla="*/ 4592031 w 5005729"/>
                  <a:gd name="connsiteY28" fmla="*/ 1235247 h 1427495"/>
                  <a:gd name="connsiteX29" fmla="*/ 4640948 w 5005729"/>
                  <a:gd name="connsiteY29" fmla="*/ 1221963 h 1427495"/>
                  <a:gd name="connsiteX30" fmla="*/ 4689332 w 5005729"/>
                  <a:gd name="connsiteY30" fmla="*/ 1207618 h 1427495"/>
                  <a:gd name="connsiteX31" fmla="*/ 4881644 w 5005729"/>
                  <a:gd name="connsiteY31" fmla="*/ 1145934 h 1427495"/>
                  <a:gd name="connsiteX32" fmla="*/ 5005729 w 5005729"/>
                  <a:gd name="connsiteY32" fmla="*/ 1100085 h 1427495"/>
                  <a:gd name="connsiteX33" fmla="*/ 5005729 w 5005729"/>
                  <a:gd name="connsiteY33" fmla="*/ 1108460 h 1427495"/>
                  <a:gd name="connsiteX34" fmla="*/ 4884859 w 5005729"/>
                  <a:gd name="connsiteY34" fmla="*/ 1155423 h 1427495"/>
                  <a:gd name="connsiteX35" fmla="*/ 4693055 w 5005729"/>
                  <a:gd name="connsiteY35" fmla="*/ 1220370 h 1427495"/>
                  <a:gd name="connsiteX36" fmla="*/ 4644670 w 5005729"/>
                  <a:gd name="connsiteY36" fmla="*/ 1235778 h 1427495"/>
                  <a:gd name="connsiteX37" fmla="*/ 4596284 w 5005729"/>
                  <a:gd name="connsiteY37" fmla="*/ 1250124 h 1427495"/>
                  <a:gd name="connsiteX38" fmla="*/ 4547367 w 5005729"/>
                  <a:gd name="connsiteY38" fmla="*/ 1263938 h 1427495"/>
                  <a:gd name="connsiteX39" fmla="*/ 4522910 w 5005729"/>
                  <a:gd name="connsiteY39" fmla="*/ 1270846 h 1427495"/>
                  <a:gd name="connsiteX40" fmla="*/ 4510680 w 5005729"/>
                  <a:gd name="connsiteY40" fmla="*/ 1274565 h 1427495"/>
                  <a:gd name="connsiteX41" fmla="*/ 4498451 w 5005729"/>
                  <a:gd name="connsiteY41" fmla="*/ 1277753 h 1427495"/>
                  <a:gd name="connsiteX42" fmla="*/ 4400085 w 5005729"/>
                  <a:gd name="connsiteY42" fmla="*/ 1302725 h 1427495"/>
                  <a:gd name="connsiteX43" fmla="*/ 4375626 w 5005729"/>
                  <a:gd name="connsiteY43" fmla="*/ 1309101 h 1427495"/>
                  <a:gd name="connsiteX44" fmla="*/ 4351169 w 5005729"/>
                  <a:gd name="connsiteY44" fmla="*/ 1314415 h 1427495"/>
                  <a:gd name="connsiteX45" fmla="*/ 4301720 w 5005729"/>
                  <a:gd name="connsiteY45" fmla="*/ 1325572 h 1427495"/>
                  <a:gd name="connsiteX46" fmla="*/ 4252271 w 5005729"/>
                  <a:gd name="connsiteY46" fmla="*/ 1336730 h 1427495"/>
                  <a:gd name="connsiteX47" fmla="*/ 4227281 w 5005729"/>
                  <a:gd name="connsiteY47" fmla="*/ 1342044 h 1427495"/>
                  <a:gd name="connsiteX48" fmla="*/ 4202291 w 5005729"/>
                  <a:gd name="connsiteY48" fmla="*/ 1346825 h 1427495"/>
                  <a:gd name="connsiteX49" fmla="*/ 4102862 w 5005729"/>
                  <a:gd name="connsiteY49" fmla="*/ 1365422 h 1427495"/>
                  <a:gd name="connsiteX50" fmla="*/ 4002902 w 5005729"/>
                  <a:gd name="connsiteY50" fmla="*/ 1380831 h 1427495"/>
                  <a:gd name="connsiteX51" fmla="*/ 3952921 w 5005729"/>
                  <a:gd name="connsiteY51" fmla="*/ 1388800 h 1427495"/>
                  <a:gd name="connsiteX52" fmla="*/ 3902409 w 5005729"/>
                  <a:gd name="connsiteY52" fmla="*/ 1394645 h 1427495"/>
                  <a:gd name="connsiteX53" fmla="*/ 3801917 w 5005729"/>
                  <a:gd name="connsiteY53" fmla="*/ 1406334 h 1427495"/>
                  <a:gd name="connsiteX54" fmla="*/ 3700893 w 5005729"/>
                  <a:gd name="connsiteY54" fmla="*/ 1414836 h 1427495"/>
                  <a:gd name="connsiteX55" fmla="*/ 3650381 w 5005729"/>
                  <a:gd name="connsiteY55" fmla="*/ 1419086 h 1427495"/>
                  <a:gd name="connsiteX56" fmla="*/ 3599869 w 5005729"/>
                  <a:gd name="connsiteY56" fmla="*/ 1421743 h 1427495"/>
                  <a:gd name="connsiteX57" fmla="*/ 3498313 w 5005729"/>
                  <a:gd name="connsiteY57" fmla="*/ 1425993 h 1427495"/>
                  <a:gd name="connsiteX58" fmla="*/ 3092622 w 5005729"/>
                  <a:gd name="connsiteY58" fmla="*/ 1416430 h 1427495"/>
                  <a:gd name="connsiteX59" fmla="*/ 2689590 w 5005729"/>
                  <a:gd name="connsiteY59" fmla="*/ 1364891 h 1427495"/>
                  <a:gd name="connsiteX60" fmla="*/ 2294001 w 5005729"/>
                  <a:gd name="connsiteY60" fmla="*/ 1270846 h 1427495"/>
                  <a:gd name="connsiteX61" fmla="*/ 1538448 w 5005729"/>
                  <a:gd name="connsiteY61" fmla="*/ 971177 h 1427495"/>
                  <a:gd name="connsiteX62" fmla="*/ 834471 w 5005729"/>
                  <a:gd name="connsiteY62" fmla="*/ 566305 h 1427495"/>
                  <a:gd name="connsiteX63" fmla="*/ 163459 w 5005729"/>
                  <a:gd name="connsiteY63" fmla="*/ 112750 h 1427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005729" h="1427495">
                    <a:moveTo>
                      <a:pt x="0" y="0"/>
                    </a:moveTo>
                    <a:lnTo>
                      <a:pt x="165533" y="0"/>
                    </a:lnTo>
                    <a:lnTo>
                      <a:pt x="215699" y="35841"/>
                    </a:lnTo>
                    <a:cubicBezTo>
                      <a:pt x="434496" y="193047"/>
                      <a:pt x="652894" y="349789"/>
                      <a:pt x="876476" y="498295"/>
                    </a:cubicBezTo>
                    <a:cubicBezTo>
                      <a:pt x="1099792" y="647067"/>
                      <a:pt x="1328957" y="787337"/>
                      <a:pt x="1566628" y="910605"/>
                    </a:cubicBezTo>
                    <a:cubicBezTo>
                      <a:pt x="1804301" y="1033874"/>
                      <a:pt x="2051544" y="1139076"/>
                      <a:pt x="2307294" y="1218776"/>
                    </a:cubicBezTo>
                    <a:cubicBezTo>
                      <a:pt x="2434903" y="1258625"/>
                      <a:pt x="2565171" y="1291568"/>
                      <a:pt x="2696502" y="1318134"/>
                    </a:cubicBezTo>
                    <a:cubicBezTo>
                      <a:pt x="2827833" y="1344700"/>
                      <a:pt x="2960760" y="1363297"/>
                      <a:pt x="3094217" y="1375517"/>
                    </a:cubicBezTo>
                    <a:cubicBezTo>
                      <a:pt x="3227675" y="1387738"/>
                      <a:pt x="3361665" y="1393051"/>
                      <a:pt x="3496186" y="1391457"/>
                    </a:cubicBezTo>
                    <a:lnTo>
                      <a:pt x="3596679" y="1388800"/>
                    </a:lnTo>
                    <a:cubicBezTo>
                      <a:pt x="3613693" y="1388269"/>
                      <a:pt x="3630176" y="1388269"/>
                      <a:pt x="3647191" y="1387207"/>
                    </a:cubicBezTo>
                    <a:lnTo>
                      <a:pt x="3697703" y="1384018"/>
                    </a:lnTo>
                    <a:lnTo>
                      <a:pt x="3798195" y="1377643"/>
                    </a:lnTo>
                    <a:lnTo>
                      <a:pt x="3898687" y="1367547"/>
                    </a:lnTo>
                    <a:lnTo>
                      <a:pt x="3948667" y="1362234"/>
                    </a:lnTo>
                    <a:lnTo>
                      <a:pt x="3998648" y="1355327"/>
                    </a:lnTo>
                    <a:cubicBezTo>
                      <a:pt x="4032146" y="1350545"/>
                      <a:pt x="4065111" y="1346294"/>
                      <a:pt x="4098609" y="1341512"/>
                    </a:cubicBezTo>
                    <a:lnTo>
                      <a:pt x="4198037" y="1324510"/>
                    </a:lnTo>
                    <a:lnTo>
                      <a:pt x="4223027" y="1320259"/>
                    </a:lnTo>
                    <a:cubicBezTo>
                      <a:pt x="4231535" y="1318665"/>
                      <a:pt x="4239511" y="1317602"/>
                      <a:pt x="4248017" y="1315477"/>
                    </a:cubicBezTo>
                    <a:lnTo>
                      <a:pt x="4297466" y="1305382"/>
                    </a:lnTo>
                    <a:lnTo>
                      <a:pt x="4346915" y="1295287"/>
                    </a:lnTo>
                    <a:lnTo>
                      <a:pt x="4371374" y="1289974"/>
                    </a:lnTo>
                    <a:cubicBezTo>
                      <a:pt x="4379349" y="1288379"/>
                      <a:pt x="4387856" y="1286254"/>
                      <a:pt x="4395831" y="1284129"/>
                    </a:cubicBezTo>
                    <a:lnTo>
                      <a:pt x="4494197" y="1260751"/>
                    </a:lnTo>
                    <a:lnTo>
                      <a:pt x="4506426" y="1258094"/>
                    </a:lnTo>
                    <a:lnTo>
                      <a:pt x="4518656" y="1254906"/>
                    </a:lnTo>
                    <a:lnTo>
                      <a:pt x="4543113" y="1248530"/>
                    </a:lnTo>
                    <a:lnTo>
                      <a:pt x="4592031" y="1235247"/>
                    </a:lnTo>
                    <a:cubicBezTo>
                      <a:pt x="4607983" y="1230996"/>
                      <a:pt x="4624465" y="1226746"/>
                      <a:pt x="4640948" y="1221963"/>
                    </a:cubicBezTo>
                    <a:lnTo>
                      <a:pt x="4689332" y="1207618"/>
                    </a:lnTo>
                    <a:cubicBezTo>
                      <a:pt x="4753935" y="1188490"/>
                      <a:pt x="4818038" y="1167901"/>
                      <a:pt x="4881644" y="1145934"/>
                    </a:cubicBezTo>
                    <a:lnTo>
                      <a:pt x="5005729" y="1100085"/>
                    </a:lnTo>
                    <a:lnTo>
                      <a:pt x="5005729" y="1108460"/>
                    </a:lnTo>
                    <a:lnTo>
                      <a:pt x="4884859" y="1155423"/>
                    </a:lnTo>
                    <a:cubicBezTo>
                      <a:pt x="4821462" y="1178495"/>
                      <a:pt x="4757524" y="1200180"/>
                      <a:pt x="4693055" y="1220370"/>
                    </a:cubicBezTo>
                    <a:lnTo>
                      <a:pt x="4644670" y="1235778"/>
                    </a:lnTo>
                    <a:cubicBezTo>
                      <a:pt x="4628719" y="1240560"/>
                      <a:pt x="4612235" y="1245342"/>
                      <a:pt x="4596284" y="1250124"/>
                    </a:cubicBezTo>
                    <a:lnTo>
                      <a:pt x="4547367" y="1263938"/>
                    </a:lnTo>
                    <a:lnTo>
                      <a:pt x="4522910" y="1270846"/>
                    </a:lnTo>
                    <a:lnTo>
                      <a:pt x="4510680" y="1274565"/>
                    </a:lnTo>
                    <a:lnTo>
                      <a:pt x="4498451" y="1277753"/>
                    </a:lnTo>
                    <a:lnTo>
                      <a:pt x="4400085" y="1302725"/>
                    </a:lnTo>
                    <a:cubicBezTo>
                      <a:pt x="4392110" y="1304851"/>
                      <a:pt x="4383602" y="1306976"/>
                      <a:pt x="4375626" y="1309101"/>
                    </a:cubicBezTo>
                    <a:lnTo>
                      <a:pt x="4351169" y="1314415"/>
                    </a:lnTo>
                    <a:lnTo>
                      <a:pt x="4301720" y="1325572"/>
                    </a:lnTo>
                    <a:lnTo>
                      <a:pt x="4252271" y="1336730"/>
                    </a:lnTo>
                    <a:cubicBezTo>
                      <a:pt x="4244295" y="1338856"/>
                      <a:pt x="4235789" y="1340450"/>
                      <a:pt x="4227281" y="1342044"/>
                    </a:cubicBezTo>
                    <a:lnTo>
                      <a:pt x="4202291" y="1346825"/>
                    </a:lnTo>
                    <a:lnTo>
                      <a:pt x="4102862" y="1365422"/>
                    </a:lnTo>
                    <a:cubicBezTo>
                      <a:pt x="4069365" y="1370735"/>
                      <a:pt x="4035867" y="1375517"/>
                      <a:pt x="4002902" y="1380831"/>
                    </a:cubicBezTo>
                    <a:lnTo>
                      <a:pt x="3952921" y="1388800"/>
                    </a:lnTo>
                    <a:lnTo>
                      <a:pt x="3902409" y="1394645"/>
                    </a:lnTo>
                    <a:lnTo>
                      <a:pt x="3801917" y="1406334"/>
                    </a:lnTo>
                    <a:lnTo>
                      <a:pt x="3700893" y="1414836"/>
                    </a:lnTo>
                    <a:lnTo>
                      <a:pt x="3650381" y="1419086"/>
                    </a:lnTo>
                    <a:cubicBezTo>
                      <a:pt x="3633367" y="1420680"/>
                      <a:pt x="3616352" y="1420680"/>
                      <a:pt x="3599869" y="1421743"/>
                    </a:cubicBezTo>
                    <a:lnTo>
                      <a:pt x="3498313" y="1425993"/>
                    </a:lnTo>
                    <a:cubicBezTo>
                      <a:pt x="3363260" y="1429713"/>
                      <a:pt x="3227675" y="1426525"/>
                      <a:pt x="3092622" y="1416430"/>
                    </a:cubicBezTo>
                    <a:cubicBezTo>
                      <a:pt x="2957569" y="1406334"/>
                      <a:pt x="2823048" y="1389863"/>
                      <a:pt x="2689590" y="1364891"/>
                    </a:cubicBezTo>
                    <a:cubicBezTo>
                      <a:pt x="2556131" y="1340450"/>
                      <a:pt x="2424269" y="1308570"/>
                      <a:pt x="2294001" y="1270846"/>
                    </a:cubicBezTo>
                    <a:cubicBezTo>
                      <a:pt x="2033466" y="1194866"/>
                      <a:pt x="1781438" y="1091788"/>
                      <a:pt x="1538448" y="971177"/>
                    </a:cubicBezTo>
                    <a:cubicBezTo>
                      <a:pt x="1295459" y="850565"/>
                      <a:pt x="1062040" y="712420"/>
                      <a:pt x="834471" y="566305"/>
                    </a:cubicBezTo>
                    <a:cubicBezTo>
                      <a:pt x="606901" y="420190"/>
                      <a:pt x="384914" y="266371"/>
                      <a:pt x="163459" y="112750"/>
                    </a:cubicBezTo>
                    <a:close/>
                  </a:path>
                </a:pathLst>
              </a:custGeom>
              <a:gradFill>
                <a:gsLst>
                  <a:gs pos="0">
                    <a:schemeClr val="accent3">
                      <a:lumMod val="75000"/>
                    </a:schemeClr>
                  </a:gs>
                  <a:gs pos="20000">
                    <a:schemeClr val="accent3"/>
                  </a:gs>
                </a:gsLst>
                <a:lin ang="0" scaled="1"/>
              </a:gradFill>
              <a:ln w="5317" cap="flat">
                <a:noFill/>
                <a:prstDash val="solid"/>
                <a:miter/>
              </a:ln>
            </p:spPr>
            <p:txBody>
              <a:bodyPr rtlCol="0" anchor="ctr"/>
              <a:lstStyle/>
              <a:p>
                <a:endParaRPr lang="en-US" sz="1800" dirty="0"/>
              </a:p>
            </p:txBody>
          </p:sp>
          <p:sp>
            <p:nvSpPr>
              <p:cNvPr id="10" name="Freeform 9">
                <a:extLst>
                  <a:ext uri="{FF2B5EF4-FFF2-40B4-BE49-F238E27FC236}">
                    <a16:creationId xmlns:a16="http://schemas.microsoft.com/office/drawing/2014/main" id="{A11D9CF5-1D92-B64F-8C97-3B5F602E2EBD}"/>
                  </a:ext>
                </a:extLst>
              </p:cNvPr>
              <p:cNvSpPr/>
              <p:nvPr/>
            </p:nvSpPr>
            <p:spPr>
              <a:xfrm>
                <a:off x="7330180" y="0"/>
                <a:ext cx="4861820" cy="1389331"/>
              </a:xfrm>
              <a:custGeom>
                <a:avLst/>
                <a:gdLst>
                  <a:gd name="connsiteX0" fmla="*/ 0 w 4861820"/>
                  <a:gd name="connsiteY0" fmla="*/ 0 h 1389331"/>
                  <a:gd name="connsiteX1" fmla="*/ 229890 w 4861820"/>
                  <a:gd name="connsiteY1" fmla="*/ 0 h 1389331"/>
                  <a:gd name="connsiteX2" fmla="*/ 373317 w 4861820"/>
                  <a:gd name="connsiteY2" fmla="*/ 108292 h 1389331"/>
                  <a:gd name="connsiteX3" fmla="*/ 702260 w 4861820"/>
                  <a:gd name="connsiteY3" fmla="*/ 348992 h 1389331"/>
                  <a:gd name="connsiteX4" fmla="*/ 1384969 w 4861820"/>
                  <a:gd name="connsiteY4" fmla="*/ 788400 h 1389331"/>
                  <a:gd name="connsiteX5" fmla="*/ 2120849 w 4861820"/>
                  <a:gd name="connsiteY5" fmla="*/ 1125262 h 1389331"/>
                  <a:gd name="connsiteX6" fmla="*/ 3720750 w 4861820"/>
                  <a:gd name="connsiteY6" fmla="*/ 1329823 h 1389331"/>
                  <a:gd name="connsiteX7" fmla="*/ 3771794 w 4861820"/>
                  <a:gd name="connsiteY7" fmla="*/ 1326104 h 1389331"/>
                  <a:gd name="connsiteX8" fmla="*/ 3822306 w 4861820"/>
                  <a:gd name="connsiteY8" fmla="*/ 1320790 h 1389331"/>
                  <a:gd name="connsiteX9" fmla="*/ 3872818 w 4861820"/>
                  <a:gd name="connsiteY9" fmla="*/ 1315477 h 1389331"/>
                  <a:gd name="connsiteX10" fmla="*/ 3898339 w 4861820"/>
                  <a:gd name="connsiteY10" fmla="*/ 1312820 h 1389331"/>
                  <a:gd name="connsiteX11" fmla="*/ 3923861 w 4861820"/>
                  <a:gd name="connsiteY11" fmla="*/ 1309632 h 1389331"/>
                  <a:gd name="connsiteX12" fmla="*/ 4024885 w 4861820"/>
                  <a:gd name="connsiteY12" fmla="*/ 1295818 h 1389331"/>
                  <a:gd name="connsiteX13" fmla="*/ 4050407 w 4861820"/>
                  <a:gd name="connsiteY13" fmla="*/ 1292630 h 1389331"/>
                  <a:gd name="connsiteX14" fmla="*/ 4075397 w 4861820"/>
                  <a:gd name="connsiteY14" fmla="*/ 1288379 h 1389331"/>
                  <a:gd name="connsiteX15" fmla="*/ 4125909 w 4861820"/>
                  <a:gd name="connsiteY15" fmla="*/ 1279878 h 1389331"/>
                  <a:gd name="connsiteX16" fmla="*/ 4226401 w 4861820"/>
                  <a:gd name="connsiteY16" fmla="*/ 1261813 h 1389331"/>
                  <a:gd name="connsiteX17" fmla="*/ 4326362 w 4861820"/>
                  <a:gd name="connsiteY17" fmla="*/ 1241622 h 1389331"/>
                  <a:gd name="connsiteX18" fmla="*/ 4425790 w 4861820"/>
                  <a:gd name="connsiteY18" fmla="*/ 1218775 h 1389331"/>
                  <a:gd name="connsiteX19" fmla="*/ 4450781 w 4861820"/>
                  <a:gd name="connsiteY19" fmla="*/ 1212931 h 1389331"/>
                  <a:gd name="connsiteX20" fmla="*/ 4475239 w 4861820"/>
                  <a:gd name="connsiteY20" fmla="*/ 1206555 h 1389331"/>
                  <a:gd name="connsiteX21" fmla="*/ 4524688 w 4861820"/>
                  <a:gd name="connsiteY21" fmla="*/ 1193803 h 1389331"/>
                  <a:gd name="connsiteX22" fmla="*/ 4721220 w 4861820"/>
                  <a:gd name="connsiteY22" fmla="*/ 1137947 h 1389331"/>
                  <a:gd name="connsiteX23" fmla="*/ 4861820 w 4861820"/>
                  <a:gd name="connsiteY23" fmla="*/ 1091339 h 1389331"/>
                  <a:gd name="connsiteX24" fmla="*/ 4861820 w 4861820"/>
                  <a:gd name="connsiteY24" fmla="*/ 1102902 h 1389331"/>
                  <a:gd name="connsiteX25" fmla="*/ 4725208 w 4861820"/>
                  <a:gd name="connsiteY25" fmla="*/ 1151761 h 1389331"/>
                  <a:gd name="connsiteX26" fmla="*/ 4529473 w 4861820"/>
                  <a:gd name="connsiteY26" fmla="*/ 1212399 h 1389331"/>
                  <a:gd name="connsiteX27" fmla="*/ 4480025 w 4861820"/>
                  <a:gd name="connsiteY27" fmla="*/ 1226214 h 1389331"/>
                  <a:gd name="connsiteX28" fmla="*/ 4455566 w 4861820"/>
                  <a:gd name="connsiteY28" fmla="*/ 1233121 h 1389331"/>
                  <a:gd name="connsiteX29" fmla="*/ 4430576 w 4861820"/>
                  <a:gd name="connsiteY29" fmla="*/ 1239497 h 1389331"/>
                  <a:gd name="connsiteX30" fmla="*/ 4331148 w 4861820"/>
                  <a:gd name="connsiteY30" fmla="*/ 1265001 h 1389331"/>
                  <a:gd name="connsiteX31" fmla="*/ 4231187 w 4861820"/>
                  <a:gd name="connsiteY31" fmla="*/ 1287848 h 1389331"/>
                  <a:gd name="connsiteX32" fmla="*/ 4130694 w 4861820"/>
                  <a:gd name="connsiteY32" fmla="*/ 1308570 h 1389331"/>
                  <a:gd name="connsiteX33" fmla="*/ 4080182 w 4861820"/>
                  <a:gd name="connsiteY33" fmla="*/ 1318134 h 1389331"/>
                  <a:gd name="connsiteX34" fmla="*/ 4055192 w 4861820"/>
                  <a:gd name="connsiteY34" fmla="*/ 1322915 h 1389331"/>
                  <a:gd name="connsiteX35" fmla="*/ 4029670 w 4861820"/>
                  <a:gd name="connsiteY35" fmla="*/ 1327166 h 1389331"/>
                  <a:gd name="connsiteX36" fmla="*/ 3928115 w 4861820"/>
                  <a:gd name="connsiteY36" fmla="*/ 1343637 h 1389331"/>
                  <a:gd name="connsiteX37" fmla="*/ 3902593 w 4861820"/>
                  <a:gd name="connsiteY37" fmla="*/ 1347357 h 1389331"/>
                  <a:gd name="connsiteX38" fmla="*/ 3877071 w 4861820"/>
                  <a:gd name="connsiteY38" fmla="*/ 1350545 h 1389331"/>
                  <a:gd name="connsiteX39" fmla="*/ 3826027 w 4861820"/>
                  <a:gd name="connsiteY39" fmla="*/ 1356921 h 1389331"/>
                  <a:gd name="connsiteX40" fmla="*/ 3774984 w 4861820"/>
                  <a:gd name="connsiteY40" fmla="*/ 1363297 h 1389331"/>
                  <a:gd name="connsiteX41" fmla="*/ 3723940 w 4861820"/>
                  <a:gd name="connsiteY41" fmla="*/ 1368078 h 1389331"/>
                  <a:gd name="connsiteX42" fmla="*/ 3621321 w 4861820"/>
                  <a:gd name="connsiteY42" fmla="*/ 1377642 h 1389331"/>
                  <a:gd name="connsiteX43" fmla="*/ 3518702 w 4861820"/>
                  <a:gd name="connsiteY43" fmla="*/ 1383487 h 1389331"/>
                  <a:gd name="connsiteX44" fmla="*/ 3467126 w 4861820"/>
                  <a:gd name="connsiteY44" fmla="*/ 1386144 h 1389331"/>
                  <a:gd name="connsiteX45" fmla="*/ 3415551 w 4861820"/>
                  <a:gd name="connsiteY45" fmla="*/ 1387206 h 1389331"/>
                  <a:gd name="connsiteX46" fmla="*/ 3312400 w 4861820"/>
                  <a:gd name="connsiteY46" fmla="*/ 1389331 h 1389331"/>
                  <a:gd name="connsiteX47" fmla="*/ 2900860 w 4861820"/>
                  <a:gd name="connsiteY47" fmla="*/ 1368610 h 1389331"/>
                  <a:gd name="connsiteX48" fmla="*/ 2094264 w 4861820"/>
                  <a:gd name="connsiteY48" fmla="*/ 1199648 h 1389331"/>
                  <a:gd name="connsiteX49" fmla="*/ 1335520 w 4861820"/>
                  <a:gd name="connsiteY49" fmla="*/ 875006 h 1389331"/>
                  <a:gd name="connsiteX50" fmla="*/ 632075 w 4861820"/>
                  <a:gd name="connsiteY50" fmla="*/ 446225 h 1389331"/>
                  <a:gd name="connsiteX51" fmla="*/ 294907 w 4861820"/>
                  <a:gd name="connsiteY51" fmla="*/ 211710 h 138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861820" h="1389331">
                    <a:moveTo>
                      <a:pt x="0" y="0"/>
                    </a:moveTo>
                    <a:lnTo>
                      <a:pt x="229890" y="0"/>
                    </a:lnTo>
                    <a:lnTo>
                      <a:pt x="373317" y="108292"/>
                    </a:lnTo>
                    <a:cubicBezTo>
                      <a:pt x="482267" y="189793"/>
                      <a:pt x="591665" y="270356"/>
                      <a:pt x="702260" y="348992"/>
                    </a:cubicBezTo>
                    <a:cubicBezTo>
                      <a:pt x="923449" y="506265"/>
                      <a:pt x="1149423" y="656099"/>
                      <a:pt x="1384969" y="788400"/>
                    </a:cubicBezTo>
                    <a:cubicBezTo>
                      <a:pt x="1620515" y="921232"/>
                      <a:pt x="1866162" y="1035999"/>
                      <a:pt x="2120849" y="1125262"/>
                    </a:cubicBezTo>
                    <a:cubicBezTo>
                      <a:pt x="2630754" y="1304850"/>
                      <a:pt x="3179474" y="1371798"/>
                      <a:pt x="3720750" y="1329823"/>
                    </a:cubicBezTo>
                    <a:cubicBezTo>
                      <a:pt x="3737764" y="1328760"/>
                      <a:pt x="3754779" y="1327698"/>
                      <a:pt x="3771794" y="1326104"/>
                    </a:cubicBezTo>
                    <a:lnTo>
                      <a:pt x="3822306" y="1320790"/>
                    </a:lnTo>
                    <a:lnTo>
                      <a:pt x="3872818" y="1315477"/>
                    </a:lnTo>
                    <a:lnTo>
                      <a:pt x="3898339" y="1312820"/>
                    </a:lnTo>
                    <a:cubicBezTo>
                      <a:pt x="3906847" y="1311758"/>
                      <a:pt x="3915354" y="1311226"/>
                      <a:pt x="3923861" y="1309632"/>
                    </a:cubicBezTo>
                    <a:lnTo>
                      <a:pt x="4024885" y="1295818"/>
                    </a:lnTo>
                    <a:lnTo>
                      <a:pt x="4050407" y="1292630"/>
                    </a:lnTo>
                    <a:cubicBezTo>
                      <a:pt x="4058914" y="1291567"/>
                      <a:pt x="4067422" y="1289973"/>
                      <a:pt x="4075397" y="1288379"/>
                    </a:cubicBezTo>
                    <a:lnTo>
                      <a:pt x="4125909" y="1279878"/>
                    </a:lnTo>
                    <a:cubicBezTo>
                      <a:pt x="4159407" y="1274034"/>
                      <a:pt x="4192904" y="1269251"/>
                      <a:pt x="4226401" y="1261813"/>
                    </a:cubicBezTo>
                    <a:lnTo>
                      <a:pt x="4326362" y="1241622"/>
                    </a:lnTo>
                    <a:lnTo>
                      <a:pt x="4425790" y="1218775"/>
                    </a:lnTo>
                    <a:lnTo>
                      <a:pt x="4450781" y="1212931"/>
                    </a:lnTo>
                    <a:lnTo>
                      <a:pt x="4475239" y="1206555"/>
                    </a:lnTo>
                    <a:lnTo>
                      <a:pt x="4524688" y="1193803"/>
                    </a:lnTo>
                    <a:cubicBezTo>
                      <a:pt x="4590620" y="1176535"/>
                      <a:pt x="4656152" y="1157939"/>
                      <a:pt x="4721220" y="1137947"/>
                    </a:cubicBezTo>
                    <a:lnTo>
                      <a:pt x="4861820" y="1091339"/>
                    </a:lnTo>
                    <a:lnTo>
                      <a:pt x="4861820" y="1102902"/>
                    </a:lnTo>
                    <a:lnTo>
                      <a:pt x="4725208" y="1151761"/>
                    </a:lnTo>
                    <a:cubicBezTo>
                      <a:pt x="4660406" y="1173347"/>
                      <a:pt x="4595139" y="1193537"/>
                      <a:pt x="4529473" y="1212399"/>
                    </a:cubicBezTo>
                    <a:lnTo>
                      <a:pt x="4480025" y="1226214"/>
                    </a:lnTo>
                    <a:lnTo>
                      <a:pt x="4455566" y="1233121"/>
                    </a:lnTo>
                    <a:lnTo>
                      <a:pt x="4430576" y="1239497"/>
                    </a:lnTo>
                    <a:lnTo>
                      <a:pt x="4331148" y="1265001"/>
                    </a:lnTo>
                    <a:lnTo>
                      <a:pt x="4231187" y="1287848"/>
                    </a:lnTo>
                    <a:cubicBezTo>
                      <a:pt x="4197689" y="1295818"/>
                      <a:pt x="4164192" y="1301662"/>
                      <a:pt x="4130694" y="1308570"/>
                    </a:cubicBezTo>
                    <a:lnTo>
                      <a:pt x="4080182" y="1318134"/>
                    </a:lnTo>
                    <a:cubicBezTo>
                      <a:pt x="4071675" y="1319728"/>
                      <a:pt x="4063168" y="1321322"/>
                      <a:pt x="4055192" y="1322915"/>
                    </a:cubicBezTo>
                    <a:lnTo>
                      <a:pt x="4029670" y="1327166"/>
                    </a:lnTo>
                    <a:lnTo>
                      <a:pt x="3928115" y="1343637"/>
                    </a:lnTo>
                    <a:cubicBezTo>
                      <a:pt x="3919607" y="1345231"/>
                      <a:pt x="3911100" y="1346294"/>
                      <a:pt x="3902593" y="1347357"/>
                    </a:cubicBezTo>
                    <a:lnTo>
                      <a:pt x="3877071" y="1350545"/>
                    </a:lnTo>
                    <a:lnTo>
                      <a:pt x="3826027" y="1356921"/>
                    </a:lnTo>
                    <a:lnTo>
                      <a:pt x="3774984" y="1363297"/>
                    </a:lnTo>
                    <a:cubicBezTo>
                      <a:pt x="3757969" y="1364890"/>
                      <a:pt x="3740954" y="1366484"/>
                      <a:pt x="3723940" y="1368078"/>
                    </a:cubicBezTo>
                    <a:lnTo>
                      <a:pt x="3621321" y="1377642"/>
                    </a:lnTo>
                    <a:lnTo>
                      <a:pt x="3518702" y="1383487"/>
                    </a:lnTo>
                    <a:lnTo>
                      <a:pt x="3467126" y="1386144"/>
                    </a:lnTo>
                    <a:lnTo>
                      <a:pt x="3415551" y="1387206"/>
                    </a:lnTo>
                    <a:lnTo>
                      <a:pt x="3312400" y="1389331"/>
                    </a:lnTo>
                    <a:cubicBezTo>
                      <a:pt x="3175220" y="1389331"/>
                      <a:pt x="3038040" y="1382424"/>
                      <a:pt x="2900860" y="1368610"/>
                    </a:cubicBezTo>
                    <a:cubicBezTo>
                      <a:pt x="2627564" y="1340981"/>
                      <a:pt x="2356394" y="1284129"/>
                      <a:pt x="2094264" y="1199648"/>
                    </a:cubicBezTo>
                    <a:cubicBezTo>
                      <a:pt x="1832133" y="1115166"/>
                      <a:pt x="1578510" y="1003588"/>
                      <a:pt x="1335520" y="875006"/>
                    </a:cubicBezTo>
                    <a:cubicBezTo>
                      <a:pt x="1092531" y="745894"/>
                      <a:pt x="859113" y="599778"/>
                      <a:pt x="632075" y="446225"/>
                    </a:cubicBezTo>
                    <a:cubicBezTo>
                      <a:pt x="518556" y="369448"/>
                      <a:pt x="406366" y="290944"/>
                      <a:pt x="294907" y="211710"/>
                    </a:cubicBezTo>
                    <a:close/>
                  </a:path>
                </a:pathLst>
              </a:custGeom>
              <a:solidFill>
                <a:schemeClr val="accent1"/>
              </a:solidFill>
              <a:ln w="5317" cap="flat">
                <a:noFill/>
                <a:prstDash val="solid"/>
                <a:miter/>
              </a:ln>
            </p:spPr>
            <p:txBody>
              <a:bodyPr rtlCol="0" anchor="ctr"/>
              <a:lstStyle/>
              <a:p>
                <a:endParaRPr lang="en-US" sz="1800"/>
              </a:p>
            </p:txBody>
          </p:sp>
        </p:grpSp>
      </p:grpSp>
    </p:spTree>
    <p:extLst>
      <p:ext uri="{BB962C8B-B14F-4D97-AF65-F5344CB8AC3E}">
        <p14:creationId xmlns:p14="http://schemas.microsoft.com/office/powerpoint/2010/main" val="3165871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31D4E-0EAC-D04C-AD34-22F65D243FA1}"/>
              </a:ext>
            </a:extLst>
          </p:cNvPr>
          <p:cNvSpPr>
            <a:spLocks noGrp="1"/>
          </p:cNvSpPr>
          <p:nvPr>
            <p:ph type="ctrTitle"/>
          </p:nvPr>
        </p:nvSpPr>
        <p:spPr>
          <a:xfrm>
            <a:off x="513349" y="2633534"/>
            <a:ext cx="5194433" cy="238760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a:extLst>
              <a:ext uri="{FF2B5EF4-FFF2-40B4-BE49-F238E27FC236}">
                <a16:creationId xmlns:a16="http://schemas.microsoft.com/office/drawing/2014/main" id="{1F519E7E-7FC1-9A40-A17D-7E7F8C7269F8}"/>
              </a:ext>
            </a:extLst>
          </p:cNvPr>
          <p:cNvSpPr>
            <a:spLocks noGrp="1"/>
          </p:cNvSpPr>
          <p:nvPr>
            <p:ph type="subTitle" idx="1"/>
          </p:nvPr>
        </p:nvSpPr>
        <p:spPr>
          <a:xfrm>
            <a:off x="513349" y="5400327"/>
            <a:ext cx="5194433" cy="986569"/>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cxnSp>
        <p:nvCxnSpPr>
          <p:cNvPr id="15" name="Straight Connector 14">
            <a:extLst>
              <a:ext uri="{FF2B5EF4-FFF2-40B4-BE49-F238E27FC236}">
                <a16:creationId xmlns:a16="http://schemas.microsoft.com/office/drawing/2014/main" id="{B9A3468E-DF1F-A142-9123-E9C41E669E14}"/>
              </a:ext>
            </a:extLst>
          </p:cNvPr>
          <p:cNvCxnSpPr/>
          <p:nvPr userDrawn="1"/>
        </p:nvCxnSpPr>
        <p:spPr>
          <a:xfrm>
            <a:off x="620093" y="5141451"/>
            <a:ext cx="2286000" cy="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8DA88010-3869-0040-9A12-E3C1DFDF98B0}"/>
              </a:ext>
            </a:extLst>
          </p:cNvPr>
          <p:cNvGrpSpPr/>
          <p:nvPr userDrawn="1"/>
        </p:nvGrpSpPr>
        <p:grpSpPr>
          <a:xfrm flipH="1">
            <a:off x="-1" y="1"/>
            <a:ext cx="6418725" cy="1509822"/>
            <a:chOff x="7522541" y="1"/>
            <a:chExt cx="4669459" cy="1098357"/>
          </a:xfrm>
        </p:grpSpPr>
        <p:sp>
          <p:nvSpPr>
            <p:cNvPr id="30" name="Freeform 29">
              <a:extLst>
                <a:ext uri="{FF2B5EF4-FFF2-40B4-BE49-F238E27FC236}">
                  <a16:creationId xmlns:a16="http://schemas.microsoft.com/office/drawing/2014/main" id="{F722652D-3022-0749-A7E0-A0EA58DDD572}"/>
                </a:ext>
              </a:extLst>
            </p:cNvPr>
            <p:cNvSpPr/>
            <p:nvPr userDrawn="1"/>
          </p:nvSpPr>
          <p:spPr>
            <a:xfrm>
              <a:off x="7522541" y="1"/>
              <a:ext cx="4669459" cy="1098357"/>
            </a:xfrm>
            <a:custGeom>
              <a:avLst/>
              <a:gdLst>
                <a:gd name="connsiteX0" fmla="*/ 0 w 4669459"/>
                <a:gd name="connsiteY0" fmla="*/ 0 h 1098357"/>
                <a:gd name="connsiteX1" fmla="*/ 393099 w 4669459"/>
                <a:gd name="connsiteY1" fmla="*/ 0 h 1098357"/>
                <a:gd name="connsiteX2" fmla="*/ 485580 w 4669459"/>
                <a:gd name="connsiteY2" fmla="*/ 28411 h 1098357"/>
                <a:gd name="connsiteX3" fmla="*/ 2241464 w 4669459"/>
                <a:gd name="connsiteY3" fmla="*/ 572540 h 1098357"/>
                <a:gd name="connsiteX4" fmla="*/ 4645823 w 4669459"/>
                <a:gd name="connsiteY4" fmla="*/ 731027 h 1098357"/>
                <a:gd name="connsiteX5" fmla="*/ 4669459 w 4669459"/>
                <a:gd name="connsiteY5" fmla="*/ 726784 h 1098357"/>
                <a:gd name="connsiteX6" fmla="*/ 4669459 w 4669459"/>
                <a:gd name="connsiteY6" fmla="*/ 1079503 h 1098357"/>
                <a:gd name="connsiteX7" fmla="*/ 4627787 w 4669459"/>
                <a:gd name="connsiteY7" fmla="*/ 1083679 h 1098357"/>
                <a:gd name="connsiteX8" fmla="*/ 568062 w 4669459"/>
                <a:gd name="connsiteY8" fmla="*/ 207626 h 1098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69459" h="1098357">
                  <a:moveTo>
                    <a:pt x="0" y="0"/>
                  </a:moveTo>
                  <a:lnTo>
                    <a:pt x="393099" y="0"/>
                  </a:lnTo>
                  <a:lnTo>
                    <a:pt x="485580" y="28411"/>
                  </a:lnTo>
                  <a:cubicBezTo>
                    <a:pt x="1068094" y="214503"/>
                    <a:pt x="1643165" y="412971"/>
                    <a:pt x="2241464" y="572540"/>
                  </a:cubicBezTo>
                  <a:cubicBezTo>
                    <a:pt x="3009808" y="777487"/>
                    <a:pt x="3848273" y="856360"/>
                    <a:pt x="4645823" y="731027"/>
                  </a:cubicBezTo>
                  <a:lnTo>
                    <a:pt x="4669459" y="726784"/>
                  </a:lnTo>
                  <a:lnTo>
                    <a:pt x="4669459" y="1079503"/>
                  </a:lnTo>
                  <a:lnTo>
                    <a:pt x="4627787" y="1083679"/>
                  </a:lnTo>
                  <a:cubicBezTo>
                    <a:pt x="3105555" y="1189027"/>
                    <a:pt x="1909512" y="709765"/>
                    <a:pt x="568062" y="207626"/>
                  </a:cubicBezTo>
                  <a:close/>
                </a:path>
              </a:pathLst>
            </a:custGeom>
            <a:gradFill flip="none" rotWithShape="1">
              <a:gsLst>
                <a:gs pos="0">
                  <a:schemeClr val="accent3">
                    <a:lumMod val="75000"/>
                  </a:schemeClr>
                </a:gs>
                <a:gs pos="40000">
                  <a:schemeClr val="accent3"/>
                </a:gs>
              </a:gsLst>
              <a:lin ang="0" scaled="0"/>
              <a:tileRect/>
            </a:gradFill>
            <a:ln w="3289" cap="flat">
              <a:noFill/>
              <a:prstDash val="solid"/>
              <a:miter/>
            </a:ln>
          </p:spPr>
          <p:txBody>
            <a:bodyPr rtlCol="0" anchor="ctr"/>
            <a:lstStyle/>
            <a:p>
              <a:endParaRPr lang="en-US" sz="1800" dirty="0"/>
            </a:p>
          </p:txBody>
        </p:sp>
        <p:sp>
          <p:nvSpPr>
            <p:cNvPr id="31" name="Freeform 30">
              <a:extLst>
                <a:ext uri="{FF2B5EF4-FFF2-40B4-BE49-F238E27FC236}">
                  <a16:creationId xmlns:a16="http://schemas.microsoft.com/office/drawing/2014/main" id="{67B75392-8779-2B46-8DA6-CC055372E224}"/>
                </a:ext>
              </a:extLst>
            </p:cNvPr>
            <p:cNvSpPr/>
            <p:nvPr userDrawn="1"/>
          </p:nvSpPr>
          <p:spPr>
            <a:xfrm>
              <a:off x="7649481" y="1"/>
              <a:ext cx="4542519" cy="983565"/>
            </a:xfrm>
            <a:custGeom>
              <a:avLst/>
              <a:gdLst>
                <a:gd name="connsiteX0" fmla="*/ 0 w 4542519"/>
                <a:gd name="connsiteY0" fmla="*/ 0 h 983565"/>
                <a:gd name="connsiteX1" fmla="*/ 4542519 w 4542519"/>
                <a:gd name="connsiteY1" fmla="*/ 0 h 983565"/>
                <a:gd name="connsiteX2" fmla="*/ 4542519 w 4542519"/>
                <a:gd name="connsiteY2" fmla="*/ 957397 h 983565"/>
                <a:gd name="connsiteX3" fmla="*/ 4542518 w 4542519"/>
                <a:gd name="connsiteY3" fmla="*/ 957403 h 983565"/>
                <a:gd name="connsiteX4" fmla="*/ 4510552 w 4542519"/>
                <a:gd name="connsiteY4" fmla="*/ 961138 h 983565"/>
                <a:gd name="connsiteX5" fmla="*/ 439600 w 4542519"/>
                <a:gd name="connsiteY5" fmla="*/ 152515 h 98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42519" h="983565">
                  <a:moveTo>
                    <a:pt x="0" y="0"/>
                  </a:moveTo>
                  <a:lnTo>
                    <a:pt x="4542519" y="0"/>
                  </a:lnTo>
                  <a:lnTo>
                    <a:pt x="4542519" y="957397"/>
                  </a:lnTo>
                  <a:lnTo>
                    <a:pt x="4542518" y="957403"/>
                  </a:lnTo>
                  <a:lnTo>
                    <a:pt x="4510552" y="961138"/>
                  </a:lnTo>
                  <a:cubicBezTo>
                    <a:pt x="2991282" y="1091409"/>
                    <a:pt x="1788278" y="632191"/>
                    <a:pt x="439600" y="152515"/>
                  </a:cubicBezTo>
                  <a:close/>
                </a:path>
              </a:pathLst>
            </a:custGeom>
            <a:solidFill>
              <a:schemeClr val="accent1"/>
            </a:solidFill>
            <a:ln w="3289" cap="flat">
              <a:noFill/>
              <a:prstDash val="solid"/>
              <a:miter/>
            </a:ln>
          </p:spPr>
          <p:txBody>
            <a:bodyPr rtlCol="0" anchor="ctr"/>
            <a:lstStyle/>
            <a:p>
              <a:endParaRPr lang="en-US" sz="1800" dirty="0"/>
            </a:p>
          </p:txBody>
        </p:sp>
      </p:grpSp>
      <p:pic>
        <p:nvPicPr>
          <p:cNvPr id="29" name="Picture 28">
            <a:extLst>
              <a:ext uri="{FF2B5EF4-FFF2-40B4-BE49-F238E27FC236}">
                <a16:creationId xmlns:a16="http://schemas.microsoft.com/office/drawing/2014/main" id="{0F7B7F6A-87A0-4D46-948E-5CBC780A2B9F}"/>
              </a:ext>
            </a:extLst>
          </p:cNvPr>
          <p:cNvPicPr>
            <a:picLocks noChangeAspect="1"/>
          </p:cNvPicPr>
          <p:nvPr userDrawn="1"/>
        </p:nvPicPr>
        <p:blipFill>
          <a:blip r:embed="rId2"/>
          <a:stretch>
            <a:fillRect/>
          </a:stretch>
        </p:blipFill>
        <p:spPr>
          <a:xfrm>
            <a:off x="513349" y="136525"/>
            <a:ext cx="1945207" cy="879974"/>
          </a:xfrm>
          <a:prstGeom prst="rect">
            <a:avLst/>
          </a:prstGeom>
        </p:spPr>
      </p:pic>
    </p:spTree>
    <p:extLst>
      <p:ext uri="{BB962C8B-B14F-4D97-AF65-F5344CB8AC3E}">
        <p14:creationId xmlns:p14="http://schemas.microsoft.com/office/powerpoint/2010/main" val="2128359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4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0C53AD7-A772-4F83-850B-482C70935EA4}" type="datetime1">
              <a:rPr lang="en-US" altLang="ja-JP"/>
              <a:pPr>
                <a:defRPr/>
              </a:pPr>
              <a:t>6/1/2021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DD8331-DEC2-4D1E-95D5-94283CB87E4D}" type="slidenum">
              <a:rPr lang="en-US" altLang="en-US"/>
              <a:pPr>
                <a:defRPr/>
              </a:pPr>
              <a:t>‹#›</a:t>
            </a:fld>
            <a:endParaRPr lang="en-US" altLang="en-US"/>
          </a:p>
        </p:txBody>
      </p:sp>
    </p:spTree>
    <p:extLst>
      <p:ext uri="{BB962C8B-B14F-4D97-AF65-F5344CB8AC3E}">
        <p14:creationId xmlns:p14="http://schemas.microsoft.com/office/powerpoint/2010/main" val="448596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2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8A51ED6-1809-467D-BA74-8EA1DF4B6FEF}" type="datetime1">
              <a:rPr lang="en-US" altLang="ja-JP"/>
              <a:pPr>
                <a:defRPr/>
              </a:pPr>
              <a:t>6/1/2021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AF8077-2CE4-4A8C-806A-F9B27078C005}" type="slidenum">
              <a:rPr lang="en-US" altLang="en-US"/>
              <a:pPr>
                <a:defRPr/>
              </a:pPr>
              <a:t>‹#›</a:t>
            </a:fld>
            <a:endParaRPr lang="en-US" altLang="en-US"/>
          </a:p>
        </p:txBody>
      </p:sp>
    </p:spTree>
    <p:extLst>
      <p:ext uri="{BB962C8B-B14F-4D97-AF65-F5344CB8AC3E}">
        <p14:creationId xmlns:p14="http://schemas.microsoft.com/office/powerpoint/2010/main" val="2418703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DC3CD93-97E1-7841-BA56-F8F6C83C60A6}"/>
              </a:ext>
            </a:extLst>
          </p:cNvPr>
          <p:cNvGrpSpPr/>
          <p:nvPr userDrawn="1"/>
        </p:nvGrpSpPr>
        <p:grpSpPr>
          <a:xfrm>
            <a:off x="0" y="5020349"/>
            <a:ext cx="12192000" cy="1837653"/>
            <a:chOff x="0" y="5020347"/>
            <a:chExt cx="12192000" cy="1837653"/>
          </a:xfrm>
        </p:grpSpPr>
        <p:sp>
          <p:nvSpPr>
            <p:cNvPr id="26" name="Freeform 25">
              <a:extLst>
                <a:ext uri="{FF2B5EF4-FFF2-40B4-BE49-F238E27FC236}">
                  <a16:creationId xmlns:a16="http://schemas.microsoft.com/office/drawing/2014/main" id="{9182F98D-6C3C-644C-B1B6-12DCD5B674F4}"/>
                </a:ext>
              </a:extLst>
            </p:cNvPr>
            <p:cNvSpPr/>
            <p:nvPr userDrawn="1"/>
          </p:nvSpPr>
          <p:spPr>
            <a:xfrm>
              <a:off x="1" y="5100270"/>
              <a:ext cx="7111369" cy="1757730"/>
            </a:xfrm>
            <a:custGeom>
              <a:avLst/>
              <a:gdLst>
                <a:gd name="connsiteX0" fmla="*/ 772954 w 7111369"/>
                <a:gd name="connsiteY0" fmla="*/ 2778 h 1757730"/>
                <a:gd name="connsiteX1" fmla="*/ 3590934 w 7111369"/>
                <a:gd name="connsiteY1" fmla="*/ 566046 h 1757730"/>
                <a:gd name="connsiteX2" fmla="*/ 6700767 w 7111369"/>
                <a:gd name="connsiteY2" fmla="*/ 1636882 h 1757730"/>
                <a:gd name="connsiteX3" fmla="*/ 7111369 w 7111369"/>
                <a:gd name="connsiteY3" fmla="*/ 1757730 h 1757730"/>
                <a:gd name="connsiteX4" fmla="*/ 0 w 7111369"/>
                <a:gd name="connsiteY4" fmla="*/ 1757730 h 1757730"/>
                <a:gd name="connsiteX5" fmla="*/ 0 w 7111369"/>
                <a:gd name="connsiteY5" fmla="*/ 25690 h 1757730"/>
                <a:gd name="connsiteX6" fmla="*/ 2197 w 7111369"/>
                <a:gd name="connsiteY6" fmla="*/ 25414 h 1757730"/>
                <a:gd name="connsiteX7" fmla="*/ 341773 w 7111369"/>
                <a:gd name="connsiteY7" fmla="*/ 3976 h 1757730"/>
                <a:gd name="connsiteX8" fmla="*/ 772954 w 7111369"/>
                <a:gd name="connsiteY8" fmla="*/ 2778 h 175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11369" h="1757730">
                  <a:moveTo>
                    <a:pt x="772954" y="2778"/>
                  </a:moveTo>
                  <a:cubicBezTo>
                    <a:pt x="1769038" y="30799"/>
                    <a:pt x="2696750" y="267531"/>
                    <a:pt x="3590934" y="566046"/>
                  </a:cubicBezTo>
                  <a:cubicBezTo>
                    <a:pt x="4684008" y="930921"/>
                    <a:pt x="5690778" y="1324625"/>
                    <a:pt x="6700767" y="1636882"/>
                  </a:cubicBezTo>
                  <a:lnTo>
                    <a:pt x="7111369" y="1757730"/>
                  </a:lnTo>
                  <a:lnTo>
                    <a:pt x="0" y="1757730"/>
                  </a:lnTo>
                  <a:lnTo>
                    <a:pt x="0" y="25690"/>
                  </a:lnTo>
                  <a:lnTo>
                    <a:pt x="2197" y="25414"/>
                  </a:lnTo>
                  <a:cubicBezTo>
                    <a:pt x="114653" y="14905"/>
                    <a:pt x="227801" y="7857"/>
                    <a:pt x="341773" y="3976"/>
                  </a:cubicBezTo>
                  <a:cubicBezTo>
                    <a:pt x="486963" y="-968"/>
                    <a:pt x="630656" y="-1224"/>
                    <a:pt x="772954" y="277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0" name="Freeform 19">
              <a:extLst>
                <a:ext uri="{FF2B5EF4-FFF2-40B4-BE49-F238E27FC236}">
                  <a16:creationId xmlns:a16="http://schemas.microsoft.com/office/drawing/2014/main" id="{B3381D5F-A585-D64D-9E0F-E7BEB12BA5B8}"/>
                </a:ext>
              </a:extLst>
            </p:cNvPr>
            <p:cNvSpPr/>
            <p:nvPr userDrawn="1"/>
          </p:nvSpPr>
          <p:spPr>
            <a:xfrm>
              <a:off x="0" y="5038944"/>
              <a:ext cx="12192000" cy="1819056"/>
            </a:xfrm>
            <a:custGeom>
              <a:avLst/>
              <a:gdLst>
                <a:gd name="connsiteX0" fmla="*/ 12192000 w 12192000"/>
                <a:gd name="connsiteY0" fmla="*/ 1590347 h 1819056"/>
                <a:gd name="connsiteX1" fmla="*/ 12188220 w 12192000"/>
                <a:gd name="connsiteY1" fmla="*/ 1819056 h 1819056"/>
                <a:gd name="connsiteX2" fmla="*/ 11380834 w 12192000"/>
                <a:gd name="connsiteY2" fmla="*/ 1819056 h 1819056"/>
                <a:gd name="connsiteX3" fmla="*/ 11595183 w 12192000"/>
                <a:gd name="connsiteY3" fmla="*/ 1770580 h 1819056"/>
                <a:gd name="connsiteX4" fmla="*/ 12192000 w 12192000"/>
                <a:gd name="connsiteY4" fmla="*/ 1590347 h 1819056"/>
                <a:gd name="connsiteX5" fmla="*/ 758403 w 12192000"/>
                <a:gd name="connsiteY5" fmla="*/ 2043 h 1819056"/>
                <a:gd name="connsiteX6" fmla="*/ 3624304 w 12192000"/>
                <a:gd name="connsiteY6" fmla="*/ 526182 h 1819056"/>
                <a:gd name="connsiteX7" fmla="*/ 7255331 w 12192000"/>
                <a:gd name="connsiteY7" fmla="*/ 1648964 h 1819056"/>
                <a:gd name="connsiteX8" fmla="*/ 7859208 w 12192000"/>
                <a:gd name="connsiteY8" fmla="*/ 1790989 h 1819056"/>
                <a:gd name="connsiteX9" fmla="*/ 8008547 w 12192000"/>
                <a:gd name="connsiteY9" fmla="*/ 1819056 h 1819056"/>
                <a:gd name="connsiteX10" fmla="*/ 6697152 w 12192000"/>
                <a:gd name="connsiteY10" fmla="*/ 1819056 h 1819056"/>
                <a:gd name="connsiteX11" fmla="*/ 6692612 w 12192000"/>
                <a:gd name="connsiteY11" fmla="*/ 1817638 h 1819056"/>
                <a:gd name="connsiteX12" fmla="*/ 3598861 w 12192000"/>
                <a:gd name="connsiteY12" fmla="*/ 695028 h 1819056"/>
                <a:gd name="connsiteX13" fmla="*/ 357248 w 12192000"/>
                <a:gd name="connsiteY13" fmla="*/ 79163 h 1819056"/>
                <a:gd name="connsiteX14" fmla="*/ 17144 w 12192000"/>
                <a:gd name="connsiteY14" fmla="*/ 95022 h 1819056"/>
                <a:gd name="connsiteX15" fmla="*/ 0 w 12192000"/>
                <a:gd name="connsiteY15" fmla="*/ 96893 h 1819056"/>
                <a:gd name="connsiteX16" fmla="*/ 0 w 12192000"/>
                <a:gd name="connsiteY16" fmla="*/ 29948 h 1819056"/>
                <a:gd name="connsiteX17" fmla="*/ 15757 w 12192000"/>
                <a:gd name="connsiteY17" fmla="*/ 27869 h 1819056"/>
                <a:gd name="connsiteX18" fmla="*/ 362684 w 12192000"/>
                <a:gd name="connsiteY18" fmla="*/ 4345 h 1819056"/>
                <a:gd name="connsiteX19" fmla="*/ 758403 w 12192000"/>
                <a:gd name="connsiteY19" fmla="*/ 2043 h 181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192000" h="1819056">
                  <a:moveTo>
                    <a:pt x="12192000" y="1590347"/>
                  </a:moveTo>
                  <a:lnTo>
                    <a:pt x="12188220" y="1819056"/>
                  </a:lnTo>
                  <a:lnTo>
                    <a:pt x="11380834" y="1819056"/>
                  </a:lnTo>
                  <a:lnTo>
                    <a:pt x="11595183" y="1770580"/>
                  </a:lnTo>
                  <a:cubicBezTo>
                    <a:pt x="11796947" y="1720044"/>
                    <a:pt x="11996151" y="1660154"/>
                    <a:pt x="12192000" y="1590347"/>
                  </a:cubicBezTo>
                  <a:close/>
                  <a:moveTo>
                    <a:pt x="758403" y="2043"/>
                  </a:moveTo>
                  <a:cubicBezTo>
                    <a:pt x="1686489" y="25125"/>
                    <a:pt x="2647016" y="241445"/>
                    <a:pt x="3624304" y="526182"/>
                  </a:cubicBezTo>
                  <a:cubicBezTo>
                    <a:pt x="4845769" y="882033"/>
                    <a:pt x="6018540" y="1319108"/>
                    <a:pt x="7255331" y="1648964"/>
                  </a:cubicBezTo>
                  <a:cubicBezTo>
                    <a:pt x="7453869" y="1701922"/>
                    <a:pt x="7655427" y="1749451"/>
                    <a:pt x="7859208" y="1790989"/>
                  </a:cubicBezTo>
                  <a:lnTo>
                    <a:pt x="8008547" y="1819056"/>
                  </a:lnTo>
                  <a:lnTo>
                    <a:pt x="6697152" y="1819056"/>
                  </a:lnTo>
                  <a:lnTo>
                    <a:pt x="6692612" y="1817638"/>
                  </a:lnTo>
                  <a:cubicBezTo>
                    <a:pt x="5687256" y="1488590"/>
                    <a:pt x="4686470" y="1078099"/>
                    <a:pt x="3598861" y="695028"/>
                  </a:cubicBezTo>
                  <a:cubicBezTo>
                    <a:pt x="2581993" y="336916"/>
                    <a:pt x="1520053" y="58744"/>
                    <a:pt x="357248" y="79163"/>
                  </a:cubicBezTo>
                  <a:cubicBezTo>
                    <a:pt x="243154" y="81169"/>
                    <a:pt x="129832" y="86358"/>
                    <a:pt x="17144" y="95022"/>
                  </a:cubicBezTo>
                  <a:lnTo>
                    <a:pt x="0" y="96893"/>
                  </a:lnTo>
                  <a:lnTo>
                    <a:pt x="0" y="29948"/>
                  </a:lnTo>
                  <a:lnTo>
                    <a:pt x="15757" y="27869"/>
                  </a:lnTo>
                  <a:cubicBezTo>
                    <a:pt x="130823" y="16482"/>
                    <a:pt x="246476" y="8725"/>
                    <a:pt x="362684" y="4345"/>
                  </a:cubicBezTo>
                  <a:cubicBezTo>
                    <a:pt x="493898" y="-608"/>
                    <a:pt x="625820" y="-1255"/>
                    <a:pt x="758403" y="2043"/>
                  </a:cubicBezTo>
                  <a:close/>
                </a:path>
              </a:pathLst>
            </a:custGeom>
            <a:gradFill>
              <a:gsLst>
                <a:gs pos="100000">
                  <a:schemeClr val="accent3">
                    <a:lumMod val="75000"/>
                  </a:schemeClr>
                </a:gs>
                <a:gs pos="15000">
                  <a:schemeClr val="accent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15" name="Freeform 14">
              <a:extLst>
                <a:ext uri="{FF2B5EF4-FFF2-40B4-BE49-F238E27FC236}">
                  <a16:creationId xmlns:a16="http://schemas.microsoft.com/office/drawing/2014/main" id="{09AD945E-4C3E-8449-8EEE-312F405896BC}"/>
                </a:ext>
              </a:extLst>
            </p:cNvPr>
            <p:cNvSpPr/>
            <p:nvPr userDrawn="1"/>
          </p:nvSpPr>
          <p:spPr>
            <a:xfrm>
              <a:off x="0" y="5020347"/>
              <a:ext cx="12192000" cy="1837653"/>
            </a:xfrm>
            <a:custGeom>
              <a:avLst/>
              <a:gdLst>
                <a:gd name="connsiteX0" fmla="*/ 631978 w 12192000"/>
                <a:gd name="connsiteY0" fmla="*/ 192 h 1837653"/>
                <a:gd name="connsiteX1" fmla="*/ 1503520 w 12192000"/>
                <a:gd name="connsiteY1" fmla="*/ 46905 h 1837653"/>
                <a:gd name="connsiteX2" fmla="*/ 7786904 w 12192000"/>
                <a:gd name="connsiteY2" fmla="*/ 1473930 h 1837653"/>
                <a:gd name="connsiteX3" fmla="*/ 12192000 w 12192000"/>
                <a:gd name="connsiteY3" fmla="*/ 1008678 h 1837653"/>
                <a:gd name="connsiteX4" fmla="*/ 12192000 w 12192000"/>
                <a:gd name="connsiteY4" fmla="*/ 1399189 h 1837653"/>
                <a:gd name="connsiteX5" fmla="*/ 12192000 w 12192000"/>
                <a:gd name="connsiteY5" fmla="*/ 1684971 h 1837653"/>
                <a:gd name="connsiteX6" fmla="*/ 12192000 w 12192000"/>
                <a:gd name="connsiteY6" fmla="*/ 1837653 h 1837653"/>
                <a:gd name="connsiteX7" fmla="*/ 7111369 w 12192000"/>
                <a:gd name="connsiteY7" fmla="*/ 1837653 h 1837653"/>
                <a:gd name="connsiteX8" fmla="*/ 6700767 w 12192000"/>
                <a:gd name="connsiteY8" fmla="*/ 1716805 h 1837653"/>
                <a:gd name="connsiteX9" fmla="*/ 3590934 w 12192000"/>
                <a:gd name="connsiteY9" fmla="*/ 645969 h 1837653"/>
                <a:gd name="connsiteX10" fmla="*/ 341773 w 12192000"/>
                <a:gd name="connsiteY10" fmla="*/ 83899 h 1837653"/>
                <a:gd name="connsiteX11" fmla="*/ 2197 w 12192000"/>
                <a:gd name="connsiteY11" fmla="*/ 105337 h 1837653"/>
                <a:gd name="connsiteX12" fmla="*/ 0 w 12192000"/>
                <a:gd name="connsiteY12" fmla="*/ 105613 h 1837653"/>
                <a:gd name="connsiteX13" fmla="*/ 0 w 12192000"/>
                <a:gd name="connsiteY13" fmla="*/ 38154 h 1837653"/>
                <a:gd name="connsiteX14" fmla="*/ 346000 w 12192000"/>
                <a:gd name="connsiteY14" fmla="*/ 8933 h 1837653"/>
                <a:gd name="connsiteX15" fmla="*/ 631978 w 12192000"/>
                <a:gd name="connsiteY15" fmla="*/ 192 h 1837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1837653">
                  <a:moveTo>
                    <a:pt x="631978" y="192"/>
                  </a:moveTo>
                  <a:cubicBezTo>
                    <a:pt x="919158" y="-2016"/>
                    <a:pt x="1209873" y="14922"/>
                    <a:pt x="1503520" y="46905"/>
                  </a:cubicBezTo>
                  <a:cubicBezTo>
                    <a:pt x="3549714" y="172355"/>
                    <a:pt x="5706358" y="1115591"/>
                    <a:pt x="7786904" y="1473930"/>
                  </a:cubicBezTo>
                  <a:cubicBezTo>
                    <a:pt x="9204661" y="1718045"/>
                    <a:pt x="10875183" y="1584536"/>
                    <a:pt x="12192000" y="1008678"/>
                  </a:cubicBezTo>
                  <a:lnTo>
                    <a:pt x="12192000" y="1399189"/>
                  </a:lnTo>
                  <a:lnTo>
                    <a:pt x="12192000" y="1684971"/>
                  </a:lnTo>
                  <a:lnTo>
                    <a:pt x="12192000" y="1837653"/>
                  </a:lnTo>
                  <a:lnTo>
                    <a:pt x="7111369" y="1837653"/>
                  </a:lnTo>
                  <a:lnTo>
                    <a:pt x="6700767" y="1716805"/>
                  </a:lnTo>
                  <a:cubicBezTo>
                    <a:pt x="5690778" y="1404548"/>
                    <a:pt x="4684008" y="1010844"/>
                    <a:pt x="3590934" y="645969"/>
                  </a:cubicBezTo>
                  <a:cubicBezTo>
                    <a:pt x="2569009" y="304809"/>
                    <a:pt x="1503293" y="44345"/>
                    <a:pt x="341773" y="83899"/>
                  </a:cubicBezTo>
                  <a:cubicBezTo>
                    <a:pt x="227801" y="87780"/>
                    <a:pt x="114653" y="94828"/>
                    <a:pt x="2197" y="105337"/>
                  </a:cubicBezTo>
                  <a:lnTo>
                    <a:pt x="0" y="105613"/>
                  </a:lnTo>
                  <a:lnTo>
                    <a:pt x="0" y="38154"/>
                  </a:lnTo>
                  <a:lnTo>
                    <a:pt x="346000" y="8933"/>
                  </a:lnTo>
                  <a:cubicBezTo>
                    <a:pt x="440918" y="3791"/>
                    <a:pt x="536252" y="928"/>
                    <a:pt x="631978" y="192"/>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pic>
          <p:nvPicPr>
            <p:cNvPr id="21" name="Picture 20">
              <a:extLst>
                <a:ext uri="{FF2B5EF4-FFF2-40B4-BE49-F238E27FC236}">
                  <a16:creationId xmlns:a16="http://schemas.microsoft.com/office/drawing/2014/main" id="{77BF3E23-4775-F24A-AA8A-E0D6154230A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13288" y="5563587"/>
              <a:ext cx="2025315" cy="911940"/>
            </a:xfrm>
            <a:prstGeom prst="rect">
              <a:avLst/>
            </a:prstGeom>
          </p:spPr>
        </p:pic>
      </p:grpSp>
      <p:sp>
        <p:nvSpPr>
          <p:cNvPr id="11" name="Title 10">
            <a:extLst>
              <a:ext uri="{FF2B5EF4-FFF2-40B4-BE49-F238E27FC236}">
                <a16:creationId xmlns:a16="http://schemas.microsoft.com/office/drawing/2014/main" id="{5F021924-D537-5244-8E81-B66085BADA23}"/>
              </a:ext>
            </a:extLst>
          </p:cNvPr>
          <p:cNvSpPr>
            <a:spLocks noGrp="1"/>
          </p:cNvSpPr>
          <p:nvPr>
            <p:ph type="title"/>
          </p:nvPr>
        </p:nvSpPr>
        <p:spPr>
          <a:xfrm>
            <a:off x="1413311" y="701750"/>
            <a:ext cx="9365380" cy="2014679"/>
          </a:xfrm>
        </p:spPr>
        <p:txBody>
          <a:bodyPr anchor="b"/>
          <a:lstStyle/>
          <a:p>
            <a:r>
              <a:rPr lang="en-US" smtClean="0"/>
              <a:t>Click to edit Master title style</a:t>
            </a:r>
            <a:endParaRPr lang="en-US" dirty="0"/>
          </a:p>
        </p:txBody>
      </p:sp>
      <p:sp>
        <p:nvSpPr>
          <p:cNvPr id="30" name="Subtitle 2">
            <a:extLst>
              <a:ext uri="{FF2B5EF4-FFF2-40B4-BE49-F238E27FC236}">
                <a16:creationId xmlns:a16="http://schemas.microsoft.com/office/drawing/2014/main" id="{1DC5B24F-A901-D143-B12C-A9266B791623}"/>
              </a:ext>
            </a:extLst>
          </p:cNvPr>
          <p:cNvSpPr>
            <a:spLocks noGrp="1"/>
          </p:cNvSpPr>
          <p:nvPr>
            <p:ph type="subTitle" idx="1"/>
          </p:nvPr>
        </p:nvSpPr>
        <p:spPr>
          <a:xfrm>
            <a:off x="1413311" y="3081641"/>
            <a:ext cx="9365380" cy="986569"/>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cxnSp>
        <p:nvCxnSpPr>
          <p:cNvPr id="33" name="Straight Connector 32">
            <a:extLst>
              <a:ext uri="{FF2B5EF4-FFF2-40B4-BE49-F238E27FC236}">
                <a16:creationId xmlns:a16="http://schemas.microsoft.com/office/drawing/2014/main" id="{A9CB564A-C69C-944C-96FC-5B26C4A43C4A}"/>
              </a:ext>
            </a:extLst>
          </p:cNvPr>
          <p:cNvCxnSpPr/>
          <p:nvPr userDrawn="1"/>
        </p:nvCxnSpPr>
        <p:spPr>
          <a:xfrm>
            <a:off x="1520055" y="2811818"/>
            <a:ext cx="2286000" cy="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0569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AAABCDA-8311-924D-A6DF-7015A596B524}"/>
              </a:ext>
            </a:extLst>
          </p:cNvPr>
          <p:cNvSpPr>
            <a:spLocks noGrp="1"/>
          </p:cNvSpPr>
          <p:nvPr>
            <p:ph type="body" sz="quarter" idx="10"/>
          </p:nvPr>
        </p:nvSpPr>
        <p:spPr>
          <a:xfrm>
            <a:off x="457201" y="1146258"/>
            <a:ext cx="2350169" cy="2971798"/>
          </a:xfrm>
          <a:noFill/>
        </p:spPr>
        <p:txBody>
          <a:bodyPr lIns="91440" rIns="91440" anchor="t" anchorCtr="0"/>
          <a:lstStyle>
            <a:lvl1pPr marL="0" indent="0">
              <a:buNone/>
              <a:defRPr b="0">
                <a:solidFill>
                  <a:schemeClr val="tx1"/>
                </a:solidFill>
              </a:defRPr>
            </a:lvl1pPr>
          </a:lstStyle>
          <a:p>
            <a:pPr lvl="0"/>
            <a:r>
              <a:rPr lang="en-US" smtClean="0"/>
              <a:t>Edit Master text styles</a:t>
            </a:r>
          </a:p>
        </p:txBody>
      </p:sp>
      <p:cxnSp>
        <p:nvCxnSpPr>
          <p:cNvPr id="6" name="Straight Connector 5">
            <a:extLst>
              <a:ext uri="{FF2B5EF4-FFF2-40B4-BE49-F238E27FC236}">
                <a16:creationId xmlns:a16="http://schemas.microsoft.com/office/drawing/2014/main" id="{83AD8FE4-9135-474D-AB67-74EE5B819A7C}"/>
              </a:ext>
            </a:extLst>
          </p:cNvPr>
          <p:cNvCxnSpPr>
            <a:cxnSpLocks/>
          </p:cNvCxnSpPr>
          <p:nvPr userDrawn="1"/>
        </p:nvCxnSpPr>
        <p:spPr>
          <a:xfrm>
            <a:off x="457200" y="947987"/>
            <a:ext cx="2350168" cy="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4536B901-8811-1F4C-B081-7D5733E9A4BE}"/>
              </a:ext>
            </a:extLst>
          </p:cNvPr>
          <p:cNvGrpSpPr/>
          <p:nvPr userDrawn="1"/>
        </p:nvGrpSpPr>
        <p:grpSpPr>
          <a:xfrm>
            <a:off x="0" y="5379428"/>
            <a:ext cx="2807368" cy="753891"/>
            <a:chOff x="0" y="5379426"/>
            <a:chExt cx="2807368" cy="753891"/>
          </a:xfrm>
        </p:grpSpPr>
        <p:sp>
          <p:nvSpPr>
            <p:cNvPr id="22" name="Freeform 21">
              <a:extLst>
                <a:ext uri="{FF2B5EF4-FFF2-40B4-BE49-F238E27FC236}">
                  <a16:creationId xmlns:a16="http://schemas.microsoft.com/office/drawing/2014/main" id="{F03F6CCB-6D8C-8445-96B6-E5F693F2AA62}"/>
                </a:ext>
              </a:extLst>
            </p:cNvPr>
            <p:cNvSpPr/>
            <p:nvPr userDrawn="1"/>
          </p:nvSpPr>
          <p:spPr>
            <a:xfrm>
              <a:off x="0" y="5532510"/>
              <a:ext cx="2807368" cy="600807"/>
            </a:xfrm>
            <a:custGeom>
              <a:avLst/>
              <a:gdLst>
                <a:gd name="connsiteX0" fmla="*/ 0 w 2807368"/>
                <a:gd name="connsiteY0" fmla="*/ 0 h 600807"/>
                <a:gd name="connsiteX1" fmla="*/ 429971 w 2807368"/>
                <a:gd name="connsiteY1" fmla="*/ 123998 h 600807"/>
                <a:gd name="connsiteX2" fmla="*/ 2790212 w 2807368"/>
                <a:gd name="connsiteY2" fmla="*/ 235402 h 600807"/>
                <a:gd name="connsiteX3" fmla="*/ 2807368 w 2807368"/>
                <a:gd name="connsiteY3" fmla="*/ 231522 h 600807"/>
                <a:gd name="connsiteX4" fmla="*/ 2807368 w 2807368"/>
                <a:gd name="connsiteY4" fmla="*/ 566106 h 600807"/>
                <a:gd name="connsiteX5" fmla="*/ 2593885 w 2807368"/>
                <a:gd name="connsiteY5" fmla="*/ 587498 h 600807"/>
                <a:gd name="connsiteX6" fmla="*/ 100844 w 2807368"/>
                <a:gd name="connsiteY6" fmla="*/ 222653 h 600807"/>
                <a:gd name="connsiteX7" fmla="*/ 0 w 2807368"/>
                <a:gd name="connsiteY7" fmla="*/ 188389 h 600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07368" h="600807">
                  <a:moveTo>
                    <a:pt x="0" y="0"/>
                  </a:moveTo>
                  <a:lnTo>
                    <a:pt x="429971" y="123998"/>
                  </a:lnTo>
                  <a:cubicBezTo>
                    <a:pt x="1184765" y="325331"/>
                    <a:pt x="2014184" y="392492"/>
                    <a:pt x="2790212" y="235402"/>
                  </a:cubicBezTo>
                  <a:lnTo>
                    <a:pt x="2807368" y="231522"/>
                  </a:lnTo>
                  <a:lnTo>
                    <a:pt x="2807368" y="566106"/>
                  </a:lnTo>
                  <a:lnTo>
                    <a:pt x="2593885" y="587498"/>
                  </a:lnTo>
                  <a:cubicBezTo>
                    <a:pt x="1673646" y="651184"/>
                    <a:pt x="884869" y="479260"/>
                    <a:pt x="100844" y="222653"/>
                  </a:cubicBezTo>
                  <a:lnTo>
                    <a:pt x="0" y="188389"/>
                  </a:lnTo>
                  <a:close/>
                </a:path>
              </a:pathLst>
            </a:custGeom>
            <a:gradFill>
              <a:gsLst>
                <a:gs pos="100000">
                  <a:schemeClr val="accent3">
                    <a:lumMod val="75000"/>
                  </a:schemeClr>
                </a:gs>
                <a:gs pos="60000">
                  <a:schemeClr val="accent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20" name="Freeform 19">
              <a:extLst>
                <a:ext uri="{FF2B5EF4-FFF2-40B4-BE49-F238E27FC236}">
                  <a16:creationId xmlns:a16="http://schemas.microsoft.com/office/drawing/2014/main" id="{0E3E0C40-3584-6C4D-8DA3-C9A4FA58FAC5}"/>
                </a:ext>
              </a:extLst>
            </p:cNvPr>
            <p:cNvSpPr/>
            <p:nvPr userDrawn="1"/>
          </p:nvSpPr>
          <p:spPr>
            <a:xfrm>
              <a:off x="0" y="5379426"/>
              <a:ext cx="2807368" cy="649803"/>
            </a:xfrm>
            <a:custGeom>
              <a:avLst/>
              <a:gdLst>
                <a:gd name="connsiteX0" fmla="*/ 0 w 2807368"/>
                <a:gd name="connsiteY0" fmla="*/ 0 h 649803"/>
                <a:gd name="connsiteX1" fmla="*/ 282676 w 2807368"/>
                <a:gd name="connsiteY1" fmla="*/ 70799 h 649803"/>
                <a:gd name="connsiteX2" fmla="*/ 740881 w 2807368"/>
                <a:gd name="connsiteY2" fmla="*/ 163828 h 649803"/>
                <a:gd name="connsiteX3" fmla="*/ 2706471 w 2807368"/>
                <a:gd name="connsiteY3" fmla="*/ 96397 h 649803"/>
                <a:gd name="connsiteX4" fmla="*/ 2807368 w 2807368"/>
                <a:gd name="connsiteY4" fmla="*/ 67250 h 649803"/>
                <a:gd name="connsiteX5" fmla="*/ 2807368 w 2807368"/>
                <a:gd name="connsiteY5" fmla="*/ 605551 h 649803"/>
                <a:gd name="connsiteX6" fmla="*/ 2602685 w 2807368"/>
                <a:gd name="connsiteY6" fmla="*/ 629466 h 649803"/>
                <a:gd name="connsiteX7" fmla="*/ 105614 w 2807368"/>
                <a:gd name="connsiteY7" fmla="*/ 305882 h 649803"/>
                <a:gd name="connsiteX8" fmla="*/ 0 w 2807368"/>
                <a:gd name="connsiteY8" fmla="*/ 271926 h 649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07368" h="649803">
                  <a:moveTo>
                    <a:pt x="0" y="0"/>
                  </a:moveTo>
                  <a:lnTo>
                    <a:pt x="282676" y="70799"/>
                  </a:lnTo>
                  <a:cubicBezTo>
                    <a:pt x="435964" y="106085"/>
                    <a:pt x="588770" y="137629"/>
                    <a:pt x="740881" y="163828"/>
                  </a:cubicBezTo>
                  <a:cubicBezTo>
                    <a:pt x="1362800" y="270912"/>
                    <a:pt x="2067879" y="253759"/>
                    <a:pt x="2706471" y="96397"/>
                  </a:cubicBezTo>
                  <a:lnTo>
                    <a:pt x="2807368" y="67250"/>
                  </a:lnTo>
                  <a:lnTo>
                    <a:pt x="2807368" y="605551"/>
                  </a:lnTo>
                  <a:lnTo>
                    <a:pt x="2602685" y="629466"/>
                  </a:lnTo>
                  <a:cubicBezTo>
                    <a:pt x="1684237" y="708219"/>
                    <a:pt x="893252" y="549395"/>
                    <a:pt x="105614" y="305882"/>
                  </a:cubicBezTo>
                  <a:lnTo>
                    <a:pt x="0" y="27192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grpSp>
      <p:sp>
        <p:nvSpPr>
          <p:cNvPr id="7" name="Picture Placeholder 6">
            <a:extLst>
              <a:ext uri="{FF2B5EF4-FFF2-40B4-BE49-F238E27FC236}">
                <a16:creationId xmlns:a16="http://schemas.microsoft.com/office/drawing/2014/main" id="{2102ABDF-B40E-EE47-91BE-33AA545AB964}"/>
              </a:ext>
            </a:extLst>
          </p:cNvPr>
          <p:cNvSpPr>
            <a:spLocks noGrp="1"/>
          </p:cNvSpPr>
          <p:nvPr>
            <p:ph type="pic" sz="quarter" idx="11"/>
          </p:nvPr>
        </p:nvSpPr>
        <p:spPr>
          <a:xfrm>
            <a:off x="2807368" y="457202"/>
            <a:ext cx="8915400" cy="5943598"/>
          </a:xfrm>
        </p:spPr>
        <p:txBody>
          <a:bodyPr/>
          <a:lstStyle/>
          <a:p>
            <a:r>
              <a:rPr lang="en-US" smtClean="0"/>
              <a:t>Click icon to add picture</a:t>
            </a:r>
            <a:endParaRPr lang="en-US"/>
          </a:p>
        </p:txBody>
      </p:sp>
      <p:pic>
        <p:nvPicPr>
          <p:cNvPr id="15" name="Picture 14">
            <a:extLst>
              <a:ext uri="{FF2B5EF4-FFF2-40B4-BE49-F238E27FC236}">
                <a16:creationId xmlns:a16="http://schemas.microsoft.com/office/drawing/2014/main" id="{8B8477A3-E3D5-C34E-BBB2-E175BBA0153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513349" y="4385538"/>
            <a:ext cx="2025315" cy="911940"/>
          </a:xfrm>
          <a:prstGeom prst="rect">
            <a:avLst/>
          </a:prstGeom>
        </p:spPr>
      </p:pic>
    </p:spTree>
    <p:extLst>
      <p:ext uri="{BB962C8B-B14F-4D97-AF65-F5344CB8AC3E}">
        <p14:creationId xmlns:p14="http://schemas.microsoft.com/office/powerpoint/2010/main" val="356007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E89406-36E4-A648-8101-E8AD8858AAD2}"/>
              </a:ext>
            </a:extLst>
          </p:cNvPr>
          <p:cNvSpPr/>
          <p:nvPr userDrawn="1"/>
        </p:nvSpPr>
        <p:spPr>
          <a:xfrm>
            <a:off x="1427357" y="1387869"/>
            <a:ext cx="10155043" cy="35069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a:extLst>
              <a:ext uri="{FF2B5EF4-FFF2-40B4-BE49-F238E27FC236}">
                <a16:creationId xmlns:a16="http://schemas.microsoft.com/office/drawing/2014/main" id="{C7CC80D5-AE56-AA43-851E-51FC20EB08FE}"/>
              </a:ext>
            </a:extLst>
          </p:cNvPr>
          <p:cNvSpPr>
            <a:spLocks noGrp="1"/>
          </p:cNvSpPr>
          <p:nvPr>
            <p:ph type="title"/>
          </p:nvPr>
        </p:nvSpPr>
        <p:spPr>
          <a:xfrm>
            <a:off x="1427357" y="1377235"/>
            <a:ext cx="10155043" cy="3506936"/>
          </a:xfrm>
        </p:spPr>
        <p:txBody>
          <a:bodyPr lIns="274320" tIns="274320" rIns="274320" bIns="274320"/>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11A6A5A7-45FB-5843-873D-829CB39FBAB8}"/>
              </a:ext>
            </a:extLst>
          </p:cNvPr>
          <p:cNvSpPr>
            <a:spLocks noGrp="1"/>
          </p:cNvSpPr>
          <p:nvPr>
            <p:ph idx="1"/>
          </p:nvPr>
        </p:nvSpPr>
        <p:spPr>
          <a:xfrm>
            <a:off x="1427357" y="5007456"/>
            <a:ext cx="10155044" cy="825192"/>
          </a:xfrm>
        </p:spPr>
        <p:txBody>
          <a:bodyPr/>
          <a:lstStyle>
            <a:lvl1pPr marL="0" indent="0">
              <a:buNone/>
              <a:defRPr/>
            </a:lvl1pPr>
          </a:lstStyle>
          <a:p>
            <a:pPr lvl="0"/>
            <a:r>
              <a:rPr lang="en-US" smtClean="0"/>
              <a:t>Edit Master text styles</a:t>
            </a:r>
          </a:p>
        </p:txBody>
      </p:sp>
      <p:sp>
        <p:nvSpPr>
          <p:cNvPr id="7" name="Slide Number Placeholder 6">
            <a:extLst>
              <a:ext uri="{FF2B5EF4-FFF2-40B4-BE49-F238E27FC236}">
                <a16:creationId xmlns:a16="http://schemas.microsoft.com/office/drawing/2014/main" id="{3959463F-FFB8-A84A-9524-539F18945B62}"/>
              </a:ext>
            </a:extLst>
          </p:cNvPr>
          <p:cNvSpPr>
            <a:spLocks noGrp="1"/>
          </p:cNvSpPr>
          <p:nvPr>
            <p:ph type="sldNum" sz="quarter" idx="10"/>
          </p:nvPr>
        </p:nvSpPr>
        <p:spPr>
          <a:xfrm>
            <a:off x="8839200" y="6356352"/>
            <a:ext cx="2743200" cy="365125"/>
          </a:xfrm>
          <a:prstGeom prst="rect">
            <a:avLst/>
          </a:prstGeom>
        </p:spPr>
        <p:txBody>
          <a:bodyPr/>
          <a:lstStyle>
            <a:lvl1pPr>
              <a:defRPr>
                <a:solidFill>
                  <a:schemeClr val="tx2">
                    <a:lumMod val="60000"/>
                    <a:lumOff val="40000"/>
                  </a:schemeClr>
                </a:solidFill>
              </a:defRPr>
            </a:lvl1pPr>
          </a:lstStyle>
          <a:p>
            <a:fld id="{97033E4B-E3EB-3D46-B2D8-3159663620FA}" type="slidenum">
              <a:rPr lang="en-US" smtClean="0"/>
              <a:pPr/>
              <a:t>‹#›</a:t>
            </a:fld>
            <a:endParaRPr lang="en-US" dirty="0"/>
          </a:p>
        </p:txBody>
      </p:sp>
      <p:cxnSp>
        <p:nvCxnSpPr>
          <p:cNvPr id="8" name="Straight Connector 7">
            <a:extLst>
              <a:ext uri="{FF2B5EF4-FFF2-40B4-BE49-F238E27FC236}">
                <a16:creationId xmlns:a16="http://schemas.microsoft.com/office/drawing/2014/main" id="{697C1C4E-56C8-5B41-A8ED-C8AB720553F4}"/>
              </a:ext>
            </a:extLst>
          </p:cNvPr>
          <p:cNvCxnSpPr>
            <a:cxnSpLocks/>
          </p:cNvCxnSpPr>
          <p:nvPr userDrawn="1"/>
        </p:nvCxnSpPr>
        <p:spPr>
          <a:xfrm>
            <a:off x="609600" y="6335713"/>
            <a:ext cx="1097280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Footer Placeholder 5">
            <a:extLst>
              <a:ext uri="{FF2B5EF4-FFF2-40B4-BE49-F238E27FC236}">
                <a16:creationId xmlns:a16="http://schemas.microsoft.com/office/drawing/2014/main" id="{2951CA70-2A74-4144-AFE2-25543D5CF91B}"/>
              </a:ext>
            </a:extLst>
          </p:cNvPr>
          <p:cNvSpPr>
            <a:spLocks noGrp="1"/>
          </p:cNvSpPr>
          <p:nvPr>
            <p:ph type="ftr" sz="quarter" idx="11"/>
          </p:nvPr>
        </p:nvSpPr>
        <p:spPr/>
        <p:txBody>
          <a:bodyPr/>
          <a:lstStyle/>
          <a:p>
            <a:pPr algn="l"/>
            <a:r>
              <a:rPr lang="en-US"/>
              <a:t>Illinois Perinatal Quality Collaborative</a:t>
            </a:r>
            <a:endParaRPr lang="en-US" dirty="0"/>
          </a:p>
        </p:txBody>
      </p:sp>
      <p:grpSp>
        <p:nvGrpSpPr>
          <p:cNvPr id="33" name="Group 32">
            <a:extLst>
              <a:ext uri="{FF2B5EF4-FFF2-40B4-BE49-F238E27FC236}">
                <a16:creationId xmlns:a16="http://schemas.microsoft.com/office/drawing/2014/main" id="{35A1BE69-25EB-BA40-8C7D-6762A3F21FDC}"/>
              </a:ext>
            </a:extLst>
          </p:cNvPr>
          <p:cNvGrpSpPr/>
          <p:nvPr userDrawn="1"/>
        </p:nvGrpSpPr>
        <p:grpSpPr>
          <a:xfrm>
            <a:off x="7191543" y="1"/>
            <a:ext cx="5000459" cy="1425992"/>
            <a:chOff x="7191542" y="1"/>
            <a:chExt cx="5000459" cy="1425992"/>
          </a:xfrm>
        </p:grpSpPr>
        <p:pic>
          <p:nvPicPr>
            <p:cNvPr id="34" name="Picture 33">
              <a:extLst>
                <a:ext uri="{FF2B5EF4-FFF2-40B4-BE49-F238E27FC236}">
                  <a16:creationId xmlns:a16="http://schemas.microsoft.com/office/drawing/2014/main" id="{BD39D1E9-DD27-FE4B-BBDC-DB18B098F3B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9264317" y="228371"/>
              <a:ext cx="2025315" cy="911940"/>
            </a:xfrm>
            <a:prstGeom prst="rect">
              <a:avLst/>
            </a:prstGeom>
          </p:spPr>
        </p:pic>
        <p:grpSp>
          <p:nvGrpSpPr>
            <p:cNvPr id="35" name="Group 34">
              <a:extLst>
                <a:ext uri="{FF2B5EF4-FFF2-40B4-BE49-F238E27FC236}">
                  <a16:creationId xmlns:a16="http://schemas.microsoft.com/office/drawing/2014/main" id="{34C7931B-CE9E-174F-8E19-20CBF92C9CA4}"/>
                </a:ext>
              </a:extLst>
            </p:cNvPr>
            <p:cNvGrpSpPr/>
            <p:nvPr userDrawn="1"/>
          </p:nvGrpSpPr>
          <p:grpSpPr>
            <a:xfrm>
              <a:off x="7191542" y="1"/>
              <a:ext cx="5000459" cy="1425992"/>
              <a:chOff x="7186272" y="0"/>
              <a:chExt cx="5005729" cy="1427495"/>
            </a:xfrm>
          </p:grpSpPr>
          <p:sp>
            <p:nvSpPr>
              <p:cNvPr id="36" name="Freeform 35">
                <a:extLst>
                  <a:ext uri="{FF2B5EF4-FFF2-40B4-BE49-F238E27FC236}">
                    <a16:creationId xmlns:a16="http://schemas.microsoft.com/office/drawing/2014/main" id="{907C613D-61B3-FF4C-9146-8B557EE08AE8}"/>
                  </a:ext>
                </a:extLst>
              </p:cNvPr>
              <p:cNvSpPr/>
              <p:nvPr userDrawn="1"/>
            </p:nvSpPr>
            <p:spPr>
              <a:xfrm>
                <a:off x="7186272" y="0"/>
                <a:ext cx="5005729" cy="1427495"/>
              </a:xfrm>
              <a:custGeom>
                <a:avLst/>
                <a:gdLst>
                  <a:gd name="connsiteX0" fmla="*/ 0 w 5005729"/>
                  <a:gd name="connsiteY0" fmla="*/ 0 h 1427495"/>
                  <a:gd name="connsiteX1" fmla="*/ 165533 w 5005729"/>
                  <a:gd name="connsiteY1" fmla="*/ 0 h 1427495"/>
                  <a:gd name="connsiteX2" fmla="*/ 215699 w 5005729"/>
                  <a:gd name="connsiteY2" fmla="*/ 35841 h 1427495"/>
                  <a:gd name="connsiteX3" fmla="*/ 876476 w 5005729"/>
                  <a:gd name="connsiteY3" fmla="*/ 498295 h 1427495"/>
                  <a:gd name="connsiteX4" fmla="*/ 1566628 w 5005729"/>
                  <a:gd name="connsiteY4" fmla="*/ 910605 h 1427495"/>
                  <a:gd name="connsiteX5" fmla="*/ 2307294 w 5005729"/>
                  <a:gd name="connsiteY5" fmla="*/ 1218776 h 1427495"/>
                  <a:gd name="connsiteX6" fmla="*/ 2696502 w 5005729"/>
                  <a:gd name="connsiteY6" fmla="*/ 1318134 h 1427495"/>
                  <a:gd name="connsiteX7" fmla="*/ 3094217 w 5005729"/>
                  <a:gd name="connsiteY7" fmla="*/ 1375517 h 1427495"/>
                  <a:gd name="connsiteX8" fmla="*/ 3496186 w 5005729"/>
                  <a:gd name="connsiteY8" fmla="*/ 1391457 h 1427495"/>
                  <a:gd name="connsiteX9" fmla="*/ 3596679 w 5005729"/>
                  <a:gd name="connsiteY9" fmla="*/ 1388800 h 1427495"/>
                  <a:gd name="connsiteX10" fmla="*/ 3647191 w 5005729"/>
                  <a:gd name="connsiteY10" fmla="*/ 1387207 h 1427495"/>
                  <a:gd name="connsiteX11" fmla="*/ 3697703 w 5005729"/>
                  <a:gd name="connsiteY11" fmla="*/ 1384018 h 1427495"/>
                  <a:gd name="connsiteX12" fmla="*/ 3798195 w 5005729"/>
                  <a:gd name="connsiteY12" fmla="*/ 1377643 h 1427495"/>
                  <a:gd name="connsiteX13" fmla="*/ 3898687 w 5005729"/>
                  <a:gd name="connsiteY13" fmla="*/ 1367547 h 1427495"/>
                  <a:gd name="connsiteX14" fmla="*/ 3948667 w 5005729"/>
                  <a:gd name="connsiteY14" fmla="*/ 1362234 h 1427495"/>
                  <a:gd name="connsiteX15" fmla="*/ 3998648 w 5005729"/>
                  <a:gd name="connsiteY15" fmla="*/ 1355327 h 1427495"/>
                  <a:gd name="connsiteX16" fmla="*/ 4098609 w 5005729"/>
                  <a:gd name="connsiteY16" fmla="*/ 1341512 h 1427495"/>
                  <a:gd name="connsiteX17" fmla="*/ 4198037 w 5005729"/>
                  <a:gd name="connsiteY17" fmla="*/ 1324510 h 1427495"/>
                  <a:gd name="connsiteX18" fmla="*/ 4223027 w 5005729"/>
                  <a:gd name="connsiteY18" fmla="*/ 1320259 h 1427495"/>
                  <a:gd name="connsiteX19" fmla="*/ 4248017 w 5005729"/>
                  <a:gd name="connsiteY19" fmla="*/ 1315477 h 1427495"/>
                  <a:gd name="connsiteX20" fmla="*/ 4297466 w 5005729"/>
                  <a:gd name="connsiteY20" fmla="*/ 1305382 h 1427495"/>
                  <a:gd name="connsiteX21" fmla="*/ 4346915 w 5005729"/>
                  <a:gd name="connsiteY21" fmla="*/ 1295287 h 1427495"/>
                  <a:gd name="connsiteX22" fmla="*/ 4371374 w 5005729"/>
                  <a:gd name="connsiteY22" fmla="*/ 1289974 h 1427495"/>
                  <a:gd name="connsiteX23" fmla="*/ 4395831 w 5005729"/>
                  <a:gd name="connsiteY23" fmla="*/ 1284129 h 1427495"/>
                  <a:gd name="connsiteX24" fmla="*/ 4494197 w 5005729"/>
                  <a:gd name="connsiteY24" fmla="*/ 1260751 h 1427495"/>
                  <a:gd name="connsiteX25" fmla="*/ 4506426 w 5005729"/>
                  <a:gd name="connsiteY25" fmla="*/ 1258094 h 1427495"/>
                  <a:gd name="connsiteX26" fmla="*/ 4518656 w 5005729"/>
                  <a:gd name="connsiteY26" fmla="*/ 1254906 h 1427495"/>
                  <a:gd name="connsiteX27" fmla="*/ 4543113 w 5005729"/>
                  <a:gd name="connsiteY27" fmla="*/ 1248530 h 1427495"/>
                  <a:gd name="connsiteX28" fmla="*/ 4592031 w 5005729"/>
                  <a:gd name="connsiteY28" fmla="*/ 1235247 h 1427495"/>
                  <a:gd name="connsiteX29" fmla="*/ 4640948 w 5005729"/>
                  <a:gd name="connsiteY29" fmla="*/ 1221963 h 1427495"/>
                  <a:gd name="connsiteX30" fmla="*/ 4689332 w 5005729"/>
                  <a:gd name="connsiteY30" fmla="*/ 1207618 h 1427495"/>
                  <a:gd name="connsiteX31" fmla="*/ 4881644 w 5005729"/>
                  <a:gd name="connsiteY31" fmla="*/ 1145934 h 1427495"/>
                  <a:gd name="connsiteX32" fmla="*/ 5005729 w 5005729"/>
                  <a:gd name="connsiteY32" fmla="*/ 1100085 h 1427495"/>
                  <a:gd name="connsiteX33" fmla="*/ 5005729 w 5005729"/>
                  <a:gd name="connsiteY33" fmla="*/ 1108460 h 1427495"/>
                  <a:gd name="connsiteX34" fmla="*/ 4884859 w 5005729"/>
                  <a:gd name="connsiteY34" fmla="*/ 1155423 h 1427495"/>
                  <a:gd name="connsiteX35" fmla="*/ 4693055 w 5005729"/>
                  <a:gd name="connsiteY35" fmla="*/ 1220370 h 1427495"/>
                  <a:gd name="connsiteX36" fmla="*/ 4644670 w 5005729"/>
                  <a:gd name="connsiteY36" fmla="*/ 1235778 h 1427495"/>
                  <a:gd name="connsiteX37" fmla="*/ 4596284 w 5005729"/>
                  <a:gd name="connsiteY37" fmla="*/ 1250124 h 1427495"/>
                  <a:gd name="connsiteX38" fmla="*/ 4547367 w 5005729"/>
                  <a:gd name="connsiteY38" fmla="*/ 1263938 h 1427495"/>
                  <a:gd name="connsiteX39" fmla="*/ 4522910 w 5005729"/>
                  <a:gd name="connsiteY39" fmla="*/ 1270846 h 1427495"/>
                  <a:gd name="connsiteX40" fmla="*/ 4510680 w 5005729"/>
                  <a:gd name="connsiteY40" fmla="*/ 1274565 h 1427495"/>
                  <a:gd name="connsiteX41" fmla="*/ 4498451 w 5005729"/>
                  <a:gd name="connsiteY41" fmla="*/ 1277753 h 1427495"/>
                  <a:gd name="connsiteX42" fmla="*/ 4400085 w 5005729"/>
                  <a:gd name="connsiteY42" fmla="*/ 1302725 h 1427495"/>
                  <a:gd name="connsiteX43" fmla="*/ 4375626 w 5005729"/>
                  <a:gd name="connsiteY43" fmla="*/ 1309101 h 1427495"/>
                  <a:gd name="connsiteX44" fmla="*/ 4351169 w 5005729"/>
                  <a:gd name="connsiteY44" fmla="*/ 1314415 h 1427495"/>
                  <a:gd name="connsiteX45" fmla="*/ 4301720 w 5005729"/>
                  <a:gd name="connsiteY45" fmla="*/ 1325572 h 1427495"/>
                  <a:gd name="connsiteX46" fmla="*/ 4252271 w 5005729"/>
                  <a:gd name="connsiteY46" fmla="*/ 1336730 h 1427495"/>
                  <a:gd name="connsiteX47" fmla="*/ 4227281 w 5005729"/>
                  <a:gd name="connsiteY47" fmla="*/ 1342044 h 1427495"/>
                  <a:gd name="connsiteX48" fmla="*/ 4202291 w 5005729"/>
                  <a:gd name="connsiteY48" fmla="*/ 1346825 h 1427495"/>
                  <a:gd name="connsiteX49" fmla="*/ 4102862 w 5005729"/>
                  <a:gd name="connsiteY49" fmla="*/ 1365422 h 1427495"/>
                  <a:gd name="connsiteX50" fmla="*/ 4002902 w 5005729"/>
                  <a:gd name="connsiteY50" fmla="*/ 1380831 h 1427495"/>
                  <a:gd name="connsiteX51" fmla="*/ 3952921 w 5005729"/>
                  <a:gd name="connsiteY51" fmla="*/ 1388800 h 1427495"/>
                  <a:gd name="connsiteX52" fmla="*/ 3902409 w 5005729"/>
                  <a:gd name="connsiteY52" fmla="*/ 1394645 h 1427495"/>
                  <a:gd name="connsiteX53" fmla="*/ 3801917 w 5005729"/>
                  <a:gd name="connsiteY53" fmla="*/ 1406334 h 1427495"/>
                  <a:gd name="connsiteX54" fmla="*/ 3700893 w 5005729"/>
                  <a:gd name="connsiteY54" fmla="*/ 1414836 h 1427495"/>
                  <a:gd name="connsiteX55" fmla="*/ 3650381 w 5005729"/>
                  <a:gd name="connsiteY55" fmla="*/ 1419086 h 1427495"/>
                  <a:gd name="connsiteX56" fmla="*/ 3599869 w 5005729"/>
                  <a:gd name="connsiteY56" fmla="*/ 1421743 h 1427495"/>
                  <a:gd name="connsiteX57" fmla="*/ 3498313 w 5005729"/>
                  <a:gd name="connsiteY57" fmla="*/ 1425993 h 1427495"/>
                  <a:gd name="connsiteX58" fmla="*/ 3092622 w 5005729"/>
                  <a:gd name="connsiteY58" fmla="*/ 1416430 h 1427495"/>
                  <a:gd name="connsiteX59" fmla="*/ 2689590 w 5005729"/>
                  <a:gd name="connsiteY59" fmla="*/ 1364891 h 1427495"/>
                  <a:gd name="connsiteX60" fmla="*/ 2294001 w 5005729"/>
                  <a:gd name="connsiteY60" fmla="*/ 1270846 h 1427495"/>
                  <a:gd name="connsiteX61" fmla="*/ 1538448 w 5005729"/>
                  <a:gd name="connsiteY61" fmla="*/ 971177 h 1427495"/>
                  <a:gd name="connsiteX62" fmla="*/ 834471 w 5005729"/>
                  <a:gd name="connsiteY62" fmla="*/ 566305 h 1427495"/>
                  <a:gd name="connsiteX63" fmla="*/ 163459 w 5005729"/>
                  <a:gd name="connsiteY63" fmla="*/ 112750 h 1427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005729" h="1427495">
                    <a:moveTo>
                      <a:pt x="0" y="0"/>
                    </a:moveTo>
                    <a:lnTo>
                      <a:pt x="165533" y="0"/>
                    </a:lnTo>
                    <a:lnTo>
                      <a:pt x="215699" y="35841"/>
                    </a:lnTo>
                    <a:cubicBezTo>
                      <a:pt x="434496" y="193047"/>
                      <a:pt x="652894" y="349789"/>
                      <a:pt x="876476" y="498295"/>
                    </a:cubicBezTo>
                    <a:cubicBezTo>
                      <a:pt x="1099792" y="647067"/>
                      <a:pt x="1328957" y="787337"/>
                      <a:pt x="1566628" y="910605"/>
                    </a:cubicBezTo>
                    <a:cubicBezTo>
                      <a:pt x="1804301" y="1033874"/>
                      <a:pt x="2051544" y="1139076"/>
                      <a:pt x="2307294" y="1218776"/>
                    </a:cubicBezTo>
                    <a:cubicBezTo>
                      <a:pt x="2434903" y="1258625"/>
                      <a:pt x="2565171" y="1291568"/>
                      <a:pt x="2696502" y="1318134"/>
                    </a:cubicBezTo>
                    <a:cubicBezTo>
                      <a:pt x="2827833" y="1344700"/>
                      <a:pt x="2960760" y="1363297"/>
                      <a:pt x="3094217" y="1375517"/>
                    </a:cubicBezTo>
                    <a:cubicBezTo>
                      <a:pt x="3227675" y="1387738"/>
                      <a:pt x="3361665" y="1393051"/>
                      <a:pt x="3496186" y="1391457"/>
                    </a:cubicBezTo>
                    <a:lnTo>
                      <a:pt x="3596679" y="1388800"/>
                    </a:lnTo>
                    <a:cubicBezTo>
                      <a:pt x="3613693" y="1388269"/>
                      <a:pt x="3630176" y="1388269"/>
                      <a:pt x="3647191" y="1387207"/>
                    </a:cubicBezTo>
                    <a:lnTo>
                      <a:pt x="3697703" y="1384018"/>
                    </a:lnTo>
                    <a:lnTo>
                      <a:pt x="3798195" y="1377643"/>
                    </a:lnTo>
                    <a:lnTo>
                      <a:pt x="3898687" y="1367547"/>
                    </a:lnTo>
                    <a:lnTo>
                      <a:pt x="3948667" y="1362234"/>
                    </a:lnTo>
                    <a:lnTo>
                      <a:pt x="3998648" y="1355327"/>
                    </a:lnTo>
                    <a:cubicBezTo>
                      <a:pt x="4032146" y="1350545"/>
                      <a:pt x="4065111" y="1346294"/>
                      <a:pt x="4098609" y="1341512"/>
                    </a:cubicBezTo>
                    <a:lnTo>
                      <a:pt x="4198037" y="1324510"/>
                    </a:lnTo>
                    <a:lnTo>
                      <a:pt x="4223027" y="1320259"/>
                    </a:lnTo>
                    <a:cubicBezTo>
                      <a:pt x="4231535" y="1318665"/>
                      <a:pt x="4239511" y="1317602"/>
                      <a:pt x="4248017" y="1315477"/>
                    </a:cubicBezTo>
                    <a:lnTo>
                      <a:pt x="4297466" y="1305382"/>
                    </a:lnTo>
                    <a:lnTo>
                      <a:pt x="4346915" y="1295287"/>
                    </a:lnTo>
                    <a:lnTo>
                      <a:pt x="4371374" y="1289974"/>
                    </a:lnTo>
                    <a:cubicBezTo>
                      <a:pt x="4379349" y="1288379"/>
                      <a:pt x="4387856" y="1286254"/>
                      <a:pt x="4395831" y="1284129"/>
                    </a:cubicBezTo>
                    <a:lnTo>
                      <a:pt x="4494197" y="1260751"/>
                    </a:lnTo>
                    <a:lnTo>
                      <a:pt x="4506426" y="1258094"/>
                    </a:lnTo>
                    <a:lnTo>
                      <a:pt x="4518656" y="1254906"/>
                    </a:lnTo>
                    <a:lnTo>
                      <a:pt x="4543113" y="1248530"/>
                    </a:lnTo>
                    <a:lnTo>
                      <a:pt x="4592031" y="1235247"/>
                    </a:lnTo>
                    <a:cubicBezTo>
                      <a:pt x="4607983" y="1230996"/>
                      <a:pt x="4624465" y="1226746"/>
                      <a:pt x="4640948" y="1221963"/>
                    </a:cubicBezTo>
                    <a:lnTo>
                      <a:pt x="4689332" y="1207618"/>
                    </a:lnTo>
                    <a:cubicBezTo>
                      <a:pt x="4753935" y="1188490"/>
                      <a:pt x="4818038" y="1167901"/>
                      <a:pt x="4881644" y="1145934"/>
                    </a:cubicBezTo>
                    <a:lnTo>
                      <a:pt x="5005729" y="1100085"/>
                    </a:lnTo>
                    <a:lnTo>
                      <a:pt x="5005729" y="1108460"/>
                    </a:lnTo>
                    <a:lnTo>
                      <a:pt x="4884859" y="1155423"/>
                    </a:lnTo>
                    <a:cubicBezTo>
                      <a:pt x="4821462" y="1178495"/>
                      <a:pt x="4757524" y="1200180"/>
                      <a:pt x="4693055" y="1220370"/>
                    </a:cubicBezTo>
                    <a:lnTo>
                      <a:pt x="4644670" y="1235778"/>
                    </a:lnTo>
                    <a:cubicBezTo>
                      <a:pt x="4628719" y="1240560"/>
                      <a:pt x="4612235" y="1245342"/>
                      <a:pt x="4596284" y="1250124"/>
                    </a:cubicBezTo>
                    <a:lnTo>
                      <a:pt x="4547367" y="1263938"/>
                    </a:lnTo>
                    <a:lnTo>
                      <a:pt x="4522910" y="1270846"/>
                    </a:lnTo>
                    <a:lnTo>
                      <a:pt x="4510680" y="1274565"/>
                    </a:lnTo>
                    <a:lnTo>
                      <a:pt x="4498451" y="1277753"/>
                    </a:lnTo>
                    <a:lnTo>
                      <a:pt x="4400085" y="1302725"/>
                    </a:lnTo>
                    <a:cubicBezTo>
                      <a:pt x="4392110" y="1304851"/>
                      <a:pt x="4383602" y="1306976"/>
                      <a:pt x="4375626" y="1309101"/>
                    </a:cubicBezTo>
                    <a:lnTo>
                      <a:pt x="4351169" y="1314415"/>
                    </a:lnTo>
                    <a:lnTo>
                      <a:pt x="4301720" y="1325572"/>
                    </a:lnTo>
                    <a:lnTo>
                      <a:pt x="4252271" y="1336730"/>
                    </a:lnTo>
                    <a:cubicBezTo>
                      <a:pt x="4244295" y="1338856"/>
                      <a:pt x="4235789" y="1340450"/>
                      <a:pt x="4227281" y="1342044"/>
                    </a:cubicBezTo>
                    <a:lnTo>
                      <a:pt x="4202291" y="1346825"/>
                    </a:lnTo>
                    <a:lnTo>
                      <a:pt x="4102862" y="1365422"/>
                    </a:lnTo>
                    <a:cubicBezTo>
                      <a:pt x="4069365" y="1370735"/>
                      <a:pt x="4035867" y="1375517"/>
                      <a:pt x="4002902" y="1380831"/>
                    </a:cubicBezTo>
                    <a:lnTo>
                      <a:pt x="3952921" y="1388800"/>
                    </a:lnTo>
                    <a:lnTo>
                      <a:pt x="3902409" y="1394645"/>
                    </a:lnTo>
                    <a:lnTo>
                      <a:pt x="3801917" y="1406334"/>
                    </a:lnTo>
                    <a:lnTo>
                      <a:pt x="3700893" y="1414836"/>
                    </a:lnTo>
                    <a:lnTo>
                      <a:pt x="3650381" y="1419086"/>
                    </a:lnTo>
                    <a:cubicBezTo>
                      <a:pt x="3633367" y="1420680"/>
                      <a:pt x="3616352" y="1420680"/>
                      <a:pt x="3599869" y="1421743"/>
                    </a:cubicBezTo>
                    <a:lnTo>
                      <a:pt x="3498313" y="1425993"/>
                    </a:lnTo>
                    <a:cubicBezTo>
                      <a:pt x="3363260" y="1429713"/>
                      <a:pt x="3227675" y="1426525"/>
                      <a:pt x="3092622" y="1416430"/>
                    </a:cubicBezTo>
                    <a:cubicBezTo>
                      <a:pt x="2957569" y="1406334"/>
                      <a:pt x="2823048" y="1389863"/>
                      <a:pt x="2689590" y="1364891"/>
                    </a:cubicBezTo>
                    <a:cubicBezTo>
                      <a:pt x="2556131" y="1340450"/>
                      <a:pt x="2424269" y="1308570"/>
                      <a:pt x="2294001" y="1270846"/>
                    </a:cubicBezTo>
                    <a:cubicBezTo>
                      <a:pt x="2033466" y="1194866"/>
                      <a:pt x="1781438" y="1091788"/>
                      <a:pt x="1538448" y="971177"/>
                    </a:cubicBezTo>
                    <a:cubicBezTo>
                      <a:pt x="1295459" y="850565"/>
                      <a:pt x="1062040" y="712420"/>
                      <a:pt x="834471" y="566305"/>
                    </a:cubicBezTo>
                    <a:cubicBezTo>
                      <a:pt x="606901" y="420190"/>
                      <a:pt x="384914" y="266371"/>
                      <a:pt x="163459" y="112750"/>
                    </a:cubicBezTo>
                    <a:close/>
                  </a:path>
                </a:pathLst>
              </a:custGeom>
              <a:gradFill>
                <a:gsLst>
                  <a:gs pos="0">
                    <a:schemeClr val="accent3">
                      <a:lumMod val="75000"/>
                    </a:schemeClr>
                  </a:gs>
                  <a:gs pos="20000">
                    <a:schemeClr val="accent3"/>
                  </a:gs>
                </a:gsLst>
                <a:lin ang="0" scaled="1"/>
              </a:gradFill>
              <a:ln w="5317" cap="flat">
                <a:noFill/>
                <a:prstDash val="solid"/>
                <a:miter/>
              </a:ln>
            </p:spPr>
            <p:txBody>
              <a:bodyPr rtlCol="0" anchor="ctr"/>
              <a:lstStyle/>
              <a:p>
                <a:endParaRPr lang="en-US" sz="1800" dirty="0"/>
              </a:p>
            </p:txBody>
          </p:sp>
          <p:sp>
            <p:nvSpPr>
              <p:cNvPr id="37" name="Freeform 36">
                <a:extLst>
                  <a:ext uri="{FF2B5EF4-FFF2-40B4-BE49-F238E27FC236}">
                    <a16:creationId xmlns:a16="http://schemas.microsoft.com/office/drawing/2014/main" id="{8243E712-956B-624B-A198-C226E8C404E9}"/>
                  </a:ext>
                </a:extLst>
              </p:cNvPr>
              <p:cNvSpPr/>
              <p:nvPr/>
            </p:nvSpPr>
            <p:spPr>
              <a:xfrm>
                <a:off x="7330180" y="0"/>
                <a:ext cx="4861820" cy="1389331"/>
              </a:xfrm>
              <a:custGeom>
                <a:avLst/>
                <a:gdLst>
                  <a:gd name="connsiteX0" fmla="*/ 0 w 4861820"/>
                  <a:gd name="connsiteY0" fmla="*/ 0 h 1389331"/>
                  <a:gd name="connsiteX1" fmla="*/ 229890 w 4861820"/>
                  <a:gd name="connsiteY1" fmla="*/ 0 h 1389331"/>
                  <a:gd name="connsiteX2" fmla="*/ 373317 w 4861820"/>
                  <a:gd name="connsiteY2" fmla="*/ 108292 h 1389331"/>
                  <a:gd name="connsiteX3" fmla="*/ 702260 w 4861820"/>
                  <a:gd name="connsiteY3" fmla="*/ 348992 h 1389331"/>
                  <a:gd name="connsiteX4" fmla="*/ 1384969 w 4861820"/>
                  <a:gd name="connsiteY4" fmla="*/ 788400 h 1389331"/>
                  <a:gd name="connsiteX5" fmla="*/ 2120849 w 4861820"/>
                  <a:gd name="connsiteY5" fmla="*/ 1125262 h 1389331"/>
                  <a:gd name="connsiteX6" fmla="*/ 3720750 w 4861820"/>
                  <a:gd name="connsiteY6" fmla="*/ 1329823 h 1389331"/>
                  <a:gd name="connsiteX7" fmla="*/ 3771794 w 4861820"/>
                  <a:gd name="connsiteY7" fmla="*/ 1326104 h 1389331"/>
                  <a:gd name="connsiteX8" fmla="*/ 3822306 w 4861820"/>
                  <a:gd name="connsiteY8" fmla="*/ 1320790 h 1389331"/>
                  <a:gd name="connsiteX9" fmla="*/ 3872818 w 4861820"/>
                  <a:gd name="connsiteY9" fmla="*/ 1315477 h 1389331"/>
                  <a:gd name="connsiteX10" fmla="*/ 3898339 w 4861820"/>
                  <a:gd name="connsiteY10" fmla="*/ 1312820 h 1389331"/>
                  <a:gd name="connsiteX11" fmla="*/ 3923861 w 4861820"/>
                  <a:gd name="connsiteY11" fmla="*/ 1309632 h 1389331"/>
                  <a:gd name="connsiteX12" fmla="*/ 4024885 w 4861820"/>
                  <a:gd name="connsiteY12" fmla="*/ 1295818 h 1389331"/>
                  <a:gd name="connsiteX13" fmla="*/ 4050407 w 4861820"/>
                  <a:gd name="connsiteY13" fmla="*/ 1292630 h 1389331"/>
                  <a:gd name="connsiteX14" fmla="*/ 4075397 w 4861820"/>
                  <a:gd name="connsiteY14" fmla="*/ 1288379 h 1389331"/>
                  <a:gd name="connsiteX15" fmla="*/ 4125909 w 4861820"/>
                  <a:gd name="connsiteY15" fmla="*/ 1279878 h 1389331"/>
                  <a:gd name="connsiteX16" fmla="*/ 4226401 w 4861820"/>
                  <a:gd name="connsiteY16" fmla="*/ 1261813 h 1389331"/>
                  <a:gd name="connsiteX17" fmla="*/ 4326362 w 4861820"/>
                  <a:gd name="connsiteY17" fmla="*/ 1241622 h 1389331"/>
                  <a:gd name="connsiteX18" fmla="*/ 4425790 w 4861820"/>
                  <a:gd name="connsiteY18" fmla="*/ 1218775 h 1389331"/>
                  <a:gd name="connsiteX19" fmla="*/ 4450781 w 4861820"/>
                  <a:gd name="connsiteY19" fmla="*/ 1212931 h 1389331"/>
                  <a:gd name="connsiteX20" fmla="*/ 4475239 w 4861820"/>
                  <a:gd name="connsiteY20" fmla="*/ 1206555 h 1389331"/>
                  <a:gd name="connsiteX21" fmla="*/ 4524688 w 4861820"/>
                  <a:gd name="connsiteY21" fmla="*/ 1193803 h 1389331"/>
                  <a:gd name="connsiteX22" fmla="*/ 4721220 w 4861820"/>
                  <a:gd name="connsiteY22" fmla="*/ 1137947 h 1389331"/>
                  <a:gd name="connsiteX23" fmla="*/ 4861820 w 4861820"/>
                  <a:gd name="connsiteY23" fmla="*/ 1091339 h 1389331"/>
                  <a:gd name="connsiteX24" fmla="*/ 4861820 w 4861820"/>
                  <a:gd name="connsiteY24" fmla="*/ 1102902 h 1389331"/>
                  <a:gd name="connsiteX25" fmla="*/ 4725208 w 4861820"/>
                  <a:gd name="connsiteY25" fmla="*/ 1151761 h 1389331"/>
                  <a:gd name="connsiteX26" fmla="*/ 4529473 w 4861820"/>
                  <a:gd name="connsiteY26" fmla="*/ 1212399 h 1389331"/>
                  <a:gd name="connsiteX27" fmla="*/ 4480025 w 4861820"/>
                  <a:gd name="connsiteY27" fmla="*/ 1226214 h 1389331"/>
                  <a:gd name="connsiteX28" fmla="*/ 4455566 w 4861820"/>
                  <a:gd name="connsiteY28" fmla="*/ 1233121 h 1389331"/>
                  <a:gd name="connsiteX29" fmla="*/ 4430576 w 4861820"/>
                  <a:gd name="connsiteY29" fmla="*/ 1239497 h 1389331"/>
                  <a:gd name="connsiteX30" fmla="*/ 4331148 w 4861820"/>
                  <a:gd name="connsiteY30" fmla="*/ 1265001 h 1389331"/>
                  <a:gd name="connsiteX31" fmla="*/ 4231187 w 4861820"/>
                  <a:gd name="connsiteY31" fmla="*/ 1287848 h 1389331"/>
                  <a:gd name="connsiteX32" fmla="*/ 4130694 w 4861820"/>
                  <a:gd name="connsiteY32" fmla="*/ 1308570 h 1389331"/>
                  <a:gd name="connsiteX33" fmla="*/ 4080182 w 4861820"/>
                  <a:gd name="connsiteY33" fmla="*/ 1318134 h 1389331"/>
                  <a:gd name="connsiteX34" fmla="*/ 4055192 w 4861820"/>
                  <a:gd name="connsiteY34" fmla="*/ 1322915 h 1389331"/>
                  <a:gd name="connsiteX35" fmla="*/ 4029670 w 4861820"/>
                  <a:gd name="connsiteY35" fmla="*/ 1327166 h 1389331"/>
                  <a:gd name="connsiteX36" fmla="*/ 3928115 w 4861820"/>
                  <a:gd name="connsiteY36" fmla="*/ 1343637 h 1389331"/>
                  <a:gd name="connsiteX37" fmla="*/ 3902593 w 4861820"/>
                  <a:gd name="connsiteY37" fmla="*/ 1347357 h 1389331"/>
                  <a:gd name="connsiteX38" fmla="*/ 3877071 w 4861820"/>
                  <a:gd name="connsiteY38" fmla="*/ 1350545 h 1389331"/>
                  <a:gd name="connsiteX39" fmla="*/ 3826027 w 4861820"/>
                  <a:gd name="connsiteY39" fmla="*/ 1356921 h 1389331"/>
                  <a:gd name="connsiteX40" fmla="*/ 3774984 w 4861820"/>
                  <a:gd name="connsiteY40" fmla="*/ 1363297 h 1389331"/>
                  <a:gd name="connsiteX41" fmla="*/ 3723940 w 4861820"/>
                  <a:gd name="connsiteY41" fmla="*/ 1368078 h 1389331"/>
                  <a:gd name="connsiteX42" fmla="*/ 3621321 w 4861820"/>
                  <a:gd name="connsiteY42" fmla="*/ 1377642 h 1389331"/>
                  <a:gd name="connsiteX43" fmla="*/ 3518702 w 4861820"/>
                  <a:gd name="connsiteY43" fmla="*/ 1383487 h 1389331"/>
                  <a:gd name="connsiteX44" fmla="*/ 3467126 w 4861820"/>
                  <a:gd name="connsiteY44" fmla="*/ 1386144 h 1389331"/>
                  <a:gd name="connsiteX45" fmla="*/ 3415551 w 4861820"/>
                  <a:gd name="connsiteY45" fmla="*/ 1387206 h 1389331"/>
                  <a:gd name="connsiteX46" fmla="*/ 3312400 w 4861820"/>
                  <a:gd name="connsiteY46" fmla="*/ 1389331 h 1389331"/>
                  <a:gd name="connsiteX47" fmla="*/ 2900860 w 4861820"/>
                  <a:gd name="connsiteY47" fmla="*/ 1368610 h 1389331"/>
                  <a:gd name="connsiteX48" fmla="*/ 2094264 w 4861820"/>
                  <a:gd name="connsiteY48" fmla="*/ 1199648 h 1389331"/>
                  <a:gd name="connsiteX49" fmla="*/ 1335520 w 4861820"/>
                  <a:gd name="connsiteY49" fmla="*/ 875006 h 1389331"/>
                  <a:gd name="connsiteX50" fmla="*/ 632075 w 4861820"/>
                  <a:gd name="connsiteY50" fmla="*/ 446225 h 1389331"/>
                  <a:gd name="connsiteX51" fmla="*/ 294907 w 4861820"/>
                  <a:gd name="connsiteY51" fmla="*/ 211710 h 138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861820" h="1389331">
                    <a:moveTo>
                      <a:pt x="0" y="0"/>
                    </a:moveTo>
                    <a:lnTo>
                      <a:pt x="229890" y="0"/>
                    </a:lnTo>
                    <a:lnTo>
                      <a:pt x="373317" y="108292"/>
                    </a:lnTo>
                    <a:cubicBezTo>
                      <a:pt x="482267" y="189793"/>
                      <a:pt x="591665" y="270356"/>
                      <a:pt x="702260" y="348992"/>
                    </a:cubicBezTo>
                    <a:cubicBezTo>
                      <a:pt x="923449" y="506265"/>
                      <a:pt x="1149423" y="656099"/>
                      <a:pt x="1384969" y="788400"/>
                    </a:cubicBezTo>
                    <a:cubicBezTo>
                      <a:pt x="1620515" y="921232"/>
                      <a:pt x="1866162" y="1035999"/>
                      <a:pt x="2120849" y="1125262"/>
                    </a:cubicBezTo>
                    <a:cubicBezTo>
                      <a:pt x="2630754" y="1304850"/>
                      <a:pt x="3179474" y="1371798"/>
                      <a:pt x="3720750" y="1329823"/>
                    </a:cubicBezTo>
                    <a:cubicBezTo>
                      <a:pt x="3737764" y="1328760"/>
                      <a:pt x="3754779" y="1327698"/>
                      <a:pt x="3771794" y="1326104"/>
                    </a:cubicBezTo>
                    <a:lnTo>
                      <a:pt x="3822306" y="1320790"/>
                    </a:lnTo>
                    <a:lnTo>
                      <a:pt x="3872818" y="1315477"/>
                    </a:lnTo>
                    <a:lnTo>
                      <a:pt x="3898339" y="1312820"/>
                    </a:lnTo>
                    <a:cubicBezTo>
                      <a:pt x="3906847" y="1311758"/>
                      <a:pt x="3915354" y="1311226"/>
                      <a:pt x="3923861" y="1309632"/>
                    </a:cubicBezTo>
                    <a:lnTo>
                      <a:pt x="4024885" y="1295818"/>
                    </a:lnTo>
                    <a:lnTo>
                      <a:pt x="4050407" y="1292630"/>
                    </a:lnTo>
                    <a:cubicBezTo>
                      <a:pt x="4058914" y="1291567"/>
                      <a:pt x="4067422" y="1289973"/>
                      <a:pt x="4075397" y="1288379"/>
                    </a:cubicBezTo>
                    <a:lnTo>
                      <a:pt x="4125909" y="1279878"/>
                    </a:lnTo>
                    <a:cubicBezTo>
                      <a:pt x="4159407" y="1274034"/>
                      <a:pt x="4192904" y="1269251"/>
                      <a:pt x="4226401" y="1261813"/>
                    </a:cubicBezTo>
                    <a:lnTo>
                      <a:pt x="4326362" y="1241622"/>
                    </a:lnTo>
                    <a:lnTo>
                      <a:pt x="4425790" y="1218775"/>
                    </a:lnTo>
                    <a:lnTo>
                      <a:pt x="4450781" y="1212931"/>
                    </a:lnTo>
                    <a:lnTo>
                      <a:pt x="4475239" y="1206555"/>
                    </a:lnTo>
                    <a:lnTo>
                      <a:pt x="4524688" y="1193803"/>
                    </a:lnTo>
                    <a:cubicBezTo>
                      <a:pt x="4590620" y="1176535"/>
                      <a:pt x="4656152" y="1157939"/>
                      <a:pt x="4721220" y="1137947"/>
                    </a:cubicBezTo>
                    <a:lnTo>
                      <a:pt x="4861820" y="1091339"/>
                    </a:lnTo>
                    <a:lnTo>
                      <a:pt x="4861820" y="1102902"/>
                    </a:lnTo>
                    <a:lnTo>
                      <a:pt x="4725208" y="1151761"/>
                    </a:lnTo>
                    <a:cubicBezTo>
                      <a:pt x="4660406" y="1173347"/>
                      <a:pt x="4595139" y="1193537"/>
                      <a:pt x="4529473" y="1212399"/>
                    </a:cubicBezTo>
                    <a:lnTo>
                      <a:pt x="4480025" y="1226214"/>
                    </a:lnTo>
                    <a:lnTo>
                      <a:pt x="4455566" y="1233121"/>
                    </a:lnTo>
                    <a:lnTo>
                      <a:pt x="4430576" y="1239497"/>
                    </a:lnTo>
                    <a:lnTo>
                      <a:pt x="4331148" y="1265001"/>
                    </a:lnTo>
                    <a:lnTo>
                      <a:pt x="4231187" y="1287848"/>
                    </a:lnTo>
                    <a:cubicBezTo>
                      <a:pt x="4197689" y="1295818"/>
                      <a:pt x="4164192" y="1301662"/>
                      <a:pt x="4130694" y="1308570"/>
                    </a:cubicBezTo>
                    <a:lnTo>
                      <a:pt x="4080182" y="1318134"/>
                    </a:lnTo>
                    <a:cubicBezTo>
                      <a:pt x="4071675" y="1319728"/>
                      <a:pt x="4063168" y="1321322"/>
                      <a:pt x="4055192" y="1322915"/>
                    </a:cubicBezTo>
                    <a:lnTo>
                      <a:pt x="4029670" y="1327166"/>
                    </a:lnTo>
                    <a:lnTo>
                      <a:pt x="3928115" y="1343637"/>
                    </a:lnTo>
                    <a:cubicBezTo>
                      <a:pt x="3919607" y="1345231"/>
                      <a:pt x="3911100" y="1346294"/>
                      <a:pt x="3902593" y="1347357"/>
                    </a:cubicBezTo>
                    <a:lnTo>
                      <a:pt x="3877071" y="1350545"/>
                    </a:lnTo>
                    <a:lnTo>
                      <a:pt x="3826027" y="1356921"/>
                    </a:lnTo>
                    <a:lnTo>
                      <a:pt x="3774984" y="1363297"/>
                    </a:lnTo>
                    <a:cubicBezTo>
                      <a:pt x="3757969" y="1364890"/>
                      <a:pt x="3740954" y="1366484"/>
                      <a:pt x="3723940" y="1368078"/>
                    </a:cubicBezTo>
                    <a:lnTo>
                      <a:pt x="3621321" y="1377642"/>
                    </a:lnTo>
                    <a:lnTo>
                      <a:pt x="3518702" y="1383487"/>
                    </a:lnTo>
                    <a:lnTo>
                      <a:pt x="3467126" y="1386144"/>
                    </a:lnTo>
                    <a:lnTo>
                      <a:pt x="3415551" y="1387206"/>
                    </a:lnTo>
                    <a:lnTo>
                      <a:pt x="3312400" y="1389331"/>
                    </a:lnTo>
                    <a:cubicBezTo>
                      <a:pt x="3175220" y="1389331"/>
                      <a:pt x="3038040" y="1382424"/>
                      <a:pt x="2900860" y="1368610"/>
                    </a:cubicBezTo>
                    <a:cubicBezTo>
                      <a:pt x="2627564" y="1340981"/>
                      <a:pt x="2356394" y="1284129"/>
                      <a:pt x="2094264" y="1199648"/>
                    </a:cubicBezTo>
                    <a:cubicBezTo>
                      <a:pt x="1832133" y="1115166"/>
                      <a:pt x="1578510" y="1003588"/>
                      <a:pt x="1335520" y="875006"/>
                    </a:cubicBezTo>
                    <a:cubicBezTo>
                      <a:pt x="1092531" y="745894"/>
                      <a:pt x="859113" y="599778"/>
                      <a:pt x="632075" y="446225"/>
                    </a:cubicBezTo>
                    <a:cubicBezTo>
                      <a:pt x="518556" y="369448"/>
                      <a:pt x="406366" y="290944"/>
                      <a:pt x="294907" y="211710"/>
                    </a:cubicBezTo>
                    <a:close/>
                  </a:path>
                </a:pathLst>
              </a:custGeom>
              <a:solidFill>
                <a:schemeClr val="accent1"/>
              </a:solidFill>
              <a:ln w="5317" cap="flat">
                <a:noFill/>
                <a:prstDash val="solid"/>
                <a:miter/>
              </a:ln>
            </p:spPr>
            <p:txBody>
              <a:bodyPr rtlCol="0" anchor="ctr"/>
              <a:lstStyle/>
              <a:p>
                <a:endParaRPr lang="en-US" sz="1800"/>
              </a:p>
            </p:txBody>
          </p:sp>
        </p:grpSp>
      </p:grpSp>
      <p:pic>
        <p:nvPicPr>
          <p:cNvPr id="9" name="Graphic 8" descr="Open quotation mark with solid fill">
            <a:extLst>
              <a:ext uri="{FF2B5EF4-FFF2-40B4-BE49-F238E27FC236}">
                <a16:creationId xmlns:a16="http://schemas.microsoft.com/office/drawing/2014/main" id="{FA16D546-1C30-C844-9DAE-C6F23476B3B6}"/>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111512" y="136525"/>
            <a:ext cx="2036763" cy="2036762"/>
          </a:xfrm>
          <a:prstGeom prst="rect">
            <a:avLst/>
          </a:prstGeom>
        </p:spPr>
      </p:pic>
    </p:spTree>
    <p:extLst>
      <p:ext uri="{BB962C8B-B14F-4D97-AF65-F5344CB8AC3E}">
        <p14:creationId xmlns:p14="http://schemas.microsoft.com/office/powerpoint/2010/main" val="3330126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64" name="Group 63">
            <a:extLst>
              <a:ext uri="{FF2B5EF4-FFF2-40B4-BE49-F238E27FC236}">
                <a16:creationId xmlns:a16="http://schemas.microsoft.com/office/drawing/2014/main" id="{A21757B8-A167-9543-93A9-28F5B7DD3AE1}"/>
              </a:ext>
            </a:extLst>
          </p:cNvPr>
          <p:cNvGrpSpPr/>
          <p:nvPr userDrawn="1"/>
        </p:nvGrpSpPr>
        <p:grpSpPr>
          <a:xfrm>
            <a:off x="7191543" y="1"/>
            <a:ext cx="5000459" cy="1425992"/>
            <a:chOff x="7191542" y="1"/>
            <a:chExt cx="5000459" cy="1425992"/>
          </a:xfrm>
        </p:grpSpPr>
        <p:pic>
          <p:nvPicPr>
            <p:cNvPr id="65" name="Picture 64">
              <a:extLst>
                <a:ext uri="{FF2B5EF4-FFF2-40B4-BE49-F238E27FC236}">
                  <a16:creationId xmlns:a16="http://schemas.microsoft.com/office/drawing/2014/main" id="{6EBC46AE-6314-AD40-82FD-F829616826D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9264317" y="228371"/>
              <a:ext cx="2025315" cy="911940"/>
            </a:xfrm>
            <a:prstGeom prst="rect">
              <a:avLst/>
            </a:prstGeom>
          </p:spPr>
        </p:pic>
        <p:grpSp>
          <p:nvGrpSpPr>
            <p:cNvPr id="66" name="Group 65">
              <a:extLst>
                <a:ext uri="{FF2B5EF4-FFF2-40B4-BE49-F238E27FC236}">
                  <a16:creationId xmlns:a16="http://schemas.microsoft.com/office/drawing/2014/main" id="{30FC3B73-056B-044C-8E87-4D1E3E439726}"/>
                </a:ext>
              </a:extLst>
            </p:cNvPr>
            <p:cNvGrpSpPr/>
            <p:nvPr userDrawn="1"/>
          </p:nvGrpSpPr>
          <p:grpSpPr>
            <a:xfrm>
              <a:off x="7191542" y="1"/>
              <a:ext cx="5000459" cy="1425992"/>
              <a:chOff x="7186272" y="0"/>
              <a:chExt cx="5005729" cy="1427495"/>
            </a:xfrm>
          </p:grpSpPr>
          <p:sp>
            <p:nvSpPr>
              <p:cNvPr id="67" name="Freeform 66">
                <a:extLst>
                  <a:ext uri="{FF2B5EF4-FFF2-40B4-BE49-F238E27FC236}">
                    <a16:creationId xmlns:a16="http://schemas.microsoft.com/office/drawing/2014/main" id="{2ACC1B52-515D-F34B-AC92-E99524E4E1A9}"/>
                  </a:ext>
                </a:extLst>
              </p:cNvPr>
              <p:cNvSpPr/>
              <p:nvPr userDrawn="1"/>
            </p:nvSpPr>
            <p:spPr>
              <a:xfrm>
                <a:off x="7186272" y="0"/>
                <a:ext cx="5005729" cy="1427495"/>
              </a:xfrm>
              <a:custGeom>
                <a:avLst/>
                <a:gdLst>
                  <a:gd name="connsiteX0" fmla="*/ 0 w 5005729"/>
                  <a:gd name="connsiteY0" fmla="*/ 0 h 1427495"/>
                  <a:gd name="connsiteX1" fmla="*/ 165533 w 5005729"/>
                  <a:gd name="connsiteY1" fmla="*/ 0 h 1427495"/>
                  <a:gd name="connsiteX2" fmla="*/ 215699 w 5005729"/>
                  <a:gd name="connsiteY2" fmla="*/ 35841 h 1427495"/>
                  <a:gd name="connsiteX3" fmla="*/ 876476 w 5005729"/>
                  <a:gd name="connsiteY3" fmla="*/ 498295 h 1427495"/>
                  <a:gd name="connsiteX4" fmla="*/ 1566628 w 5005729"/>
                  <a:gd name="connsiteY4" fmla="*/ 910605 h 1427495"/>
                  <a:gd name="connsiteX5" fmla="*/ 2307294 w 5005729"/>
                  <a:gd name="connsiteY5" fmla="*/ 1218776 h 1427495"/>
                  <a:gd name="connsiteX6" fmla="*/ 2696502 w 5005729"/>
                  <a:gd name="connsiteY6" fmla="*/ 1318134 h 1427495"/>
                  <a:gd name="connsiteX7" fmla="*/ 3094217 w 5005729"/>
                  <a:gd name="connsiteY7" fmla="*/ 1375517 h 1427495"/>
                  <a:gd name="connsiteX8" fmla="*/ 3496186 w 5005729"/>
                  <a:gd name="connsiteY8" fmla="*/ 1391457 h 1427495"/>
                  <a:gd name="connsiteX9" fmla="*/ 3596679 w 5005729"/>
                  <a:gd name="connsiteY9" fmla="*/ 1388800 h 1427495"/>
                  <a:gd name="connsiteX10" fmla="*/ 3647191 w 5005729"/>
                  <a:gd name="connsiteY10" fmla="*/ 1387207 h 1427495"/>
                  <a:gd name="connsiteX11" fmla="*/ 3697703 w 5005729"/>
                  <a:gd name="connsiteY11" fmla="*/ 1384018 h 1427495"/>
                  <a:gd name="connsiteX12" fmla="*/ 3798195 w 5005729"/>
                  <a:gd name="connsiteY12" fmla="*/ 1377643 h 1427495"/>
                  <a:gd name="connsiteX13" fmla="*/ 3898687 w 5005729"/>
                  <a:gd name="connsiteY13" fmla="*/ 1367547 h 1427495"/>
                  <a:gd name="connsiteX14" fmla="*/ 3948667 w 5005729"/>
                  <a:gd name="connsiteY14" fmla="*/ 1362234 h 1427495"/>
                  <a:gd name="connsiteX15" fmla="*/ 3998648 w 5005729"/>
                  <a:gd name="connsiteY15" fmla="*/ 1355327 h 1427495"/>
                  <a:gd name="connsiteX16" fmla="*/ 4098609 w 5005729"/>
                  <a:gd name="connsiteY16" fmla="*/ 1341512 h 1427495"/>
                  <a:gd name="connsiteX17" fmla="*/ 4198037 w 5005729"/>
                  <a:gd name="connsiteY17" fmla="*/ 1324510 h 1427495"/>
                  <a:gd name="connsiteX18" fmla="*/ 4223027 w 5005729"/>
                  <a:gd name="connsiteY18" fmla="*/ 1320259 h 1427495"/>
                  <a:gd name="connsiteX19" fmla="*/ 4248017 w 5005729"/>
                  <a:gd name="connsiteY19" fmla="*/ 1315477 h 1427495"/>
                  <a:gd name="connsiteX20" fmla="*/ 4297466 w 5005729"/>
                  <a:gd name="connsiteY20" fmla="*/ 1305382 h 1427495"/>
                  <a:gd name="connsiteX21" fmla="*/ 4346915 w 5005729"/>
                  <a:gd name="connsiteY21" fmla="*/ 1295287 h 1427495"/>
                  <a:gd name="connsiteX22" fmla="*/ 4371374 w 5005729"/>
                  <a:gd name="connsiteY22" fmla="*/ 1289974 h 1427495"/>
                  <a:gd name="connsiteX23" fmla="*/ 4395831 w 5005729"/>
                  <a:gd name="connsiteY23" fmla="*/ 1284129 h 1427495"/>
                  <a:gd name="connsiteX24" fmla="*/ 4494197 w 5005729"/>
                  <a:gd name="connsiteY24" fmla="*/ 1260751 h 1427495"/>
                  <a:gd name="connsiteX25" fmla="*/ 4506426 w 5005729"/>
                  <a:gd name="connsiteY25" fmla="*/ 1258094 h 1427495"/>
                  <a:gd name="connsiteX26" fmla="*/ 4518656 w 5005729"/>
                  <a:gd name="connsiteY26" fmla="*/ 1254906 h 1427495"/>
                  <a:gd name="connsiteX27" fmla="*/ 4543113 w 5005729"/>
                  <a:gd name="connsiteY27" fmla="*/ 1248530 h 1427495"/>
                  <a:gd name="connsiteX28" fmla="*/ 4592031 w 5005729"/>
                  <a:gd name="connsiteY28" fmla="*/ 1235247 h 1427495"/>
                  <a:gd name="connsiteX29" fmla="*/ 4640948 w 5005729"/>
                  <a:gd name="connsiteY29" fmla="*/ 1221963 h 1427495"/>
                  <a:gd name="connsiteX30" fmla="*/ 4689332 w 5005729"/>
                  <a:gd name="connsiteY30" fmla="*/ 1207618 h 1427495"/>
                  <a:gd name="connsiteX31" fmla="*/ 4881644 w 5005729"/>
                  <a:gd name="connsiteY31" fmla="*/ 1145934 h 1427495"/>
                  <a:gd name="connsiteX32" fmla="*/ 5005729 w 5005729"/>
                  <a:gd name="connsiteY32" fmla="*/ 1100085 h 1427495"/>
                  <a:gd name="connsiteX33" fmla="*/ 5005729 w 5005729"/>
                  <a:gd name="connsiteY33" fmla="*/ 1108460 h 1427495"/>
                  <a:gd name="connsiteX34" fmla="*/ 4884859 w 5005729"/>
                  <a:gd name="connsiteY34" fmla="*/ 1155423 h 1427495"/>
                  <a:gd name="connsiteX35" fmla="*/ 4693055 w 5005729"/>
                  <a:gd name="connsiteY35" fmla="*/ 1220370 h 1427495"/>
                  <a:gd name="connsiteX36" fmla="*/ 4644670 w 5005729"/>
                  <a:gd name="connsiteY36" fmla="*/ 1235778 h 1427495"/>
                  <a:gd name="connsiteX37" fmla="*/ 4596284 w 5005729"/>
                  <a:gd name="connsiteY37" fmla="*/ 1250124 h 1427495"/>
                  <a:gd name="connsiteX38" fmla="*/ 4547367 w 5005729"/>
                  <a:gd name="connsiteY38" fmla="*/ 1263938 h 1427495"/>
                  <a:gd name="connsiteX39" fmla="*/ 4522910 w 5005729"/>
                  <a:gd name="connsiteY39" fmla="*/ 1270846 h 1427495"/>
                  <a:gd name="connsiteX40" fmla="*/ 4510680 w 5005729"/>
                  <a:gd name="connsiteY40" fmla="*/ 1274565 h 1427495"/>
                  <a:gd name="connsiteX41" fmla="*/ 4498451 w 5005729"/>
                  <a:gd name="connsiteY41" fmla="*/ 1277753 h 1427495"/>
                  <a:gd name="connsiteX42" fmla="*/ 4400085 w 5005729"/>
                  <a:gd name="connsiteY42" fmla="*/ 1302725 h 1427495"/>
                  <a:gd name="connsiteX43" fmla="*/ 4375626 w 5005729"/>
                  <a:gd name="connsiteY43" fmla="*/ 1309101 h 1427495"/>
                  <a:gd name="connsiteX44" fmla="*/ 4351169 w 5005729"/>
                  <a:gd name="connsiteY44" fmla="*/ 1314415 h 1427495"/>
                  <a:gd name="connsiteX45" fmla="*/ 4301720 w 5005729"/>
                  <a:gd name="connsiteY45" fmla="*/ 1325572 h 1427495"/>
                  <a:gd name="connsiteX46" fmla="*/ 4252271 w 5005729"/>
                  <a:gd name="connsiteY46" fmla="*/ 1336730 h 1427495"/>
                  <a:gd name="connsiteX47" fmla="*/ 4227281 w 5005729"/>
                  <a:gd name="connsiteY47" fmla="*/ 1342044 h 1427495"/>
                  <a:gd name="connsiteX48" fmla="*/ 4202291 w 5005729"/>
                  <a:gd name="connsiteY48" fmla="*/ 1346825 h 1427495"/>
                  <a:gd name="connsiteX49" fmla="*/ 4102862 w 5005729"/>
                  <a:gd name="connsiteY49" fmla="*/ 1365422 h 1427495"/>
                  <a:gd name="connsiteX50" fmla="*/ 4002902 w 5005729"/>
                  <a:gd name="connsiteY50" fmla="*/ 1380831 h 1427495"/>
                  <a:gd name="connsiteX51" fmla="*/ 3952921 w 5005729"/>
                  <a:gd name="connsiteY51" fmla="*/ 1388800 h 1427495"/>
                  <a:gd name="connsiteX52" fmla="*/ 3902409 w 5005729"/>
                  <a:gd name="connsiteY52" fmla="*/ 1394645 h 1427495"/>
                  <a:gd name="connsiteX53" fmla="*/ 3801917 w 5005729"/>
                  <a:gd name="connsiteY53" fmla="*/ 1406334 h 1427495"/>
                  <a:gd name="connsiteX54" fmla="*/ 3700893 w 5005729"/>
                  <a:gd name="connsiteY54" fmla="*/ 1414836 h 1427495"/>
                  <a:gd name="connsiteX55" fmla="*/ 3650381 w 5005729"/>
                  <a:gd name="connsiteY55" fmla="*/ 1419086 h 1427495"/>
                  <a:gd name="connsiteX56" fmla="*/ 3599869 w 5005729"/>
                  <a:gd name="connsiteY56" fmla="*/ 1421743 h 1427495"/>
                  <a:gd name="connsiteX57" fmla="*/ 3498313 w 5005729"/>
                  <a:gd name="connsiteY57" fmla="*/ 1425993 h 1427495"/>
                  <a:gd name="connsiteX58" fmla="*/ 3092622 w 5005729"/>
                  <a:gd name="connsiteY58" fmla="*/ 1416430 h 1427495"/>
                  <a:gd name="connsiteX59" fmla="*/ 2689590 w 5005729"/>
                  <a:gd name="connsiteY59" fmla="*/ 1364891 h 1427495"/>
                  <a:gd name="connsiteX60" fmla="*/ 2294001 w 5005729"/>
                  <a:gd name="connsiteY60" fmla="*/ 1270846 h 1427495"/>
                  <a:gd name="connsiteX61" fmla="*/ 1538448 w 5005729"/>
                  <a:gd name="connsiteY61" fmla="*/ 971177 h 1427495"/>
                  <a:gd name="connsiteX62" fmla="*/ 834471 w 5005729"/>
                  <a:gd name="connsiteY62" fmla="*/ 566305 h 1427495"/>
                  <a:gd name="connsiteX63" fmla="*/ 163459 w 5005729"/>
                  <a:gd name="connsiteY63" fmla="*/ 112750 h 1427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005729" h="1427495">
                    <a:moveTo>
                      <a:pt x="0" y="0"/>
                    </a:moveTo>
                    <a:lnTo>
                      <a:pt x="165533" y="0"/>
                    </a:lnTo>
                    <a:lnTo>
                      <a:pt x="215699" y="35841"/>
                    </a:lnTo>
                    <a:cubicBezTo>
                      <a:pt x="434496" y="193047"/>
                      <a:pt x="652894" y="349789"/>
                      <a:pt x="876476" y="498295"/>
                    </a:cubicBezTo>
                    <a:cubicBezTo>
                      <a:pt x="1099792" y="647067"/>
                      <a:pt x="1328957" y="787337"/>
                      <a:pt x="1566628" y="910605"/>
                    </a:cubicBezTo>
                    <a:cubicBezTo>
                      <a:pt x="1804301" y="1033874"/>
                      <a:pt x="2051544" y="1139076"/>
                      <a:pt x="2307294" y="1218776"/>
                    </a:cubicBezTo>
                    <a:cubicBezTo>
                      <a:pt x="2434903" y="1258625"/>
                      <a:pt x="2565171" y="1291568"/>
                      <a:pt x="2696502" y="1318134"/>
                    </a:cubicBezTo>
                    <a:cubicBezTo>
                      <a:pt x="2827833" y="1344700"/>
                      <a:pt x="2960760" y="1363297"/>
                      <a:pt x="3094217" y="1375517"/>
                    </a:cubicBezTo>
                    <a:cubicBezTo>
                      <a:pt x="3227675" y="1387738"/>
                      <a:pt x="3361665" y="1393051"/>
                      <a:pt x="3496186" y="1391457"/>
                    </a:cubicBezTo>
                    <a:lnTo>
                      <a:pt x="3596679" y="1388800"/>
                    </a:lnTo>
                    <a:cubicBezTo>
                      <a:pt x="3613693" y="1388269"/>
                      <a:pt x="3630176" y="1388269"/>
                      <a:pt x="3647191" y="1387207"/>
                    </a:cubicBezTo>
                    <a:lnTo>
                      <a:pt x="3697703" y="1384018"/>
                    </a:lnTo>
                    <a:lnTo>
                      <a:pt x="3798195" y="1377643"/>
                    </a:lnTo>
                    <a:lnTo>
                      <a:pt x="3898687" y="1367547"/>
                    </a:lnTo>
                    <a:lnTo>
                      <a:pt x="3948667" y="1362234"/>
                    </a:lnTo>
                    <a:lnTo>
                      <a:pt x="3998648" y="1355327"/>
                    </a:lnTo>
                    <a:cubicBezTo>
                      <a:pt x="4032146" y="1350545"/>
                      <a:pt x="4065111" y="1346294"/>
                      <a:pt x="4098609" y="1341512"/>
                    </a:cubicBezTo>
                    <a:lnTo>
                      <a:pt x="4198037" y="1324510"/>
                    </a:lnTo>
                    <a:lnTo>
                      <a:pt x="4223027" y="1320259"/>
                    </a:lnTo>
                    <a:cubicBezTo>
                      <a:pt x="4231535" y="1318665"/>
                      <a:pt x="4239511" y="1317602"/>
                      <a:pt x="4248017" y="1315477"/>
                    </a:cubicBezTo>
                    <a:lnTo>
                      <a:pt x="4297466" y="1305382"/>
                    </a:lnTo>
                    <a:lnTo>
                      <a:pt x="4346915" y="1295287"/>
                    </a:lnTo>
                    <a:lnTo>
                      <a:pt x="4371374" y="1289974"/>
                    </a:lnTo>
                    <a:cubicBezTo>
                      <a:pt x="4379349" y="1288379"/>
                      <a:pt x="4387856" y="1286254"/>
                      <a:pt x="4395831" y="1284129"/>
                    </a:cubicBezTo>
                    <a:lnTo>
                      <a:pt x="4494197" y="1260751"/>
                    </a:lnTo>
                    <a:lnTo>
                      <a:pt x="4506426" y="1258094"/>
                    </a:lnTo>
                    <a:lnTo>
                      <a:pt x="4518656" y="1254906"/>
                    </a:lnTo>
                    <a:lnTo>
                      <a:pt x="4543113" y="1248530"/>
                    </a:lnTo>
                    <a:lnTo>
                      <a:pt x="4592031" y="1235247"/>
                    </a:lnTo>
                    <a:cubicBezTo>
                      <a:pt x="4607983" y="1230996"/>
                      <a:pt x="4624465" y="1226746"/>
                      <a:pt x="4640948" y="1221963"/>
                    </a:cubicBezTo>
                    <a:lnTo>
                      <a:pt x="4689332" y="1207618"/>
                    </a:lnTo>
                    <a:cubicBezTo>
                      <a:pt x="4753935" y="1188490"/>
                      <a:pt x="4818038" y="1167901"/>
                      <a:pt x="4881644" y="1145934"/>
                    </a:cubicBezTo>
                    <a:lnTo>
                      <a:pt x="5005729" y="1100085"/>
                    </a:lnTo>
                    <a:lnTo>
                      <a:pt x="5005729" y="1108460"/>
                    </a:lnTo>
                    <a:lnTo>
                      <a:pt x="4884859" y="1155423"/>
                    </a:lnTo>
                    <a:cubicBezTo>
                      <a:pt x="4821462" y="1178495"/>
                      <a:pt x="4757524" y="1200180"/>
                      <a:pt x="4693055" y="1220370"/>
                    </a:cubicBezTo>
                    <a:lnTo>
                      <a:pt x="4644670" y="1235778"/>
                    </a:lnTo>
                    <a:cubicBezTo>
                      <a:pt x="4628719" y="1240560"/>
                      <a:pt x="4612235" y="1245342"/>
                      <a:pt x="4596284" y="1250124"/>
                    </a:cubicBezTo>
                    <a:lnTo>
                      <a:pt x="4547367" y="1263938"/>
                    </a:lnTo>
                    <a:lnTo>
                      <a:pt x="4522910" y="1270846"/>
                    </a:lnTo>
                    <a:lnTo>
                      <a:pt x="4510680" y="1274565"/>
                    </a:lnTo>
                    <a:lnTo>
                      <a:pt x="4498451" y="1277753"/>
                    </a:lnTo>
                    <a:lnTo>
                      <a:pt x="4400085" y="1302725"/>
                    </a:lnTo>
                    <a:cubicBezTo>
                      <a:pt x="4392110" y="1304851"/>
                      <a:pt x="4383602" y="1306976"/>
                      <a:pt x="4375626" y="1309101"/>
                    </a:cubicBezTo>
                    <a:lnTo>
                      <a:pt x="4351169" y="1314415"/>
                    </a:lnTo>
                    <a:lnTo>
                      <a:pt x="4301720" y="1325572"/>
                    </a:lnTo>
                    <a:lnTo>
                      <a:pt x="4252271" y="1336730"/>
                    </a:lnTo>
                    <a:cubicBezTo>
                      <a:pt x="4244295" y="1338856"/>
                      <a:pt x="4235789" y="1340450"/>
                      <a:pt x="4227281" y="1342044"/>
                    </a:cubicBezTo>
                    <a:lnTo>
                      <a:pt x="4202291" y="1346825"/>
                    </a:lnTo>
                    <a:lnTo>
                      <a:pt x="4102862" y="1365422"/>
                    </a:lnTo>
                    <a:cubicBezTo>
                      <a:pt x="4069365" y="1370735"/>
                      <a:pt x="4035867" y="1375517"/>
                      <a:pt x="4002902" y="1380831"/>
                    </a:cubicBezTo>
                    <a:lnTo>
                      <a:pt x="3952921" y="1388800"/>
                    </a:lnTo>
                    <a:lnTo>
                      <a:pt x="3902409" y="1394645"/>
                    </a:lnTo>
                    <a:lnTo>
                      <a:pt x="3801917" y="1406334"/>
                    </a:lnTo>
                    <a:lnTo>
                      <a:pt x="3700893" y="1414836"/>
                    </a:lnTo>
                    <a:lnTo>
                      <a:pt x="3650381" y="1419086"/>
                    </a:lnTo>
                    <a:cubicBezTo>
                      <a:pt x="3633367" y="1420680"/>
                      <a:pt x="3616352" y="1420680"/>
                      <a:pt x="3599869" y="1421743"/>
                    </a:cubicBezTo>
                    <a:lnTo>
                      <a:pt x="3498313" y="1425993"/>
                    </a:lnTo>
                    <a:cubicBezTo>
                      <a:pt x="3363260" y="1429713"/>
                      <a:pt x="3227675" y="1426525"/>
                      <a:pt x="3092622" y="1416430"/>
                    </a:cubicBezTo>
                    <a:cubicBezTo>
                      <a:pt x="2957569" y="1406334"/>
                      <a:pt x="2823048" y="1389863"/>
                      <a:pt x="2689590" y="1364891"/>
                    </a:cubicBezTo>
                    <a:cubicBezTo>
                      <a:pt x="2556131" y="1340450"/>
                      <a:pt x="2424269" y="1308570"/>
                      <a:pt x="2294001" y="1270846"/>
                    </a:cubicBezTo>
                    <a:cubicBezTo>
                      <a:pt x="2033466" y="1194866"/>
                      <a:pt x="1781438" y="1091788"/>
                      <a:pt x="1538448" y="971177"/>
                    </a:cubicBezTo>
                    <a:cubicBezTo>
                      <a:pt x="1295459" y="850565"/>
                      <a:pt x="1062040" y="712420"/>
                      <a:pt x="834471" y="566305"/>
                    </a:cubicBezTo>
                    <a:cubicBezTo>
                      <a:pt x="606901" y="420190"/>
                      <a:pt x="384914" y="266371"/>
                      <a:pt x="163459" y="112750"/>
                    </a:cubicBezTo>
                    <a:close/>
                  </a:path>
                </a:pathLst>
              </a:custGeom>
              <a:gradFill>
                <a:gsLst>
                  <a:gs pos="0">
                    <a:schemeClr val="accent3">
                      <a:lumMod val="75000"/>
                    </a:schemeClr>
                  </a:gs>
                  <a:gs pos="20000">
                    <a:schemeClr val="accent3"/>
                  </a:gs>
                </a:gsLst>
                <a:lin ang="0" scaled="1"/>
              </a:gradFill>
              <a:ln w="5317" cap="flat">
                <a:noFill/>
                <a:prstDash val="solid"/>
                <a:miter/>
              </a:ln>
            </p:spPr>
            <p:txBody>
              <a:bodyPr rtlCol="0" anchor="ctr"/>
              <a:lstStyle/>
              <a:p>
                <a:endParaRPr lang="en-US" sz="1800" dirty="0"/>
              </a:p>
            </p:txBody>
          </p:sp>
          <p:sp>
            <p:nvSpPr>
              <p:cNvPr id="68" name="Freeform 67">
                <a:extLst>
                  <a:ext uri="{FF2B5EF4-FFF2-40B4-BE49-F238E27FC236}">
                    <a16:creationId xmlns:a16="http://schemas.microsoft.com/office/drawing/2014/main" id="{B72204B9-A3A2-384F-8D98-694F41E5700F}"/>
                  </a:ext>
                </a:extLst>
              </p:cNvPr>
              <p:cNvSpPr/>
              <p:nvPr/>
            </p:nvSpPr>
            <p:spPr>
              <a:xfrm>
                <a:off x="7330180" y="0"/>
                <a:ext cx="4861820" cy="1389331"/>
              </a:xfrm>
              <a:custGeom>
                <a:avLst/>
                <a:gdLst>
                  <a:gd name="connsiteX0" fmla="*/ 0 w 4861820"/>
                  <a:gd name="connsiteY0" fmla="*/ 0 h 1389331"/>
                  <a:gd name="connsiteX1" fmla="*/ 229890 w 4861820"/>
                  <a:gd name="connsiteY1" fmla="*/ 0 h 1389331"/>
                  <a:gd name="connsiteX2" fmla="*/ 373317 w 4861820"/>
                  <a:gd name="connsiteY2" fmla="*/ 108292 h 1389331"/>
                  <a:gd name="connsiteX3" fmla="*/ 702260 w 4861820"/>
                  <a:gd name="connsiteY3" fmla="*/ 348992 h 1389331"/>
                  <a:gd name="connsiteX4" fmla="*/ 1384969 w 4861820"/>
                  <a:gd name="connsiteY4" fmla="*/ 788400 h 1389331"/>
                  <a:gd name="connsiteX5" fmla="*/ 2120849 w 4861820"/>
                  <a:gd name="connsiteY5" fmla="*/ 1125262 h 1389331"/>
                  <a:gd name="connsiteX6" fmla="*/ 3720750 w 4861820"/>
                  <a:gd name="connsiteY6" fmla="*/ 1329823 h 1389331"/>
                  <a:gd name="connsiteX7" fmla="*/ 3771794 w 4861820"/>
                  <a:gd name="connsiteY7" fmla="*/ 1326104 h 1389331"/>
                  <a:gd name="connsiteX8" fmla="*/ 3822306 w 4861820"/>
                  <a:gd name="connsiteY8" fmla="*/ 1320790 h 1389331"/>
                  <a:gd name="connsiteX9" fmla="*/ 3872818 w 4861820"/>
                  <a:gd name="connsiteY9" fmla="*/ 1315477 h 1389331"/>
                  <a:gd name="connsiteX10" fmla="*/ 3898339 w 4861820"/>
                  <a:gd name="connsiteY10" fmla="*/ 1312820 h 1389331"/>
                  <a:gd name="connsiteX11" fmla="*/ 3923861 w 4861820"/>
                  <a:gd name="connsiteY11" fmla="*/ 1309632 h 1389331"/>
                  <a:gd name="connsiteX12" fmla="*/ 4024885 w 4861820"/>
                  <a:gd name="connsiteY12" fmla="*/ 1295818 h 1389331"/>
                  <a:gd name="connsiteX13" fmla="*/ 4050407 w 4861820"/>
                  <a:gd name="connsiteY13" fmla="*/ 1292630 h 1389331"/>
                  <a:gd name="connsiteX14" fmla="*/ 4075397 w 4861820"/>
                  <a:gd name="connsiteY14" fmla="*/ 1288379 h 1389331"/>
                  <a:gd name="connsiteX15" fmla="*/ 4125909 w 4861820"/>
                  <a:gd name="connsiteY15" fmla="*/ 1279878 h 1389331"/>
                  <a:gd name="connsiteX16" fmla="*/ 4226401 w 4861820"/>
                  <a:gd name="connsiteY16" fmla="*/ 1261813 h 1389331"/>
                  <a:gd name="connsiteX17" fmla="*/ 4326362 w 4861820"/>
                  <a:gd name="connsiteY17" fmla="*/ 1241622 h 1389331"/>
                  <a:gd name="connsiteX18" fmla="*/ 4425790 w 4861820"/>
                  <a:gd name="connsiteY18" fmla="*/ 1218775 h 1389331"/>
                  <a:gd name="connsiteX19" fmla="*/ 4450781 w 4861820"/>
                  <a:gd name="connsiteY19" fmla="*/ 1212931 h 1389331"/>
                  <a:gd name="connsiteX20" fmla="*/ 4475239 w 4861820"/>
                  <a:gd name="connsiteY20" fmla="*/ 1206555 h 1389331"/>
                  <a:gd name="connsiteX21" fmla="*/ 4524688 w 4861820"/>
                  <a:gd name="connsiteY21" fmla="*/ 1193803 h 1389331"/>
                  <a:gd name="connsiteX22" fmla="*/ 4721220 w 4861820"/>
                  <a:gd name="connsiteY22" fmla="*/ 1137947 h 1389331"/>
                  <a:gd name="connsiteX23" fmla="*/ 4861820 w 4861820"/>
                  <a:gd name="connsiteY23" fmla="*/ 1091339 h 1389331"/>
                  <a:gd name="connsiteX24" fmla="*/ 4861820 w 4861820"/>
                  <a:gd name="connsiteY24" fmla="*/ 1102902 h 1389331"/>
                  <a:gd name="connsiteX25" fmla="*/ 4725208 w 4861820"/>
                  <a:gd name="connsiteY25" fmla="*/ 1151761 h 1389331"/>
                  <a:gd name="connsiteX26" fmla="*/ 4529473 w 4861820"/>
                  <a:gd name="connsiteY26" fmla="*/ 1212399 h 1389331"/>
                  <a:gd name="connsiteX27" fmla="*/ 4480025 w 4861820"/>
                  <a:gd name="connsiteY27" fmla="*/ 1226214 h 1389331"/>
                  <a:gd name="connsiteX28" fmla="*/ 4455566 w 4861820"/>
                  <a:gd name="connsiteY28" fmla="*/ 1233121 h 1389331"/>
                  <a:gd name="connsiteX29" fmla="*/ 4430576 w 4861820"/>
                  <a:gd name="connsiteY29" fmla="*/ 1239497 h 1389331"/>
                  <a:gd name="connsiteX30" fmla="*/ 4331148 w 4861820"/>
                  <a:gd name="connsiteY30" fmla="*/ 1265001 h 1389331"/>
                  <a:gd name="connsiteX31" fmla="*/ 4231187 w 4861820"/>
                  <a:gd name="connsiteY31" fmla="*/ 1287848 h 1389331"/>
                  <a:gd name="connsiteX32" fmla="*/ 4130694 w 4861820"/>
                  <a:gd name="connsiteY32" fmla="*/ 1308570 h 1389331"/>
                  <a:gd name="connsiteX33" fmla="*/ 4080182 w 4861820"/>
                  <a:gd name="connsiteY33" fmla="*/ 1318134 h 1389331"/>
                  <a:gd name="connsiteX34" fmla="*/ 4055192 w 4861820"/>
                  <a:gd name="connsiteY34" fmla="*/ 1322915 h 1389331"/>
                  <a:gd name="connsiteX35" fmla="*/ 4029670 w 4861820"/>
                  <a:gd name="connsiteY35" fmla="*/ 1327166 h 1389331"/>
                  <a:gd name="connsiteX36" fmla="*/ 3928115 w 4861820"/>
                  <a:gd name="connsiteY36" fmla="*/ 1343637 h 1389331"/>
                  <a:gd name="connsiteX37" fmla="*/ 3902593 w 4861820"/>
                  <a:gd name="connsiteY37" fmla="*/ 1347357 h 1389331"/>
                  <a:gd name="connsiteX38" fmla="*/ 3877071 w 4861820"/>
                  <a:gd name="connsiteY38" fmla="*/ 1350545 h 1389331"/>
                  <a:gd name="connsiteX39" fmla="*/ 3826027 w 4861820"/>
                  <a:gd name="connsiteY39" fmla="*/ 1356921 h 1389331"/>
                  <a:gd name="connsiteX40" fmla="*/ 3774984 w 4861820"/>
                  <a:gd name="connsiteY40" fmla="*/ 1363297 h 1389331"/>
                  <a:gd name="connsiteX41" fmla="*/ 3723940 w 4861820"/>
                  <a:gd name="connsiteY41" fmla="*/ 1368078 h 1389331"/>
                  <a:gd name="connsiteX42" fmla="*/ 3621321 w 4861820"/>
                  <a:gd name="connsiteY42" fmla="*/ 1377642 h 1389331"/>
                  <a:gd name="connsiteX43" fmla="*/ 3518702 w 4861820"/>
                  <a:gd name="connsiteY43" fmla="*/ 1383487 h 1389331"/>
                  <a:gd name="connsiteX44" fmla="*/ 3467126 w 4861820"/>
                  <a:gd name="connsiteY44" fmla="*/ 1386144 h 1389331"/>
                  <a:gd name="connsiteX45" fmla="*/ 3415551 w 4861820"/>
                  <a:gd name="connsiteY45" fmla="*/ 1387206 h 1389331"/>
                  <a:gd name="connsiteX46" fmla="*/ 3312400 w 4861820"/>
                  <a:gd name="connsiteY46" fmla="*/ 1389331 h 1389331"/>
                  <a:gd name="connsiteX47" fmla="*/ 2900860 w 4861820"/>
                  <a:gd name="connsiteY47" fmla="*/ 1368610 h 1389331"/>
                  <a:gd name="connsiteX48" fmla="*/ 2094264 w 4861820"/>
                  <a:gd name="connsiteY48" fmla="*/ 1199648 h 1389331"/>
                  <a:gd name="connsiteX49" fmla="*/ 1335520 w 4861820"/>
                  <a:gd name="connsiteY49" fmla="*/ 875006 h 1389331"/>
                  <a:gd name="connsiteX50" fmla="*/ 632075 w 4861820"/>
                  <a:gd name="connsiteY50" fmla="*/ 446225 h 1389331"/>
                  <a:gd name="connsiteX51" fmla="*/ 294907 w 4861820"/>
                  <a:gd name="connsiteY51" fmla="*/ 211710 h 138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861820" h="1389331">
                    <a:moveTo>
                      <a:pt x="0" y="0"/>
                    </a:moveTo>
                    <a:lnTo>
                      <a:pt x="229890" y="0"/>
                    </a:lnTo>
                    <a:lnTo>
                      <a:pt x="373317" y="108292"/>
                    </a:lnTo>
                    <a:cubicBezTo>
                      <a:pt x="482267" y="189793"/>
                      <a:pt x="591665" y="270356"/>
                      <a:pt x="702260" y="348992"/>
                    </a:cubicBezTo>
                    <a:cubicBezTo>
                      <a:pt x="923449" y="506265"/>
                      <a:pt x="1149423" y="656099"/>
                      <a:pt x="1384969" y="788400"/>
                    </a:cubicBezTo>
                    <a:cubicBezTo>
                      <a:pt x="1620515" y="921232"/>
                      <a:pt x="1866162" y="1035999"/>
                      <a:pt x="2120849" y="1125262"/>
                    </a:cubicBezTo>
                    <a:cubicBezTo>
                      <a:pt x="2630754" y="1304850"/>
                      <a:pt x="3179474" y="1371798"/>
                      <a:pt x="3720750" y="1329823"/>
                    </a:cubicBezTo>
                    <a:cubicBezTo>
                      <a:pt x="3737764" y="1328760"/>
                      <a:pt x="3754779" y="1327698"/>
                      <a:pt x="3771794" y="1326104"/>
                    </a:cubicBezTo>
                    <a:lnTo>
                      <a:pt x="3822306" y="1320790"/>
                    </a:lnTo>
                    <a:lnTo>
                      <a:pt x="3872818" y="1315477"/>
                    </a:lnTo>
                    <a:lnTo>
                      <a:pt x="3898339" y="1312820"/>
                    </a:lnTo>
                    <a:cubicBezTo>
                      <a:pt x="3906847" y="1311758"/>
                      <a:pt x="3915354" y="1311226"/>
                      <a:pt x="3923861" y="1309632"/>
                    </a:cubicBezTo>
                    <a:lnTo>
                      <a:pt x="4024885" y="1295818"/>
                    </a:lnTo>
                    <a:lnTo>
                      <a:pt x="4050407" y="1292630"/>
                    </a:lnTo>
                    <a:cubicBezTo>
                      <a:pt x="4058914" y="1291567"/>
                      <a:pt x="4067422" y="1289973"/>
                      <a:pt x="4075397" y="1288379"/>
                    </a:cubicBezTo>
                    <a:lnTo>
                      <a:pt x="4125909" y="1279878"/>
                    </a:lnTo>
                    <a:cubicBezTo>
                      <a:pt x="4159407" y="1274034"/>
                      <a:pt x="4192904" y="1269251"/>
                      <a:pt x="4226401" y="1261813"/>
                    </a:cubicBezTo>
                    <a:lnTo>
                      <a:pt x="4326362" y="1241622"/>
                    </a:lnTo>
                    <a:lnTo>
                      <a:pt x="4425790" y="1218775"/>
                    </a:lnTo>
                    <a:lnTo>
                      <a:pt x="4450781" y="1212931"/>
                    </a:lnTo>
                    <a:lnTo>
                      <a:pt x="4475239" y="1206555"/>
                    </a:lnTo>
                    <a:lnTo>
                      <a:pt x="4524688" y="1193803"/>
                    </a:lnTo>
                    <a:cubicBezTo>
                      <a:pt x="4590620" y="1176535"/>
                      <a:pt x="4656152" y="1157939"/>
                      <a:pt x="4721220" y="1137947"/>
                    </a:cubicBezTo>
                    <a:lnTo>
                      <a:pt x="4861820" y="1091339"/>
                    </a:lnTo>
                    <a:lnTo>
                      <a:pt x="4861820" y="1102902"/>
                    </a:lnTo>
                    <a:lnTo>
                      <a:pt x="4725208" y="1151761"/>
                    </a:lnTo>
                    <a:cubicBezTo>
                      <a:pt x="4660406" y="1173347"/>
                      <a:pt x="4595139" y="1193537"/>
                      <a:pt x="4529473" y="1212399"/>
                    </a:cubicBezTo>
                    <a:lnTo>
                      <a:pt x="4480025" y="1226214"/>
                    </a:lnTo>
                    <a:lnTo>
                      <a:pt x="4455566" y="1233121"/>
                    </a:lnTo>
                    <a:lnTo>
                      <a:pt x="4430576" y="1239497"/>
                    </a:lnTo>
                    <a:lnTo>
                      <a:pt x="4331148" y="1265001"/>
                    </a:lnTo>
                    <a:lnTo>
                      <a:pt x="4231187" y="1287848"/>
                    </a:lnTo>
                    <a:cubicBezTo>
                      <a:pt x="4197689" y="1295818"/>
                      <a:pt x="4164192" y="1301662"/>
                      <a:pt x="4130694" y="1308570"/>
                    </a:cubicBezTo>
                    <a:lnTo>
                      <a:pt x="4080182" y="1318134"/>
                    </a:lnTo>
                    <a:cubicBezTo>
                      <a:pt x="4071675" y="1319728"/>
                      <a:pt x="4063168" y="1321322"/>
                      <a:pt x="4055192" y="1322915"/>
                    </a:cubicBezTo>
                    <a:lnTo>
                      <a:pt x="4029670" y="1327166"/>
                    </a:lnTo>
                    <a:lnTo>
                      <a:pt x="3928115" y="1343637"/>
                    </a:lnTo>
                    <a:cubicBezTo>
                      <a:pt x="3919607" y="1345231"/>
                      <a:pt x="3911100" y="1346294"/>
                      <a:pt x="3902593" y="1347357"/>
                    </a:cubicBezTo>
                    <a:lnTo>
                      <a:pt x="3877071" y="1350545"/>
                    </a:lnTo>
                    <a:lnTo>
                      <a:pt x="3826027" y="1356921"/>
                    </a:lnTo>
                    <a:lnTo>
                      <a:pt x="3774984" y="1363297"/>
                    </a:lnTo>
                    <a:cubicBezTo>
                      <a:pt x="3757969" y="1364890"/>
                      <a:pt x="3740954" y="1366484"/>
                      <a:pt x="3723940" y="1368078"/>
                    </a:cubicBezTo>
                    <a:lnTo>
                      <a:pt x="3621321" y="1377642"/>
                    </a:lnTo>
                    <a:lnTo>
                      <a:pt x="3518702" y="1383487"/>
                    </a:lnTo>
                    <a:lnTo>
                      <a:pt x="3467126" y="1386144"/>
                    </a:lnTo>
                    <a:lnTo>
                      <a:pt x="3415551" y="1387206"/>
                    </a:lnTo>
                    <a:lnTo>
                      <a:pt x="3312400" y="1389331"/>
                    </a:lnTo>
                    <a:cubicBezTo>
                      <a:pt x="3175220" y="1389331"/>
                      <a:pt x="3038040" y="1382424"/>
                      <a:pt x="2900860" y="1368610"/>
                    </a:cubicBezTo>
                    <a:cubicBezTo>
                      <a:pt x="2627564" y="1340981"/>
                      <a:pt x="2356394" y="1284129"/>
                      <a:pt x="2094264" y="1199648"/>
                    </a:cubicBezTo>
                    <a:cubicBezTo>
                      <a:pt x="1832133" y="1115166"/>
                      <a:pt x="1578510" y="1003588"/>
                      <a:pt x="1335520" y="875006"/>
                    </a:cubicBezTo>
                    <a:cubicBezTo>
                      <a:pt x="1092531" y="745894"/>
                      <a:pt x="859113" y="599778"/>
                      <a:pt x="632075" y="446225"/>
                    </a:cubicBezTo>
                    <a:cubicBezTo>
                      <a:pt x="518556" y="369448"/>
                      <a:pt x="406366" y="290944"/>
                      <a:pt x="294907" y="211710"/>
                    </a:cubicBezTo>
                    <a:close/>
                  </a:path>
                </a:pathLst>
              </a:custGeom>
              <a:solidFill>
                <a:schemeClr val="accent1"/>
              </a:solidFill>
              <a:ln w="5317" cap="flat">
                <a:noFill/>
                <a:prstDash val="solid"/>
                <a:miter/>
              </a:ln>
            </p:spPr>
            <p:txBody>
              <a:bodyPr rtlCol="0" anchor="ctr"/>
              <a:lstStyle/>
              <a:p>
                <a:endParaRPr lang="en-US" sz="1800"/>
              </a:p>
            </p:txBody>
          </p:sp>
        </p:grpSp>
      </p:grpSp>
      <p:sp>
        <p:nvSpPr>
          <p:cNvPr id="2" name="Title 1">
            <a:extLst>
              <a:ext uri="{FF2B5EF4-FFF2-40B4-BE49-F238E27FC236}">
                <a16:creationId xmlns:a16="http://schemas.microsoft.com/office/drawing/2014/main" id="{C7CC80D5-AE56-AA43-851E-51FC20EB08FE}"/>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11A6A5A7-45FB-5843-873D-829CB39FBAB8}"/>
              </a:ext>
            </a:extLst>
          </p:cNvPr>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a:extLst>
              <a:ext uri="{FF2B5EF4-FFF2-40B4-BE49-F238E27FC236}">
                <a16:creationId xmlns:a16="http://schemas.microsoft.com/office/drawing/2014/main" id="{3959463F-FFB8-A84A-9524-539F18945B62}"/>
              </a:ext>
            </a:extLst>
          </p:cNvPr>
          <p:cNvSpPr>
            <a:spLocks noGrp="1"/>
          </p:cNvSpPr>
          <p:nvPr>
            <p:ph type="sldNum" sz="quarter" idx="10"/>
          </p:nvPr>
        </p:nvSpPr>
        <p:spPr>
          <a:xfrm>
            <a:off x="8839200" y="6356352"/>
            <a:ext cx="2743200" cy="365125"/>
          </a:xfrm>
          <a:prstGeom prst="rect">
            <a:avLst/>
          </a:prstGeom>
        </p:spPr>
        <p:txBody>
          <a:bodyPr/>
          <a:lstStyle>
            <a:lvl1pPr>
              <a:defRPr>
                <a:solidFill>
                  <a:schemeClr val="tx2">
                    <a:lumMod val="60000"/>
                    <a:lumOff val="40000"/>
                  </a:schemeClr>
                </a:solidFill>
              </a:defRPr>
            </a:lvl1pPr>
          </a:lstStyle>
          <a:p>
            <a:fld id="{97033E4B-E3EB-3D46-B2D8-3159663620FA}" type="slidenum">
              <a:rPr lang="en-US" smtClean="0"/>
              <a:pPr/>
              <a:t>‹#›</a:t>
            </a:fld>
            <a:endParaRPr lang="en-US" dirty="0"/>
          </a:p>
        </p:txBody>
      </p:sp>
      <p:cxnSp>
        <p:nvCxnSpPr>
          <p:cNvPr id="8" name="Straight Connector 7">
            <a:extLst>
              <a:ext uri="{FF2B5EF4-FFF2-40B4-BE49-F238E27FC236}">
                <a16:creationId xmlns:a16="http://schemas.microsoft.com/office/drawing/2014/main" id="{697C1C4E-56C8-5B41-A8ED-C8AB720553F4}"/>
              </a:ext>
            </a:extLst>
          </p:cNvPr>
          <p:cNvCxnSpPr>
            <a:cxnSpLocks/>
          </p:cNvCxnSpPr>
          <p:nvPr userDrawn="1"/>
        </p:nvCxnSpPr>
        <p:spPr>
          <a:xfrm>
            <a:off x="609600" y="6335713"/>
            <a:ext cx="1097280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977E4BD-558F-4F49-BCCC-8097ACDB3950}"/>
              </a:ext>
            </a:extLst>
          </p:cNvPr>
          <p:cNvCxnSpPr/>
          <p:nvPr userDrawn="1"/>
        </p:nvCxnSpPr>
        <p:spPr>
          <a:xfrm>
            <a:off x="704315" y="1425993"/>
            <a:ext cx="1097280" cy="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Footer Placeholder 5">
            <a:extLst>
              <a:ext uri="{FF2B5EF4-FFF2-40B4-BE49-F238E27FC236}">
                <a16:creationId xmlns:a16="http://schemas.microsoft.com/office/drawing/2014/main" id="{2951CA70-2A74-4144-AFE2-25543D5CF91B}"/>
              </a:ext>
            </a:extLst>
          </p:cNvPr>
          <p:cNvSpPr>
            <a:spLocks noGrp="1"/>
          </p:cNvSpPr>
          <p:nvPr userDrawn="1">
            <p:ph type="ftr" sz="quarter" idx="11"/>
          </p:nvPr>
        </p:nvSpPr>
        <p:spPr/>
        <p:txBody>
          <a:bodyPr/>
          <a:lstStyle/>
          <a:p>
            <a:pPr algn="l"/>
            <a:r>
              <a:rPr lang="en-US"/>
              <a:t>Illinois Perinatal Quality Collaborative</a:t>
            </a:r>
            <a:endParaRPr lang="en-US" dirty="0"/>
          </a:p>
        </p:txBody>
      </p:sp>
    </p:spTree>
    <p:extLst>
      <p:ext uri="{BB962C8B-B14F-4D97-AF65-F5344CB8AC3E}">
        <p14:creationId xmlns:p14="http://schemas.microsoft.com/office/powerpoint/2010/main" val="3348065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F9613-3E06-3F48-82B4-2A1443C750FE}"/>
              </a:ext>
            </a:extLst>
          </p:cNvPr>
          <p:cNvSpPr>
            <a:spLocks noGrp="1"/>
          </p:cNvSpPr>
          <p:nvPr>
            <p:ph type="title"/>
          </p:nvPr>
        </p:nvSpPr>
        <p:spPr/>
        <p:txBody>
          <a:body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0414D1D0-13C0-1C48-8509-A31993AA0188}"/>
              </a:ext>
            </a:extLst>
          </p:cNvPr>
          <p:cNvSpPr>
            <a:spLocks noGrp="1"/>
          </p:cNvSpPr>
          <p:nvPr>
            <p:ph sz="half" idx="1"/>
          </p:nvPr>
        </p:nvSpPr>
        <p:spPr>
          <a:xfrm>
            <a:off x="609600" y="1825625"/>
            <a:ext cx="5410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4" name="Group 43">
            <a:extLst>
              <a:ext uri="{FF2B5EF4-FFF2-40B4-BE49-F238E27FC236}">
                <a16:creationId xmlns:a16="http://schemas.microsoft.com/office/drawing/2014/main" id="{C31C0657-04E2-D545-B5F6-0497061C9D05}"/>
              </a:ext>
            </a:extLst>
          </p:cNvPr>
          <p:cNvGrpSpPr/>
          <p:nvPr userDrawn="1"/>
        </p:nvGrpSpPr>
        <p:grpSpPr>
          <a:xfrm>
            <a:off x="7191543" y="1"/>
            <a:ext cx="5000459" cy="1425992"/>
            <a:chOff x="7191542" y="1"/>
            <a:chExt cx="5000459" cy="1425992"/>
          </a:xfrm>
        </p:grpSpPr>
        <p:pic>
          <p:nvPicPr>
            <p:cNvPr id="20" name="Picture 19">
              <a:extLst>
                <a:ext uri="{FF2B5EF4-FFF2-40B4-BE49-F238E27FC236}">
                  <a16:creationId xmlns:a16="http://schemas.microsoft.com/office/drawing/2014/main" id="{C338F5E7-D129-6645-8C24-2FD0BA1F9E5D}"/>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9264317" y="228371"/>
              <a:ext cx="2025315" cy="911940"/>
            </a:xfrm>
            <a:prstGeom prst="rect">
              <a:avLst/>
            </a:prstGeom>
          </p:spPr>
        </p:pic>
        <p:grpSp>
          <p:nvGrpSpPr>
            <p:cNvPr id="43" name="Group 42">
              <a:extLst>
                <a:ext uri="{FF2B5EF4-FFF2-40B4-BE49-F238E27FC236}">
                  <a16:creationId xmlns:a16="http://schemas.microsoft.com/office/drawing/2014/main" id="{28F36C39-8E69-F445-8464-88EC96A24670}"/>
                </a:ext>
              </a:extLst>
            </p:cNvPr>
            <p:cNvGrpSpPr/>
            <p:nvPr userDrawn="1"/>
          </p:nvGrpSpPr>
          <p:grpSpPr>
            <a:xfrm>
              <a:off x="7191542" y="1"/>
              <a:ext cx="5000459" cy="1425992"/>
              <a:chOff x="7186272" y="0"/>
              <a:chExt cx="5005729" cy="1427495"/>
            </a:xfrm>
          </p:grpSpPr>
          <p:sp>
            <p:nvSpPr>
              <p:cNvPr id="42" name="Freeform 41">
                <a:extLst>
                  <a:ext uri="{FF2B5EF4-FFF2-40B4-BE49-F238E27FC236}">
                    <a16:creationId xmlns:a16="http://schemas.microsoft.com/office/drawing/2014/main" id="{C69BDA35-9203-0445-8810-A728F1BA10E1}"/>
                  </a:ext>
                </a:extLst>
              </p:cNvPr>
              <p:cNvSpPr/>
              <p:nvPr userDrawn="1"/>
            </p:nvSpPr>
            <p:spPr>
              <a:xfrm>
                <a:off x="7186272" y="0"/>
                <a:ext cx="5005729" cy="1427495"/>
              </a:xfrm>
              <a:custGeom>
                <a:avLst/>
                <a:gdLst>
                  <a:gd name="connsiteX0" fmla="*/ 0 w 5005729"/>
                  <a:gd name="connsiteY0" fmla="*/ 0 h 1427495"/>
                  <a:gd name="connsiteX1" fmla="*/ 165533 w 5005729"/>
                  <a:gd name="connsiteY1" fmla="*/ 0 h 1427495"/>
                  <a:gd name="connsiteX2" fmla="*/ 215699 w 5005729"/>
                  <a:gd name="connsiteY2" fmla="*/ 35841 h 1427495"/>
                  <a:gd name="connsiteX3" fmla="*/ 876476 w 5005729"/>
                  <a:gd name="connsiteY3" fmla="*/ 498295 h 1427495"/>
                  <a:gd name="connsiteX4" fmla="*/ 1566628 w 5005729"/>
                  <a:gd name="connsiteY4" fmla="*/ 910605 h 1427495"/>
                  <a:gd name="connsiteX5" fmla="*/ 2307294 w 5005729"/>
                  <a:gd name="connsiteY5" fmla="*/ 1218776 h 1427495"/>
                  <a:gd name="connsiteX6" fmla="*/ 2696502 w 5005729"/>
                  <a:gd name="connsiteY6" fmla="*/ 1318134 h 1427495"/>
                  <a:gd name="connsiteX7" fmla="*/ 3094217 w 5005729"/>
                  <a:gd name="connsiteY7" fmla="*/ 1375517 h 1427495"/>
                  <a:gd name="connsiteX8" fmla="*/ 3496186 w 5005729"/>
                  <a:gd name="connsiteY8" fmla="*/ 1391457 h 1427495"/>
                  <a:gd name="connsiteX9" fmla="*/ 3596679 w 5005729"/>
                  <a:gd name="connsiteY9" fmla="*/ 1388800 h 1427495"/>
                  <a:gd name="connsiteX10" fmla="*/ 3647191 w 5005729"/>
                  <a:gd name="connsiteY10" fmla="*/ 1387207 h 1427495"/>
                  <a:gd name="connsiteX11" fmla="*/ 3697703 w 5005729"/>
                  <a:gd name="connsiteY11" fmla="*/ 1384018 h 1427495"/>
                  <a:gd name="connsiteX12" fmla="*/ 3798195 w 5005729"/>
                  <a:gd name="connsiteY12" fmla="*/ 1377643 h 1427495"/>
                  <a:gd name="connsiteX13" fmla="*/ 3898687 w 5005729"/>
                  <a:gd name="connsiteY13" fmla="*/ 1367547 h 1427495"/>
                  <a:gd name="connsiteX14" fmla="*/ 3948667 w 5005729"/>
                  <a:gd name="connsiteY14" fmla="*/ 1362234 h 1427495"/>
                  <a:gd name="connsiteX15" fmla="*/ 3998648 w 5005729"/>
                  <a:gd name="connsiteY15" fmla="*/ 1355327 h 1427495"/>
                  <a:gd name="connsiteX16" fmla="*/ 4098609 w 5005729"/>
                  <a:gd name="connsiteY16" fmla="*/ 1341512 h 1427495"/>
                  <a:gd name="connsiteX17" fmla="*/ 4198037 w 5005729"/>
                  <a:gd name="connsiteY17" fmla="*/ 1324510 h 1427495"/>
                  <a:gd name="connsiteX18" fmla="*/ 4223027 w 5005729"/>
                  <a:gd name="connsiteY18" fmla="*/ 1320259 h 1427495"/>
                  <a:gd name="connsiteX19" fmla="*/ 4248017 w 5005729"/>
                  <a:gd name="connsiteY19" fmla="*/ 1315477 h 1427495"/>
                  <a:gd name="connsiteX20" fmla="*/ 4297466 w 5005729"/>
                  <a:gd name="connsiteY20" fmla="*/ 1305382 h 1427495"/>
                  <a:gd name="connsiteX21" fmla="*/ 4346915 w 5005729"/>
                  <a:gd name="connsiteY21" fmla="*/ 1295287 h 1427495"/>
                  <a:gd name="connsiteX22" fmla="*/ 4371374 w 5005729"/>
                  <a:gd name="connsiteY22" fmla="*/ 1289974 h 1427495"/>
                  <a:gd name="connsiteX23" fmla="*/ 4395831 w 5005729"/>
                  <a:gd name="connsiteY23" fmla="*/ 1284129 h 1427495"/>
                  <a:gd name="connsiteX24" fmla="*/ 4494197 w 5005729"/>
                  <a:gd name="connsiteY24" fmla="*/ 1260751 h 1427495"/>
                  <a:gd name="connsiteX25" fmla="*/ 4506426 w 5005729"/>
                  <a:gd name="connsiteY25" fmla="*/ 1258094 h 1427495"/>
                  <a:gd name="connsiteX26" fmla="*/ 4518656 w 5005729"/>
                  <a:gd name="connsiteY26" fmla="*/ 1254906 h 1427495"/>
                  <a:gd name="connsiteX27" fmla="*/ 4543113 w 5005729"/>
                  <a:gd name="connsiteY27" fmla="*/ 1248530 h 1427495"/>
                  <a:gd name="connsiteX28" fmla="*/ 4592031 w 5005729"/>
                  <a:gd name="connsiteY28" fmla="*/ 1235247 h 1427495"/>
                  <a:gd name="connsiteX29" fmla="*/ 4640948 w 5005729"/>
                  <a:gd name="connsiteY29" fmla="*/ 1221963 h 1427495"/>
                  <a:gd name="connsiteX30" fmla="*/ 4689332 w 5005729"/>
                  <a:gd name="connsiteY30" fmla="*/ 1207618 h 1427495"/>
                  <a:gd name="connsiteX31" fmla="*/ 4881644 w 5005729"/>
                  <a:gd name="connsiteY31" fmla="*/ 1145934 h 1427495"/>
                  <a:gd name="connsiteX32" fmla="*/ 5005729 w 5005729"/>
                  <a:gd name="connsiteY32" fmla="*/ 1100085 h 1427495"/>
                  <a:gd name="connsiteX33" fmla="*/ 5005729 w 5005729"/>
                  <a:gd name="connsiteY33" fmla="*/ 1108460 h 1427495"/>
                  <a:gd name="connsiteX34" fmla="*/ 4884859 w 5005729"/>
                  <a:gd name="connsiteY34" fmla="*/ 1155423 h 1427495"/>
                  <a:gd name="connsiteX35" fmla="*/ 4693055 w 5005729"/>
                  <a:gd name="connsiteY35" fmla="*/ 1220370 h 1427495"/>
                  <a:gd name="connsiteX36" fmla="*/ 4644670 w 5005729"/>
                  <a:gd name="connsiteY36" fmla="*/ 1235778 h 1427495"/>
                  <a:gd name="connsiteX37" fmla="*/ 4596284 w 5005729"/>
                  <a:gd name="connsiteY37" fmla="*/ 1250124 h 1427495"/>
                  <a:gd name="connsiteX38" fmla="*/ 4547367 w 5005729"/>
                  <a:gd name="connsiteY38" fmla="*/ 1263938 h 1427495"/>
                  <a:gd name="connsiteX39" fmla="*/ 4522910 w 5005729"/>
                  <a:gd name="connsiteY39" fmla="*/ 1270846 h 1427495"/>
                  <a:gd name="connsiteX40" fmla="*/ 4510680 w 5005729"/>
                  <a:gd name="connsiteY40" fmla="*/ 1274565 h 1427495"/>
                  <a:gd name="connsiteX41" fmla="*/ 4498451 w 5005729"/>
                  <a:gd name="connsiteY41" fmla="*/ 1277753 h 1427495"/>
                  <a:gd name="connsiteX42" fmla="*/ 4400085 w 5005729"/>
                  <a:gd name="connsiteY42" fmla="*/ 1302725 h 1427495"/>
                  <a:gd name="connsiteX43" fmla="*/ 4375626 w 5005729"/>
                  <a:gd name="connsiteY43" fmla="*/ 1309101 h 1427495"/>
                  <a:gd name="connsiteX44" fmla="*/ 4351169 w 5005729"/>
                  <a:gd name="connsiteY44" fmla="*/ 1314415 h 1427495"/>
                  <a:gd name="connsiteX45" fmla="*/ 4301720 w 5005729"/>
                  <a:gd name="connsiteY45" fmla="*/ 1325572 h 1427495"/>
                  <a:gd name="connsiteX46" fmla="*/ 4252271 w 5005729"/>
                  <a:gd name="connsiteY46" fmla="*/ 1336730 h 1427495"/>
                  <a:gd name="connsiteX47" fmla="*/ 4227281 w 5005729"/>
                  <a:gd name="connsiteY47" fmla="*/ 1342044 h 1427495"/>
                  <a:gd name="connsiteX48" fmla="*/ 4202291 w 5005729"/>
                  <a:gd name="connsiteY48" fmla="*/ 1346825 h 1427495"/>
                  <a:gd name="connsiteX49" fmla="*/ 4102862 w 5005729"/>
                  <a:gd name="connsiteY49" fmla="*/ 1365422 h 1427495"/>
                  <a:gd name="connsiteX50" fmla="*/ 4002902 w 5005729"/>
                  <a:gd name="connsiteY50" fmla="*/ 1380831 h 1427495"/>
                  <a:gd name="connsiteX51" fmla="*/ 3952921 w 5005729"/>
                  <a:gd name="connsiteY51" fmla="*/ 1388800 h 1427495"/>
                  <a:gd name="connsiteX52" fmla="*/ 3902409 w 5005729"/>
                  <a:gd name="connsiteY52" fmla="*/ 1394645 h 1427495"/>
                  <a:gd name="connsiteX53" fmla="*/ 3801917 w 5005729"/>
                  <a:gd name="connsiteY53" fmla="*/ 1406334 h 1427495"/>
                  <a:gd name="connsiteX54" fmla="*/ 3700893 w 5005729"/>
                  <a:gd name="connsiteY54" fmla="*/ 1414836 h 1427495"/>
                  <a:gd name="connsiteX55" fmla="*/ 3650381 w 5005729"/>
                  <a:gd name="connsiteY55" fmla="*/ 1419086 h 1427495"/>
                  <a:gd name="connsiteX56" fmla="*/ 3599869 w 5005729"/>
                  <a:gd name="connsiteY56" fmla="*/ 1421743 h 1427495"/>
                  <a:gd name="connsiteX57" fmla="*/ 3498313 w 5005729"/>
                  <a:gd name="connsiteY57" fmla="*/ 1425993 h 1427495"/>
                  <a:gd name="connsiteX58" fmla="*/ 3092622 w 5005729"/>
                  <a:gd name="connsiteY58" fmla="*/ 1416430 h 1427495"/>
                  <a:gd name="connsiteX59" fmla="*/ 2689590 w 5005729"/>
                  <a:gd name="connsiteY59" fmla="*/ 1364891 h 1427495"/>
                  <a:gd name="connsiteX60" fmla="*/ 2294001 w 5005729"/>
                  <a:gd name="connsiteY60" fmla="*/ 1270846 h 1427495"/>
                  <a:gd name="connsiteX61" fmla="*/ 1538448 w 5005729"/>
                  <a:gd name="connsiteY61" fmla="*/ 971177 h 1427495"/>
                  <a:gd name="connsiteX62" fmla="*/ 834471 w 5005729"/>
                  <a:gd name="connsiteY62" fmla="*/ 566305 h 1427495"/>
                  <a:gd name="connsiteX63" fmla="*/ 163459 w 5005729"/>
                  <a:gd name="connsiteY63" fmla="*/ 112750 h 1427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005729" h="1427495">
                    <a:moveTo>
                      <a:pt x="0" y="0"/>
                    </a:moveTo>
                    <a:lnTo>
                      <a:pt x="165533" y="0"/>
                    </a:lnTo>
                    <a:lnTo>
                      <a:pt x="215699" y="35841"/>
                    </a:lnTo>
                    <a:cubicBezTo>
                      <a:pt x="434496" y="193047"/>
                      <a:pt x="652894" y="349789"/>
                      <a:pt x="876476" y="498295"/>
                    </a:cubicBezTo>
                    <a:cubicBezTo>
                      <a:pt x="1099792" y="647067"/>
                      <a:pt x="1328957" y="787337"/>
                      <a:pt x="1566628" y="910605"/>
                    </a:cubicBezTo>
                    <a:cubicBezTo>
                      <a:pt x="1804301" y="1033874"/>
                      <a:pt x="2051544" y="1139076"/>
                      <a:pt x="2307294" y="1218776"/>
                    </a:cubicBezTo>
                    <a:cubicBezTo>
                      <a:pt x="2434903" y="1258625"/>
                      <a:pt x="2565171" y="1291568"/>
                      <a:pt x="2696502" y="1318134"/>
                    </a:cubicBezTo>
                    <a:cubicBezTo>
                      <a:pt x="2827833" y="1344700"/>
                      <a:pt x="2960760" y="1363297"/>
                      <a:pt x="3094217" y="1375517"/>
                    </a:cubicBezTo>
                    <a:cubicBezTo>
                      <a:pt x="3227675" y="1387738"/>
                      <a:pt x="3361665" y="1393051"/>
                      <a:pt x="3496186" y="1391457"/>
                    </a:cubicBezTo>
                    <a:lnTo>
                      <a:pt x="3596679" y="1388800"/>
                    </a:lnTo>
                    <a:cubicBezTo>
                      <a:pt x="3613693" y="1388269"/>
                      <a:pt x="3630176" y="1388269"/>
                      <a:pt x="3647191" y="1387207"/>
                    </a:cubicBezTo>
                    <a:lnTo>
                      <a:pt x="3697703" y="1384018"/>
                    </a:lnTo>
                    <a:lnTo>
                      <a:pt x="3798195" y="1377643"/>
                    </a:lnTo>
                    <a:lnTo>
                      <a:pt x="3898687" y="1367547"/>
                    </a:lnTo>
                    <a:lnTo>
                      <a:pt x="3948667" y="1362234"/>
                    </a:lnTo>
                    <a:lnTo>
                      <a:pt x="3998648" y="1355327"/>
                    </a:lnTo>
                    <a:cubicBezTo>
                      <a:pt x="4032146" y="1350545"/>
                      <a:pt x="4065111" y="1346294"/>
                      <a:pt x="4098609" y="1341512"/>
                    </a:cubicBezTo>
                    <a:lnTo>
                      <a:pt x="4198037" y="1324510"/>
                    </a:lnTo>
                    <a:lnTo>
                      <a:pt x="4223027" y="1320259"/>
                    </a:lnTo>
                    <a:cubicBezTo>
                      <a:pt x="4231535" y="1318665"/>
                      <a:pt x="4239511" y="1317602"/>
                      <a:pt x="4248017" y="1315477"/>
                    </a:cubicBezTo>
                    <a:lnTo>
                      <a:pt x="4297466" y="1305382"/>
                    </a:lnTo>
                    <a:lnTo>
                      <a:pt x="4346915" y="1295287"/>
                    </a:lnTo>
                    <a:lnTo>
                      <a:pt x="4371374" y="1289974"/>
                    </a:lnTo>
                    <a:cubicBezTo>
                      <a:pt x="4379349" y="1288379"/>
                      <a:pt x="4387856" y="1286254"/>
                      <a:pt x="4395831" y="1284129"/>
                    </a:cubicBezTo>
                    <a:lnTo>
                      <a:pt x="4494197" y="1260751"/>
                    </a:lnTo>
                    <a:lnTo>
                      <a:pt x="4506426" y="1258094"/>
                    </a:lnTo>
                    <a:lnTo>
                      <a:pt x="4518656" y="1254906"/>
                    </a:lnTo>
                    <a:lnTo>
                      <a:pt x="4543113" y="1248530"/>
                    </a:lnTo>
                    <a:lnTo>
                      <a:pt x="4592031" y="1235247"/>
                    </a:lnTo>
                    <a:cubicBezTo>
                      <a:pt x="4607983" y="1230996"/>
                      <a:pt x="4624465" y="1226746"/>
                      <a:pt x="4640948" y="1221963"/>
                    </a:cubicBezTo>
                    <a:lnTo>
                      <a:pt x="4689332" y="1207618"/>
                    </a:lnTo>
                    <a:cubicBezTo>
                      <a:pt x="4753935" y="1188490"/>
                      <a:pt x="4818038" y="1167901"/>
                      <a:pt x="4881644" y="1145934"/>
                    </a:cubicBezTo>
                    <a:lnTo>
                      <a:pt x="5005729" y="1100085"/>
                    </a:lnTo>
                    <a:lnTo>
                      <a:pt x="5005729" y="1108460"/>
                    </a:lnTo>
                    <a:lnTo>
                      <a:pt x="4884859" y="1155423"/>
                    </a:lnTo>
                    <a:cubicBezTo>
                      <a:pt x="4821462" y="1178495"/>
                      <a:pt x="4757524" y="1200180"/>
                      <a:pt x="4693055" y="1220370"/>
                    </a:cubicBezTo>
                    <a:lnTo>
                      <a:pt x="4644670" y="1235778"/>
                    </a:lnTo>
                    <a:cubicBezTo>
                      <a:pt x="4628719" y="1240560"/>
                      <a:pt x="4612235" y="1245342"/>
                      <a:pt x="4596284" y="1250124"/>
                    </a:cubicBezTo>
                    <a:lnTo>
                      <a:pt x="4547367" y="1263938"/>
                    </a:lnTo>
                    <a:lnTo>
                      <a:pt x="4522910" y="1270846"/>
                    </a:lnTo>
                    <a:lnTo>
                      <a:pt x="4510680" y="1274565"/>
                    </a:lnTo>
                    <a:lnTo>
                      <a:pt x="4498451" y="1277753"/>
                    </a:lnTo>
                    <a:lnTo>
                      <a:pt x="4400085" y="1302725"/>
                    </a:lnTo>
                    <a:cubicBezTo>
                      <a:pt x="4392110" y="1304851"/>
                      <a:pt x="4383602" y="1306976"/>
                      <a:pt x="4375626" y="1309101"/>
                    </a:cubicBezTo>
                    <a:lnTo>
                      <a:pt x="4351169" y="1314415"/>
                    </a:lnTo>
                    <a:lnTo>
                      <a:pt x="4301720" y="1325572"/>
                    </a:lnTo>
                    <a:lnTo>
                      <a:pt x="4252271" y="1336730"/>
                    </a:lnTo>
                    <a:cubicBezTo>
                      <a:pt x="4244295" y="1338856"/>
                      <a:pt x="4235789" y="1340450"/>
                      <a:pt x="4227281" y="1342044"/>
                    </a:cubicBezTo>
                    <a:lnTo>
                      <a:pt x="4202291" y="1346825"/>
                    </a:lnTo>
                    <a:lnTo>
                      <a:pt x="4102862" y="1365422"/>
                    </a:lnTo>
                    <a:cubicBezTo>
                      <a:pt x="4069365" y="1370735"/>
                      <a:pt x="4035867" y="1375517"/>
                      <a:pt x="4002902" y="1380831"/>
                    </a:cubicBezTo>
                    <a:lnTo>
                      <a:pt x="3952921" y="1388800"/>
                    </a:lnTo>
                    <a:lnTo>
                      <a:pt x="3902409" y="1394645"/>
                    </a:lnTo>
                    <a:lnTo>
                      <a:pt x="3801917" y="1406334"/>
                    </a:lnTo>
                    <a:lnTo>
                      <a:pt x="3700893" y="1414836"/>
                    </a:lnTo>
                    <a:lnTo>
                      <a:pt x="3650381" y="1419086"/>
                    </a:lnTo>
                    <a:cubicBezTo>
                      <a:pt x="3633367" y="1420680"/>
                      <a:pt x="3616352" y="1420680"/>
                      <a:pt x="3599869" y="1421743"/>
                    </a:cubicBezTo>
                    <a:lnTo>
                      <a:pt x="3498313" y="1425993"/>
                    </a:lnTo>
                    <a:cubicBezTo>
                      <a:pt x="3363260" y="1429713"/>
                      <a:pt x="3227675" y="1426525"/>
                      <a:pt x="3092622" y="1416430"/>
                    </a:cubicBezTo>
                    <a:cubicBezTo>
                      <a:pt x="2957569" y="1406334"/>
                      <a:pt x="2823048" y="1389863"/>
                      <a:pt x="2689590" y="1364891"/>
                    </a:cubicBezTo>
                    <a:cubicBezTo>
                      <a:pt x="2556131" y="1340450"/>
                      <a:pt x="2424269" y="1308570"/>
                      <a:pt x="2294001" y="1270846"/>
                    </a:cubicBezTo>
                    <a:cubicBezTo>
                      <a:pt x="2033466" y="1194866"/>
                      <a:pt x="1781438" y="1091788"/>
                      <a:pt x="1538448" y="971177"/>
                    </a:cubicBezTo>
                    <a:cubicBezTo>
                      <a:pt x="1295459" y="850565"/>
                      <a:pt x="1062040" y="712420"/>
                      <a:pt x="834471" y="566305"/>
                    </a:cubicBezTo>
                    <a:cubicBezTo>
                      <a:pt x="606901" y="420190"/>
                      <a:pt x="384914" y="266371"/>
                      <a:pt x="163459" y="112750"/>
                    </a:cubicBezTo>
                    <a:close/>
                  </a:path>
                </a:pathLst>
              </a:custGeom>
              <a:gradFill>
                <a:gsLst>
                  <a:gs pos="0">
                    <a:schemeClr val="accent3">
                      <a:lumMod val="75000"/>
                    </a:schemeClr>
                  </a:gs>
                  <a:gs pos="20000">
                    <a:schemeClr val="accent3"/>
                  </a:gs>
                </a:gsLst>
                <a:lin ang="0" scaled="1"/>
              </a:gradFill>
              <a:ln w="5317" cap="flat">
                <a:noFill/>
                <a:prstDash val="solid"/>
                <a:miter/>
              </a:ln>
            </p:spPr>
            <p:txBody>
              <a:bodyPr rtlCol="0" anchor="ctr"/>
              <a:lstStyle/>
              <a:p>
                <a:endParaRPr lang="en-US" sz="1800" dirty="0"/>
              </a:p>
            </p:txBody>
          </p:sp>
          <p:sp>
            <p:nvSpPr>
              <p:cNvPr id="40" name="Freeform 39">
                <a:extLst>
                  <a:ext uri="{FF2B5EF4-FFF2-40B4-BE49-F238E27FC236}">
                    <a16:creationId xmlns:a16="http://schemas.microsoft.com/office/drawing/2014/main" id="{91F10EC0-4FE0-DA44-B3E9-8BAB32988703}"/>
                  </a:ext>
                </a:extLst>
              </p:cNvPr>
              <p:cNvSpPr/>
              <p:nvPr/>
            </p:nvSpPr>
            <p:spPr>
              <a:xfrm>
                <a:off x="7330180" y="0"/>
                <a:ext cx="4861820" cy="1389331"/>
              </a:xfrm>
              <a:custGeom>
                <a:avLst/>
                <a:gdLst>
                  <a:gd name="connsiteX0" fmla="*/ 0 w 4861820"/>
                  <a:gd name="connsiteY0" fmla="*/ 0 h 1389331"/>
                  <a:gd name="connsiteX1" fmla="*/ 229890 w 4861820"/>
                  <a:gd name="connsiteY1" fmla="*/ 0 h 1389331"/>
                  <a:gd name="connsiteX2" fmla="*/ 373317 w 4861820"/>
                  <a:gd name="connsiteY2" fmla="*/ 108292 h 1389331"/>
                  <a:gd name="connsiteX3" fmla="*/ 702260 w 4861820"/>
                  <a:gd name="connsiteY3" fmla="*/ 348992 h 1389331"/>
                  <a:gd name="connsiteX4" fmla="*/ 1384969 w 4861820"/>
                  <a:gd name="connsiteY4" fmla="*/ 788400 h 1389331"/>
                  <a:gd name="connsiteX5" fmla="*/ 2120849 w 4861820"/>
                  <a:gd name="connsiteY5" fmla="*/ 1125262 h 1389331"/>
                  <a:gd name="connsiteX6" fmla="*/ 3720750 w 4861820"/>
                  <a:gd name="connsiteY6" fmla="*/ 1329823 h 1389331"/>
                  <a:gd name="connsiteX7" fmla="*/ 3771794 w 4861820"/>
                  <a:gd name="connsiteY7" fmla="*/ 1326104 h 1389331"/>
                  <a:gd name="connsiteX8" fmla="*/ 3822306 w 4861820"/>
                  <a:gd name="connsiteY8" fmla="*/ 1320790 h 1389331"/>
                  <a:gd name="connsiteX9" fmla="*/ 3872818 w 4861820"/>
                  <a:gd name="connsiteY9" fmla="*/ 1315477 h 1389331"/>
                  <a:gd name="connsiteX10" fmla="*/ 3898339 w 4861820"/>
                  <a:gd name="connsiteY10" fmla="*/ 1312820 h 1389331"/>
                  <a:gd name="connsiteX11" fmla="*/ 3923861 w 4861820"/>
                  <a:gd name="connsiteY11" fmla="*/ 1309632 h 1389331"/>
                  <a:gd name="connsiteX12" fmla="*/ 4024885 w 4861820"/>
                  <a:gd name="connsiteY12" fmla="*/ 1295818 h 1389331"/>
                  <a:gd name="connsiteX13" fmla="*/ 4050407 w 4861820"/>
                  <a:gd name="connsiteY13" fmla="*/ 1292630 h 1389331"/>
                  <a:gd name="connsiteX14" fmla="*/ 4075397 w 4861820"/>
                  <a:gd name="connsiteY14" fmla="*/ 1288379 h 1389331"/>
                  <a:gd name="connsiteX15" fmla="*/ 4125909 w 4861820"/>
                  <a:gd name="connsiteY15" fmla="*/ 1279878 h 1389331"/>
                  <a:gd name="connsiteX16" fmla="*/ 4226401 w 4861820"/>
                  <a:gd name="connsiteY16" fmla="*/ 1261813 h 1389331"/>
                  <a:gd name="connsiteX17" fmla="*/ 4326362 w 4861820"/>
                  <a:gd name="connsiteY17" fmla="*/ 1241622 h 1389331"/>
                  <a:gd name="connsiteX18" fmla="*/ 4425790 w 4861820"/>
                  <a:gd name="connsiteY18" fmla="*/ 1218775 h 1389331"/>
                  <a:gd name="connsiteX19" fmla="*/ 4450781 w 4861820"/>
                  <a:gd name="connsiteY19" fmla="*/ 1212931 h 1389331"/>
                  <a:gd name="connsiteX20" fmla="*/ 4475239 w 4861820"/>
                  <a:gd name="connsiteY20" fmla="*/ 1206555 h 1389331"/>
                  <a:gd name="connsiteX21" fmla="*/ 4524688 w 4861820"/>
                  <a:gd name="connsiteY21" fmla="*/ 1193803 h 1389331"/>
                  <a:gd name="connsiteX22" fmla="*/ 4721220 w 4861820"/>
                  <a:gd name="connsiteY22" fmla="*/ 1137947 h 1389331"/>
                  <a:gd name="connsiteX23" fmla="*/ 4861820 w 4861820"/>
                  <a:gd name="connsiteY23" fmla="*/ 1091339 h 1389331"/>
                  <a:gd name="connsiteX24" fmla="*/ 4861820 w 4861820"/>
                  <a:gd name="connsiteY24" fmla="*/ 1102902 h 1389331"/>
                  <a:gd name="connsiteX25" fmla="*/ 4725208 w 4861820"/>
                  <a:gd name="connsiteY25" fmla="*/ 1151761 h 1389331"/>
                  <a:gd name="connsiteX26" fmla="*/ 4529473 w 4861820"/>
                  <a:gd name="connsiteY26" fmla="*/ 1212399 h 1389331"/>
                  <a:gd name="connsiteX27" fmla="*/ 4480025 w 4861820"/>
                  <a:gd name="connsiteY27" fmla="*/ 1226214 h 1389331"/>
                  <a:gd name="connsiteX28" fmla="*/ 4455566 w 4861820"/>
                  <a:gd name="connsiteY28" fmla="*/ 1233121 h 1389331"/>
                  <a:gd name="connsiteX29" fmla="*/ 4430576 w 4861820"/>
                  <a:gd name="connsiteY29" fmla="*/ 1239497 h 1389331"/>
                  <a:gd name="connsiteX30" fmla="*/ 4331148 w 4861820"/>
                  <a:gd name="connsiteY30" fmla="*/ 1265001 h 1389331"/>
                  <a:gd name="connsiteX31" fmla="*/ 4231187 w 4861820"/>
                  <a:gd name="connsiteY31" fmla="*/ 1287848 h 1389331"/>
                  <a:gd name="connsiteX32" fmla="*/ 4130694 w 4861820"/>
                  <a:gd name="connsiteY32" fmla="*/ 1308570 h 1389331"/>
                  <a:gd name="connsiteX33" fmla="*/ 4080182 w 4861820"/>
                  <a:gd name="connsiteY33" fmla="*/ 1318134 h 1389331"/>
                  <a:gd name="connsiteX34" fmla="*/ 4055192 w 4861820"/>
                  <a:gd name="connsiteY34" fmla="*/ 1322915 h 1389331"/>
                  <a:gd name="connsiteX35" fmla="*/ 4029670 w 4861820"/>
                  <a:gd name="connsiteY35" fmla="*/ 1327166 h 1389331"/>
                  <a:gd name="connsiteX36" fmla="*/ 3928115 w 4861820"/>
                  <a:gd name="connsiteY36" fmla="*/ 1343637 h 1389331"/>
                  <a:gd name="connsiteX37" fmla="*/ 3902593 w 4861820"/>
                  <a:gd name="connsiteY37" fmla="*/ 1347357 h 1389331"/>
                  <a:gd name="connsiteX38" fmla="*/ 3877071 w 4861820"/>
                  <a:gd name="connsiteY38" fmla="*/ 1350545 h 1389331"/>
                  <a:gd name="connsiteX39" fmla="*/ 3826027 w 4861820"/>
                  <a:gd name="connsiteY39" fmla="*/ 1356921 h 1389331"/>
                  <a:gd name="connsiteX40" fmla="*/ 3774984 w 4861820"/>
                  <a:gd name="connsiteY40" fmla="*/ 1363297 h 1389331"/>
                  <a:gd name="connsiteX41" fmla="*/ 3723940 w 4861820"/>
                  <a:gd name="connsiteY41" fmla="*/ 1368078 h 1389331"/>
                  <a:gd name="connsiteX42" fmla="*/ 3621321 w 4861820"/>
                  <a:gd name="connsiteY42" fmla="*/ 1377642 h 1389331"/>
                  <a:gd name="connsiteX43" fmla="*/ 3518702 w 4861820"/>
                  <a:gd name="connsiteY43" fmla="*/ 1383487 h 1389331"/>
                  <a:gd name="connsiteX44" fmla="*/ 3467126 w 4861820"/>
                  <a:gd name="connsiteY44" fmla="*/ 1386144 h 1389331"/>
                  <a:gd name="connsiteX45" fmla="*/ 3415551 w 4861820"/>
                  <a:gd name="connsiteY45" fmla="*/ 1387206 h 1389331"/>
                  <a:gd name="connsiteX46" fmla="*/ 3312400 w 4861820"/>
                  <a:gd name="connsiteY46" fmla="*/ 1389331 h 1389331"/>
                  <a:gd name="connsiteX47" fmla="*/ 2900860 w 4861820"/>
                  <a:gd name="connsiteY47" fmla="*/ 1368610 h 1389331"/>
                  <a:gd name="connsiteX48" fmla="*/ 2094264 w 4861820"/>
                  <a:gd name="connsiteY48" fmla="*/ 1199648 h 1389331"/>
                  <a:gd name="connsiteX49" fmla="*/ 1335520 w 4861820"/>
                  <a:gd name="connsiteY49" fmla="*/ 875006 h 1389331"/>
                  <a:gd name="connsiteX50" fmla="*/ 632075 w 4861820"/>
                  <a:gd name="connsiteY50" fmla="*/ 446225 h 1389331"/>
                  <a:gd name="connsiteX51" fmla="*/ 294907 w 4861820"/>
                  <a:gd name="connsiteY51" fmla="*/ 211710 h 138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861820" h="1389331">
                    <a:moveTo>
                      <a:pt x="0" y="0"/>
                    </a:moveTo>
                    <a:lnTo>
                      <a:pt x="229890" y="0"/>
                    </a:lnTo>
                    <a:lnTo>
                      <a:pt x="373317" y="108292"/>
                    </a:lnTo>
                    <a:cubicBezTo>
                      <a:pt x="482267" y="189793"/>
                      <a:pt x="591665" y="270356"/>
                      <a:pt x="702260" y="348992"/>
                    </a:cubicBezTo>
                    <a:cubicBezTo>
                      <a:pt x="923449" y="506265"/>
                      <a:pt x="1149423" y="656099"/>
                      <a:pt x="1384969" y="788400"/>
                    </a:cubicBezTo>
                    <a:cubicBezTo>
                      <a:pt x="1620515" y="921232"/>
                      <a:pt x="1866162" y="1035999"/>
                      <a:pt x="2120849" y="1125262"/>
                    </a:cubicBezTo>
                    <a:cubicBezTo>
                      <a:pt x="2630754" y="1304850"/>
                      <a:pt x="3179474" y="1371798"/>
                      <a:pt x="3720750" y="1329823"/>
                    </a:cubicBezTo>
                    <a:cubicBezTo>
                      <a:pt x="3737764" y="1328760"/>
                      <a:pt x="3754779" y="1327698"/>
                      <a:pt x="3771794" y="1326104"/>
                    </a:cubicBezTo>
                    <a:lnTo>
                      <a:pt x="3822306" y="1320790"/>
                    </a:lnTo>
                    <a:lnTo>
                      <a:pt x="3872818" y="1315477"/>
                    </a:lnTo>
                    <a:lnTo>
                      <a:pt x="3898339" y="1312820"/>
                    </a:lnTo>
                    <a:cubicBezTo>
                      <a:pt x="3906847" y="1311758"/>
                      <a:pt x="3915354" y="1311226"/>
                      <a:pt x="3923861" y="1309632"/>
                    </a:cubicBezTo>
                    <a:lnTo>
                      <a:pt x="4024885" y="1295818"/>
                    </a:lnTo>
                    <a:lnTo>
                      <a:pt x="4050407" y="1292630"/>
                    </a:lnTo>
                    <a:cubicBezTo>
                      <a:pt x="4058914" y="1291567"/>
                      <a:pt x="4067422" y="1289973"/>
                      <a:pt x="4075397" y="1288379"/>
                    </a:cubicBezTo>
                    <a:lnTo>
                      <a:pt x="4125909" y="1279878"/>
                    </a:lnTo>
                    <a:cubicBezTo>
                      <a:pt x="4159407" y="1274034"/>
                      <a:pt x="4192904" y="1269251"/>
                      <a:pt x="4226401" y="1261813"/>
                    </a:cubicBezTo>
                    <a:lnTo>
                      <a:pt x="4326362" y="1241622"/>
                    </a:lnTo>
                    <a:lnTo>
                      <a:pt x="4425790" y="1218775"/>
                    </a:lnTo>
                    <a:lnTo>
                      <a:pt x="4450781" y="1212931"/>
                    </a:lnTo>
                    <a:lnTo>
                      <a:pt x="4475239" y="1206555"/>
                    </a:lnTo>
                    <a:lnTo>
                      <a:pt x="4524688" y="1193803"/>
                    </a:lnTo>
                    <a:cubicBezTo>
                      <a:pt x="4590620" y="1176535"/>
                      <a:pt x="4656152" y="1157939"/>
                      <a:pt x="4721220" y="1137947"/>
                    </a:cubicBezTo>
                    <a:lnTo>
                      <a:pt x="4861820" y="1091339"/>
                    </a:lnTo>
                    <a:lnTo>
                      <a:pt x="4861820" y="1102902"/>
                    </a:lnTo>
                    <a:lnTo>
                      <a:pt x="4725208" y="1151761"/>
                    </a:lnTo>
                    <a:cubicBezTo>
                      <a:pt x="4660406" y="1173347"/>
                      <a:pt x="4595139" y="1193537"/>
                      <a:pt x="4529473" y="1212399"/>
                    </a:cubicBezTo>
                    <a:lnTo>
                      <a:pt x="4480025" y="1226214"/>
                    </a:lnTo>
                    <a:lnTo>
                      <a:pt x="4455566" y="1233121"/>
                    </a:lnTo>
                    <a:lnTo>
                      <a:pt x="4430576" y="1239497"/>
                    </a:lnTo>
                    <a:lnTo>
                      <a:pt x="4331148" y="1265001"/>
                    </a:lnTo>
                    <a:lnTo>
                      <a:pt x="4231187" y="1287848"/>
                    </a:lnTo>
                    <a:cubicBezTo>
                      <a:pt x="4197689" y="1295818"/>
                      <a:pt x="4164192" y="1301662"/>
                      <a:pt x="4130694" y="1308570"/>
                    </a:cubicBezTo>
                    <a:lnTo>
                      <a:pt x="4080182" y="1318134"/>
                    </a:lnTo>
                    <a:cubicBezTo>
                      <a:pt x="4071675" y="1319728"/>
                      <a:pt x="4063168" y="1321322"/>
                      <a:pt x="4055192" y="1322915"/>
                    </a:cubicBezTo>
                    <a:lnTo>
                      <a:pt x="4029670" y="1327166"/>
                    </a:lnTo>
                    <a:lnTo>
                      <a:pt x="3928115" y="1343637"/>
                    </a:lnTo>
                    <a:cubicBezTo>
                      <a:pt x="3919607" y="1345231"/>
                      <a:pt x="3911100" y="1346294"/>
                      <a:pt x="3902593" y="1347357"/>
                    </a:cubicBezTo>
                    <a:lnTo>
                      <a:pt x="3877071" y="1350545"/>
                    </a:lnTo>
                    <a:lnTo>
                      <a:pt x="3826027" y="1356921"/>
                    </a:lnTo>
                    <a:lnTo>
                      <a:pt x="3774984" y="1363297"/>
                    </a:lnTo>
                    <a:cubicBezTo>
                      <a:pt x="3757969" y="1364890"/>
                      <a:pt x="3740954" y="1366484"/>
                      <a:pt x="3723940" y="1368078"/>
                    </a:cubicBezTo>
                    <a:lnTo>
                      <a:pt x="3621321" y="1377642"/>
                    </a:lnTo>
                    <a:lnTo>
                      <a:pt x="3518702" y="1383487"/>
                    </a:lnTo>
                    <a:lnTo>
                      <a:pt x="3467126" y="1386144"/>
                    </a:lnTo>
                    <a:lnTo>
                      <a:pt x="3415551" y="1387206"/>
                    </a:lnTo>
                    <a:lnTo>
                      <a:pt x="3312400" y="1389331"/>
                    </a:lnTo>
                    <a:cubicBezTo>
                      <a:pt x="3175220" y="1389331"/>
                      <a:pt x="3038040" y="1382424"/>
                      <a:pt x="2900860" y="1368610"/>
                    </a:cubicBezTo>
                    <a:cubicBezTo>
                      <a:pt x="2627564" y="1340981"/>
                      <a:pt x="2356394" y="1284129"/>
                      <a:pt x="2094264" y="1199648"/>
                    </a:cubicBezTo>
                    <a:cubicBezTo>
                      <a:pt x="1832133" y="1115166"/>
                      <a:pt x="1578510" y="1003588"/>
                      <a:pt x="1335520" y="875006"/>
                    </a:cubicBezTo>
                    <a:cubicBezTo>
                      <a:pt x="1092531" y="745894"/>
                      <a:pt x="859113" y="599778"/>
                      <a:pt x="632075" y="446225"/>
                    </a:cubicBezTo>
                    <a:cubicBezTo>
                      <a:pt x="518556" y="369448"/>
                      <a:pt x="406366" y="290944"/>
                      <a:pt x="294907" y="211710"/>
                    </a:cubicBezTo>
                    <a:close/>
                  </a:path>
                </a:pathLst>
              </a:custGeom>
              <a:solidFill>
                <a:schemeClr val="accent1"/>
              </a:solidFill>
              <a:ln w="5317" cap="flat">
                <a:noFill/>
                <a:prstDash val="solid"/>
                <a:miter/>
              </a:ln>
            </p:spPr>
            <p:txBody>
              <a:bodyPr rtlCol="0" anchor="ctr"/>
              <a:lstStyle/>
              <a:p>
                <a:endParaRPr lang="en-US" sz="1800"/>
              </a:p>
            </p:txBody>
          </p:sp>
        </p:grpSp>
      </p:grpSp>
      <p:sp>
        <p:nvSpPr>
          <p:cNvPr id="4" name="Content Placeholder 3">
            <a:extLst>
              <a:ext uri="{FF2B5EF4-FFF2-40B4-BE49-F238E27FC236}">
                <a16:creationId xmlns:a16="http://schemas.microsoft.com/office/drawing/2014/main" id="{47AC49C6-C095-154D-9A46-1A58CDDD4EAA}"/>
              </a:ext>
            </a:extLst>
          </p:cNvPr>
          <p:cNvSpPr>
            <a:spLocks noGrp="1"/>
          </p:cNvSpPr>
          <p:nvPr>
            <p:ph sz="half" idx="2"/>
          </p:nvPr>
        </p:nvSpPr>
        <p:spPr>
          <a:xfrm>
            <a:off x="6172201" y="1825625"/>
            <a:ext cx="5410199"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a:extLst>
              <a:ext uri="{FF2B5EF4-FFF2-40B4-BE49-F238E27FC236}">
                <a16:creationId xmlns:a16="http://schemas.microsoft.com/office/drawing/2014/main" id="{1D558E08-9048-CC4B-A710-8B9165DDD7AE}"/>
              </a:ext>
            </a:extLst>
          </p:cNvPr>
          <p:cNvSpPr>
            <a:spLocks noGrp="1"/>
          </p:cNvSpPr>
          <p:nvPr>
            <p:ph type="sldNum" sz="quarter" idx="10"/>
          </p:nvPr>
        </p:nvSpPr>
        <p:spPr>
          <a:xfrm>
            <a:off x="8839199" y="6356352"/>
            <a:ext cx="2743200" cy="365125"/>
          </a:xfrm>
          <a:prstGeom prst="rect">
            <a:avLst/>
          </a:prstGeom>
        </p:spPr>
        <p:txBody>
          <a:bodyPr/>
          <a:lstStyle/>
          <a:p>
            <a:fld id="{97033E4B-E3EB-3D46-B2D8-3159663620FA}" type="slidenum">
              <a:rPr lang="en-US" smtClean="0"/>
              <a:t>‹#›</a:t>
            </a:fld>
            <a:endParaRPr lang="en-US"/>
          </a:p>
        </p:txBody>
      </p:sp>
      <p:cxnSp>
        <p:nvCxnSpPr>
          <p:cNvPr id="7" name="Straight Connector 6">
            <a:extLst>
              <a:ext uri="{FF2B5EF4-FFF2-40B4-BE49-F238E27FC236}">
                <a16:creationId xmlns:a16="http://schemas.microsoft.com/office/drawing/2014/main" id="{91883F68-545E-8C40-8E0F-73BEF76D2AFE}"/>
              </a:ext>
            </a:extLst>
          </p:cNvPr>
          <p:cNvCxnSpPr>
            <a:cxnSpLocks/>
          </p:cNvCxnSpPr>
          <p:nvPr userDrawn="1"/>
        </p:nvCxnSpPr>
        <p:spPr>
          <a:xfrm>
            <a:off x="609600" y="6335713"/>
            <a:ext cx="1097280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854FD4E-2BB6-AE40-B89B-76CA55068800}"/>
              </a:ext>
            </a:extLst>
          </p:cNvPr>
          <p:cNvCxnSpPr/>
          <p:nvPr userDrawn="1"/>
        </p:nvCxnSpPr>
        <p:spPr>
          <a:xfrm>
            <a:off x="704315" y="1425993"/>
            <a:ext cx="1097280" cy="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5" name="Footer Placeholder 4">
            <a:extLst>
              <a:ext uri="{FF2B5EF4-FFF2-40B4-BE49-F238E27FC236}">
                <a16:creationId xmlns:a16="http://schemas.microsoft.com/office/drawing/2014/main" id="{AE37E3AC-CC1F-C94D-A556-F1ED79EA64EA}"/>
              </a:ext>
            </a:extLst>
          </p:cNvPr>
          <p:cNvSpPr>
            <a:spLocks noGrp="1"/>
          </p:cNvSpPr>
          <p:nvPr>
            <p:ph type="ftr" sz="quarter" idx="11"/>
          </p:nvPr>
        </p:nvSpPr>
        <p:spPr/>
        <p:txBody>
          <a:bodyPr/>
          <a:lstStyle/>
          <a:p>
            <a:pPr algn="l"/>
            <a:r>
              <a:rPr lang="en-US"/>
              <a:t>Illinois Perinatal Quality Collaborative</a:t>
            </a:r>
            <a:endParaRPr lang="en-US" dirty="0"/>
          </a:p>
        </p:txBody>
      </p:sp>
    </p:spTree>
    <p:extLst>
      <p:ext uri="{BB962C8B-B14F-4D97-AF65-F5344CB8AC3E}">
        <p14:creationId xmlns:p14="http://schemas.microsoft.com/office/powerpoint/2010/main" val="2805905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0A9E872B-2A7D-634E-BC84-C151E86E609A}"/>
              </a:ext>
            </a:extLst>
          </p:cNvPr>
          <p:cNvGrpSpPr/>
          <p:nvPr userDrawn="1"/>
        </p:nvGrpSpPr>
        <p:grpSpPr>
          <a:xfrm>
            <a:off x="7191543" y="1"/>
            <a:ext cx="5000459" cy="1425992"/>
            <a:chOff x="7191542" y="1"/>
            <a:chExt cx="5000459" cy="1425992"/>
          </a:xfrm>
        </p:grpSpPr>
        <p:pic>
          <p:nvPicPr>
            <p:cNvPr id="26" name="Picture 25">
              <a:extLst>
                <a:ext uri="{FF2B5EF4-FFF2-40B4-BE49-F238E27FC236}">
                  <a16:creationId xmlns:a16="http://schemas.microsoft.com/office/drawing/2014/main" id="{FA9C46F1-AD3D-CE4E-A117-F5342D4B62C2}"/>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9264317" y="228371"/>
              <a:ext cx="2025315" cy="911940"/>
            </a:xfrm>
            <a:prstGeom prst="rect">
              <a:avLst/>
            </a:prstGeom>
          </p:spPr>
        </p:pic>
        <p:grpSp>
          <p:nvGrpSpPr>
            <p:cNvPr id="27" name="Group 26">
              <a:extLst>
                <a:ext uri="{FF2B5EF4-FFF2-40B4-BE49-F238E27FC236}">
                  <a16:creationId xmlns:a16="http://schemas.microsoft.com/office/drawing/2014/main" id="{F28E4D70-C44F-CA48-A579-9B58C0FEB582}"/>
                </a:ext>
              </a:extLst>
            </p:cNvPr>
            <p:cNvGrpSpPr/>
            <p:nvPr userDrawn="1"/>
          </p:nvGrpSpPr>
          <p:grpSpPr>
            <a:xfrm>
              <a:off x="7191542" y="1"/>
              <a:ext cx="5000459" cy="1425992"/>
              <a:chOff x="7186272" y="0"/>
              <a:chExt cx="5005729" cy="1427495"/>
            </a:xfrm>
          </p:grpSpPr>
          <p:sp>
            <p:nvSpPr>
              <p:cNvPr id="28" name="Freeform 27">
                <a:extLst>
                  <a:ext uri="{FF2B5EF4-FFF2-40B4-BE49-F238E27FC236}">
                    <a16:creationId xmlns:a16="http://schemas.microsoft.com/office/drawing/2014/main" id="{C86168EB-479C-C240-960B-6A139D47D163}"/>
                  </a:ext>
                </a:extLst>
              </p:cNvPr>
              <p:cNvSpPr/>
              <p:nvPr userDrawn="1"/>
            </p:nvSpPr>
            <p:spPr>
              <a:xfrm>
                <a:off x="7186272" y="0"/>
                <a:ext cx="5005729" cy="1427495"/>
              </a:xfrm>
              <a:custGeom>
                <a:avLst/>
                <a:gdLst>
                  <a:gd name="connsiteX0" fmla="*/ 0 w 5005729"/>
                  <a:gd name="connsiteY0" fmla="*/ 0 h 1427495"/>
                  <a:gd name="connsiteX1" fmla="*/ 165533 w 5005729"/>
                  <a:gd name="connsiteY1" fmla="*/ 0 h 1427495"/>
                  <a:gd name="connsiteX2" fmla="*/ 215699 w 5005729"/>
                  <a:gd name="connsiteY2" fmla="*/ 35841 h 1427495"/>
                  <a:gd name="connsiteX3" fmla="*/ 876476 w 5005729"/>
                  <a:gd name="connsiteY3" fmla="*/ 498295 h 1427495"/>
                  <a:gd name="connsiteX4" fmla="*/ 1566628 w 5005729"/>
                  <a:gd name="connsiteY4" fmla="*/ 910605 h 1427495"/>
                  <a:gd name="connsiteX5" fmla="*/ 2307294 w 5005729"/>
                  <a:gd name="connsiteY5" fmla="*/ 1218776 h 1427495"/>
                  <a:gd name="connsiteX6" fmla="*/ 2696502 w 5005729"/>
                  <a:gd name="connsiteY6" fmla="*/ 1318134 h 1427495"/>
                  <a:gd name="connsiteX7" fmla="*/ 3094217 w 5005729"/>
                  <a:gd name="connsiteY7" fmla="*/ 1375517 h 1427495"/>
                  <a:gd name="connsiteX8" fmla="*/ 3496186 w 5005729"/>
                  <a:gd name="connsiteY8" fmla="*/ 1391457 h 1427495"/>
                  <a:gd name="connsiteX9" fmla="*/ 3596679 w 5005729"/>
                  <a:gd name="connsiteY9" fmla="*/ 1388800 h 1427495"/>
                  <a:gd name="connsiteX10" fmla="*/ 3647191 w 5005729"/>
                  <a:gd name="connsiteY10" fmla="*/ 1387207 h 1427495"/>
                  <a:gd name="connsiteX11" fmla="*/ 3697703 w 5005729"/>
                  <a:gd name="connsiteY11" fmla="*/ 1384018 h 1427495"/>
                  <a:gd name="connsiteX12" fmla="*/ 3798195 w 5005729"/>
                  <a:gd name="connsiteY12" fmla="*/ 1377643 h 1427495"/>
                  <a:gd name="connsiteX13" fmla="*/ 3898687 w 5005729"/>
                  <a:gd name="connsiteY13" fmla="*/ 1367547 h 1427495"/>
                  <a:gd name="connsiteX14" fmla="*/ 3948667 w 5005729"/>
                  <a:gd name="connsiteY14" fmla="*/ 1362234 h 1427495"/>
                  <a:gd name="connsiteX15" fmla="*/ 3998648 w 5005729"/>
                  <a:gd name="connsiteY15" fmla="*/ 1355327 h 1427495"/>
                  <a:gd name="connsiteX16" fmla="*/ 4098609 w 5005729"/>
                  <a:gd name="connsiteY16" fmla="*/ 1341512 h 1427495"/>
                  <a:gd name="connsiteX17" fmla="*/ 4198037 w 5005729"/>
                  <a:gd name="connsiteY17" fmla="*/ 1324510 h 1427495"/>
                  <a:gd name="connsiteX18" fmla="*/ 4223027 w 5005729"/>
                  <a:gd name="connsiteY18" fmla="*/ 1320259 h 1427495"/>
                  <a:gd name="connsiteX19" fmla="*/ 4248017 w 5005729"/>
                  <a:gd name="connsiteY19" fmla="*/ 1315477 h 1427495"/>
                  <a:gd name="connsiteX20" fmla="*/ 4297466 w 5005729"/>
                  <a:gd name="connsiteY20" fmla="*/ 1305382 h 1427495"/>
                  <a:gd name="connsiteX21" fmla="*/ 4346915 w 5005729"/>
                  <a:gd name="connsiteY21" fmla="*/ 1295287 h 1427495"/>
                  <a:gd name="connsiteX22" fmla="*/ 4371374 w 5005729"/>
                  <a:gd name="connsiteY22" fmla="*/ 1289974 h 1427495"/>
                  <a:gd name="connsiteX23" fmla="*/ 4395831 w 5005729"/>
                  <a:gd name="connsiteY23" fmla="*/ 1284129 h 1427495"/>
                  <a:gd name="connsiteX24" fmla="*/ 4494197 w 5005729"/>
                  <a:gd name="connsiteY24" fmla="*/ 1260751 h 1427495"/>
                  <a:gd name="connsiteX25" fmla="*/ 4506426 w 5005729"/>
                  <a:gd name="connsiteY25" fmla="*/ 1258094 h 1427495"/>
                  <a:gd name="connsiteX26" fmla="*/ 4518656 w 5005729"/>
                  <a:gd name="connsiteY26" fmla="*/ 1254906 h 1427495"/>
                  <a:gd name="connsiteX27" fmla="*/ 4543113 w 5005729"/>
                  <a:gd name="connsiteY27" fmla="*/ 1248530 h 1427495"/>
                  <a:gd name="connsiteX28" fmla="*/ 4592031 w 5005729"/>
                  <a:gd name="connsiteY28" fmla="*/ 1235247 h 1427495"/>
                  <a:gd name="connsiteX29" fmla="*/ 4640948 w 5005729"/>
                  <a:gd name="connsiteY29" fmla="*/ 1221963 h 1427495"/>
                  <a:gd name="connsiteX30" fmla="*/ 4689332 w 5005729"/>
                  <a:gd name="connsiteY30" fmla="*/ 1207618 h 1427495"/>
                  <a:gd name="connsiteX31" fmla="*/ 4881644 w 5005729"/>
                  <a:gd name="connsiteY31" fmla="*/ 1145934 h 1427495"/>
                  <a:gd name="connsiteX32" fmla="*/ 5005729 w 5005729"/>
                  <a:gd name="connsiteY32" fmla="*/ 1100085 h 1427495"/>
                  <a:gd name="connsiteX33" fmla="*/ 5005729 w 5005729"/>
                  <a:gd name="connsiteY33" fmla="*/ 1108460 h 1427495"/>
                  <a:gd name="connsiteX34" fmla="*/ 4884859 w 5005729"/>
                  <a:gd name="connsiteY34" fmla="*/ 1155423 h 1427495"/>
                  <a:gd name="connsiteX35" fmla="*/ 4693055 w 5005729"/>
                  <a:gd name="connsiteY35" fmla="*/ 1220370 h 1427495"/>
                  <a:gd name="connsiteX36" fmla="*/ 4644670 w 5005729"/>
                  <a:gd name="connsiteY36" fmla="*/ 1235778 h 1427495"/>
                  <a:gd name="connsiteX37" fmla="*/ 4596284 w 5005729"/>
                  <a:gd name="connsiteY37" fmla="*/ 1250124 h 1427495"/>
                  <a:gd name="connsiteX38" fmla="*/ 4547367 w 5005729"/>
                  <a:gd name="connsiteY38" fmla="*/ 1263938 h 1427495"/>
                  <a:gd name="connsiteX39" fmla="*/ 4522910 w 5005729"/>
                  <a:gd name="connsiteY39" fmla="*/ 1270846 h 1427495"/>
                  <a:gd name="connsiteX40" fmla="*/ 4510680 w 5005729"/>
                  <a:gd name="connsiteY40" fmla="*/ 1274565 h 1427495"/>
                  <a:gd name="connsiteX41" fmla="*/ 4498451 w 5005729"/>
                  <a:gd name="connsiteY41" fmla="*/ 1277753 h 1427495"/>
                  <a:gd name="connsiteX42" fmla="*/ 4400085 w 5005729"/>
                  <a:gd name="connsiteY42" fmla="*/ 1302725 h 1427495"/>
                  <a:gd name="connsiteX43" fmla="*/ 4375626 w 5005729"/>
                  <a:gd name="connsiteY43" fmla="*/ 1309101 h 1427495"/>
                  <a:gd name="connsiteX44" fmla="*/ 4351169 w 5005729"/>
                  <a:gd name="connsiteY44" fmla="*/ 1314415 h 1427495"/>
                  <a:gd name="connsiteX45" fmla="*/ 4301720 w 5005729"/>
                  <a:gd name="connsiteY45" fmla="*/ 1325572 h 1427495"/>
                  <a:gd name="connsiteX46" fmla="*/ 4252271 w 5005729"/>
                  <a:gd name="connsiteY46" fmla="*/ 1336730 h 1427495"/>
                  <a:gd name="connsiteX47" fmla="*/ 4227281 w 5005729"/>
                  <a:gd name="connsiteY47" fmla="*/ 1342044 h 1427495"/>
                  <a:gd name="connsiteX48" fmla="*/ 4202291 w 5005729"/>
                  <a:gd name="connsiteY48" fmla="*/ 1346825 h 1427495"/>
                  <a:gd name="connsiteX49" fmla="*/ 4102862 w 5005729"/>
                  <a:gd name="connsiteY49" fmla="*/ 1365422 h 1427495"/>
                  <a:gd name="connsiteX50" fmla="*/ 4002902 w 5005729"/>
                  <a:gd name="connsiteY50" fmla="*/ 1380831 h 1427495"/>
                  <a:gd name="connsiteX51" fmla="*/ 3952921 w 5005729"/>
                  <a:gd name="connsiteY51" fmla="*/ 1388800 h 1427495"/>
                  <a:gd name="connsiteX52" fmla="*/ 3902409 w 5005729"/>
                  <a:gd name="connsiteY52" fmla="*/ 1394645 h 1427495"/>
                  <a:gd name="connsiteX53" fmla="*/ 3801917 w 5005729"/>
                  <a:gd name="connsiteY53" fmla="*/ 1406334 h 1427495"/>
                  <a:gd name="connsiteX54" fmla="*/ 3700893 w 5005729"/>
                  <a:gd name="connsiteY54" fmla="*/ 1414836 h 1427495"/>
                  <a:gd name="connsiteX55" fmla="*/ 3650381 w 5005729"/>
                  <a:gd name="connsiteY55" fmla="*/ 1419086 h 1427495"/>
                  <a:gd name="connsiteX56" fmla="*/ 3599869 w 5005729"/>
                  <a:gd name="connsiteY56" fmla="*/ 1421743 h 1427495"/>
                  <a:gd name="connsiteX57" fmla="*/ 3498313 w 5005729"/>
                  <a:gd name="connsiteY57" fmla="*/ 1425993 h 1427495"/>
                  <a:gd name="connsiteX58" fmla="*/ 3092622 w 5005729"/>
                  <a:gd name="connsiteY58" fmla="*/ 1416430 h 1427495"/>
                  <a:gd name="connsiteX59" fmla="*/ 2689590 w 5005729"/>
                  <a:gd name="connsiteY59" fmla="*/ 1364891 h 1427495"/>
                  <a:gd name="connsiteX60" fmla="*/ 2294001 w 5005729"/>
                  <a:gd name="connsiteY60" fmla="*/ 1270846 h 1427495"/>
                  <a:gd name="connsiteX61" fmla="*/ 1538448 w 5005729"/>
                  <a:gd name="connsiteY61" fmla="*/ 971177 h 1427495"/>
                  <a:gd name="connsiteX62" fmla="*/ 834471 w 5005729"/>
                  <a:gd name="connsiteY62" fmla="*/ 566305 h 1427495"/>
                  <a:gd name="connsiteX63" fmla="*/ 163459 w 5005729"/>
                  <a:gd name="connsiteY63" fmla="*/ 112750 h 1427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005729" h="1427495">
                    <a:moveTo>
                      <a:pt x="0" y="0"/>
                    </a:moveTo>
                    <a:lnTo>
                      <a:pt x="165533" y="0"/>
                    </a:lnTo>
                    <a:lnTo>
                      <a:pt x="215699" y="35841"/>
                    </a:lnTo>
                    <a:cubicBezTo>
                      <a:pt x="434496" y="193047"/>
                      <a:pt x="652894" y="349789"/>
                      <a:pt x="876476" y="498295"/>
                    </a:cubicBezTo>
                    <a:cubicBezTo>
                      <a:pt x="1099792" y="647067"/>
                      <a:pt x="1328957" y="787337"/>
                      <a:pt x="1566628" y="910605"/>
                    </a:cubicBezTo>
                    <a:cubicBezTo>
                      <a:pt x="1804301" y="1033874"/>
                      <a:pt x="2051544" y="1139076"/>
                      <a:pt x="2307294" y="1218776"/>
                    </a:cubicBezTo>
                    <a:cubicBezTo>
                      <a:pt x="2434903" y="1258625"/>
                      <a:pt x="2565171" y="1291568"/>
                      <a:pt x="2696502" y="1318134"/>
                    </a:cubicBezTo>
                    <a:cubicBezTo>
                      <a:pt x="2827833" y="1344700"/>
                      <a:pt x="2960760" y="1363297"/>
                      <a:pt x="3094217" y="1375517"/>
                    </a:cubicBezTo>
                    <a:cubicBezTo>
                      <a:pt x="3227675" y="1387738"/>
                      <a:pt x="3361665" y="1393051"/>
                      <a:pt x="3496186" y="1391457"/>
                    </a:cubicBezTo>
                    <a:lnTo>
                      <a:pt x="3596679" y="1388800"/>
                    </a:lnTo>
                    <a:cubicBezTo>
                      <a:pt x="3613693" y="1388269"/>
                      <a:pt x="3630176" y="1388269"/>
                      <a:pt x="3647191" y="1387207"/>
                    </a:cubicBezTo>
                    <a:lnTo>
                      <a:pt x="3697703" y="1384018"/>
                    </a:lnTo>
                    <a:lnTo>
                      <a:pt x="3798195" y="1377643"/>
                    </a:lnTo>
                    <a:lnTo>
                      <a:pt x="3898687" y="1367547"/>
                    </a:lnTo>
                    <a:lnTo>
                      <a:pt x="3948667" y="1362234"/>
                    </a:lnTo>
                    <a:lnTo>
                      <a:pt x="3998648" y="1355327"/>
                    </a:lnTo>
                    <a:cubicBezTo>
                      <a:pt x="4032146" y="1350545"/>
                      <a:pt x="4065111" y="1346294"/>
                      <a:pt x="4098609" y="1341512"/>
                    </a:cubicBezTo>
                    <a:lnTo>
                      <a:pt x="4198037" y="1324510"/>
                    </a:lnTo>
                    <a:lnTo>
                      <a:pt x="4223027" y="1320259"/>
                    </a:lnTo>
                    <a:cubicBezTo>
                      <a:pt x="4231535" y="1318665"/>
                      <a:pt x="4239511" y="1317602"/>
                      <a:pt x="4248017" y="1315477"/>
                    </a:cubicBezTo>
                    <a:lnTo>
                      <a:pt x="4297466" y="1305382"/>
                    </a:lnTo>
                    <a:lnTo>
                      <a:pt x="4346915" y="1295287"/>
                    </a:lnTo>
                    <a:lnTo>
                      <a:pt x="4371374" y="1289974"/>
                    </a:lnTo>
                    <a:cubicBezTo>
                      <a:pt x="4379349" y="1288379"/>
                      <a:pt x="4387856" y="1286254"/>
                      <a:pt x="4395831" y="1284129"/>
                    </a:cubicBezTo>
                    <a:lnTo>
                      <a:pt x="4494197" y="1260751"/>
                    </a:lnTo>
                    <a:lnTo>
                      <a:pt x="4506426" y="1258094"/>
                    </a:lnTo>
                    <a:lnTo>
                      <a:pt x="4518656" y="1254906"/>
                    </a:lnTo>
                    <a:lnTo>
                      <a:pt x="4543113" y="1248530"/>
                    </a:lnTo>
                    <a:lnTo>
                      <a:pt x="4592031" y="1235247"/>
                    </a:lnTo>
                    <a:cubicBezTo>
                      <a:pt x="4607983" y="1230996"/>
                      <a:pt x="4624465" y="1226746"/>
                      <a:pt x="4640948" y="1221963"/>
                    </a:cubicBezTo>
                    <a:lnTo>
                      <a:pt x="4689332" y="1207618"/>
                    </a:lnTo>
                    <a:cubicBezTo>
                      <a:pt x="4753935" y="1188490"/>
                      <a:pt x="4818038" y="1167901"/>
                      <a:pt x="4881644" y="1145934"/>
                    </a:cubicBezTo>
                    <a:lnTo>
                      <a:pt x="5005729" y="1100085"/>
                    </a:lnTo>
                    <a:lnTo>
                      <a:pt x="5005729" y="1108460"/>
                    </a:lnTo>
                    <a:lnTo>
                      <a:pt x="4884859" y="1155423"/>
                    </a:lnTo>
                    <a:cubicBezTo>
                      <a:pt x="4821462" y="1178495"/>
                      <a:pt x="4757524" y="1200180"/>
                      <a:pt x="4693055" y="1220370"/>
                    </a:cubicBezTo>
                    <a:lnTo>
                      <a:pt x="4644670" y="1235778"/>
                    </a:lnTo>
                    <a:cubicBezTo>
                      <a:pt x="4628719" y="1240560"/>
                      <a:pt x="4612235" y="1245342"/>
                      <a:pt x="4596284" y="1250124"/>
                    </a:cubicBezTo>
                    <a:lnTo>
                      <a:pt x="4547367" y="1263938"/>
                    </a:lnTo>
                    <a:lnTo>
                      <a:pt x="4522910" y="1270846"/>
                    </a:lnTo>
                    <a:lnTo>
                      <a:pt x="4510680" y="1274565"/>
                    </a:lnTo>
                    <a:lnTo>
                      <a:pt x="4498451" y="1277753"/>
                    </a:lnTo>
                    <a:lnTo>
                      <a:pt x="4400085" y="1302725"/>
                    </a:lnTo>
                    <a:cubicBezTo>
                      <a:pt x="4392110" y="1304851"/>
                      <a:pt x="4383602" y="1306976"/>
                      <a:pt x="4375626" y="1309101"/>
                    </a:cubicBezTo>
                    <a:lnTo>
                      <a:pt x="4351169" y="1314415"/>
                    </a:lnTo>
                    <a:lnTo>
                      <a:pt x="4301720" y="1325572"/>
                    </a:lnTo>
                    <a:lnTo>
                      <a:pt x="4252271" y="1336730"/>
                    </a:lnTo>
                    <a:cubicBezTo>
                      <a:pt x="4244295" y="1338856"/>
                      <a:pt x="4235789" y="1340450"/>
                      <a:pt x="4227281" y="1342044"/>
                    </a:cubicBezTo>
                    <a:lnTo>
                      <a:pt x="4202291" y="1346825"/>
                    </a:lnTo>
                    <a:lnTo>
                      <a:pt x="4102862" y="1365422"/>
                    </a:lnTo>
                    <a:cubicBezTo>
                      <a:pt x="4069365" y="1370735"/>
                      <a:pt x="4035867" y="1375517"/>
                      <a:pt x="4002902" y="1380831"/>
                    </a:cubicBezTo>
                    <a:lnTo>
                      <a:pt x="3952921" y="1388800"/>
                    </a:lnTo>
                    <a:lnTo>
                      <a:pt x="3902409" y="1394645"/>
                    </a:lnTo>
                    <a:lnTo>
                      <a:pt x="3801917" y="1406334"/>
                    </a:lnTo>
                    <a:lnTo>
                      <a:pt x="3700893" y="1414836"/>
                    </a:lnTo>
                    <a:lnTo>
                      <a:pt x="3650381" y="1419086"/>
                    </a:lnTo>
                    <a:cubicBezTo>
                      <a:pt x="3633367" y="1420680"/>
                      <a:pt x="3616352" y="1420680"/>
                      <a:pt x="3599869" y="1421743"/>
                    </a:cubicBezTo>
                    <a:lnTo>
                      <a:pt x="3498313" y="1425993"/>
                    </a:lnTo>
                    <a:cubicBezTo>
                      <a:pt x="3363260" y="1429713"/>
                      <a:pt x="3227675" y="1426525"/>
                      <a:pt x="3092622" y="1416430"/>
                    </a:cubicBezTo>
                    <a:cubicBezTo>
                      <a:pt x="2957569" y="1406334"/>
                      <a:pt x="2823048" y="1389863"/>
                      <a:pt x="2689590" y="1364891"/>
                    </a:cubicBezTo>
                    <a:cubicBezTo>
                      <a:pt x="2556131" y="1340450"/>
                      <a:pt x="2424269" y="1308570"/>
                      <a:pt x="2294001" y="1270846"/>
                    </a:cubicBezTo>
                    <a:cubicBezTo>
                      <a:pt x="2033466" y="1194866"/>
                      <a:pt x="1781438" y="1091788"/>
                      <a:pt x="1538448" y="971177"/>
                    </a:cubicBezTo>
                    <a:cubicBezTo>
                      <a:pt x="1295459" y="850565"/>
                      <a:pt x="1062040" y="712420"/>
                      <a:pt x="834471" y="566305"/>
                    </a:cubicBezTo>
                    <a:cubicBezTo>
                      <a:pt x="606901" y="420190"/>
                      <a:pt x="384914" y="266371"/>
                      <a:pt x="163459" y="112750"/>
                    </a:cubicBezTo>
                    <a:close/>
                  </a:path>
                </a:pathLst>
              </a:custGeom>
              <a:gradFill>
                <a:gsLst>
                  <a:gs pos="0">
                    <a:schemeClr val="accent3">
                      <a:lumMod val="75000"/>
                    </a:schemeClr>
                  </a:gs>
                  <a:gs pos="20000">
                    <a:schemeClr val="accent3"/>
                  </a:gs>
                </a:gsLst>
                <a:lin ang="0" scaled="1"/>
              </a:gradFill>
              <a:ln w="5317" cap="flat">
                <a:noFill/>
                <a:prstDash val="solid"/>
                <a:miter/>
              </a:ln>
            </p:spPr>
            <p:txBody>
              <a:bodyPr rtlCol="0" anchor="ctr"/>
              <a:lstStyle/>
              <a:p>
                <a:endParaRPr lang="en-US" sz="1800" dirty="0"/>
              </a:p>
            </p:txBody>
          </p:sp>
          <p:sp>
            <p:nvSpPr>
              <p:cNvPr id="29" name="Freeform 28">
                <a:extLst>
                  <a:ext uri="{FF2B5EF4-FFF2-40B4-BE49-F238E27FC236}">
                    <a16:creationId xmlns:a16="http://schemas.microsoft.com/office/drawing/2014/main" id="{43802725-C646-4B47-ACA4-0A77C90C6198}"/>
                  </a:ext>
                </a:extLst>
              </p:cNvPr>
              <p:cNvSpPr/>
              <p:nvPr/>
            </p:nvSpPr>
            <p:spPr>
              <a:xfrm>
                <a:off x="7330180" y="0"/>
                <a:ext cx="4861820" cy="1389331"/>
              </a:xfrm>
              <a:custGeom>
                <a:avLst/>
                <a:gdLst>
                  <a:gd name="connsiteX0" fmla="*/ 0 w 4861820"/>
                  <a:gd name="connsiteY0" fmla="*/ 0 h 1389331"/>
                  <a:gd name="connsiteX1" fmla="*/ 229890 w 4861820"/>
                  <a:gd name="connsiteY1" fmla="*/ 0 h 1389331"/>
                  <a:gd name="connsiteX2" fmla="*/ 373317 w 4861820"/>
                  <a:gd name="connsiteY2" fmla="*/ 108292 h 1389331"/>
                  <a:gd name="connsiteX3" fmla="*/ 702260 w 4861820"/>
                  <a:gd name="connsiteY3" fmla="*/ 348992 h 1389331"/>
                  <a:gd name="connsiteX4" fmla="*/ 1384969 w 4861820"/>
                  <a:gd name="connsiteY4" fmla="*/ 788400 h 1389331"/>
                  <a:gd name="connsiteX5" fmla="*/ 2120849 w 4861820"/>
                  <a:gd name="connsiteY5" fmla="*/ 1125262 h 1389331"/>
                  <a:gd name="connsiteX6" fmla="*/ 3720750 w 4861820"/>
                  <a:gd name="connsiteY6" fmla="*/ 1329823 h 1389331"/>
                  <a:gd name="connsiteX7" fmla="*/ 3771794 w 4861820"/>
                  <a:gd name="connsiteY7" fmla="*/ 1326104 h 1389331"/>
                  <a:gd name="connsiteX8" fmla="*/ 3822306 w 4861820"/>
                  <a:gd name="connsiteY8" fmla="*/ 1320790 h 1389331"/>
                  <a:gd name="connsiteX9" fmla="*/ 3872818 w 4861820"/>
                  <a:gd name="connsiteY9" fmla="*/ 1315477 h 1389331"/>
                  <a:gd name="connsiteX10" fmla="*/ 3898339 w 4861820"/>
                  <a:gd name="connsiteY10" fmla="*/ 1312820 h 1389331"/>
                  <a:gd name="connsiteX11" fmla="*/ 3923861 w 4861820"/>
                  <a:gd name="connsiteY11" fmla="*/ 1309632 h 1389331"/>
                  <a:gd name="connsiteX12" fmla="*/ 4024885 w 4861820"/>
                  <a:gd name="connsiteY12" fmla="*/ 1295818 h 1389331"/>
                  <a:gd name="connsiteX13" fmla="*/ 4050407 w 4861820"/>
                  <a:gd name="connsiteY13" fmla="*/ 1292630 h 1389331"/>
                  <a:gd name="connsiteX14" fmla="*/ 4075397 w 4861820"/>
                  <a:gd name="connsiteY14" fmla="*/ 1288379 h 1389331"/>
                  <a:gd name="connsiteX15" fmla="*/ 4125909 w 4861820"/>
                  <a:gd name="connsiteY15" fmla="*/ 1279878 h 1389331"/>
                  <a:gd name="connsiteX16" fmla="*/ 4226401 w 4861820"/>
                  <a:gd name="connsiteY16" fmla="*/ 1261813 h 1389331"/>
                  <a:gd name="connsiteX17" fmla="*/ 4326362 w 4861820"/>
                  <a:gd name="connsiteY17" fmla="*/ 1241622 h 1389331"/>
                  <a:gd name="connsiteX18" fmla="*/ 4425790 w 4861820"/>
                  <a:gd name="connsiteY18" fmla="*/ 1218775 h 1389331"/>
                  <a:gd name="connsiteX19" fmla="*/ 4450781 w 4861820"/>
                  <a:gd name="connsiteY19" fmla="*/ 1212931 h 1389331"/>
                  <a:gd name="connsiteX20" fmla="*/ 4475239 w 4861820"/>
                  <a:gd name="connsiteY20" fmla="*/ 1206555 h 1389331"/>
                  <a:gd name="connsiteX21" fmla="*/ 4524688 w 4861820"/>
                  <a:gd name="connsiteY21" fmla="*/ 1193803 h 1389331"/>
                  <a:gd name="connsiteX22" fmla="*/ 4721220 w 4861820"/>
                  <a:gd name="connsiteY22" fmla="*/ 1137947 h 1389331"/>
                  <a:gd name="connsiteX23" fmla="*/ 4861820 w 4861820"/>
                  <a:gd name="connsiteY23" fmla="*/ 1091339 h 1389331"/>
                  <a:gd name="connsiteX24" fmla="*/ 4861820 w 4861820"/>
                  <a:gd name="connsiteY24" fmla="*/ 1102902 h 1389331"/>
                  <a:gd name="connsiteX25" fmla="*/ 4725208 w 4861820"/>
                  <a:gd name="connsiteY25" fmla="*/ 1151761 h 1389331"/>
                  <a:gd name="connsiteX26" fmla="*/ 4529473 w 4861820"/>
                  <a:gd name="connsiteY26" fmla="*/ 1212399 h 1389331"/>
                  <a:gd name="connsiteX27" fmla="*/ 4480025 w 4861820"/>
                  <a:gd name="connsiteY27" fmla="*/ 1226214 h 1389331"/>
                  <a:gd name="connsiteX28" fmla="*/ 4455566 w 4861820"/>
                  <a:gd name="connsiteY28" fmla="*/ 1233121 h 1389331"/>
                  <a:gd name="connsiteX29" fmla="*/ 4430576 w 4861820"/>
                  <a:gd name="connsiteY29" fmla="*/ 1239497 h 1389331"/>
                  <a:gd name="connsiteX30" fmla="*/ 4331148 w 4861820"/>
                  <a:gd name="connsiteY30" fmla="*/ 1265001 h 1389331"/>
                  <a:gd name="connsiteX31" fmla="*/ 4231187 w 4861820"/>
                  <a:gd name="connsiteY31" fmla="*/ 1287848 h 1389331"/>
                  <a:gd name="connsiteX32" fmla="*/ 4130694 w 4861820"/>
                  <a:gd name="connsiteY32" fmla="*/ 1308570 h 1389331"/>
                  <a:gd name="connsiteX33" fmla="*/ 4080182 w 4861820"/>
                  <a:gd name="connsiteY33" fmla="*/ 1318134 h 1389331"/>
                  <a:gd name="connsiteX34" fmla="*/ 4055192 w 4861820"/>
                  <a:gd name="connsiteY34" fmla="*/ 1322915 h 1389331"/>
                  <a:gd name="connsiteX35" fmla="*/ 4029670 w 4861820"/>
                  <a:gd name="connsiteY35" fmla="*/ 1327166 h 1389331"/>
                  <a:gd name="connsiteX36" fmla="*/ 3928115 w 4861820"/>
                  <a:gd name="connsiteY36" fmla="*/ 1343637 h 1389331"/>
                  <a:gd name="connsiteX37" fmla="*/ 3902593 w 4861820"/>
                  <a:gd name="connsiteY37" fmla="*/ 1347357 h 1389331"/>
                  <a:gd name="connsiteX38" fmla="*/ 3877071 w 4861820"/>
                  <a:gd name="connsiteY38" fmla="*/ 1350545 h 1389331"/>
                  <a:gd name="connsiteX39" fmla="*/ 3826027 w 4861820"/>
                  <a:gd name="connsiteY39" fmla="*/ 1356921 h 1389331"/>
                  <a:gd name="connsiteX40" fmla="*/ 3774984 w 4861820"/>
                  <a:gd name="connsiteY40" fmla="*/ 1363297 h 1389331"/>
                  <a:gd name="connsiteX41" fmla="*/ 3723940 w 4861820"/>
                  <a:gd name="connsiteY41" fmla="*/ 1368078 h 1389331"/>
                  <a:gd name="connsiteX42" fmla="*/ 3621321 w 4861820"/>
                  <a:gd name="connsiteY42" fmla="*/ 1377642 h 1389331"/>
                  <a:gd name="connsiteX43" fmla="*/ 3518702 w 4861820"/>
                  <a:gd name="connsiteY43" fmla="*/ 1383487 h 1389331"/>
                  <a:gd name="connsiteX44" fmla="*/ 3467126 w 4861820"/>
                  <a:gd name="connsiteY44" fmla="*/ 1386144 h 1389331"/>
                  <a:gd name="connsiteX45" fmla="*/ 3415551 w 4861820"/>
                  <a:gd name="connsiteY45" fmla="*/ 1387206 h 1389331"/>
                  <a:gd name="connsiteX46" fmla="*/ 3312400 w 4861820"/>
                  <a:gd name="connsiteY46" fmla="*/ 1389331 h 1389331"/>
                  <a:gd name="connsiteX47" fmla="*/ 2900860 w 4861820"/>
                  <a:gd name="connsiteY47" fmla="*/ 1368610 h 1389331"/>
                  <a:gd name="connsiteX48" fmla="*/ 2094264 w 4861820"/>
                  <a:gd name="connsiteY48" fmla="*/ 1199648 h 1389331"/>
                  <a:gd name="connsiteX49" fmla="*/ 1335520 w 4861820"/>
                  <a:gd name="connsiteY49" fmla="*/ 875006 h 1389331"/>
                  <a:gd name="connsiteX50" fmla="*/ 632075 w 4861820"/>
                  <a:gd name="connsiteY50" fmla="*/ 446225 h 1389331"/>
                  <a:gd name="connsiteX51" fmla="*/ 294907 w 4861820"/>
                  <a:gd name="connsiteY51" fmla="*/ 211710 h 138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861820" h="1389331">
                    <a:moveTo>
                      <a:pt x="0" y="0"/>
                    </a:moveTo>
                    <a:lnTo>
                      <a:pt x="229890" y="0"/>
                    </a:lnTo>
                    <a:lnTo>
                      <a:pt x="373317" y="108292"/>
                    </a:lnTo>
                    <a:cubicBezTo>
                      <a:pt x="482267" y="189793"/>
                      <a:pt x="591665" y="270356"/>
                      <a:pt x="702260" y="348992"/>
                    </a:cubicBezTo>
                    <a:cubicBezTo>
                      <a:pt x="923449" y="506265"/>
                      <a:pt x="1149423" y="656099"/>
                      <a:pt x="1384969" y="788400"/>
                    </a:cubicBezTo>
                    <a:cubicBezTo>
                      <a:pt x="1620515" y="921232"/>
                      <a:pt x="1866162" y="1035999"/>
                      <a:pt x="2120849" y="1125262"/>
                    </a:cubicBezTo>
                    <a:cubicBezTo>
                      <a:pt x="2630754" y="1304850"/>
                      <a:pt x="3179474" y="1371798"/>
                      <a:pt x="3720750" y="1329823"/>
                    </a:cubicBezTo>
                    <a:cubicBezTo>
                      <a:pt x="3737764" y="1328760"/>
                      <a:pt x="3754779" y="1327698"/>
                      <a:pt x="3771794" y="1326104"/>
                    </a:cubicBezTo>
                    <a:lnTo>
                      <a:pt x="3822306" y="1320790"/>
                    </a:lnTo>
                    <a:lnTo>
                      <a:pt x="3872818" y="1315477"/>
                    </a:lnTo>
                    <a:lnTo>
                      <a:pt x="3898339" y="1312820"/>
                    </a:lnTo>
                    <a:cubicBezTo>
                      <a:pt x="3906847" y="1311758"/>
                      <a:pt x="3915354" y="1311226"/>
                      <a:pt x="3923861" y="1309632"/>
                    </a:cubicBezTo>
                    <a:lnTo>
                      <a:pt x="4024885" y="1295818"/>
                    </a:lnTo>
                    <a:lnTo>
                      <a:pt x="4050407" y="1292630"/>
                    </a:lnTo>
                    <a:cubicBezTo>
                      <a:pt x="4058914" y="1291567"/>
                      <a:pt x="4067422" y="1289973"/>
                      <a:pt x="4075397" y="1288379"/>
                    </a:cubicBezTo>
                    <a:lnTo>
                      <a:pt x="4125909" y="1279878"/>
                    </a:lnTo>
                    <a:cubicBezTo>
                      <a:pt x="4159407" y="1274034"/>
                      <a:pt x="4192904" y="1269251"/>
                      <a:pt x="4226401" y="1261813"/>
                    </a:cubicBezTo>
                    <a:lnTo>
                      <a:pt x="4326362" y="1241622"/>
                    </a:lnTo>
                    <a:lnTo>
                      <a:pt x="4425790" y="1218775"/>
                    </a:lnTo>
                    <a:lnTo>
                      <a:pt x="4450781" y="1212931"/>
                    </a:lnTo>
                    <a:lnTo>
                      <a:pt x="4475239" y="1206555"/>
                    </a:lnTo>
                    <a:lnTo>
                      <a:pt x="4524688" y="1193803"/>
                    </a:lnTo>
                    <a:cubicBezTo>
                      <a:pt x="4590620" y="1176535"/>
                      <a:pt x="4656152" y="1157939"/>
                      <a:pt x="4721220" y="1137947"/>
                    </a:cubicBezTo>
                    <a:lnTo>
                      <a:pt x="4861820" y="1091339"/>
                    </a:lnTo>
                    <a:lnTo>
                      <a:pt x="4861820" y="1102902"/>
                    </a:lnTo>
                    <a:lnTo>
                      <a:pt x="4725208" y="1151761"/>
                    </a:lnTo>
                    <a:cubicBezTo>
                      <a:pt x="4660406" y="1173347"/>
                      <a:pt x="4595139" y="1193537"/>
                      <a:pt x="4529473" y="1212399"/>
                    </a:cubicBezTo>
                    <a:lnTo>
                      <a:pt x="4480025" y="1226214"/>
                    </a:lnTo>
                    <a:lnTo>
                      <a:pt x="4455566" y="1233121"/>
                    </a:lnTo>
                    <a:lnTo>
                      <a:pt x="4430576" y="1239497"/>
                    </a:lnTo>
                    <a:lnTo>
                      <a:pt x="4331148" y="1265001"/>
                    </a:lnTo>
                    <a:lnTo>
                      <a:pt x="4231187" y="1287848"/>
                    </a:lnTo>
                    <a:cubicBezTo>
                      <a:pt x="4197689" y="1295818"/>
                      <a:pt x="4164192" y="1301662"/>
                      <a:pt x="4130694" y="1308570"/>
                    </a:cubicBezTo>
                    <a:lnTo>
                      <a:pt x="4080182" y="1318134"/>
                    </a:lnTo>
                    <a:cubicBezTo>
                      <a:pt x="4071675" y="1319728"/>
                      <a:pt x="4063168" y="1321322"/>
                      <a:pt x="4055192" y="1322915"/>
                    </a:cubicBezTo>
                    <a:lnTo>
                      <a:pt x="4029670" y="1327166"/>
                    </a:lnTo>
                    <a:lnTo>
                      <a:pt x="3928115" y="1343637"/>
                    </a:lnTo>
                    <a:cubicBezTo>
                      <a:pt x="3919607" y="1345231"/>
                      <a:pt x="3911100" y="1346294"/>
                      <a:pt x="3902593" y="1347357"/>
                    </a:cubicBezTo>
                    <a:lnTo>
                      <a:pt x="3877071" y="1350545"/>
                    </a:lnTo>
                    <a:lnTo>
                      <a:pt x="3826027" y="1356921"/>
                    </a:lnTo>
                    <a:lnTo>
                      <a:pt x="3774984" y="1363297"/>
                    </a:lnTo>
                    <a:cubicBezTo>
                      <a:pt x="3757969" y="1364890"/>
                      <a:pt x="3740954" y="1366484"/>
                      <a:pt x="3723940" y="1368078"/>
                    </a:cubicBezTo>
                    <a:lnTo>
                      <a:pt x="3621321" y="1377642"/>
                    </a:lnTo>
                    <a:lnTo>
                      <a:pt x="3518702" y="1383487"/>
                    </a:lnTo>
                    <a:lnTo>
                      <a:pt x="3467126" y="1386144"/>
                    </a:lnTo>
                    <a:lnTo>
                      <a:pt x="3415551" y="1387206"/>
                    </a:lnTo>
                    <a:lnTo>
                      <a:pt x="3312400" y="1389331"/>
                    </a:lnTo>
                    <a:cubicBezTo>
                      <a:pt x="3175220" y="1389331"/>
                      <a:pt x="3038040" y="1382424"/>
                      <a:pt x="2900860" y="1368610"/>
                    </a:cubicBezTo>
                    <a:cubicBezTo>
                      <a:pt x="2627564" y="1340981"/>
                      <a:pt x="2356394" y="1284129"/>
                      <a:pt x="2094264" y="1199648"/>
                    </a:cubicBezTo>
                    <a:cubicBezTo>
                      <a:pt x="1832133" y="1115166"/>
                      <a:pt x="1578510" y="1003588"/>
                      <a:pt x="1335520" y="875006"/>
                    </a:cubicBezTo>
                    <a:cubicBezTo>
                      <a:pt x="1092531" y="745894"/>
                      <a:pt x="859113" y="599778"/>
                      <a:pt x="632075" y="446225"/>
                    </a:cubicBezTo>
                    <a:cubicBezTo>
                      <a:pt x="518556" y="369448"/>
                      <a:pt x="406366" y="290944"/>
                      <a:pt x="294907" y="211710"/>
                    </a:cubicBezTo>
                    <a:close/>
                  </a:path>
                </a:pathLst>
              </a:custGeom>
              <a:solidFill>
                <a:schemeClr val="accent1"/>
              </a:solidFill>
              <a:ln w="5317" cap="flat">
                <a:noFill/>
                <a:prstDash val="solid"/>
                <a:miter/>
              </a:ln>
            </p:spPr>
            <p:txBody>
              <a:bodyPr rtlCol="0" anchor="ctr"/>
              <a:lstStyle/>
              <a:p>
                <a:endParaRPr lang="en-US" sz="1800"/>
              </a:p>
            </p:txBody>
          </p:sp>
        </p:grpSp>
      </p:grpSp>
      <p:sp>
        <p:nvSpPr>
          <p:cNvPr id="2" name="Title 1">
            <a:extLst>
              <a:ext uri="{FF2B5EF4-FFF2-40B4-BE49-F238E27FC236}">
                <a16:creationId xmlns:a16="http://schemas.microsoft.com/office/drawing/2014/main" id="{43E6D063-0BA2-C843-9F1B-0429DB7C51DA}"/>
              </a:ext>
            </a:extLst>
          </p:cNvPr>
          <p:cNvSpPr>
            <a:spLocks noGrp="1"/>
          </p:cNvSpPr>
          <p:nvPr>
            <p:ph type="title"/>
          </p:nvPr>
        </p:nvSpPr>
        <p:spPr>
          <a:xfrm>
            <a:off x="609600" y="365127"/>
            <a:ext cx="10972800" cy="1325563"/>
          </a:xfrm>
        </p:spPr>
        <p:txBody>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C7B694B1-145A-BD4F-95A3-18C4FB7F312C}"/>
              </a:ext>
            </a:extLst>
          </p:cNvPr>
          <p:cNvSpPr>
            <a:spLocks noGrp="1"/>
          </p:cNvSpPr>
          <p:nvPr>
            <p:ph type="body" idx="1"/>
          </p:nvPr>
        </p:nvSpPr>
        <p:spPr>
          <a:xfrm>
            <a:off x="609602" y="1681163"/>
            <a:ext cx="5387975" cy="823912"/>
          </a:xfrm>
          <a:solidFill>
            <a:schemeClr val="bg2"/>
          </a:solidFill>
        </p:spPr>
        <p:txBody>
          <a:bodyPr lIns="182880" tIns="0" rIns="182880" bIns="0" anchor="ctr" anchorCtr="0">
            <a:normAutofit/>
          </a:bodyPr>
          <a:lstStyle>
            <a:lvl1pPr marL="0" indent="0">
              <a:buNone/>
              <a:defRPr sz="2400" b="0" u="sng" baseline="0">
                <a:solidFill>
                  <a:schemeClr val="tx1"/>
                </a:solidFill>
                <a:uFill>
                  <a:solidFill>
                    <a:schemeClr val="accent3"/>
                  </a:solidFill>
                </a:u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id="{303DAFCD-AF7D-4A43-9492-D4C9EC4058F9}"/>
              </a:ext>
            </a:extLst>
          </p:cNvPr>
          <p:cNvSpPr>
            <a:spLocks noGrp="1"/>
          </p:cNvSpPr>
          <p:nvPr>
            <p:ph sz="half" idx="2"/>
          </p:nvPr>
        </p:nvSpPr>
        <p:spPr>
          <a:xfrm>
            <a:off x="609602" y="2505075"/>
            <a:ext cx="5387975" cy="3684588"/>
          </a:xfrm>
          <a:solidFill>
            <a:schemeClr val="bg2"/>
          </a:solidFill>
        </p:spPr>
        <p:txBody>
          <a:bodyPr lIns="182880" tIns="0" rIns="182880" bIns="0">
            <a:norm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a:extLst>
              <a:ext uri="{FF2B5EF4-FFF2-40B4-BE49-F238E27FC236}">
                <a16:creationId xmlns:a16="http://schemas.microsoft.com/office/drawing/2014/main" id="{2D5936CB-B19E-AB4F-954A-9107A1AB5799}"/>
              </a:ext>
            </a:extLst>
          </p:cNvPr>
          <p:cNvSpPr>
            <a:spLocks noGrp="1"/>
          </p:cNvSpPr>
          <p:nvPr>
            <p:ph type="body" sz="quarter" idx="3"/>
          </p:nvPr>
        </p:nvSpPr>
        <p:spPr>
          <a:xfrm>
            <a:off x="6172200" y="1681163"/>
            <a:ext cx="5410200" cy="823912"/>
          </a:xfrm>
          <a:solidFill>
            <a:schemeClr val="bg2"/>
          </a:solidFill>
        </p:spPr>
        <p:txBody>
          <a:bodyPr lIns="182880" tIns="0" rIns="182880" bIns="0" anchor="ctr" anchorCtr="0">
            <a:normAutofit/>
          </a:bodyPr>
          <a:lstStyle>
            <a:lvl1pPr marL="0" indent="0">
              <a:buNone/>
              <a:defRPr sz="2400" b="0" u="sng" baseline="0">
                <a:solidFill>
                  <a:schemeClr val="tx1"/>
                </a:solidFill>
                <a:uFill>
                  <a:solidFill>
                    <a:schemeClr val="accent3"/>
                  </a:solidFill>
                </a:u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a:extLst>
              <a:ext uri="{FF2B5EF4-FFF2-40B4-BE49-F238E27FC236}">
                <a16:creationId xmlns:a16="http://schemas.microsoft.com/office/drawing/2014/main" id="{481F0BC5-358A-624D-831F-0C9192B39C20}"/>
              </a:ext>
            </a:extLst>
          </p:cNvPr>
          <p:cNvSpPr>
            <a:spLocks noGrp="1"/>
          </p:cNvSpPr>
          <p:nvPr>
            <p:ph sz="quarter" idx="4"/>
          </p:nvPr>
        </p:nvSpPr>
        <p:spPr>
          <a:xfrm>
            <a:off x="6172200" y="2505075"/>
            <a:ext cx="5410200" cy="3684588"/>
          </a:xfrm>
          <a:solidFill>
            <a:schemeClr val="bg2"/>
          </a:solidFill>
        </p:spPr>
        <p:txBody>
          <a:bodyPr lIns="182880" tIns="0" rIns="182880" bIns="0">
            <a:norm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9">
            <a:extLst>
              <a:ext uri="{FF2B5EF4-FFF2-40B4-BE49-F238E27FC236}">
                <a16:creationId xmlns:a16="http://schemas.microsoft.com/office/drawing/2014/main" id="{F6BD8A42-7B0F-BB4D-8ADE-0BD0E43A224A}"/>
              </a:ext>
            </a:extLst>
          </p:cNvPr>
          <p:cNvSpPr>
            <a:spLocks noGrp="1"/>
          </p:cNvSpPr>
          <p:nvPr>
            <p:ph type="sldNum" sz="quarter" idx="10"/>
          </p:nvPr>
        </p:nvSpPr>
        <p:spPr>
          <a:xfrm>
            <a:off x="8839200" y="6356352"/>
            <a:ext cx="2743200" cy="365125"/>
          </a:xfrm>
          <a:prstGeom prst="rect">
            <a:avLst/>
          </a:prstGeom>
        </p:spPr>
        <p:txBody>
          <a:bodyPr/>
          <a:lstStyle/>
          <a:p>
            <a:fld id="{97033E4B-E3EB-3D46-B2D8-3159663620FA}" type="slidenum">
              <a:rPr lang="en-US" smtClean="0"/>
              <a:t>‹#›</a:t>
            </a:fld>
            <a:endParaRPr lang="en-US"/>
          </a:p>
        </p:txBody>
      </p:sp>
      <p:cxnSp>
        <p:nvCxnSpPr>
          <p:cNvPr id="9" name="Straight Connector 8">
            <a:extLst>
              <a:ext uri="{FF2B5EF4-FFF2-40B4-BE49-F238E27FC236}">
                <a16:creationId xmlns:a16="http://schemas.microsoft.com/office/drawing/2014/main" id="{A4B2CE60-548B-F44E-A1CF-1783C033B226}"/>
              </a:ext>
            </a:extLst>
          </p:cNvPr>
          <p:cNvCxnSpPr>
            <a:cxnSpLocks/>
          </p:cNvCxnSpPr>
          <p:nvPr userDrawn="1"/>
        </p:nvCxnSpPr>
        <p:spPr>
          <a:xfrm>
            <a:off x="609600" y="6335713"/>
            <a:ext cx="1097280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Footer Placeholder 7">
            <a:extLst>
              <a:ext uri="{FF2B5EF4-FFF2-40B4-BE49-F238E27FC236}">
                <a16:creationId xmlns:a16="http://schemas.microsoft.com/office/drawing/2014/main" id="{48DF50CF-ADF4-344E-8BC2-A3F7B9B9EC49}"/>
              </a:ext>
            </a:extLst>
          </p:cNvPr>
          <p:cNvSpPr>
            <a:spLocks noGrp="1"/>
          </p:cNvSpPr>
          <p:nvPr>
            <p:ph type="ftr" sz="quarter" idx="11"/>
          </p:nvPr>
        </p:nvSpPr>
        <p:spPr/>
        <p:txBody>
          <a:bodyPr/>
          <a:lstStyle/>
          <a:p>
            <a:pPr algn="l"/>
            <a:r>
              <a:rPr lang="en-US"/>
              <a:t>Illinois Perinatal Quality Collaborative</a:t>
            </a:r>
            <a:endParaRPr lang="en-US" dirty="0"/>
          </a:p>
        </p:txBody>
      </p:sp>
    </p:spTree>
    <p:extLst>
      <p:ext uri="{BB962C8B-B14F-4D97-AF65-F5344CB8AC3E}">
        <p14:creationId xmlns:p14="http://schemas.microsoft.com/office/powerpoint/2010/main" val="301143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EA15D652-75FA-E34B-8638-471C3EAA3A7A}"/>
              </a:ext>
            </a:extLst>
          </p:cNvPr>
          <p:cNvGrpSpPr/>
          <p:nvPr userDrawn="1"/>
        </p:nvGrpSpPr>
        <p:grpSpPr>
          <a:xfrm>
            <a:off x="7191543" y="1"/>
            <a:ext cx="5000459" cy="1425992"/>
            <a:chOff x="7191542" y="1"/>
            <a:chExt cx="5000459" cy="1425992"/>
          </a:xfrm>
        </p:grpSpPr>
        <p:pic>
          <p:nvPicPr>
            <p:cNvPr id="23" name="Picture 22">
              <a:extLst>
                <a:ext uri="{FF2B5EF4-FFF2-40B4-BE49-F238E27FC236}">
                  <a16:creationId xmlns:a16="http://schemas.microsoft.com/office/drawing/2014/main" id="{ABFC1EB7-14FE-F440-B28D-33144EBA3692}"/>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9264317" y="228371"/>
              <a:ext cx="2025315" cy="911940"/>
            </a:xfrm>
            <a:prstGeom prst="rect">
              <a:avLst/>
            </a:prstGeom>
          </p:spPr>
        </p:pic>
        <p:grpSp>
          <p:nvGrpSpPr>
            <p:cNvPr id="24" name="Group 23">
              <a:extLst>
                <a:ext uri="{FF2B5EF4-FFF2-40B4-BE49-F238E27FC236}">
                  <a16:creationId xmlns:a16="http://schemas.microsoft.com/office/drawing/2014/main" id="{3ED010AE-CEE8-BB43-819D-3EBFCBB9EFD3}"/>
                </a:ext>
              </a:extLst>
            </p:cNvPr>
            <p:cNvGrpSpPr/>
            <p:nvPr userDrawn="1"/>
          </p:nvGrpSpPr>
          <p:grpSpPr>
            <a:xfrm>
              <a:off x="7191542" y="1"/>
              <a:ext cx="5000459" cy="1425992"/>
              <a:chOff x="7186272" y="0"/>
              <a:chExt cx="5005729" cy="1427495"/>
            </a:xfrm>
          </p:grpSpPr>
          <p:sp>
            <p:nvSpPr>
              <p:cNvPr id="25" name="Freeform 24">
                <a:extLst>
                  <a:ext uri="{FF2B5EF4-FFF2-40B4-BE49-F238E27FC236}">
                    <a16:creationId xmlns:a16="http://schemas.microsoft.com/office/drawing/2014/main" id="{9A713DF7-12D7-3D45-B2CD-079A5CCC5483}"/>
                  </a:ext>
                </a:extLst>
              </p:cNvPr>
              <p:cNvSpPr/>
              <p:nvPr userDrawn="1"/>
            </p:nvSpPr>
            <p:spPr>
              <a:xfrm>
                <a:off x="7186272" y="0"/>
                <a:ext cx="5005729" cy="1427495"/>
              </a:xfrm>
              <a:custGeom>
                <a:avLst/>
                <a:gdLst>
                  <a:gd name="connsiteX0" fmla="*/ 0 w 5005729"/>
                  <a:gd name="connsiteY0" fmla="*/ 0 h 1427495"/>
                  <a:gd name="connsiteX1" fmla="*/ 165533 w 5005729"/>
                  <a:gd name="connsiteY1" fmla="*/ 0 h 1427495"/>
                  <a:gd name="connsiteX2" fmla="*/ 215699 w 5005729"/>
                  <a:gd name="connsiteY2" fmla="*/ 35841 h 1427495"/>
                  <a:gd name="connsiteX3" fmla="*/ 876476 w 5005729"/>
                  <a:gd name="connsiteY3" fmla="*/ 498295 h 1427495"/>
                  <a:gd name="connsiteX4" fmla="*/ 1566628 w 5005729"/>
                  <a:gd name="connsiteY4" fmla="*/ 910605 h 1427495"/>
                  <a:gd name="connsiteX5" fmla="*/ 2307294 w 5005729"/>
                  <a:gd name="connsiteY5" fmla="*/ 1218776 h 1427495"/>
                  <a:gd name="connsiteX6" fmla="*/ 2696502 w 5005729"/>
                  <a:gd name="connsiteY6" fmla="*/ 1318134 h 1427495"/>
                  <a:gd name="connsiteX7" fmla="*/ 3094217 w 5005729"/>
                  <a:gd name="connsiteY7" fmla="*/ 1375517 h 1427495"/>
                  <a:gd name="connsiteX8" fmla="*/ 3496186 w 5005729"/>
                  <a:gd name="connsiteY8" fmla="*/ 1391457 h 1427495"/>
                  <a:gd name="connsiteX9" fmla="*/ 3596679 w 5005729"/>
                  <a:gd name="connsiteY9" fmla="*/ 1388800 h 1427495"/>
                  <a:gd name="connsiteX10" fmla="*/ 3647191 w 5005729"/>
                  <a:gd name="connsiteY10" fmla="*/ 1387207 h 1427495"/>
                  <a:gd name="connsiteX11" fmla="*/ 3697703 w 5005729"/>
                  <a:gd name="connsiteY11" fmla="*/ 1384018 h 1427495"/>
                  <a:gd name="connsiteX12" fmla="*/ 3798195 w 5005729"/>
                  <a:gd name="connsiteY12" fmla="*/ 1377643 h 1427495"/>
                  <a:gd name="connsiteX13" fmla="*/ 3898687 w 5005729"/>
                  <a:gd name="connsiteY13" fmla="*/ 1367547 h 1427495"/>
                  <a:gd name="connsiteX14" fmla="*/ 3948667 w 5005729"/>
                  <a:gd name="connsiteY14" fmla="*/ 1362234 h 1427495"/>
                  <a:gd name="connsiteX15" fmla="*/ 3998648 w 5005729"/>
                  <a:gd name="connsiteY15" fmla="*/ 1355327 h 1427495"/>
                  <a:gd name="connsiteX16" fmla="*/ 4098609 w 5005729"/>
                  <a:gd name="connsiteY16" fmla="*/ 1341512 h 1427495"/>
                  <a:gd name="connsiteX17" fmla="*/ 4198037 w 5005729"/>
                  <a:gd name="connsiteY17" fmla="*/ 1324510 h 1427495"/>
                  <a:gd name="connsiteX18" fmla="*/ 4223027 w 5005729"/>
                  <a:gd name="connsiteY18" fmla="*/ 1320259 h 1427495"/>
                  <a:gd name="connsiteX19" fmla="*/ 4248017 w 5005729"/>
                  <a:gd name="connsiteY19" fmla="*/ 1315477 h 1427495"/>
                  <a:gd name="connsiteX20" fmla="*/ 4297466 w 5005729"/>
                  <a:gd name="connsiteY20" fmla="*/ 1305382 h 1427495"/>
                  <a:gd name="connsiteX21" fmla="*/ 4346915 w 5005729"/>
                  <a:gd name="connsiteY21" fmla="*/ 1295287 h 1427495"/>
                  <a:gd name="connsiteX22" fmla="*/ 4371374 w 5005729"/>
                  <a:gd name="connsiteY22" fmla="*/ 1289974 h 1427495"/>
                  <a:gd name="connsiteX23" fmla="*/ 4395831 w 5005729"/>
                  <a:gd name="connsiteY23" fmla="*/ 1284129 h 1427495"/>
                  <a:gd name="connsiteX24" fmla="*/ 4494197 w 5005729"/>
                  <a:gd name="connsiteY24" fmla="*/ 1260751 h 1427495"/>
                  <a:gd name="connsiteX25" fmla="*/ 4506426 w 5005729"/>
                  <a:gd name="connsiteY25" fmla="*/ 1258094 h 1427495"/>
                  <a:gd name="connsiteX26" fmla="*/ 4518656 w 5005729"/>
                  <a:gd name="connsiteY26" fmla="*/ 1254906 h 1427495"/>
                  <a:gd name="connsiteX27" fmla="*/ 4543113 w 5005729"/>
                  <a:gd name="connsiteY27" fmla="*/ 1248530 h 1427495"/>
                  <a:gd name="connsiteX28" fmla="*/ 4592031 w 5005729"/>
                  <a:gd name="connsiteY28" fmla="*/ 1235247 h 1427495"/>
                  <a:gd name="connsiteX29" fmla="*/ 4640948 w 5005729"/>
                  <a:gd name="connsiteY29" fmla="*/ 1221963 h 1427495"/>
                  <a:gd name="connsiteX30" fmla="*/ 4689332 w 5005729"/>
                  <a:gd name="connsiteY30" fmla="*/ 1207618 h 1427495"/>
                  <a:gd name="connsiteX31" fmla="*/ 4881644 w 5005729"/>
                  <a:gd name="connsiteY31" fmla="*/ 1145934 h 1427495"/>
                  <a:gd name="connsiteX32" fmla="*/ 5005729 w 5005729"/>
                  <a:gd name="connsiteY32" fmla="*/ 1100085 h 1427495"/>
                  <a:gd name="connsiteX33" fmla="*/ 5005729 w 5005729"/>
                  <a:gd name="connsiteY33" fmla="*/ 1108460 h 1427495"/>
                  <a:gd name="connsiteX34" fmla="*/ 4884859 w 5005729"/>
                  <a:gd name="connsiteY34" fmla="*/ 1155423 h 1427495"/>
                  <a:gd name="connsiteX35" fmla="*/ 4693055 w 5005729"/>
                  <a:gd name="connsiteY35" fmla="*/ 1220370 h 1427495"/>
                  <a:gd name="connsiteX36" fmla="*/ 4644670 w 5005729"/>
                  <a:gd name="connsiteY36" fmla="*/ 1235778 h 1427495"/>
                  <a:gd name="connsiteX37" fmla="*/ 4596284 w 5005729"/>
                  <a:gd name="connsiteY37" fmla="*/ 1250124 h 1427495"/>
                  <a:gd name="connsiteX38" fmla="*/ 4547367 w 5005729"/>
                  <a:gd name="connsiteY38" fmla="*/ 1263938 h 1427495"/>
                  <a:gd name="connsiteX39" fmla="*/ 4522910 w 5005729"/>
                  <a:gd name="connsiteY39" fmla="*/ 1270846 h 1427495"/>
                  <a:gd name="connsiteX40" fmla="*/ 4510680 w 5005729"/>
                  <a:gd name="connsiteY40" fmla="*/ 1274565 h 1427495"/>
                  <a:gd name="connsiteX41" fmla="*/ 4498451 w 5005729"/>
                  <a:gd name="connsiteY41" fmla="*/ 1277753 h 1427495"/>
                  <a:gd name="connsiteX42" fmla="*/ 4400085 w 5005729"/>
                  <a:gd name="connsiteY42" fmla="*/ 1302725 h 1427495"/>
                  <a:gd name="connsiteX43" fmla="*/ 4375626 w 5005729"/>
                  <a:gd name="connsiteY43" fmla="*/ 1309101 h 1427495"/>
                  <a:gd name="connsiteX44" fmla="*/ 4351169 w 5005729"/>
                  <a:gd name="connsiteY44" fmla="*/ 1314415 h 1427495"/>
                  <a:gd name="connsiteX45" fmla="*/ 4301720 w 5005729"/>
                  <a:gd name="connsiteY45" fmla="*/ 1325572 h 1427495"/>
                  <a:gd name="connsiteX46" fmla="*/ 4252271 w 5005729"/>
                  <a:gd name="connsiteY46" fmla="*/ 1336730 h 1427495"/>
                  <a:gd name="connsiteX47" fmla="*/ 4227281 w 5005729"/>
                  <a:gd name="connsiteY47" fmla="*/ 1342044 h 1427495"/>
                  <a:gd name="connsiteX48" fmla="*/ 4202291 w 5005729"/>
                  <a:gd name="connsiteY48" fmla="*/ 1346825 h 1427495"/>
                  <a:gd name="connsiteX49" fmla="*/ 4102862 w 5005729"/>
                  <a:gd name="connsiteY49" fmla="*/ 1365422 h 1427495"/>
                  <a:gd name="connsiteX50" fmla="*/ 4002902 w 5005729"/>
                  <a:gd name="connsiteY50" fmla="*/ 1380831 h 1427495"/>
                  <a:gd name="connsiteX51" fmla="*/ 3952921 w 5005729"/>
                  <a:gd name="connsiteY51" fmla="*/ 1388800 h 1427495"/>
                  <a:gd name="connsiteX52" fmla="*/ 3902409 w 5005729"/>
                  <a:gd name="connsiteY52" fmla="*/ 1394645 h 1427495"/>
                  <a:gd name="connsiteX53" fmla="*/ 3801917 w 5005729"/>
                  <a:gd name="connsiteY53" fmla="*/ 1406334 h 1427495"/>
                  <a:gd name="connsiteX54" fmla="*/ 3700893 w 5005729"/>
                  <a:gd name="connsiteY54" fmla="*/ 1414836 h 1427495"/>
                  <a:gd name="connsiteX55" fmla="*/ 3650381 w 5005729"/>
                  <a:gd name="connsiteY55" fmla="*/ 1419086 h 1427495"/>
                  <a:gd name="connsiteX56" fmla="*/ 3599869 w 5005729"/>
                  <a:gd name="connsiteY56" fmla="*/ 1421743 h 1427495"/>
                  <a:gd name="connsiteX57" fmla="*/ 3498313 w 5005729"/>
                  <a:gd name="connsiteY57" fmla="*/ 1425993 h 1427495"/>
                  <a:gd name="connsiteX58" fmla="*/ 3092622 w 5005729"/>
                  <a:gd name="connsiteY58" fmla="*/ 1416430 h 1427495"/>
                  <a:gd name="connsiteX59" fmla="*/ 2689590 w 5005729"/>
                  <a:gd name="connsiteY59" fmla="*/ 1364891 h 1427495"/>
                  <a:gd name="connsiteX60" fmla="*/ 2294001 w 5005729"/>
                  <a:gd name="connsiteY60" fmla="*/ 1270846 h 1427495"/>
                  <a:gd name="connsiteX61" fmla="*/ 1538448 w 5005729"/>
                  <a:gd name="connsiteY61" fmla="*/ 971177 h 1427495"/>
                  <a:gd name="connsiteX62" fmla="*/ 834471 w 5005729"/>
                  <a:gd name="connsiteY62" fmla="*/ 566305 h 1427495"/>
                  <a:gd name="connsiteX63" fmla="*/ 163459 w 5005729"/>
                  <a:gd name="connsiteY63" fmla="*/ 112750 h 1427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005729" h="1427495">
                    <a:moveTo>
                      <a:pt x="0" y="0"/>
                    </a:moveTo>
                    <a:lnTo>
                      <a:pt x="165533" y="0"/>
                    </a:lnTo>
                    <a:lnTo>
                      <a:pt x="215699" y="35841"/>
                    </a:lnTo>
                    <a:cubicBezTo>
                      <a:pt x="434496" y="193047"/>
                      <a:pt x="652894" y="349789"/>
                      <a:pt x="876476" y="498295"/>
                    </a:cubicBezTo>
                    <a:cubicBezTo>
                      <a:pt x="1099792" y="647067"/>
                      <a:pt x="1328957" y="787337"/>
                      <a:pt x="1566628" y="910605"/>
                    </a:cubicBezTo>
                    <a:cubicBezTo>
                      <a:pt x="1804301" y="1033874"/>
                      <a:pt x="2051544" y="1139076"/>
                      <a:pt x="2307294" y="1218776"/>
                    </a:cubicBezTo>
                    <a:cubicBezTo>
                      <a:pt x="2434903" y="1258625"/>
                      <a:pt x="2565171" y="1291568"/>
                      <a:pt x="2696502" y="1318134"/>
                    </a:cubicBezTo>
                    <a:cubicBezTo>
                      <a:pt x="2827833" y="1344700"/>
                      <a:pt x="2960760" y="1363297"/>
                      <a:pt x="3094217" y="1375517"/>
                    </a:cubicBezTo>
                    <a:cubicBezTo>
                      <a:pt x="3227675" y="1387738"/>
                      <a:pt x="3361665" y="1393051"/>
                      <a:pt x="3496186" y="1391457"/>
                    </a:cubicBezTo>
                    <a:lnTo>
                      <a:pt x="3596679" y="1388800"/>
                    </a:lnTo>
                    <a:cubicBezTo>
                      <a:pt x="3613693" y="1388269"/>
                      <a:pt x="3630176" y="1388269"/>
                      <a:pt x="3647191" y="1387207"/>
                    </a:cubicBezTo>
                    <a:lnTo>
                      <a:pt x="3697703" y="1384018"/>
                    </a:lnTo>
                    <a:lnTo>
                      <a:pt x="3798195" y="1377643"/>
                    </a:lnTo>
                    <a:lnTo>
                      <a:pt x="3898687" y="1367547"/>
                    </a:lnTo>
                    <a:lnTo>
                      <a:pt x="3948667" y="1362234"/>
                    </a:lnTo>
                    <a:lnTo>
                      <a:pt x="3998648" y="1355327"/>
                    </a:lnTo>
                    <a:cubicBezTo>
                      <a:pt x="4032146" y="1350545"/>
                      <a:pt x="4065111" y="1346294"/>
                      <a:pt x="4098609" y="1341512"/>
                    </a:cubicBezTo>
                    <a:lnTo>
                      <a:pt x="4198037" y="1324510"/>
                    </a:lnTo>
                    <a:lnTo>
                      <a:pt x="4223027" y="1320259"/>
                    </a:lnTo>
                    <a:cubicBezTo>
                      <a:pt x="4231535" y="1318665"/>
                      <a:pt x="4239511" y="1317602"/>
                      <a:pt x="4248017" y="1315477"/>
                    </a:cubicBezTo>
                    <a:lnTo>
                      <a:pt x="4297466" y="1305382"/>
                    </a:lnTo>
                    <a:lnTo>
                      <a:pt x="4346915" y="1295287"/>
                    </a:lnTo>
                    <a:lnTo>
                      <a:pt x="4371374" y="1289974"/>
                    </a:lnTo>
                    <a:cubicBezTo>
                      <a:pt x="4379349" y="1288379"/>
                      <a:pt x="4387856" y="1286254"/>
                      <a:pt x="4395831" y="1284129"/>
                    </a:cubicBezTo>
                    <a:lnTo>
                      <a:pt x="4494197" y="1260751"/>
                    </a:lnTo>
                    <a:lnTo>
                      <a:pt x="4506426" y="1258094"/>
                    </a:lnTo>
                    <a:lnTo>
                      <a:pt x="4518656" y="1254906"/>
                    </a:lnTo>
                    <a:lnTo>
                      <a:pt x="4543113" y="1248530"/>
                    </a:lnTo>
                    <a:lnTo>
                      <a:pt x="4592031" y="1235247"/>
                    </a:lnTo>
                    <a:cubicBezTo>
                      <a:pt x="4607983" y="1230996"/>
                      <a:pt x="4624465" y="1226746"/>
                      <a:pt x="4640948" y="1221963"/>
                    </a:cubicBezTo>
                    <a:lnTo>
                      <a:pt x="4689332" y="1207618"/>
                    </a:lnTo>
                    <a:cubicBezTo>
                      <a:pt x="4753935" y="1188490"/>
                      <a:pt x="4818038" y="1167901"/>
                      <a:pt x="4881644" y="1145934"/>
                    </a:cubicBezTo>
                    <a:lnTo>
                      <a:pt x="5005729" y="1100085"/>
                    </a:lnTo>
                    <a:lnTo>
                      <a:pt x="5005729" y="1108460"/>
                    </a:lnTo>
                    <a:lnTo>
                      <a:pt x="4884859" y="1155423"/>
                    </a:lnTo>
                    <a:cubicBezTo>
                      <a:pt x="4821462" y="1178495"/>
                      <a:pt x="4757524" y="1200180"/>
                      <a:pt x="4693055" y="1220370"/>
                    </a:cubicBezTo>
                    <a:lnTo>
                      <a:pt x="4644670" y="1235778"/>
                    </a:lnTo>
                    <a:cubicBezTo>
                      <a:pt x="4628719" y="1240560"/>
                      <a:pt x="4612235" y="1245342"/>
                      <a:pt x="4596284" y="1250124"/>
                    </a:cubicBezTo>
                    <a:lnTo>
                      <a:pt x="4547367" y="1263938"/>
                    </a:lnTo>
                    <a:lnTo>
                      <a:pt x="4522910" y="1270846"/>
                    </a:lnTo>
                    <a:lnTo>
                      <a:pt x="4510680" y="1274565"/>
                    </a:lnTo>
                    <a:lnTo>
                      <a:pt x="4498451" y="1277753"/>
                    </a:lnTo>
                    <a:lnTo>
                      <a:pt x="4400085" y="1302725"/>
                    </a:lnTo>
                    <a:cubicBezTo>
                      <a:pt x="4392110" y="1304851"/>
                      <a:pt x="4383602" y="1306976"/>
                      <a:pt x="4375626" y="1309101"/>
                    </a:cubicBezTo>
                    <a:lnTo>
                      <a:pt x="4351169" y="1314415"/>
                    </a:lnTo>
                    <a:lnTo>
                      <a:pt x="4301720" y="1325572"/>
                    </a:lnTo>
                    <a:lnTo>
                      <a:pt x="4252271" y="1336730"/>
                    </a:lnTo>
                    <a:cubicBezTo>
                      <a:pt x="4244295" y="1338856"/>
                      <a:pt x="4235789" y="1340450"/>
                      <a:pt x="4227281" y="1342044"/>
                    </a:cubicBezTo>
                    <a:lnTo>
                      <a:pt x="4202291" y="1346825"/>
                    </a:lnTo>
                    <a:lnTo>
                      <a:pt x="4102862" y="1365422"/>
                    </a:lnTo>
                    <a:cubicBezTo>
                      <a:pt x="4069365" y="1370735"/>
                      <a:pt x="4035867" y="1375517"/>
                      <a:pt x="4002902" y="1380831"/>
                    </a:cubicBezTo>
                    <a:lnTo>
                      <a:pt x="3952921" y="1388800"/>
                    </a:lnTo>
                    <a:lnTo>
                      <a:pt x="3902409" y="1394645"/>
                    </a:lnTo>
                    <a:lnTo>
                      <a:pt x="3801917" y="1406334"/>
                    </a:lnTo>
                    <a:lnTo>
                      <a:pt x="3700893" y="1414836"/>
                    </a:lnTo>
                    <a:lnTo>
                      <a:pt x="3650381" y="1419086"/>
                    </a:lnTo>
                    <a:cubicBezTo>
                      <a:pt x="3633367" y="1420680"/>
                      <a:pt x="3616352" y="1420680"/>
                      <a:pt x="3599869" y="1421743"/>
                    </a:cubicBezTo>
                    <a:lnTo>
                      <a:pt x="3498313" y="1425993"/>
                    </a:lnTo>
                    <a:cubicBezTo>
                      <a:pt x="3363260" y="1429713"/>
                      <a:pt x="3227675" y="1426525"/>
                      <a:pt x="3092622" y="1416430"/>
                    </a:cubicBezTo>
                    <a:cubicBezTo>
                      <a:pt x="2957569" y="1406334"/>
                      <a:pt x="2823048" y="1389863"/>
                      <a:pt x="2689590" y="1364891"/>
                    </a:cubicBezTo>
                    <a:cubicBezTo>
                      <a:pt x="2556131" y="1340450"/>
                      <a:pt x="2424269" y="1308570"/>
                      <a:pt x="2294001" y="1270846"/>
                    </a:cubicBezTo>
                    <a:cubicBezTo>
                      <a:pt x="2033466" y="1194866"/>
                      <a:pt x="1781438" y="1091788"/>
                      <a:pt x="1538448" y="971177"/>
                    </a:cubicBezTo>
                    <a:cubicBezTo>
                      <a:pt x="1295459" y="850565"/>
                      <a:pt x="1062040" y="712420"/>
                      <a:pt x="834471" y="566305"/>
                    </a:cubicBezTo>
                    <a:cubicBezTo>
                      <a:pt x="606901" y="420190"/>
                      <a:pt x="384914" y="266371"/>
                      <a:pt x="163459" y="112750"/>
                    </a:cubicBezTo>
                    <a:close/>
                  </a:path>
                </a:pathLst>
              </a:custGeom>
              <a:gradFill>
                <a:gsLst>
                  <a:gs pos="0">
                    <a:schemeClr val="accent3">
                      <a:lumMod val="75000"/>
                    </a:schemeClr>
                  </a:gs>
                  <a:gs pos="20000">
                    <a:schemeClr val="accent3"/>
                  </a:gs>
                </a:gsLst>
                <a:lin ang="0" scaled="1"/>
              </a:gradFill>
              <a:ln w="5317" cap="flat">
                <a:noFill/>
                <a:prstDash val="solid"/>
                <a:miter/>
              </a:ln>
            </p:spPr>
            <p:txBody>
              <a:bodyPr rtlCol="0" anchor="ctr"/>
              <a:lstStyle/>
              <a:p>
                <a:endParaRPr lang="en-US" sz="1800" dirty="0"/>
              </a:p>
            </p:txBody>
          </p:sp>
          <p:sp>
            <p:nvSpPr>
              <p:cNvPr id="26" name="Freeform 25">
                <a:extLst>
                  <a:ext uri="{FF2B5EF4-FFF2-40B4-BE49-F238E27FC236}">
                    <a16:creationId xmlns:a16="http://schemas.microsoft.com/office/drawing/2014/main" id="{695853EB-958A-914B-9546-97D42C496E2D}"/>
                  </a:ext>
                </a:extLst>
              </p:cNvPr>
              <p:cNvSpPr/>
              <p:nvPr/>
            </p:nvSpPr>
            <p:spPr>
              <a:xfrm>
                <a:off x="7330180" y="0"/>
                <a:ext cx="4861820" cy="1389331"/>
              </a:xfrm>
              <a:custGeom>
                <a:avLst/>
                <a:gdLst>
                  <a:gd name="connsiteX0" fmla="*/ 0 w 4861820"/>
                  <a:gd name="connsiteY0" fmla="*/ 0 h 1389331"/>
                  <a:gd name="connsiteX1" fmla="*/ 229890 w 4861820"/>
                  <a:gd name="connsiteY1" fmla="*/ 0 h 1389331"/>
                  <a:gd name="connsiteX2" fmla="*/ 373317 w 4861820"/>
                  <a:gd name="connsiteY2" fmla="*/ 108292 h 1389331"/>
                  <a:gd name="connsiteX3" fmla="*/ 702260 w 4861820"/>
                  <a:gd name="connsiteY3" fmla="*/ 348992 h 1389331"/>
                  <a:gd name="connsiteX4" fmla="*/ 1384969 w 4861820"/>
                  <a:gd name="connsiteY4" fmla="*/ 788400 h 1389331"/>
                  <a:gd name="connsiteX5" fmla="*/ 2120849 w 4861820"/>
                  <a:gd name="connsiteY5" fmla="*/ 1125262 h 1389331"/>
                  <a:gd name="connsiteX6" fmla="*/ 3720750 w 4861820"/>
                  <a:gd name="connsiteY6" fmla="*/ 1329823 h 1389331"/>
                  <a:gd name="connsiteX7" fmla="*/ 3771794 w 4861820"/>
                  <a:gd name="connsiteY7" fmla="*/ 1326104 h 1389331"/>
                  <a:gd name="connsiteX8" fmla="*/ 3822306 w 4861820"/>
                  <a:gd name="connsiteY8" fmla="*/ 1320790 h 1389331"/>
                  <a:gd name="connsiteX9" fmla="*/ 3872818 w 4861820"/>
                  <a:gd name="connsiteY9" fmla="*/ 1315477 h 1389331"/>
                  <a:gd name="connsiteX10" fmla="*/ 3898339 w 4861820"/>
                  <a:gd name="connsiteY10" fmla="*/ 1312820 h 1389331"/>
                  <a:gd name="connsiteX11" fmla="*/ 3923861 w 4861820"/>
                  <a:gd name="connsiteY11" fmla="*/ 1309632 h 1389331"/>
                  <a:gd name="connsiteX12" fmla="*/ 4024885 w 4861820"/>
                  <a:gd name="connsiteY12" fmla="*/ 1295818 h 1389331"/>
                  <a:gd name="connsiteX13" fmla="*/ 4050407 w 4861820"/>
                  <a:gd name="connsiteY13" fmla="*/ 1292630 h 1389331"/>
                  <a:gd name="connsiteX14" fmla="*/ 4075397 w 4861820"/>
                  <a:gd name="connsiteY14" fmla="*/ 1288379 h 1389331"/>
                  <a:gd name="connsiteX15" fmla="*/ 4125909 w 4861820"/>
                  <a:gd name="connsiteY15" fmla="*/ 1279878 h 1389331"/>
                  <a:gd name="connsiteX16" fmla="*/ 4226401 w 4861820"/>
                  <a:gd name="connsiteY16" fmla="*/ 1261813 h 1389331"/>
                  <a:gd name="connsiteX17" fmla="*/ 4326362 w 4861820"/>
                  <a:gd name="connsiteY17" fmla="*/ 1241622 h 1389331"/>
                  <a:gd name="connsiteX18" fmla="*/ 4425790 w 4861820"/>
                  <a:gd name="connsiteY18" fmla="*/ 1218775 h 1389331"/>
                  <a:gd name="connsiteX19" fmla="*/ 4450781 w 4861820"/>
                  <a:gd name="connsiteY19" fmla="*/ 1212931 h 1389331"/>
                  <a:gd name="connsiteX20" fmla="*/ 4475239 w 4861820"/>
                  <a:gd name="connsiteY20" fmla="*/ 1206555 h 1389331"/>
                  <a:gd name="connsiteX21" fmla="*/ 4524688 w 4861820"/>
                  <a:gd name="connsiteY21" fmla="*/ 1193803 h 1389331"/>
                  <a:gd name="connsiteX22" fmla="*/ 4721220 w 4861820"/>
                  <a:gd name="connsiteY22" fmla="*/ 1137947 h 1389331"/>
                  <a:gd name="connsiteX23" fmla="*/ 4861820 w 4861820"/>
                  <a:gd name="connsiteY23" fmla="*/ 1091339 h 1389331"/>
                  <a:gd name="connsiteX24" fmla="*/ 4861820 w 4861820"/>
                  <a:gd name="connsiteY24" fmla="*/ 1102902 h 1389331"/>
                  <a:gd name="connsiteX25" fmla="*/ 4725208 w 4861820"/>
                  <a:gd name="connsiteY25" fmla="*/ 1151761 h 1389331"/>
                  <a:gd name="connsiteX26" fmla="*/ 4529473 w 4861820"/>
                  <a:gd name="connsiteY26" fmla="*/ 1212399 h 1389331"/>
                  <a:gd name="connsiteX27" fmla="*/ 4480025 w 4861820"/>
                  <a:gd name="connsiteY27" fmla="*/ 1226214 h 1389331"/>
                  <a:gd name="connsiteX28" fmla="*/ 4455566 w 4861820"/>
                  <a:gd name="connsiteY28" fmla="*/ 1233121 h 1389331"/>
                  <a:gd name="connsiteX29" fmla="*/ 4430576 w 4861820"/>
                  <a:gd name="connsiteY29" fmla="*/ 1239497 h 1389331"/>
                  <a:gd name="connsiteX30" fmla="*/ 4331148 w 4861820"/>
                  <a:gd name="connsiteY30" fmla="*/ 1265001 h 1389331"/>
                  <a:gd name="connsiteX31" fmla="*/ 4231187 w 4861820"/>
                  <a:gd name="connsiteY31" fmla="*/ 1287848 h 1389331"/>
                  <a:gd name="connsiteX32" fmla="*/ 4130694 w 4861820"/>
                  <a:gd name="connsiteY32" fmla="*/ 1308570 h 1389331"/>
                  <a:gd name="connsiteX33" fmla="*/ 4080182 w 4861820"/>
                  <a:gd name="connsiteY33" fmla="*/ 1318134 h 1389331"/>
                  <a:gd name="connsiteX34" fmla="*/ 4055192 w 4861820"/>
                  <a:gd name="connsiteY34" fmla="*/ 1322915 h 1389331"/>
                  <a:gd name="connsiteX35" fmla="*/ 4029670 w 4861820"/>
                  <a:gd name="connsiteY35" fmla="*/ 1327166 h 1389331"/>
                  <a:gd name="connsiteX36" fmla="*/ 3928115 w 4861820"/>
                  <a:gd name="connsiteY36" fmla="*/ 1343637 h 1389331"/>
                  <a:gd name="connsiteX37" fmla="*/ 3902593 w 4861820"/>
                  <a:gd name="connsiteY37" fmla="*/ 1347357 h 1389331"/>
                  <a:gd name="connsiteX38" fmla="*/ 3877071 w 4861820"/>
                  <a:gd name="connsiteY38" fmla="*/ 1350545 h 1389331"/>
                  <a:gd name="connsiteX39" fmla="*/ 3826027 w 4861820"/>
                  <a:gd name="connsiteY39" fmla="*/ 1356921 h 1389331"/>
                  <a:gd name="connsiteX40" fmla="*/ 3774984 w 4861820"/>
                  <a:gd name="connsiteY40" fmla="*/ 1363297 h 1389331"/>
                  <a:gd name="connsiteX41" fmla="*/ 3723940 w 4861820"/>
                  <a:gd name="connsiteY41" fmla="*/ 1368078 h 1389331"/>
                  <a:gd name="connsiteX42" fmla="*/ 3621321 w 4861820"/>
                  <a:gd name="connsiteY42" fmla="*/ 1377642 h 1389331"/>
                  <a:gd name="connsiteX43" fmla="*/ 3518702 w 4861820"/>
                  <a:gd name="connsiteY43" fmla="*/ 1383487 h 1389331"/>
                  <a:gd name="connsiteX44" fmla="*/ 3467126 w 4861820"/>
                  <a:gd name="connsiteY44" fmla="*/ 1386144 h 1389331"/>
                  <a:gd name="connsiteX45" fmla="*/ 3415551 w 4861820"/>
                  <a:gd name="connsiteY45" fmla="*/ 1387206 h 1389331"/>
                  <a:gd name="connsiteX46" fmla="*/ 3312400 w 4861820"/>
                  <a:gd name="connsiteY46" fmla="*/ 1389331 h 1389331"/>
                  <a:gd name="connsiteX47" fmla="*/ 2900860 w 4861820"/>
                  <a:gd name="connsiteY47" fmla="*/ 1368610 h 1389331"/>
                  <a:gd name="connsiteX48" fmla="*/ 2094264 w 4861820"/>
                  <a:gd name="connsiteY48" fmla="*/ 1199648 h 1389331"/>
                  <a:gd name="connsiteX49" fmla="*/ 1335520 w 4861820"/>
                  <a:gd name="connsiteY49" fmla="*/ 875006 h 1389331"/>
                  <a:gd name="connsiteX50" fmla="*/ 632075 w 4861820"/>
                  <a:gd name="connsiteY50" fmla="*/ 446225 h 1389331"/>
                  <a:gd name="connsiteX51" fmla="*/ 294907 w 4861820"/>
                  <a:gd name="connsiteY51" fmla="*/ 211710 h 138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861820" h="1389331">
                    <a:moveTo>
                      <a:pt x="0" y="0"/>
                    </a:moveTo>
                    <a:lnTo>
                      <a:pt x="229890" y="0"/>
                    </a:lnTo>
                    <a:lnTo>
                      <a:pt x="373317" y="108292"/>
                    </a:lnTo>
                    <a:cubicBezTo>
                      <a:pt x="482267" y="189793"/>
                      <a:pt x="591665" y="270356"/>
                      <a:pt x="702260" y="348992"/>
                    </a:cubicBezTo>
                    <a:cubicBezTo>
                      <a:pt x="923449" y="506265"/>
                      <a:pt x="1149423" y="656099"/>
                      <a:pt x="1384969" y="788400"/>
                    </a:cubicBezTo>
                    <a:cubicBezTo>
                      <a:pt x="1620515" y="921232"/>
                      <a:pt x="1866162" y="1035999"/>
                      <a:pt x="2120849" y="1125262"/>
                    </a:cubicBezTo>
                    <a:cubicBezTo>
                      <a:pt x="2630754" y="1304850"/>
                      <a:pt x="3179474" y="1371798"/>
                      <a:pt x="3720750" y="1329823"/>
                    </a:cubicBezTo>
                    <a:cubicBezTo>
                      <a:pt x="3737764" y="1328760"/>
                      <a:pt x="3754779" y="1327698"/>
                      <a:pt x="3771794" y="1326104"/>
                    </a:cubicBezTo>
                    <a:lnTo>
                      <a:pt x="3822306" y="1320790"/>
                    </a:lnTo>
                    <a:lnTo>
                      <a:pt x="3872818" y="1315477"/>
                    </a:lnTo>
                    <a:lnTo>
                      <a:pt x="3898339" y="1312820"/>
                    </a:lnTo>
                    <a:cubicBezTo>
                      <a:pt x="3906847" y="1311758"/>
                      <a:pt x="3915354" y="1311226"/>
                      <a:pt x="3923861" y="1309632"/>
                    </a:cubicBezTo>
                    <a:lnTo>
                      <a:pt x="4024885" y="1295818"/>
                    </a:lnTo>
                    <a:lnTo>
                      <a:pt x="4050407" y="1292630"/>
                    </a:lnTo>
                    <a:cubicBezTo>
                      <a:pt x="4058914" y="1291567"/>
                      <a:pt x="4067422" y="1289973"/>
                      <a:pt x="4075397" y="1288379"/>
                    </a:cubicBezTo>
                    <a:lnTo>
                      <a:pt x="4125909" y="1279878"/>
                    </a:lnTo>
                    <a:cubicBezTo>
                      <a:pt x="4159407" y="1274034"/>
                      <a:pt x="4192904" y="1269251"/>
                      <a:pt x="4226401" y="1261813"/>
                    </a:cubicBezTo>
                    <a:lnTo>
                      <a:pt x="4326362" y="1241622"/>
                    </a:lnTo>
                    <a:lnTo>
                      <a:pt x="4425790" y="1218775"/>
                    </a:lnTo>
                    <a:lnTo>
                      <a:pt x="4450781" y="1212931"/>
                    </a:lnTo>
                    <a:lnTo>
                      <a:pt x="4475239" y="1206555"/>
                    </a:lnTo>
                    <a:lnTo>
                      <a:pt x="4524688" y="1193803"/>
                    </a:lnTo>
                    <a:cubicBezTo>
                      <a:pt x="4590620" y="1176535"/>
                      <a:pt x="4656152" y="1157939"/>
                      <a:pt x="4721220" y="1137947"/>
                    </a:cubicBezTo>
                    <a:lnTo>
                      <a:pt x="4861820" y="1091339"/>
                    </a:lnTo>
                    <a:lnTo>
                      <a:pt x="4861820" y="1102902"/>
                    </a:lnTo>
                    <a:lnTo>
                      <a:pt x="4725208" y="1151761"/>
                    </a:lnTo>
                    <a:cubicBezTo>
                      <a:pt x="4660406" y="1173347"/>
                      <a:pt x="4595139" y="1193537"/>
                      <a:pt x="4529473" y="1212399"/>
                    </a:cubicBezTo>
                    <a:lnTo>
                      <a:pt x="4480025" y="1226214"/>
                    </a:lnTo>
                    <a:lnTo>
                      <a:pt x="4455566" y="1233121"/>
                    </a:lnTo>
                    <a:lnTo>
                      <a:pt x="4430576" y="1239497"/>
                    </a:lnTo>
                    <a:lnTo>
                      <a:pt x="4331148" y="1265001"/>
                    </a:lnTo>
                    <a:lnTo>
                      <a:pt x="4231187" y="1287848"/>
                    </a:lnTo>
                    <a:cubicBezTo>
                      <a:pt x="4197689" y="1295818"/>
                      <a:pt x="4164192" y="1301662"/>
                      <a:pt x="4130694" y="1308570"/>
                    </a:cubicBezTo>
                    <a:lnTo>
                      <a:pt x="4080182" y="1318134"/>
                    </a:lnTo>
                    <a:cubicBezTo>
                      <a:pt x="4071675" y="1319728"/>
                      <a:pt x="4063168" y="1321322"/>
                      <a:pt x="4055192" y="1322915"/>
                    </a:cubicBezTo>
                    <a:lnTo>
                      <a:pt x="4029670" y="1327166"/>
                    </a:lnTo>
                    <a:lnTo>
                      <a:pt x="3928115" y="1343637"/>
                    </a:lnTo>
                    <a:cubicBezTo>
                      <a:pt x="3919607" y="1345231"/>
                      <a:pt x="3911100" y="1346294"/>
                      <a:pt x="3902593" y="1347357"/>
                    </a:cubicBezTo>
                    <a:lnTo>
                      <a:pt x="3877071" y="1350545"/>
                    </a:lnTo>
                    <a:lnTo>
                      <a:pt x="3826027" y="1356921"/>
                    </a:lnTo>
                    <a:lnTo>
                      <a:pt x="3774984" y="1363297"/>
                    </a:lnTo>
                    <a:cubicBezTo>
                      <a:pt x="3757969" y="1364890"/>
                      <a:pt x="3740954" y="1366484"/>
                      <a:pt x="3723940" y="1368078"/>
                    </a:cubicBezTo>
                    <a:lnTo>
                      <a:pt x="3621321" y="1377642"/>
                    </a:lnTo>
                    <a:lnTo>
                      <a:pt x="3518702" y="1383487"/>
                    </a:lnTo>
                    <a:lnTo>
                      <a:pt x="3467126" y="1386144"/>
                    </a:lnTo>
                    <a:lnTo>
                      <a:pt x="3415551" y="1387206"/>
                    </a:lnTo>
                    <a:lnTo>
                      <a:pt x="3312400" y="1389331"/>
                    </a:lnTo>
                    <a:cubicBezTo>
                      <a:pt x="3175220" y="1389331"/>
                      <a:pt x="3038040" y="1382424"/>
                      <a:pt x="2900860" y="1368610"/>
                    </a:cubicBezTo>
                    <a:cubicBezTo>
                      <a:pt x="2627564" y="1340981"/>
                      <a:pt x="2356394" y="1284129"/>
                      <a:pt x="2094264" y="1199648"/>
                    </a:cubicBezTo>
                    <a:cubicBezTo>
                      <a:pt x="1832133" y="1115166"/>
                      <a:pt x="1578510" y="1003588"/>
                      <a:pt x="1335520" y="875006"/>
                    </a:cubicBezTo>
                    <a:cubicBezTo>
                      <a:pt x="1092531" y="745894"/>
                      <a:pt x="859113" y="599778"/>
                      <a:pt x="632075" y="446225"/>
                    </a:cubicBezTo>
                    <a:cubicBezTo>
                      <a:pt x="518556" y="369448"/>
                      <a:pt x="406366" y="290944"/>
                      <a:pt x="294907" y="211710"/>
                    </a:cubicBezTo>
                    <a:close/>
                  </a:path>
                </a:pathLst>
              </a:custGeom>
              <a:solidFill>
                <a:schemeClr val="accent1"/>
              </a:solidFill>
              <a:ln w="5317" cap="flat">
                <a:noFill/>
                <a:prstDash val="solid"/>
                <a:miter/>
              </a:ln>
            </p:spPr>
            <p:txBody>
              <a:bodyPr rtlCol="0" anchor="ctr"/>
              <a:lstStyle/>
              <a:p>
                <a:endParaRPr lang="en-US" sz="1800"/>
              </a:p>
            </p:txBody>
          </p:sp>
        </p:grpSp>
      </p:grpSp>
      <p:sp>
        <p:nvSpPr>
          <p:cNvPr id="2" name="Title 1">
            <a:extLst>
              <a:ext uri="{FF2B5EF4-FFF2-40B4-BE49-F238E27FC236}">
                <a16:creationId xmlns:a16="http://schemas.microsoft.com/office/drawing/2014/main" id="{2BE3FC36-DEB7-3740-8AEF-68A110313512}"/>
              </a:ext>
            </a:extLst>
          </p:cNvPr>
          <p:cNvSpPr>
            <a:spLocks noGrp="1"/>
          </p:cNvSpPr>
          <p:nvPr>
            <p:ph type="title"/>
          </p:nvPr>
        </p:nvSpPr>
        <p:spPr/>
        <p:txBody>
          <a:bodyPr/>
          <a:lstStyle/>
          <a:p>
            <a:r>
              <a:rPr lang="en-US" smtClean="0"/>
              <a:t>Click to edit Master title style</a:t>
            </a:r>
            <a:endParaRPr lang="en-US"/>
          </a:p>
        </p:txBody>
      </p:sp>
      <p:sp>
        <p:nvSpPr>
          <p:cNvPr id="6" name="Slide Number Placeholder 5">
            <a:extLst>
              <a:ext uri="{FF2B5EF4-FFF2-40B4-BE49-F238E27FC236}">
                <a16:creationId xmlns:a16="http://schemas.microsoft.com/office/drawing/2014/main" id="{224D4A52-97EB-E843-9C46-8B20FA301A55}"/>
              </a:ext>
            </a:extLst>
          </p:cNvPr>
          <p:cNvSpPr>
            <a:spLocks noGrp="1"/>
          </p:cNvSpPr>
          <p:nvPr>
            <p:ph type="sldNum" sz="quarter" idx="10"/>
          </p:nvPr>
        </p:nvSpPr>
        <p:spPr>
          <a:xfrm>
            <a:off x="8839200" y="6356352"/>
            <a:ext cx="2743200" cy="365125"/>
          </a:xfrm>
          <a:prstGeom prst="rect">
            <a:avLst/>
          </a:prstGeom>
        </p:spPr>
        <p:txBody>
          <a:bodyPr/>
          <a:lstStyle/>
          <a:p>
            <a:fld id="{97033E4B-E3EB-3D46-B2D8-3159663620FA}" type="slidenum">
              <a:rPr lang="en-US" smtClean="0"/>
              <a:t>‹#›</a:t>
            </a:fld>
            <a:endParaRPr lang="en-US"/>
          </a:p>
        </p:txBody>
      </p:sp>
      <p:cxnSp>
        <p:nvCxnSpPr>
          <p:cNvPr id="7" name="Straight Connector 6">
            <a:extLst>
              <a:ext uri="{FF2B5EF4-FFF2-40B4-BE49-F238E27FC236}">
                <a16:creationId xmlns:a16="http://schemas.microsoft.com/office/drawing/2014/main" id="{0997EC28-0E19-EA46-AB10-B1454BC5BB86}"/>
              </a:ext>
            </a:extLst>
          </p:cNvPr>
          <p:cNvCxnSpPr>
            <a:cxnSpLocks/>
          </p:cNvCxnSpPr>
          <p:nvPr userDrawn="1"/>
        </p:nvCxnSpPr>
        <p:spPr>
          <a:xfrm>
            <a:off x="609600" y="6335713"/>
            <a:ext cx="1097280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BD2A368-37B4-AE41-8927-00C94D6431A1}"/>
              </a:ext>
            </a:extLst>
          </p:cNvPr>
          <p:cNvCxnSpPr/>
          <p:nvPr userDrawn="1"/>
        </p:nvCxnSpPr>
        <p:spPr>
          <a:xfrm>
            <a:off x="707293" y="1425993"/>
            <a:ext cx="1097280" cy="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Footer Placeholder 2">
            <a:extLst>
              <a:ext uri="{FF2B5EF4-FFF2-40B4-BE49-F238E27FC236}">
                <a16:creationId xmlns:a16="http://schemas.microsoft.com/office/drawing/2014/main" id="{EA48F442-B148-9C40-99E4-49DEFBC2AF47}"/>
              </a:ext>
            </a:extLst>
          </p:cNvPr>
          <p:cNvSpPr>
            <a:spLocks noGrp="1"/>
          </p:cNvSpPr>
          <p:nvPr>
            <p:ph type="ftr" sz="quarter" idx="11"/>
          </p:nvPr>
        </p:nvSpPr>
        <p:spPr/>
        <p:txBody>
          <a:bodyPr/>
          <a:lstStyle/>
          <a:p>
            <a:pPr algn="l"/>
            <a:r>
              <a:rPr lang="en-US"/>
              <a:t>Illinois Perinatal Quality Collaborative</a:t>
            </a:r>
            <a:endParaRPr lang="en-US" dirty="0"/>
          </a:p>
        </p:txBody>
      </p:sp>
    </p:spTree>
    <p:extLst>
      <p:ext uri="{BB962C8B-B14F-4D97-AF65-F5344CB8AC3E}">
        <p14:creationId xmlns:p14="http://schemas.microsoft.com/office/powerpoint/2010/main" val="380039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grpSp>
        <p:nvGrpSpPr>
          <p:cNvPr id="42" name="Group 41">
            <a:extLst>
              <a:ext uri="{FF2B5EF4-FFF2-40B4-BE49-F238E27FC236}">
                <a16:creationId xmlns:a16="http://schemas.microsoft.com/office/drawing/2014/main" id="{A5A1B233-6B08-D748-B970-CE3044B1869E}"/>
              </a:ext>
            </a:extLst>
          </p:cNvPr>
          <p:cNvGrpSpPr/>
          <p:nvPr userDrawn="1"/>
        </p:nvGrpSpPr>
        <p:grpSpPr>
          <a:xfrm>
            <a:off x="0" y="0"/>
            <a:ext cx="12192000" cy="2148830"/>
            <a:chOff x="0" y="0"/>
            <a:chExt cx="12192000" cy="2148830"/>
          </a:xfrm>
        </p:grpSpPr>
        <p:sp>
          <p:nvSpPr>
            <p:cNvPr id="41" name="Freeform 40">
              <a:extLst>
                <a:ext uri="{FF2B5EF4-FFF2-40B4-BE49-F238E27FC236}">
                  <a16:creationId xmlns:a16="http://schemas.microsoft.com/office/drawing/2014/main" id="{FA74F784-A2AC-8240-BED1-2683425B68BF}"/>
                </a:ext>
              </a:extLst>
            </p:cNvPr>
            <p:cNvSpPr/>
            <p:nvPr userDrawn="1"/>
          </p:nvSpPr>
          <p:spPr>
            <a:xfrm flipH="1">
              <a:off x="0" y="0"/>
              <a:ext cx="12192000" cy="2148830"/>
            </a:xfrm>
            <a:custGeom>
              <a:avLst/>
              <a:gdLst>
                <a:gd name="connsiteX0" fmla="*/ 2318293 w 12192000"/>
                <a:gd name="connsiteY0" fmla="*/ 0 h 2148830"/>
                <a:gd name="connsiteX1" fmla="*/ 2110341 w 12192000"/>
                <a:gd name="connsiteY1" fmla="*/ 0 h 2148830"/>
                <a:gd name="connsiteX2" fmla="*/ 1952334 w 12192000"/>
                <a:gd name="connsiteY2" fmla="*/ 920 h 2148830"/>
                <a:gd name="connsiteX3" fmla="*/ 184205 w 12192000"/>
                <a:gd name="connsiteY3" fmla="*/ 435928 h 2148830"/>
                <a:gd name="connsiteX4" fmla="*/ 0 w 12192000"/>
                <a:gd name="connsiteY4" fmla="*/ 536864 h 2148830"/>
                <a:gd name="connsiteX5" fmla="*/ 0 w 12192000"/>
                <a:gd name="connsiteY5" fmla="*/ 554713 h 2148830"/>
                <a:gd name="connsiteX6" fmla="*/ 201115 w 12192000"/>
                <a:gd name="connsiteY6" fmla="*/ 452796 h 2148830"/>
                <a:gd name="connsiteX7" fmla="*/ 1947588 w 12192000"/>
                <a:gd name="connsiteY7" fmla="*/ 66249 h 2148830"/>
                <a:gd name="connsiteX8" fmla="*/ 4778140 w 12192000"/>
                <a:gd name="connsiteY8" fmla="*/ 604018 h 2148830"/>
                <a:gd name="connsiteX9" fmla="*/ 11996242 w 12192000"/>
                <a:gd name="connsiteY9" fmla="*/ 2036894 h 2148830"/>
                <a:gd name="connsiteX10" fmla="*/ 12192000 w 12192000"/>
                <a:gd name="connsiteY10" fmla="*/ 2002266 h 2148830"/>
                <a:gd name="connsiteX11" fmla="*/ 12192000 w 12192000"/>
                <a:gd name="connsiteY11" fmla="*/ 1415250 h 2148830"/>
                <a:gd name="connsiteX12" fmla="*/ 12022971 w 12192000"/>
                <a:gd name="connsiteY12" fmla="*/ 1470801 h 2148830"/>
                <a:gd name="connsiteX13" fmla="*/ 7970940 w 12192000"/>
                <a:gd name="connsiteY13" fmla="*/ 1436986 h 2148830"/>
                <a:gd name="connsiteX14" fmla="*/ 4800356 w 12192000"/>
                <a:gd name="connsiteY14" fmla="*/ 456582 h 2148830"/>
                <a:gd name="connsiteX15" fmla="*/ 2646880 w 12192000"/>
                <a:gd name="connsiteY15" fmla="*/ 17560 h 2148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2148830">
                  <a:moveTo>
                    <a:pt x="2318293" y="0"/>
                  </a:moveTo>
                  <a:lnTo>
                    <a:pt x="2110341" y="0"/>
                  </a:lnTo>
                  <a:lnTo>
                    <a:pt x="1952334" y="920"/>
                  </a:lnTo>
                  <a:cubicBezTo>
                    <a:pt x="1343499" y="23864"/>
                    <a:pt x="752130" y="152982"/>
                    <a:pt x="184205" y="435928"/>
                  </a:cubicBezTo>
                  <a:lnTo>
                    <a:pt x="0" y="536864"/>
                  </a:lnTo>
                  <a:lnTo>
                    <a:pt x="0" y="554713"/>
                  </a:lnTo>
                  <a:lnTo>
                    <a:pt x="201115" y="452796"/>
                  </a:lnTo>
                  <a:cubicBezTo>
                    <a:pt x="776357" y="187336"/>
                    <a:pt x="1349828" y="76760"/>
                    <a:pt x="1947588" y="66249"/>
                  </a:cubicBezTo>
                  <a:cubicBezTo>
                    <a:pt x="2962940" y="48421"/>
                    <a:pt x="3890218" y="291317"/>
                    <a:pt x="4778140" y="604018"/>
                  </a:cubicBezTo>
                  <a:cubicBezTo>
                    <a:pt x="7231510" y="1468126"/>
                    <a:pt x="9178927" y="2492024"/>
                    <a:pt x="11996242" y="2036894"/>
                  </a:cubicBezTo>
                  <a:lnTo>
                    <a:pt x="12192000" y="2002266"/>
                  </a:lnTo>
                  <a:lnTo>
                    <a:pt x="12192000" y="1415250"/>
                  </a:lnTo>
                  <a:lnTo>
                    <a:pt x="12022971" y="1470801"/>
                  </a:lnTo>
                  <a:cubicBezTo>
                    <a:pt x="10719696" y="1863939"/>
                    <a:pt x="9271154" y="1783804"/>
                    <a:pt x="7970940" y="1436986"/>
                  </a:cubicBezTo>
                  <a:cubicBezTo>
                    <a:pt x="6890984" y="1148958"/>
                    <a:pt x="5866930" y="767309"/>
                    <a:pt x="4800356" y="456582"/>
                  </a:cubicBezTo>
                  <a:cubicBezTo>
                    <a:pt x="4068903" y="243471"/>
                    <a:pt x="3348204" y="74251"/>
                    <a:pt x="2646880" y="17560"/>
                  </a:cubicBezTo>
                  <a:close/>
                </a:path>
              </a:pathLst>
            </a:custGeom>
            <a:gradFill flip="none" rotWithShape="1">
              <a:gsLst>
                <a:gs pos="0">
                  <a:schemeClr val="accent3">
                    <a:lumMod val="75000"/>
                  </a:schemeClr>
                </a:gs>
                <a:gs pos="75000">
                  <a:schemeClr val="accent3"/>
                </a:gs>
              </a:gsLst>
              <a:lin ang="0" scaled="1"/>
              <a:tileRect/>
            </a:gradFill>
            <a:ln w="6350" cap="flat">
              <a:noFill/>
              <a:prstDash val="solid"/>
              <a:miter/>
            </a:ln>
          </p:spPr>
          <p:txBody>
            <a:bodyPr rtlCol="0" anchor="ctr"/>
            <a:lstStyle/>
            <a:p>
              <a:endParaRPr lang="en-US" sz="1800" dirty="0"/>
            </a:p>
          </p:txBody>
        </p:sp>
        <p:sp>
          <p:nvSpPr>
            <p:cNvPr id="39" name="Freeform 38">
              <a:extLst>
                <a:ext uri="{FF2B5EF4-FFF2-40B4-BE49-F238E27FC236}">
                  <a16:creationId xmlns:a16="http://schemas.microsoft.com/office/drawing/2014/main" id="{EA28C7AD-68DD-D14D-853A-7EE56000E131}"/>
                </a:ext>
              </a:extLst>
            </p:cNvPr>
            <p:cNvSpPr/>
            <p:nvPr userDrawn="1"/>
          </p:nvSpPr>
          <p:spPr>
            <a:xfrm flipH="1">
              <a:off x="0" y="0"/>
              <a:ext cx="12192000" cy="1992138"/>
            </a:xfrm>
            <a:custGeom>
              <a:avLst/>
              <a:gdLst>
                <a:gd name="connsiteX0" fmla="*/ 2724271 w 12192000"/>
                <a:gd name="connsiteY0" fmla="*/ 0 h 1992138"/>
                <a:gd name="connsiteX1" fmla="*/ 1788442 w 12192000"/>
                <a:gd name="connsiteY1" fmla="*/ 0 h 1992138"/>
                <a:gd name="connsiteX2" fmla="*/ 1635403 w 12192000"/>
                <a:gd name="connsiteY2" fmla="*/ 12925 h 1992138"/>
                <a:gd name="connsiteX3" fmla="*/ 178220 w 12192000"/>
                <a:gd name="connsiteY3" fmla="*/ 451207 h 1992138"/>
                <a:gd name="connsiteX4" fmla="*/ 0 w 12192000"/>
                <a:gd name="connsiteY4" fmla="*/ 552718 h 1992138"/>
                <a:gd name="connsiteX5" fmla="*/ 0 w 12192000"/>
                <a:gd name="connsiteY5" fmla="*/ 570885 h 1992138"/>
                <a:gd name="connsiteX6" fmla="*/ 195368 w 12192000"/>
                <a:gd name="connsiteY6" fmla="*/ 467800 h 1992138"/>
                <a:gd name="connsiteX7" fmla="*/ 1934073 w 12192000"/>
                <a:gd name="connsiteY7" fmla="*/ 52850 h 1992138"/>
                <a:gd name="connsiteX8" fmla="*/ 4771217 w 12192000"/>
                <a:gd name="connsiteY8" fmla="*/ 543645 h 1992138"/>
                <a:gd name="connsiteX9" fmla="*/ 12007222 w 12192000"/>
                <a:gd name="connsiteY9" fmla="*/ 1856729 h 1992138"/>
                <a:gd name="connsiteX10" fmla="*/ 12192000 w 12192000"/>
                <a:gd name="connsiteY10" fmla="*/ 1820900 h 1992138"/>
                <a:gd name="connsiteX11" fmla="*/ 12192000 w 12192000"/>
                <a:gd name="connsiteY11" fmla="*/ 897073 h 1992138"/>
                <a:gd name="connsiteX12" fmla="*/ 12062517 w 12192000"/>
                <a:gd name="connsiteY12" fmla="*/ 950128 h 1992138"/>
                <a:gd name="connsiteX13" fmla="*/ 8435105 w 12192000"/>
                <a:gd name="connsiteY13" fmla="*/ 1266613 h 1992138"/>
                <a:gd name="connsiteX14" fmla="*/ 2948502 w 12192000"/>
                <a:gd name="connsiteY14" fmla="*/ 20548 h 1992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1992138">
                  <a:moveTo>
                    <a:pt x="2724271" y="0"/>
                  </a:moveTo>
                  <a:lnTo>
                    <a:pt x="1788442" y="0"/>
                  </a:lnTo>
                  <a:lnTo>
                    <a:pt x="1635403" y="12925"/>
                  </a:lnTo>
                  <a:cubicBezTo>
                    <a:pt x="1134241" y="70905"/>
                    <a:pt x="647221" y="207817"/>
                    <a:pt x="178220" y="451207"/>
                  </a:cubicBezTo>
                  <a:lnTo>
                    <a:pt x="0" y="552718"/>
                  </a:lnTo>
                  <a:lnTo>
                    <a:pt x="0" y="570885"/>
                  </a:lnTo>
                  <a:lnTo>
                    <a:pt x="195368" y="467800"/>
                  </a:lnTo>
                  <a:cubicBezTo>
                    <a:pt x="765758" y="193094"/>
                    <a:pt x="1336955" y="73179"/>
                    <a:pt x="1934073" y="52850"/>
                  </a:cubicBezTo>
                  <a:cubicBezTo>
                    <a:pt x="2948304" y="18310"/>
                    <a:pt x="3878878" y="245747"/>
                    <a:pt x="4771217" y="543645"/>
                  </a:cubicBezTo>
                  <a:cubicBezTo>
                    <a:pt x="7236913" y="1366709"/>
                    <a:pt x="9199689" y="2357774"/>
                    <a:pt x="12007222" y="1856729"/>
                  </a:cubicBezTo>
                  <a:lnTo>
                    <a:pt x="12192000" y="1820900"/>
                  </a:lnTo>
                  <a:lnTo>
                    <a:pt x="12192000" y="897073"/>
                  </a:lnTo>
                  <a:lnTo>
                    <a:pt x="12062517" y="950128"/>
                  </a:lnTo>
                  <a:cubicBezTo>
                    <a:pt x="10950292" y="1376478"/>
                    <a:pt x="9595706" y="1466451"/>
                    <a:pt x="8435105" y="1266613"/>
                  </a:cubicBezTo>
                  <a:cubicBezTo>
                    <a:pt x="6618389" y="953715"/>
                    <a:pt x="4735222" y="130088"/>
                    <a:pt x="2948502" y="20548"/>
                  </a:cubicBezTo>
                  <a:close/>
                </a:path>
              </a:pathLst>
            </a:custGeom>
            <a:solidFill>
              <a:srgbClr val="00498F"/>
            </a:solidFill>
            <a:ln w="6350" cap="flat">
              <a:noFill/>
              <a:prstDash val="solid"/>
              <a:miter/>
            </a:ln>
          </p:spPr>
          <p:txBody>
            <a:bodyPr rtlCol="0" anchor="ctr"/>
            <a:lstStyle/>
            <a:p>
              <a:endParaRPr lang="en-US" sz="1800"/>
            </a:p>
          </p:txBody>
        </p:sp>
      </p:grpSp>
      <p:sp>
        <p:nvSpPr>
          <p:cNvPr id="4" name="Rectangle 3">
            <a:extLst>
              <a:ext uri="{FF2B5EF4-FFF2-40B4-BE49-F238E27FC236}">
                <a16:creationId xmlns:a16="http://schemas.microsoft.com/office/drawing/2014/main" id="{2D9A6F3B-C34E-6A49-A4DF-7F791974B589}"/>
              </a:ext>
            </a:extLst>
          </p:cNvPr>
          <p:cNvSpPr/>
          <p:nvPr userDrawn="1"/>
        </p:nvSpPr>
        <p:spPr>
          <a:xfrm>
            <a:off x="902368" y="1517699"/>
            <a:ext cx="11289632" cy="38226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3" name="Straight Connector 12">
            <a:extLst>
              <a:ext uri="{FF2B5EF4-FFF2-40B4-BE49-F238E27FC236}">
                <a16:creationId xmlns:a16="http://schemas.microsoft.com/office/drawing/2014/main" id="{73A1B7DC-DAD7-F944-AC53-2FDB50DEA0A1}"/>
              </a:ext>
            </a:extLst>
          </p:cNvPr>
          <p:cNvCxnSpPr>
            <a:cxnSpLocks/>
          </p:cNvCxnSpPr>
          <p:nvPr userDrawn="1"/>
        </p:nvCxnSpPr>
        <p:spPr>
          <a:xfrm>
            <a:off x="1325947" y="3080084"/>
            <a:ext cx="685399" cy="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8C1CADB4-372A-5B4F-9CF0-0AB73DECC3E3}"/>
              </a:ext>
            </a:extLst>
          </p:cNvPr>
          <p:cNvSpPr>
            <a:spLocks noGrp="1"/>
          </p:cNvSpPr>
          <p:nvPr userDrawn="1">
            <p:ph idx="1"/>
          </p:nvPr>
        </p:nvSpPr>
        <p:spPr>
          <a:xfrm>
            <a:off x="1219202" y="3429002"/>
            <a:ext cx="5582652" cy="1413563"/>
          </a:xfrm>
        </p:spPr>
        <p:txBody>
          <a:bodyPr numCol="2">
            <a:normAutofit/>
          </a:bodyPr>
          <a:lstStyle>
            <a:lvl1pPr marL="0" indent="0">
              <a:buNone/>
              <a:defRPr sz="2000"/>
            </a:lvl1pPr>
          </a:lstStyle>
          <a:p>
            <a:pPr lvl="0"/>
            <a:r>
              <a:rPr lang="en-US" smtClean="0"/>
              <a:t>Edit Master text styles</a:t>
            </a:r>
          </a:p>
        </p:txBody>
      </p:sp>
      <p:sp>
        <p:nvSpPr>
          <p:cNvPr id="16" name="Title 11">
            <a:extLst>
              <a:ext uri="{FF2B5EF4-FFF2-40B4-BE49-F238E27FC236}">
                <a16:creationId xmlns:a16="http://schemas.microsoft.com/office/drawing/2014/main" id="{1FDEA4A9-7D37-224B-988B-55B2879E8CB6}"/>
              </a:ext>
            </a:extLst>
          </p:cNvPr>
          <p:cNvSpPr>
            <a:spLocks noGrp="1"/>
          </p:cNvSpPr>
          <p:nvPr userDrawn="1">
            <p:ph type="ctrTitle"/>
          </p:nvPr>
        </p:nvSpPr>
        <p:spPr>
          <a:xfrm>
            <a:off x="1219201" y="1887490"/>
            <a:ext cx="5582652" cy="1078262"/>
          </a:xfrm>
        </p:spPr>
        <p:txBody>
          <a:bodyPr>
            <a:normAutofit/>
          </a:bodyPr>
          <a:lstStyle>
            <a:lvl1pPr>
              <a:defRPr sz="6000"/>
            </a:lvl1pPr>
          </a:lstStyle>
          <a:p>
            <a:r>
              <a:rPr lang="en-US" smtClean="0"/>
              <a:t>Click to edit Master title style</a:t>
            </a:r>
            <a:endParaRPr lang="en-US" dirty="0"/>
          </a:p>
        </p:txBody>
      </p:sp>
      <p:pic>
        <p:nvPicPr>
          <p:cNvPr id="33" name="Picture 32">
            <a:extLst>
              <a:ext uri="{FF2B5EF4-FFF2-40B4-BE49-F238E27FC236}">
                <a16:creationId xmlns:a16="http://schemas.microsoft.com/office/drawing/2014/main" id="{5B035CE6-43FF-944E-A9C4-8AB87E8081D5}"/>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902369" y="228371"/>
            <a:ext cx="2025315" cy="911940"/>
          </a:xfrm>
          <a:prstGeom prst="rect">
            <a:avLst/>
          </a:prstGeom>
        </p:spPr>
      </p:pic>
      <p:sp>
        <p:nvSpPr>
          <p:cNvPr id="17" name="Picture Placeholder 16">
            <a:extLst>
              <a:ext uri="{FF2B5EF4-FFF2-40B4-BE49-F238E27FC236}">
                <a16:creationId xmlns:a16="http://schemas.microsoft.com/office/drawing/2014/main" id="{9E66F78A-F643-F64B-A208-E625F6807592}"/>
              </a:ext>
            </a:extLst>
          </p:cNvPr>
          <p:cNvSpPr>
            <a:spLocks noGrp="1"/>
          </p:cNvSpPr>
          <p:nvPr>
            <p:ph type="pic" sz="quarter" idx="11"/>
          </p:nvPr>
        </p:nvSpPr>
        <p:spPr>
          <a:xfrm>
            <a:off x="7118685" y="233915"/>
            <a:ext cx="5073316" cy="5943600"/>
          </a:xfrm>
          <a:custGeom>
            <a:avLst/>
            <a:gdLst>
              <a:gd name="connsiteX0" fmla="*/ 2971800 w 5073316"/>
              <a:gd name="connsiteY0" fmla="*/ 0 h 5943600"/>
              <a:gd name="connsiteX1" fmla="*/ 5073180 w 5073316"/>
              <a:gd name="connsiteY1" fmla="*/ 870420 h 5943600"/>
              <a:gd name="connsiteX2" fmla="*/ 5073316 w 5073316"/>
              <a:gd name="connsiteY2" fmla="*/ 870570 h 5943600"/>
              <a:gd name="connsiteX3" fmla="*/ 5073316 w 5073316"/>
              <a:gd name="connsiteY3" fmla="*/ 5073031 h 5943600"/>
              <a:gd name="connsiteX4" fmla="*/ 5073180 w 5073316"/>
              <a:gd name="connsiteY4" fmla="*/ 5073180 h 5943600"/>
              <a:gd name="connsiteX5" fmla="*/ 2971800 w 5073316"/>
              <a:gd name="connsiteY5" fmla="*/ 5943600 h 5943600"/>
              <a:gd name="connsiteX6" fmla="*/ 0 w 5073316"/>
              <a:gd name="connsiteY6" fmla="*/ 2971800 h 5943600"/>
              <a:gd name="connsiteX7" fmla="*/ 2971800 w 5073316"/>
              <a:gd name="connsiteY7" fmla="*/ 0 h 594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73316" h="5943600">
                <a:moveTo>
                  <a:pt x="2971800" y="0"/>
                </a:moveTo>
                <a:cubicBezTo>
                  <a:pt x="3792440" y="0"/>
                  <a:pt x="4535390" y="332630"/>
                  <a:pt x="5073180" y="870420"/>
                </a:cubicBezTo>
                <a:lnTo>
                  <a:pt x="5073316" y="870570"/>
                </a:lnTo>
                <a:lnTo>
                  <a:pt x="5073316" y="5073031"/>
                </a:lnTo>
                <a:lnTo>
                  <a:pt x="5073180" y="5073180"/>
                </a:lnTo>
                <a:cubicBezTo>
                  <a:pt x="4535390" y="5610970"/>
                  <a:pt x="3792440" y="5943600"/>
                  <a:pt x="2971800" y="5943600"/>
                </a:cubicBezTo>
                <a:cubicBezTo>
                  <a:pt x="1330520" y="5943600"/>
                  <a:pt x="0" y="4613080"/>
                  <a:pt x="0" y="2971800"/>
                </a:cubicBezTo>
                <a:cubicBezTo>
                  <a:pt x="0" y="1330520"/>
                  <a:pt x="1330520" y="0"/>
                  <a:pt x="2971800" y="0"/>
                </a:cubicBezTo>
                <a:close/>
              </a:path>
            </a:pathLst>
          </a:custGeom>
        </p:spPr>
        <p:txBody>
          <a:bodyPr wrap="square">
            <a:noAutofit/>
          </a:bodyPr>
          <a:lstStyle/>
          <a:p>
            <a:r>
              <a:rPr lang="en-US" smtClean="0"/>
              <a:t>Click icon to add picture</a:t>
            </a:r>
            <a:endParaRPr lang="en-US"/>
          </a:p>
        </p:txBody>
      </p:sp>
    </p:spTree>
    <p:extLst>
      <p:ext uri="{BB962C8B-B14F-4D97-AF65-F5344CB8AC3E}">
        <p14:creationId xmlns:p14="http://schemas.microsoft.com/office/powerpoint/2010/main" val="963635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3C8E6B-4EF4-AB45-BB5A-B61F60A67808}"/>
              </a:ext>
            </a:extLst>
          </p:cNvPr>
          <p:cNvSpPr>
            <a:spLocks noGrp="1"/>
          </p:cNvSpPr>
          <p:nvPr>
            <p:ph type="title"/>
          </p:nvPr>
        </p:nvSpPr>
        <p:spPr>
          <a:xfrm>
            <a:off x="609600" y="365127"/>
            <a:ext cx="109728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id="{2233A315-3653-1248-BF74-8D225E1A012F}"/>
              </a:ext>
            </a:extLst>
          </p:cNvPr>
          <p:cNvSpPr>
            <a:spLocks noGrp="1"/>
          </p:cNvSpPr>
          <p:nvPr>
            <p:ph type="body" idx="1"/>
          </p:nvPr>
        </p:nvSpPr>
        <p:spPr>
          <a:xfrm>
            <a:off x="609600" y="1825625"/>
            <a:ext cx="10972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a:extLst>
              <a:ext uri="{FF2B5EF4-FFF2-40B4-BE49-F238E27FC236}">
                <a16:creationId xmlns:a16="http://schemas.microsoft.com/office/drawing/2014/main" id="{89277CC0-3406-FE41-A537-FC7F5005FE7D}"/>
              </a:ext>
            </a:extLst>
          </p:cNvPr>
          <p:cNvSpPr>
            <a:spLocks noGrp="1"/>
          </p:cNvSpPr>
          <p:nvPr>
            <p:ph type="sldNum" sz="quarter" idx="4"/>
          </p:nvPr>
        </p:nvSpPr>
        <p:spPr>
          <a:xfrm>
            <a:off x="88392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264081-CCE9-434F-BC99-2EAB68E1AC8B}" type="slidenum">
              <a:rPr lang="en-US" smtClean="0"/>
              <a:t>‹#›</a:t>
            </a:fld>
            <a:endParaRPr lang="en-US"/>
          </a:p>
        </p:txBody>
      </p:sp>
      <p:sp>
        <p:nvSpPr>
          <p:cNvPr id="9" name="Footer Placeholder 8">
            <a:extLst>
              <a:ext uri="{FF2B5EF4-FFF2-40B4-BE49-F238E27FC236}">
                <a16:creationId xmlns:a16="http://schemas.microsoft.com/office/drawing/2014/main" id="{F6F45CB4-03EB-854B-871B-8D89D60BBF01}"/>
              </a:ext>
            </a:extLst>
          </p:cNvPr>
          <p:cNvSpPr>
            <a:spLocks noGrp="1"/>
          </p:cNvSpPr>
          <p:nvPr>
            <p:ph type="ftr" sz="quarter" idx="3"/>
          </p:nvPr>
        </p:nvSpPr>
        <p:spPr>
          <a:xfrm>
            <a:off x="609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r>
              <a:rPr lang="en-US"/>
              <a:t>Illinois Perinatal Quality Collaborative</a:t>
            </a:r>
            <a:endParaRPr lang="en-US" dirty="0"/>
          </a:p>
        </p:txBody>
      </p:sp>
    </p:spTree>
    <p:extLst>
      <p:ext uri="{BB962C8B-B14F-4D97-AF65-F5344CB8AC3E}">
        <p14:creationId xmlns:p14="http://schemas.microsoft.com/office/powerpoint/2010/main" val="33789778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dt="0"/>
  <p:txStyles>
    <p:titleStyle>
      <a:lvl1pPr algn="l" defTabSz="914400" rtl="0" eaLnBrk="1" latinLnBrk="0" hangingPunct="1">
        <a:lnSpc>
          <a:spcPct val="90000"/>
        </a:lnSpc>
        <a:spcBef>
          <a:spcPct val="0"/>
        </a:spcBef>
        <a:buNone/>
        <a:defRPr sz="3600" b="0" i="0" kern="1200">
          <a:solidFill>
            <a:schemeClr val="tx1"/>
          </a:solidFill>
          <a:latin typeface="+mj-lt"/>
          <a:ea typeface="Lato Medium" panose="020F0502020204030203" pitchFamily="34" charset="0"/>
          <a:cs typeface="Lato Medium" panose="020F0502020204030203" pitchFamily="34" charset="0"/>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400" b="0" i="0" kern="1200">
          <a:solidFill>
            <a:schemeClr val="tx1"/>
          </a:solidFill>
          <a:latin typeface="+mn-lt"/>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000" b="0" i="0" kern="1200">
          <a:solidFill>
            <a:schemeClr val="tx1"/>
          </a:solidFill>
          <a:latin typeface="+mn-lt"/>
          <a:ea typeface="Lato" panose="020F0502020204030203" pitchFamily="34" charset="0"/>
          <a:cs typeface="Lato" panose="020F0502020204030203" pitchFamily="34" charset="0"/>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600" b="0" i="0" kern="1200">
          <a:solidFill>
            <a:schemeClr val="tx1"/>
          </a:solidFill>
          <a:latin typeface="+mn-lt"/>
          <a:ea typeface="Lato" panose="020F0502020204030203" pitchFamily="34" charset="0"/>
          <a:cs typeface="Lato" panose="020F0502020204030203"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600" b="0" i="0" kern="1200">
          <a:solidFill>
            <a:schemeClr val="tx1"/>
          </a:solidFill>
          <a:latin typeface="+mn-lt"/>
          <a:ea typeface="Lato" panose="020F0502020204030203" pitchFamily="34" charset="0"/>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38707" y="78551"/>
            <a:ext cx="3161413" cy="8094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44C55"/>
              </a:solidFill>
              <a:effectLst/>
              <a:uLnTx/>
              <a:uFillTx/>
              <a:latin typeface="Arial" panose="020B0604020202020204"/>
              <a:ea typeface="+mn-ea"/>
              <a:cs typeface="+mn-cs"/>
            </a:endParaRPr>
          </a:p>
        </p:txBody>
      </p:sp>
      <p:sp>
        <p:nvSpPr>
          <p:cNvPr id="3" name="Rectangle 2"/>
          <p:cNvSpPr/>
          <p:nvPr/>
        </p:nvSpPr>
        <p:spPr>
          <a:xfrm>
            <a:off x="7181850" y="869162"/>
            <a:ext cx="2343150" cy="90248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aphicFrame>
        <p:nvGraphicFramePr>
          <p:cNvPr id="10" name="Content Placeholder 9"/>
          <p:cNvGraphicFramePr>
            <a:graphicFrameLocks noGrp="1"/>
          </p:cNvGraphicFramePr>
          <p:nvPr>
            <p:ph idx="4294967295"/>
            <p:extLst/>
          </p:nvPr>
        </p:nvGraphicFramePr>
        <p:xfrm>
          <a:off x="0" y="796880"/>
          <a:ext cx="11830273" cy="6064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ounded Rectangle 10"/>
          <p:cNvSpPr/>
          <p:nvPr/>
        </p:nvSpPr>
        <p:spPr>
          <a:xfrm>
            <a:off x="3097076" y="970693"/>
            <a:ext cx="1109769" cy="2538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Goudy Old Style" panose="02020502050305020303"/>
                <a:ea typeface="+mn-ea"/>
                <a:cs typeface="+mn-cs"/>
              </a:rPr>
              <a:t>Drivers</a:t>
            </a:r>
          </a:p>
        </p:txBody>
      </p:sp>
      <p:sp>
        <p:nvSpPr>
          <p:cNvPr id="12" name="Rounded Rectangle 11"/>
          <p:cNvSpPr/>
          <p:nvPr/>
        </p:nvSpPr>
        <p:spPr>
          <a:xfrm>
            <a:off x="862762" y="2507511"/>
            <a:ext cx="790847" cy="265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Goudy Old Style" panose="02020502050305020303"/>
                <a:ea typeface="+mn-ea"/>
                <a:cs typeface="+mn-cs"/>
              </a:rPr>
              <a:t>AIM</a:t>
            </a:r>
          </a:p>
        </p:txBody>
      </p:sp>
      <p:sp>
        <p:nvSpPr>
          <p:cNvPr id="13" name="Rounded Rectangle 12"/>
          <p:cNvSpPr/>
          <p:nvPr/>
        </p:nvSpPr>
        <p:spPr>
          <a:xfrm>
            <a:off x="7028121" y="361508"/>
            <a:ext cx="2104449" cy="399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Goudy Old Style" panose="02020502050305020303"/>
                <a:ea typeface="+mn-ea"/>
                <a:cs typeface="+mn-cs"/>
              </a:rPr>
              <a:t>Strategies</a:t>
            </a:r>
            <a:r>
              <a:rPr kumimoji="0" lang="en-US" sz="2000" b="0" i="0" u="none" strike="noStrike" kern="1200" cap="none" spc="0" normalizeH="0" baseline="0" noProof="0" dirty="0">
                <a:ln>
                  <a:noFill/>
                </a:ln>
                <a:solidFill>
                  <a:prstClr val="white"/>
                </a:solidFill>
                <a:effectLst/>
                <a:uLnTx/>
                <a:uFillTx/>
                <a:latin typeface="Goudy Old Style" panose="02020502050305020303"/>
                <a:ea typeface="+mn-ea"/>
                <a:cs typeface="+mn-cs"/>
              </a:rPr>
              <a:t> </a:t>
            </a:r>
          </a:p>
        </p:txBody>
      </p:sp>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3034" y="5592726"/>
            <a:ext cx="1929808" cy="964904"/>
          </a:xfrm>
          <a:prstGeom prst="rect">
            <a:avLst/>
          </a:prstGeom>
        </p:spPr>
      </p:pic>
      <p:sp>
        <p:nvSpPr>
          <p:cNvPr id="7" name="TextBox 6"/>
          <p:cNvSpPr txBox="1"/>
          <p:nvPr/>
        </p:nvSpPr>
        <p:spPr>
          <a:xfrm>
            <a:off x="134575" y="361508"/>
            <a:ext cx="4072270" cy="107721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58466"/>
                </a:solidFill>
                <a:effectLst/>
                <a:uLnTx/>
                <a:uFillTx/>
                <a:latin typeface="Goudy Old Style" pitchFamily="18" charset="0"/>
                <a:ea typeface="Lato Medium" panose="020F0502020204030203" pitchFamily="34" charset="0"/>
                <a:cs typeface="Lato Medium" panose="020F0502020204030203" pitchFamily="34" charset="0"/>
              </a:rPr>
              <a:t>BE Key Drivers Diagram</a:t>
            </a:r>
          </a:p>
        </p:txBody>
      </p:sp>
    </p:spTree>
    <p:extLst>
      <p:ext uri="{BB962C8B-B14F-4D97-AF65-F5344CB8AC3E}">
        <p14:creationId xmlns:p14="http://schemas.microsoft.com/office/powerpoint/2010/main" val="892373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ILPQC">
      <a:dk1>
        <a:srgbClr val="444C55"/>
      </a:dk1>
      <a:lt1>
        <a:srgbClr val="FFFFFF"/>
      </a:lt1>
      <a:dk2>
        <a:srgbClr val="79818A"/>
      </a:dk2>
      <a:lt2>
        <a:srgbClr val="F3F6FB"/>
      </a:lt2>
      <a:accent1>
        <a:srgbClr val="1C498B"/>
      </a:accent1>
      <a:accent2>
        <a:srgbClr val="F5668F"/>
      </a:accent2>
      <a:accent3>
        <a:srgbClr val="F58366"/>
      </a:accent3>
      <a:accent4>
        <a:srgbClr val="FDD702"/>
      </a:accent4>
      <a:accent5>
        <a:srgbClr val="6B95FD"/>
      </a:accent5>
      <a:accent6>
        <a:srgbClr val="A3B745"/>
      </a:accent6>
      <a:hlink>
        <a:srgbClr val="6B95FD"/>
      </a:hlink>
      <a:folHlink>
        <a:srgbClr val="6B95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LPQC presentation template 050521" id="{674D30D3-C77E-E647-8D3B-83DDD22D03E9}" vid="{554A91CC-0DFA-5C44-A336-EAD772B121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TotalTime>
  <Words>374</Words>
  <Application>Microsoft Office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MS PGothic</vt:lpstr>
      <vt:lpstr>Arial</vt:lpstr>
      <vt:lpstr>Calibri</vt:lpstr>
      <vt:lpstr>Goudy Old Style</vt:lpstr>
      <vt:lpstr>Lato</vt:lpstr>
      <vt:lpstr>Lato Medium</vt:lpstr>
      <vt:lpstr>Times New Roman</vt:lpstr>
      <vt:lpstr>2_Office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AIM: By December 2023, 75% of IL hospitals will have actively participated in the Birth Equity Initiative to address maternal disparities and promote birth equity between June 2021 and December 2023</dc:title>
  <dc:creator>Ieshia Johnson</dc:creator>
  <cp:lastModifiedBy>Ieshia Johnson</cp:lastModifiedBy>
  <cp:revision>5</cp:revision>
  <dcterms:created xsi:type="dcterms:W3CDTF">2021-04-26T17:50:10Z</dcterms:created>
  <dcterms:modified xsi:type="dcterms:W3CDTF">2021-06-01T20:47:35Z</dcterms:modified>
</cp:coreProperties>
</file>