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6.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7.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9.xml" ContentType="application/vnd.openxmlformats-officedocument.them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6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039" r:id="rId1"/>
    <p:sldMasterId id="2147484040" r:id="rId2"/>
    <p:sldMasterId id="2147484041" r:id="rId3"/>
    <p:sldMasterId id="2147484042" r:id="rId4"/>
    <p:sldMasterId id="2147484043" r:id="rId5"/>
    <p:sldMasterId id="2147484044" r:id="rId6"/>
    <p:sldMasterId id="2147484045" r:id="rId7"/>
    <p:sldMasterId id="2147484066" r:id="rId8"/>
    <p:sldMasterId id="2147483701" r:id="rId9"/>
  </p:sldMasterIdLst>
  <p:notesMasterIdLst>
    <p:notesMasterId r:id="rId65"/>
  </p:notesMasterIdLst>
  <p:sldIdLst>
    <p:sldId id="256" r:id="rId10"/>
    <p:sldId id="257" r:id="rId11"/>
    <p:sldId id="312"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Lst>
  <p:sldSz cx="12192000" cy="6858000"/>
  <p:notesSz cx="6858000" cy="9144000"/>
  <p:embeddedFontLst>
    <p:embeddedFont>
      <p:font typeface="Calibri" panose="020F0502020204030204" pitchFamily="34" charset="0"/>
      <p:regular r:id="rId66"/>
      <p:bold r:id="rId67"/>
      <p:italic r:id="rId68"/>
      <p:boldItalic r:id="rId69"/>
    </p:embeddedFont>
    <p:embeddedFont>
      <p:font typeface="Constantia" panose="02030602050306030303" pitchFamily="18" charset="0"/>
      <p:regular r:id="rId70"/>
      <p:bold r:id="rId71"/>
      <p:italic r:id="rId72"/>
      <p:boldItalic r:id="rId73"/>
    </p:embeddedFont>
    <p:embeddedFont>
      <p:font typeface="Gill Sans MT" panose="020B0502020104020203" pitchFamily="34" charset="0"/>
      <p:regular r:id="rId74"/>
      <p:bold r:id="rId75"/>
      <p:italic r:id="rId76"/>
      <p:boldItalic r:id="rId77"/>
    </p:embeddedFont>
    <p:embeddedFont>
      <p:font typeface="Helvetica Neue" panose="020B0604020202020204" charset="0"/>
      <p:regular r:id="rId78"/>
      <p:bold r:id="rId79"/>
      <p:italic r:id="rId80"/>
      <p:boldItalic r:id="rId81"/>
    </p:embeddedFont>
    <p:embeddedFont>
      <p:font typeface="Montserrat" panose="00000500000000000000" pitchFamily="2" charset="0"/>
      <p:regular r:id="rId82"/>
      <p:bold r:id="rId83"/>
      <p:italic r:id="rId84"/>
      <p:boldItalic r:id="rId85"/>
    </p:embeddedFont>
    <p:embeddedFont>
      <p:font typeface="Montserrat Medium" panose="00000600000000000000" pitchFamily="2" charset="0"/>
      <p:regular r:id="rId86"/>
      <p:bold r:id="rId87"/>
      <p:italic r:id="rId88"/>
      <p:boldItalic r:id="rId89"/>
    </p:embeddedFont>
    <p:embeddedFont>
      <p:font typeface="Quattrocento Sans" panose="020B0502050000020003" pitchFamily="34" charset="0"/>
      <p:regular r:id="rId90"/>
      <p:bold r:id="rId91"/>
      <p:italic r:id="rId92"/>
      <p:boldItalic r:id="rId93"/>
    </p:embeddedFont>
    <p:embeddedFont>
      <p:font typeface="Raleway" pitchFamily="2"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62DCE4-5B6B-3D6E-F4D7-547A72DE9E70}" v="84" dt="2023-05-22T15:59:43.527"/>
    <p1510:client id="{6D4D5022-24B4-5A20-977E-9EAA454C41EC}" v="14" dt="2023-05-22T16:36:20.933"/>
    <p1510:client id="{82EF984E-5A93-C3CF-B154-AD2FA6325EED}" v="35" dt="2023-05-22T16:09:55.262"/>
    <p1510:client id="{A2B7C02D-E0C4-B7F1-E0AF-D5F79FEFC770}" v="68" dt="2023-05-22T16:36:01.314"/>
    <p1510:client id="{B00D6FCB-63EB-CCB3-60DA-511344D1E23D}" v="1" dt="2023-06-12T17:39:58.880"/>
    <p1510:client id="{BC3E0962-E5CB-72FD-1AC9-9E002B4C33DE}" v="115" dt="2023-05-22T14:38:02.248"/>
    <p1510:client id="{E946D2E2-B0E8-905D-B8D8-090EBD4812FF}" v="182" dt="2023-05-22T16:11:34.473"/>
    <p1510:client id="{EF7EE826-B456-283B-15A4-8DBCFEB9428A}" v="129" dt="2023-05-22T16:10:01.923"/>
  </p1510:revLst>
</p1510:revInfo>
</file>

<file path=ppt/tableStyles.xml><?xml version="1.0" encoding="utf-8"?>
<a:tblStyleLst xmlns:a="http://schemas.openxmlformats.org/drawingml/2006/main" def="{5BA8882A-5098-4BDA-B45F-4066FDFB1381}">
  <a:tblStyle styleId="{5BA8882A-5098-4BDA-B45F-4066FDFB1381}"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8ED"/>
          </a:solidFill>
        </a:fill>
      </a:tcStyle>
    </a:wholeTbl>
    <a:band1H>
      <a:tcTxStyle/>
      <a:tcStyle>
        <a:tcBdr/>
        <a:fill>
          <a:solidFill>
            <a:srgbClr val="CBCEDA"/>
          </a:solidFill>
        </a:fill>
      </a:tcStyle>
    </a:band1H>
    <a:band2H>
      <a:tcTxStyle/>
      <a:tcStyle>
        <a:tcBdr/>
      </a:tcStyle>
    </a:band2H>
    <a:band1V>
      <a:tcTxStyle/>
      <a:tcStyle>
        <a:tcBdr/>
        <a:fill>
          <a:solidFill>
            <a:srgbClr val="CBCED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font" Target="fonts/font9.fntdata"/><Relationship Id="rId79" Type="http://schemas.openxmlformats.org/officeDocument/2006/relationships/font" Target="fonts/font14.fntdata"/><Relationship Id="rId102" Type="http://schemas.microsoft.com/office/2016/11/relationships/changesInfo" Target="changesInfos/changesInfo1.xml"/><Relationship Id="rId5" Type="http://schemas.openxmlformats.org/officeDocument/2006/relationships/slideMaster" Target="slideMasters/slideMaster5.xml"/><Relationship Id="rId90" Type="http://schemas.openxmlformats.org/officeDocument/2006/relationships/font" Target="fonts/font25.fntdata"/><Relationship Id="rId95" Type="http://schemas.openxmlformats.org/officeDocument/2006/relationships/font" Target="fonts/font30.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font" Target="fonts/font4.fntdata"/><Relationship Id="rId80" Type="http://schemas.openxmlformats.org/officeDocument/2006/relationships/font" Target="fonts/font15.fntdata"/><Relationship Id="rId85" Type="http://schemas.openxmlformats.org/officeDocument/2006/relationships/font" Target="fonts/font20.fntdata"/><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font" Target="fonts/font2.fntdata"/><Relationship Id="rId103"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font" Target="fonts/font29.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font" Target="fonts/font11.fntdata"/><Relationship Id="rId97" Type="http://schemas.openxmlformats.org/officeDocument/2006/relationships/font" Target="fonts/font32.fntdata"/><Relationship Id="rId7" Type="http://schemas.openxmlformats.org/officeDocument/2006/relationships/slideMaster" Target="slideMasters/slideMaster7.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2.xml"/><Relationship Id="rId82" Type="http://schemas.openxmlformats.org/officeDocument/2006/relationships/font" Target="fonts/font17.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font" Target="fonts/font12.fntdata"/><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font" Target="fonts/font7.fntdata"/><Relationship Id="rId93" Type="http://schemas.openxmlformats.org/officeDocument/2006/relationships/font" Target="fonts/font28.fntdata"/><Relationship Id="rId98" Type="http://schemas.openxmlformats.org/officeDocument/2006/relationships/presProps" Target="presProps.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a Rivera" userId="S::arg3669@ads.northwestern.edu::fc8b707a-b7e9-4f2a-8d71-2d76819b7881" providerId="AD" clId="Web-{B00D6FCB-63EB-CCB3-60DA-511344D1E23D}"/>
    <pc:docChg chg="delSld">
      <pc:chgData name="Alana Rivera" userId="S::arg3669@ads.northwestern.edu::fc8b707a-b7e9-4f2a-8d71-2d76819b7881" providerId="AD" clId="Web-{B00D6FCB-63EB-CCB3-60DA-511344D1E23D}" dt="2023-06-12T17:39:58.880" v="0"/>
      <pc:docMkLst>
        <pc:docMk/>
      </pc:docMkLst>
      <pc:sldChg chg="del">
        <pc:chgData name="Alana Rivera" userId="S::arg3669@ads.northwestern.edu::fc8b707a-b7e9-4f2a-8d71-2d76819b7881" providerId="AD" clId="Web-{B00D6FCB-63EB-CCB3-60DA-511344D1E23D}" dt="2023-06-12T17:39:58.880" v="0"/>
        <pc:sldMkLst>
          <pc:docMk/>
          <pc:sldMk cId="3665788343" sldId="31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p:cNvGrpSpPr/>
        <p:nvPr/>
      </p:nvGrpSpPr>
      <p:grpSpPr>
        <a:xfrm>
          <a:off x="0" y="0"/>
          <a:ext cx="0" cy="0"/>
          <a:chOff x="0" y="0"/>
          <a:chExt cx="0" cy="0"/>
        </a:xfrm>
      </p:grpSpPr>
      <p:sp>
        <p:nvSpPr>
          <p:cNvPr id="3590" name="Google Shape;35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1" name="Google Shape;35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Team, let's us this slide for sponsors</a:t>
            </a:r>
            <a:endParaRPr/>
          </a:p>
        </p:txBody>
      </p:sp>
      <p:sp>
        <p:nvSpPr>
          <p:cNvPr id="3592" name="Google Shape;359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0"/>
        <p:cNvGrpSpPr/>
        <p:nvPr/>
      </p:nvGrpSpPr>
      <p:grpSpPr>
        <a:xfrm>
          <a:off x="0" y="0"/>
          <a:ext cx="0" cy="0"/>
          <a:chOff x="0" y="0"/>
          <a:chExt cx="0" cy="0"/>
        </a:xfrm>
      </p:grpSpPr>
      <p:sp>
        <p:nvSpPr>
          <p:cNvPr id="3751" name="Google Shape;37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2" name="Google Shape;375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Mention Storyboard Bingo and Steal Shamelessly sheet </a:t>
            </a:r>
            <a:endParaRPr/>
          </a:p>
        </p:txBody>
      </p:sp>
      <p:sp>
        <p:nvSpPr>
          <p:cNvPr id="3753" name="Google Shape;375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2"/>
        <p:cNvGrpSpPr/>
        <p:nvPr/>
      </p:nvGrpSpPr>
      <p:grpSpPr>
        <a:xfrm>
          <a:off x="0" y="0"/>
          <a:ext cx="0" cy="0"/>
          <a:chOff x="0" y="0"/>
          <a:chExt cx="0" cy="0"/>
        </a:xfrm>
      </p:grpSpPr>
      <p:sp>
        <p:nvSpPr>
          <p:cNvPr id="3763" name="Google Shape;376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4" name="Google Shape;376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5" name="Google Shape;376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4"/>
        <p:cNvGrpSpPr/>
        <p:nvPr/>
      </p:nvGrpSpPr>
      <p:grpSpPr>
        <a:xfrm>
          <a:off x="0" y="0"/>
          <a:ext cx="0" cy="0"/>
          <a:chOff x="0" y="0"/>
          <a:chExt cx="0" cy="0"/>
        </a:xfrm>
      </p:grpSpPr>
      <p:sp>
        <p:nvSpPr>
          <p:cNvPr id="3775" name="Google Shape;3775;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76" name="Google Shape;377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Cap off celebrating 10 years of ILPQC and together we have made change happen, together we made a difference  </a:t>
            </a:r>
            <a:endParaRPr/>
          </a:p>
          <a:p>
            <a:pPr marL="0" lvl="0" indent="0" algn="l" rtl="0">
              <a:spcBef>
                <a:spcPts val="0"/>
              </a:spcBef>
              <a:spcAft>
                <a:spcPts val="0"/>
              </a:spcAft>
              <a:buNone/>
            </a:pPr>
            <a:r>
              <a:rPr lang="en-US"/>
              <a:t>Wrapping up 10 years and transitioning to current year</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77" name="Google Shape;377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4"/>
        <p:cNvGrpSpPr/>
        <p:nvPr/>
      </p:nvGrpSpPr>
      <p:grpSpPr>
        <a:xfrm>
          <a:off x="0" y="0"/>
          <a:ext cx="0" cy="0"/>
          <a:chOff x="0" y="0"/>
          <a:chExt cx="0" cy="0"/>
        </a:xfrm>
      </p:grpSpPr>
      <p:sp>
        <p:nvSpPr>
          <p:cNvPr id="3785" name="Google Shape;378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6" name="Google Shape;378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3787" name="Google Shape;378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14</a:t>
            </a:fld>
            <a:endParaRPr>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0"/>
        <p:cNvGrpSpPr/>
        <p:nvPr/>
      </p:nvGrpSpPr>
      <p:grpSpPr>
        <a:xfrm>
          <a:off x="0" y="0"/>
          <a:ext cx="0" cy="0"/>
          <a:chOff x="0" y="0"/>
          <a:chExt cx="0" cy="0"/>
        </a:xfrm>
      </p:grpSpPr>
      <p:sp>
        <p:nvSpPr>
          <p:cNvPr id="3811" name="Google Shape;381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2" name="Google Shape;381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7"/>
        <p:cNvGrpSpPr/>
        <p:nvPr/>
      </p:nvGrpSpPr>
      <p:grpSpPr>
        <a:xfrm>
          <a:off x="0" y="0"/>
          <a:ext cx="0" cy="0"/>
          <a:chOff x="0" y="0"/>
          <a:chExt cx="0" cy="0"/>
        </a:xfrm>
      </p:grpSpPr>
      <p:sp>
        <p:nvSpPr>
          <p:cNvPr id="3818" name="Google Shape;381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9" name="Google Shape;38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4"/>
        <p:cNvGrpSpPr/>
        <p:nvPr/>
      </p:nvGrpSpPr>
      <p:grpSpPr>
        <a:xfrm>
          <a:off x="0" y="0"/>
          <a:ext cx="0" cy="0"/>
          <a:chOff x="0" y="0"/>
          <a:chExt cx="0" cy="0"/>
        </a:xfrm>
      </p:grpSpPr>
      <p:sp>
        <p:nvSpPr>
          <p:cNvPr id="3825" name="Google Shape;382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6" name="Google Shape;382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Can we make the graphic over Springfield a little bigger?</a:t>
            </a:r>
            <a:endParaRPr/>
          </a:p>
        </p:txBody>
      </p:sp>
      <p:sp>
        <p:nvSpPr>
          <p:cNvPr id="3827" name="Google Shape;382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8"/>
        <p:cNvGrpSpPr/>
        <p:nvPr/>
      </p:nvGrpSpPr>
      <p:grpSpPr>
        <a:xfrm>
          <a:off x="0" y="0"/>
          <a:ext cx="0" cy="0"/>
          <a:chOff x="0" y="0"/>
          <a:chExt cx="0" cy="0"/>
        </a:xfrm>
      </p:grpSpPr>
      <p:sp>
        <p:nvSpPr>
          <p:cNvPr id="3839" name="Google Shape;383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0" name="Google Shape;384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lnSpc>
                <a:spcPct val="150000"/>
              </a:lnSpc>
              <a:spcBef>
                <a:spcPts val="0"/>
              </a:spcBef>
              <a:spcAft>
                <a:spcPts val="0"/>
              </a:spcAft>
              <a:buClr>
                <a:schemeClr val="dk1"/>
              </a:buClr>
              <a:buSzPts val="1200"/>
              <a:buFont typeface="Arial"/>
              <a:buChar char="•"/>
            </a:pPr>
            <a:r>
              <a:rPr lang="en-US" b="1"/>
              <a:t>ILPQC Obstetric Advisory Workgroups </a:t>
            </a:r>
            <a:endParaRPr/>
          </a:p>
          <a:p>
            <a:pPr marL="285750" lvl="0" indent="-285750" algn="l" rtl="0">
              <a:lnSpc>
                <a:spcPct val="150000"/>
              </a:lnSpc>
              <a:spcBef>
                <a:spcPts val="200"/>
              </a:spcBef>
              <a:spcAft>
                <a:spcPts val="0"/>
              </a:spcAft>
              <a:buClr>
                <a:schemeClr val="dk1"/>
              </a:buClr>
              <a:buSzPts val="1200"/>
              <a:buFont typeface="Arial"/>
              <a:buChar char="•"/>
            </a:pPr>
            <a:r>
              <a:rPr lang="en-US" b="1"/>
              <a:t>ILPQC Leadership Team</a:t>
            </a:r>
            <a:endParaRPr/>
          </a:p>
          <a:p>
            <a:pPr marL="285750" lvl="0" indent="-285750" algn="l" rtl="0">
              <a:lnSpc>
                <a:spcPct val="150000"/>
              </a:lnSpc>
              <a:spcBef>
                <a:spcPts val="200"/>
              </a:spcBef>
              <a:spcAft>
                <a:spcPts val="0"/>
              </a:spcAft>
              <a:buClr>
                <a:schemeClr val="dk1"/>
              </a:buClr>
              <a:buSzPts val="1200"/>
              <a:buFont typeface="Arial"/>
              <a:buChar char="•"/>
            </a:pPr>
            <a:r>
              <a:rPr lang="en-US" b="1"/>
              <a:t>ILPQC Planning Committee &amp; Meeting Volunteers</a:t>
            </a:r>
            <a:endParaRPr/>
          </a:p>
          <a:p>
            <a:pPr marL="285750" lvl="0" indent="-285750" algn="l" rtl="0">
              <a:lnSpc>
                <a:spcPct val="150000"/>
              </a:lnSpc>
              <a:spcBef>
                <a:spcPts val="200"/>
              </a:spcBef>
              <a:spcAft>
                <a:spcPts val="0"/>
              </a:spcAft>
              <a:buClr>
                <a:schemeClr val="dk1"/>
              </a:buClr>
              <a:buSzPts val="1200"/>
              <a:buFont typeface="Arial"/>
              <a:buChar char="•"/>
            </a:pPr>
            <a:r>
              <a:rPr lang="en-US" b="1"/>
              <a:t>Perinatal Network Administrators and Educators</a:t>
            </a:r>
            <a:endParaRPr/>
          </a:p>
          <a:p>
            <a:pPr marL="285750" lvl="0" indent="-285750" algn="l" rtl="0">
              <a:lnSpc>
                <a:spcPct val="150000"/>
              </a:lnSpc>
              <a:spcBef>
                <a:spcPts val="200"/>
              </a:spcBef>
              <a:spcAft>
                <a:spcPts val="0"/>
              </a:spcAft>
              <a:buClr>
                <a:schemeClr val="dk1"/>
              </a:buClr>
              <a:buSzPts val="1200"/>
              <a:buFont typeface="Arial"/>
              <a:buChar char="•"/>
            </a:pPr>
            <a:r>
              <a:rPr lang="en-US" b="1"/>
              <a:t>ILPQC Speakers, Experts, and Clinical Leads</a:t>
            </a:r>
            <a:endParaRPr/>
          </a:p>
          <a:p>
            <a:pPr marL="285750" lvl="0" indent="-285750" algn="l" rtl="0">
              <a:lnSpc>
                <a:spcPct val="150000"/>
              </a:lnSpc>
              <a:spcBef>
                <a:spcPts val="200"/>
              </a:spcBef>
              <a:spcAft>
                <a:spcPts val="0"/>
              </a:spcAft>
              <a:buClr>
                <a:schemeClr val="dk1"/>
              </a:buClr>
              <a:buSzPts val="1200"/>
              <a:buFont typeface="Arial"/>
              <a:buChar char="•"/>
            </a:pPr>
            <a:r>
              <a:rPr lang="en-US" b="1"/>
              <a:t>ILPQC Community Advisory Boards &amp; additional Patient/Family Advisors </a:t>
            </a:r>
            <a:endParaRPr/>
          </a:p>
          <a:p>
            <a:pPr marL="285750" lvl="0" indent="-285750" algn="l" rtl="0">
              <a:lnSpc>
                <a:spcPct val="150000"/>
              </a:lnSpc>
              <a:spcBef>
                <a:spcPts val="200"/>
              </a:spcBef>
              <a:spcAft>
                <a:spcPts val="0"/>
              </a:spcAft>
              <a:buClr>
                <a:schemeClr val="dk1"/>
              </a:buClr>
              <a:buSzPts val="1200"/>
              <a:buFont typeface="Arial"/>
              <a:buChar char="•"/>
            </a:pPr>
            <a:r>
              <a:rPr lang="en-US" b="1"/>
              <a:t>ILPQC OB Hospital Teams</a:t>
            </a:r>
            <a:endParaRPr/>
          </a:p>
        </p:txBody>
      </p:sp>
      <p:sp>
        <p:nvSpPr>
          <p:cNvPr id="3841" name="Google Shape;384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8"/>
        <p:cNvGrpSpPr/>
        <p:nvPr/>
      </p:nvGrpSpPr>
      <p:grpSpPr>
        <a:xfrm>
          <a:off x="0" y="0"/>
          <a:ext cx="0" cy="0"/>
          <a:chOff x="0" y="0"/>
          <a:chExt cx="0" cy="0"/>
        </a:xfrm>
      </p:grpSpPr>
      <p:sp>
        <p:nvSpPr>
          <p:cNvPr id="3869" name="Google Shape;386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0" name="Google Shape;387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6"/>
        <p:cNvGrpSpPr/>
        <p:nvPr/>
      </p:nvGrpSpPr>
      <p:grpSpPr>
        <a:xfrm>
          <a:off x="0" y="0"/>
          <a:ext cx="0" cy="0"/>
          <a:chOff x="0" y="0"/>
          <a:chExt cx="0" cy="0"/>
        </a:xfrm>
      </p:grpSpPr>
      <p:sp>
        <p:nvSpPr>
          <p:cNvPr id="3877" name="Google Shape;38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8" name="Google Shape;387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9" name="Google Shape;387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8"/>
        <p:cNvGrpSpPr/>
        <p:nvPr/>
      </p:nvGrpSpPr>
      <p:grpSpPr>
        <a:xfrm>
          <a:off x="0" y="0"/>
          <a:ext cx="0" cy="0"/>
          <a:chOff x="0" y="0"/>
          <a:chExt cx="0" cy="0"/>
        </a:xfrm>
      </p:grpSpPr>
      <p:sp>
        <p:nvSpPr>
          <p:cNvPr id="3619" name="Google Shape;36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0" name="Google Shape;36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1" name="Google Shape;36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4"/>
        <p:cNvGrpSpPr/>
        <p:nvPr/>
      </p:nvGrpSpPr>
      <p:grpSpPr>
        <a:xfrm>
          <a:off x="0" y="0"/>
          <a:ext cx="0" cy="0"/>
          <a:chOff x="0" y="0"/>
          <a:chExt cx="0" cy="0"/>
        </a:xfrm>
      </p:grpSpPr>
      <p:sp>
        <p:nvSpPr>
          <p:cNvPr id="3885" name="Google Shape;388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6" name="Google Shape;388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1"/>
        <p:cNvGrpSpPr/>
        <p:nvPr/>
      </p:nvGrpSpPr>
      <p:grpSpPr>
        <a:xfrm>
          <a:off x="0" y="0"/>
          <a:ext cx="0" cy="0"/>
          <a:chOff x="0" y="0"/>
          <a:chExt cx="0" cy="0"/>
        </a:xfrm>
      </p:grpSpPr>
      <p:sp>
        <p:nvSpPr>
          <p:cNvPr id="3902" name="Google Shape;390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3" name="Google Shape;390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 ACOG/SMFM </a:t>
            </a:r>
            <a:r>
              <a:rPr lang="en-US" err="1"/>
              <a:t>critera</a:t>
            </a:r>
          </a:p>
        </p:txBody>
      </p:sp>
      <p:sp>
        <p:nvSpPr>
          <p:cNvPr id="3904" name="Google Shape;390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0"/>
        <p:cNvGrpSpPr/>
        <p:nvPr/>
      </p:nvGrpSpPr>
      <p:grpSpPr>
        <a:xfrm>
          <a:off x="0" y="0"/>
          <a:ext cx="0" cy="0"/>
          <a:chOff x="0" y="0"/>
          <a:chExt cx="0" cy="0"/>
        </a:xfrm>
      </p:grpSpPr>
      <p:sp>
        <p:nvSpPr>
          <p:cNvPr id="3911" name="Google Shape;391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2" name="Google Shape;391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3" name="Google Shape;391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4" name="Google Shape;393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5" name="Google Shape;393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8"/>
        <p:cNvGrpSpPr/>
        <p:nvPr/>
      </p:nvGrpSpPr>
      <p:grpSpPr>
        <a:xfrm>
          <a:off x="0" y="0"/>
          <a:ext cx="0" cy="0"/>
          <a:chOff x="0" y="0"/>
          <a:chExt cx="0" cy="0"/>
        </a:xfrm>
      </p:grpSpPr>
      <p:sp>
        <p:nvSpPr>
          <p:cNvPr id="3949" name="Google Shape;394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0" name="Google Shape;395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Can we fix the 59% on the next slide or 60% on this slide and make them consistent?</a:t>
            </a:r>
            <a:endParaRPr/>
          </a:p>
        </p:txBody>
      </p:sp>
      <p:sp>
        <p:nvSpPr>
          <p:cNvPr id="3951" name="Google Shape;395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3"/>
        <p:cNvGrpSpPr/>
        <p:nvPr/>
      </p:nvGrpSpPr>
      <p:grpSpPr>
        <a:xfrm>
          <a:off x="0" y="0"/>
          <a:ext cx="0" cy="0"/>
          <a:chOff x="0" y="0"/>
          <a:chExt cx="0" cy="0"/>
        </a:xfrm>
      </p:grpSpPr>
      <p:sp>
        <p:nvSpPr>
          <p:cNvPr id="3964" name="Google Shape;396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5" name="Google Shape;396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If 7 more hospitals</a:t>
            </a:r>
            <a:r>
              <a:rPr lang="en-US">
                <a:latin typeface="Calibri"/>
                <a:ea typeface="Calibri"/>
                <a:cs typeface="Calibri"/>
                <a:sym typeface="Calibri"/>
              </a:rPr>
              <a:t> achieve &lt;23.6%,  we will achieve 70% of Illinois hospitals at goal  FIX THE 35% ARROW</a:t>
            </a:r>
            <a:endParaRPr/>
          </a:p>
          <a:p>
            <a:pPr marL="0" marR="0" lvl="0" indent="0" algn="l" rtl="0">
              <a:lnSpc>
                <a:spcPct val="100000"/>
              </a:lnSpc>
              <a:spcBef>
                <a:spcPts val="0"/>
              </a:spcBef>
              <a:spcAft>
                <a:spcPts val="0"/>
              </a:spcAft>
              <a:buClr>
                <a:schemeClr val="dk1"/>
              </a:buClr>
              <a:buSzPts val="1200"/>
              <a:buFont typeface="Calibri"/>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966" name="Google Shape;396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9"/>
        <p:cNvGrpSpPr/>
        <p:nvPr/>
      </p:nvGrpSpPr>
      <p:grpSpPr>
        <a:xfrm>
          <a:off x="0" y="0"/>
          <a:ext cx="0" cy="0"/>
          <a:chOff x="0" y="0"/>
          <a:chExt cx="0" cy="0"/>
        </a:xfrm>
      </p:grpSpPr>
      <p:sp>
        <p:nvSpPr>
          <p:cNvPr id="3990" name="Google Shape;399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1" name="Google Shape;399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2" name="Google Shape;399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3"/>
        <p:cNvGrpSpPr/>
        <p:nvPr/>
      </p:nvGrpSpPr>
      <p:grpSpPr>
        <a:xfrm>
          <a:off x="0" y="0"/>
          <a:ext cx="0" cy="0"/>
          <a:chOff x="0" y="0"/>
          <a:chExt cx="0" cy="0"/>
        </a:xfrm>
      </p:grpSpPr>
      <p:sp>
        <p:nvSpPr>
          <p:cNvPr id="4004" name="Google Shape;400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5" name="Google Shape;400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6" name="Google Shape;400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1"/>
        <p:cNvGrpSpPr/>
        <p:nvPr/>
      </p:nvGrpSpPr>
      <p:grpSpPr>
        <a:xfrm>
          <a:off x="0" y="0"/>
          <a:ext cx="0" cy="0"/>
          <a:chOff x="0" y="0"/>
          <a:chExt cx="0" cy="0"/>
        </a:xfrm>
      </p:grpSpPr>
      <p:sp>
        <p:nvSpPr>
          <p:cNvPr id="4022" name="Google Shape;402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3" name="Google Shape;402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4" name="Google Shape;402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4"/>
        <p:cNvGrpSpPr/>
        <p:nvPr/>
      </p:nvGrpSpPr>
      <p:grpSpPr>
        <a:xfrm>
          <a:off x="0" y="0"/>
          <a:ext cx="0" cy="0"/>
          <a:chOff x="0" y="0"/>
          <a:chExt cx="0" cy="0"/>
        </a:xfrm>
      </p:grpSpPr>
      <p:sp>
        <p:nvSpPr>
          <p:cNvPr id="4035" name="Google Shape;403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6" name="Google Shape;403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7" name="Google Shape;403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58AE31-44DF-4B3C-AF6C-C155431FD4B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514131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7"/>
        <p:cNvGrpSpPr/>
        <p:nvPr/>
      </p:nvGrpSpPr>
      <p:grpSpPr>
        <a:xfrm>
          <a:off x="0" y="0"/>
          <a:ext cx="0" cy="0"/>
          <a:chOff x="0" y="0"/>
          <a:chExt cx="0" cy="0"/>
        </a:xfrm>
      </p:grpSpPr>
      <p:sp>
        <p:nvSpPr>
          <p:cNvPr id="4048" name="Google Shape;404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9" name="Google Shape;404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7"/>
        <p:cNvGrpSpPr/>
        <p:nvPr/>
      </p:nvGrpSpPr>
      <p:grpSpPr>
        <a:xfrm>
          <a:off x="0" y="0"/>
          <a:ext cx="0" cy="0"/>
          <a:chOff x="0" y="0"/>
          <a:chExt cx="0" cy="0"/>
        </a:xfrm>
      </p:grpSpPr>
      <p:sp>
        <p:nvSpPr>
          <p:cNvPr id="4058" name="Google Shape;405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9" name="Google Shape;405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6"/>
        <p:cNvGrpSpPr/>
        <p:nvPr/>
      </p:nvGrpSpPr>
      <p:grpSpPr>
        <a:xfrm>
          <a:off x="0" y="0"/>
          <a:ext cx="0" cy="0"/>
          <a:chOff x="0" y="0"/>
          <a:chExt cx="0" cy="0"/>
        </a:xfrm>
      </p:grpSpPr>
      <p:sp>
        <p:nvSpPr>
          <p:cNvPr id="4067" name="Google Shape;406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8" name="Google Shape;406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QI Excellence Awards signify that you have achieved the initiative aims.   Did we change NTSV CS meeting criteria to 70%?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069" name="Google Shape;4069;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4" name="Google Shape;408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8"/>
        <p:cNvGrpSpPr/>
        <p:nvPr/>
      </p:nvGrpSpPr>
      <p:grpSpPr>
        <a:xfrm>
          <a:off x="0" y="0"/>
          <a:ext cx="0" cy="0"/>
          <a:chOff x="0" y="0"/>
          <a:chExt cx="0" cy="0"/>
        </a:xfrm>
      </p:grpSpPr>
      <p:sp>
        <p:nvSpPr>
          <p:cNvPr id="4089" name="Google Shape;408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0" name="Google Shape;409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3"/>
        <p:cNvGrpSpPr/>
        <p:nvPr/>
      </p:nvGrpSpPr>
      <p:grpSpPr>
        <a:xfrm>
          <a:off x="0" y="0"/>
          <a:ext cx="0" cy="0"/>
          <a:chOff x="0" y="0"/>
          <a:chExt cx="0" cy="0"/>
        </a:xfrm>
      </p:grpSpPr>
      <p:sp>
        <p:nvSpPr>
          <p:cNvPr id="4114" name="Google Shape;411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5" name="Google Shape;411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6" name="Google Shape;411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6"/>
        <p:cNvGrpSpPr/>
        <p:nvPr/>
      </p:nvGrpSpPr>
      <p:grpSpPr>
        <a:xfrm>
          <a:off x="0" y="0"/>
          <a:ext cx="0" cy="0"/>
          <a:chOff x="0" y="0"/>
          <a:chExt cx="0" cy="0"/>
        </a:xfrm>
      </p:grpSpPr>
      <p:sp>
        <p:nvSpPr>
          <p:cNvPr id="4137" name="Google Shape;413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8" name="Google Shape;413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9" name="Google Shape;413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9"/>
        <p:cNvGrpSpPr/>
        <p:nvPr/>
      </p:nvGrpSpPr>
      <p:grpSpPr>
        <a:xfrm>
          <a:off x="0" y="0"/>
          <a:ext cx="0" cy="0"/>
          <a:chOff x="0" y="0"/>
          <a:chExt cx="0" cy="0"/>
        </a:xfrm>
      </p:grpSpPr>
      <p:sp>
        <p:nvSpPr>
          <p:cNvPr id="4160" name="Google Shape;416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1" name="Google Shape;4161;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2" name="Google Shape;4162;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6"/>
        <p:cNvGrpSpPr/>
        <p:nvPr/>
      </p:nvGrpSpPr>
      <p:grpSpPr>
        <a:xfrm>
          <a:off x="0" y="0"/>
          <a:ext cx="0" cy="0"/>
          <a:chOff x="0" y="0"/>
          <a:chExt cx="0" cy="0"/>
        </a:xfrm>
      </p:grpSpPr>
      <p:sp>
        <p:nvSpPr>
          <p:cNvPr id="4177" name="Google Shape;417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8" name="Google Shape;417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9" name="Google Shape;417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1" name="Google Shape;419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indent="0">
              <a:spcBef>
                <a:spcPts val="2000"/>
              </a:spcBef>
            </a:pPr>
            <a:endParaRPr lang="en-US"/>
          </a:p>
        </p:txBody>
      </p:sp>
      <p:sp>
        <p:nvSpPr>
          <p:cNvPr id="4192" name="Google Shape;4192;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0"/>
        <p:cNvGrpSpPr/>
        <p:nvPr/>
      </p:nvGrpSpPr>
      <p:grpSpPr>
        <a:xfrm>
          <a:off x="0" y="0"/>
          <a:ext cx="0" cy="0"/>
          <a:chOff x="0" y="0"/>
          <a:chExt cx="0" cy="0"/>
        </a:xfrm>
      </p:grpSpPr>
      <p:sp>
        <p:nvSpPr>
          <p:cNvPr id="3641" name="Google Shape;364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2" name="Google Shape;364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3" name="Google Shape;364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4"/>
        <p:cNvGrpSpPr/>
        <p:nvPr/>
      </p:nvGrpSpPr>
      <p:grpSpPr>
        <a:xfrm>
          <a:off x="0" y="0"/>
          <a:ext cx="0" cy="0"/>
          <a:chOff x="0" y="0"/>
          <a:chExt cx="0" cy="0"/>
        </a:xfrm>
      </p:grpSpPr>
      <p:sp>
        <p:nvSpPr>
          <p:cNvPr id="4205" name="Google Shape;420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6" name="Google Shape;420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Reformat slide</a:t>
            </a:r>
            <a:endParaRPr/>
          </a:p>
        </p:txBody>
      </p:sp>
      <p:sp>
        <p:nvSpPr>
          <p:cNvPr id="4207" name="Google Shape;420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6"/>
        <p:cNvGrpSpPr/>
        <p:nvPr/>
      </p:nvGrpSpPr>
      <p:grpSpPr>
        <a:xfrm>
          <a:off x="0" y="0"/>
          <a:ext cx="0" cy="0"/>
          <a:chOff x="0" y="0"/>
          <a:chExt cx="0" cy="0"/>
        </a:xfrm>
      </p:grpSpPr>
      <p:sp>
        <p:nvSpPr>
          <p:cNvPr id="4217" name="Google Shape;421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8" name="Google Shape;421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9" name="Google Shape;421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6"/>
        <p:cNvGrpSpPr/>
        <p:nvPr/>
      </p:nvGrpSpPr>
      <p:grpSpPr>
        <a:xfrm>
          <a:off x="0" y="0"/>
          <a:ext cx="0" cy="0"/>
          <a:chOff x="0" y="0"/>
          <a:chExt cx="0" cy="0"/>
        </a:xfrm>
      </p:grpSpPr>
      <p:sp>
        <p:nvSpPr>
          <p:cNvPr id="4237" name="Google Shape;423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8" name="Google Shape;423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4239" name="Google Shape;4239;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2"/>
        <p:cNvGrpSpPr/>
        <p:nvPr/>
      </p:nvGrpSpPr>
      <p:grpSpPr>
        <a:xfrm>
          <a:off x="0" y="0"/>
          <a:ext cx="0" cy="0"/>
          <a:chOff x="0" y="0"/>
          <a:chExt cx="0" cy="0"/>
        </a:xfrm>
      </p:grpSpPr>
      <p:sp>
        <p:nvSpPr>
          <p:cNvPr id="4253" name="Google Shape;425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4" name="Google Shape;4254;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255" name="Google Shape;4255;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7"/>
        <p:cNvGrpSpPr/>
        <p:nvPr/>
      </p:nvGrpSpPr>
      <p:grpSpPr>
        <a:xfrm>
          <a:off x="0" y="0"/>
          <a:ext cx="0" cy="0"/>
          <a:chOff x="0" y="0"/>
          <a:chExt cx="0" cy="0"/>
        </a:xfrm>
      </p:grpSpPr>
      <p:sp>
        <p:nvSpPr>
          <p:cNvPr id="4268" name="Google Shape;426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9" name="Google Shape;426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Thin the goal line should be at 70%</a:t>
            </a:r>
            <a:endParaRPr/>
          </a:p>
          <a:p>
            <a:pPr marL="0" lvl="0" indent="0" algn="l" rtl="0">
              <a:spcBef>
                <a:spcPts val="0"/>
              </a:spcBef>
              <a:spcAft>
                <a:spcPts val="0"/>
              </a:spcAft>
              <a:buNone/>
            </a:pPr>
            <a:endParaRPr/>
          </a:p>
        </p:txBody>
      </p:sp>
      <p:sp>
        <p:nvSpPr>
          <p:cNvPr id="4270" name="Google Shape;427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5"/>
        <p:cNvGrpSpPr/>
        <p:nvPr/>
      </p:nvGrpSpPr>
      <p:grpSpPr>
        <a:xfrm>
          <a:off x="0" y="0"/>
          <a:ext cx="0" cy="0"/>
          <a:chOff x="0" y="0"/>
          <a:chExt cx="0" cy="0"/>
        </a:xfrm>
      </p:grpSpPr>
      <p:sp>
        <p:nvSpPr>
          <p:cNvPr id="4286" name="Google Shape;4286;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7" name="Google Shape;428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4"/>
        <p:cNvGrpSpPr/>
        <p:nvPr/>
      </p:nvGrpSpPr>
      <p:grpSpPr>
        <a:xfrm>
          <a:off x="0" y="0"/>
          <a:ext cx="0" cy="0"/>
          <a:chOff x="0" y="0"/>
          <a:chExt cx="0" cy="0"/>
        </a:xfrm>
      </p:grpSpPr>
      <p:sp>
        <p:nvSpPr>
          <p:cNvPr id="4305" name="Google Shape;4305;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6" name="Google Shape;430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0"/>
        <p:cNvGrpSpPr/>
        <p:nvPr/>
      </p:nvGrpSpPr>
      <p:grpSpPr>
        <a:xfrm>
          <a:off x="0" y="0"/>
          <a:ext cx="0" cy="0"/>
          <a:chOff x="0" y="0"/>
          <a:chExt cx="0" cy="0"/>
        </a:xfrm>
      </p:grpSpPr>
      <p:sp>
        <p:nvSpPr>
          <p:cNvPr id="4311" name="Google Shape;431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2" name="Google Shape;431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50000"/>
              </a:lnSpc>
              <a:spcBef>
                <a:spcPts val="0"/>
              </a:spcBef>
              <a:spcAft>
                <a:spcPts val="0"/>
              </a:spcAft>
              <a:buClr>
                <a:schemeClr val="dk1"/>
              </a:buClr>
              <a:buSzPts val="1200"/>
              <a:buFont typeface="Arial "/>
              <a:buChar char="•"/>
            </a:pPr>
            <a:r>
              <a:rPr lang="en-US"/>
              <a:t>All findings in this presentation are preliminary</a:t>
            </a:r>
            <a:endParaRPr/>
          </a:p>
          <a:p>
            <a:pPr marL="171450" lvl="0" indent="-171450" algn="l" rtl="0">
              <a:lnSpc>
                <a:spcPct val="150000"/>
              </a:lnSpc>
              <a:spcBef>
                <a:spcPts val="240"/>
              </a:spcBef>
              <a:spcAft>
                <a:spcPts val="0"/>
              </a:spcAft>
              <a:buClr>
                <a:schemeClr val="dk1"/>
              </a:buClr>
              <a:buSzPts val="1200"/>
              <a:buFont typeface="Arial "/>
              <a:buChar char="•"/>
            </a:pPr>
            <a:r>
              <a:rPr lang="en-US"/>
              <a:t>Currently finalizing 2020 reviews</a:t>
            </a:r>
            <a:endParaRPr/>
          </a:p>
          <a:p>
            <a:pPr marL="171450" lvl="0" indent="-171450" algn="l" rtl="0">
              <a:lnSpc>
                <a:spcPct val="150000"/>
              </a:lnSpc>
              <a:spcBef>
                <a:spcPts val="240"/>
              </a:spcBef>
              <a:spcAft>
                <a:spcPts val="0"/>
              </a:spcAft>
              <a:buClr>
                <a:schemeClr val="dk1"/>
              </a:buClr>
              <a:buSzPts val="1200"/>
              <a:buFont typeface="Arial "/>
              <a:buChar char="•"/>
            </a:pPr>
            <a:r>
              <a:rPr lang="en-US"/>
              <a:t>Working on Illinois Maternal Mortality Report 2023 for 2018-2020 Deaths</a:t>
            </a:r>
            <a:endParaRPr/>
          </a:p>
          <a:p>
            <a:pPr marL="171450" lvl="0" indent="-171450" algn="l" rtl="0">
              <a:lnSpc>
                <a:spcPct val="150000"/>
              </a:lnSpc>
              <a:spcBef>
                <a:spcPts val="240"/>
              </a:spcBef>
              <a:spcAft>
                <a:spcPts val="0"/>
              </a:spcAft>
              <a:buClr>
                <a:schemeClr val="dk1"/>
              </a:buClr>
              <a:buSzPts val="1200"/>
              <a:buFont typeface="Arial "/>
              <a:buChar char="•"/>
            </a:pPr>
            <a:r>
              <a:rPr lang="en-US"/>
              <a:t>Report will be published in the Fall 2023</a:t>
            </a:r>
            <a:endParaRPr/>
          </a:p>
          <a:p>
            <a:pPr marL="171450" lvl="0" indent="-95250" algn="l" rtl="0">
              <a:lnSpc>
                <a:spcPct val="150000"/>
              </a:lnSpc>
              <a:spcBef>
                <a:spcPts val="240"/>
              </a:spcBef>
              <a:spcAft>
                <a:spcPts val="0"/>
              </a:spcAft>
              <a:buClr>
                <a:schemeClr val="dk1"/>
              </a:buClr>
              <a:buSzPts val="1200"/>
              <a:buFont typeface="Arial "/>
              <a:buNone/>
            </a:pPr>
            <a:endParaRPr/>
          </a:p>
          <a:p>
            <a:pPr marL="171450" lvl="0" indent="-171450" algn="l" rtl="0">
              <a:lnSpc>
                <a:spcPct val="150000"/>
              </a:lnSpc>
              <a:spcBef>
                <a:spcPts val="240"/>
              </a:spcBef>
              <a:spcAft>
                <a:spcPts val="0"/>
              </a:spcAft>
              <a:buClr>
                <a:schemeClr val="dk1"/>
              </a:buClr>
              <a:buSzPts val="1200"/>
              <a:buFont typeface="Arial "/>
              <a:buChar char="•"/>
            </a:pPr>
            <a:r>
              <a:rPr lang="en-US"/>
              <a:t>I think we use a slide about the increase in Overdose deaths  showing rapid rise across last few years and include the preliminary 2018-2019 data 34%pregnancy related  deaths from overdose because the rest of the info here not important</a:t>
            </a:r>
            <a:endParaRPr/>
          </a:p>
          <a:p>
            <a:pPr marL="171450" lvl="0" indent="-95250" algn="l" rtl="0">
              <a:lnSpc>
                <a:spcPct val="150000"/>
              </a:lnSpc>
              <a:spcBef>
                <a:spcPts val="240"/>
              </a:spcBef>
              <a:spcAft>
                <a:spcPts val="0"/>
              </a:spcAft>
              <a:buClr>
                <a:schemeClr val="dk1"/>
              </a:buClr>
              <a:buSzPts val="1200"/>
              <a:buFont typeface="Arial "/>
              <a:buNone/>
            </a:pPr>
            <a:endParaRPr/>
          </a:p>
          <a:p>
            <a:pPr marL="171450" lvl="0" indent="-95250" algn="l" rtl="0">
              <a:spcBef>
                <a:spcPts val="0"/>
              </a:spcBef>
              <a:spcAft>
                <a:spcPts val="0"/>
              </a:spcAft>
              <a:buClr>
                <a:schemeClr val="dk1"/>
              </a:buClr>
              <a:buSzPts val="1200"/>
              <a:buFont typeface="Arial "/>
              <a:buNone/>
            </a:pPr>
            <a:endParaRPr/>
          </a:p>
          <a:p>
            <a:pPr marL="0" lvl="0" indent="0" algn="l" rtl="0">
              <a:spcBef>
                <a:spcPts val="0"/>
              </a:spcBef>
              <a:spcAft>
                <a:spcPts val="0"/>
              </a:spcAft>
              <a:buNone/>
            </a:pPr>
            <a:endParaRPr/>
          </a:p>
        </p:txBody>
      </p:sp>
      <p:sp>
        <p:nvSpPr>
          <p:cNvPr id="4313" name="Google Shape;4313;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4"/>
        <p:cNvGrpSpPr/>
        <p:nvPr/>
      </p:nvGrpSpPr>
      <p:grpSpPr>
        <a:xfrm>
          <a:off x="0" y="0"/>
          <a:ext cx="0" cy="0"/>
          <a:chOff x="0" y="0"/>
          <a:chExt cx="0" cy="0"/>
        </a:xfrm>
      </p:grpSpPr>
      <p:sp>
        <p:nvSpPr>
          <p:cNvPr id="4325" name="Google Shape;4325;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6" name="Google Shape;432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3"/>
        <p:cNvGrpSpPr/>
        <p:nvPr/>
      </p:nvGrpSpPr>
      <p:grpSpPr>
        <a:xfrm>
          <a:off x="0" y="0"/>
          <a:ext cx="0" cy="0"/>
          <a:chOff x="0" y="0"/>
          <a:chExt cx="0" cy="0"/>
        </a:xfrm>
      </p:grpSpPr>
      <p:sp>
        <p:nvSpPr>
          <p:cNvPr id="4344" name="Google Shape;434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5" name="Google Shape;4345;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6" name="Google Shape;4346;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5"/>
        <p:cNvGrpSpPr/>
        <p:nvPr/>
      </p:nvGrpSpPr>
      <p:grpSpPr>
        <a:xfrm>
          <a:off x="0" y="0"/>
          <a:ext cx="0" cy="0"/>
          <a:chOff x="0" y="0"/>
          <a:chExt cx="0" cy="0"/>
        </a:xfrm>
      </p:grpSpPr>
      <p:sp>
        <p:nvSpPr>
          <p:cNvPr id="3656" name="Google Shape;365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7" name="Google Shape;365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3"/>
        <p:cNvGrpSpPr/>
        <p:nvPr/>
      </p:nvGrpSpPr>
      <p:grpSpPr>
        <a:xfrm>
          <a:off x="0" y="0"/>
          <a:ext cx="0" cy="0"/>
          <a:chOff x="0" y="0"/>
          <a:chExt cx="0" cy="0"/>
        </a:xfrm>
      </p:grpSpPr>
      <p:sp>
        <p:nvSpPr>
          <p:cNvPr id="4364" name="Google Shape;436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5" name="Google Shape;4365;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t>It is critical that the IL Opioid Helpline is clearly available to all  ED clinical team members as it directly links your patients to MAR NOW.</a:t>
            </a:r>
            <a:endParaRPr/>
          </a:p>
          <a:p>
            <a:pPr marL="0" lvl="0" indent="0" algn="l" rtl="0">
              <a:spcBef>
                <a:spcPts val="0"/>
              </a:spcBef>
              <a:spcAft>
                <a:spcPts val="0"/>
              </a:spcAft>
              <a:buNone/>
            </a:pPr>
            <a:r>
              <a:rPr lang="en-US" sz="1800"/>
              <a:t>MAR NOW is now statewide and a phone call can navigate your patients to OUD treatment.  </a:t>
            </a:r>
            <a:endParaRPr/>
          </a:p>
          <a:p>
            <a:pPr marL="0" lvl="0" indent="0" algn="l" rtl="0">
              <a:spcBef>
                <a:spcPts val="0"/>
              </a:spcBef>
              <a:spcAft>
                <a:spcPts val="0"/>
              </a:spcAft>
              <a:buNone/>
            </a:pPr>
            <a:r>
              <a:rPr lang="en-US" sz="1800"/>
              <a:t>MAR Now provides low-barrier rapid access to Buprenorphine, methadone and naltrexone to all callers regardless of insurance or ability to pay or documentation status within 48 hrs of the first call.  Case Managers provide free transportation, insurance enrollment, assistance with pharmacy access and follow up to ensure patient connected to long-term care.  </a:t>
            </a:r>
            <a:endParaRPr/>
          </a:p>
          <a:p>
            <a:pPr marL="0" lvl="0" indent="0" algn="l" rtl="0">
              <a:spcBef>
                <a:spcPts val="0"/>
              </a:spcBef>
              <a:spcAft>
                <a:spcPts val="0"/>
              </a:spcAft>
              <a:buNone/>
            </a:pPr>
            <a:r>
              <a:rPr lang="en-US" sz="1800"/>
              <a:t>Patients are connected to both a care manager and a provider:   they are given the option:  Buprenorphine home induction.  Same or next day MAR appointment. And Connection to other SUD care in the community, withdrawal management or residential treatment</a:t>
            </a:r>
            <a:r>
              <a:rPr lang="en-US"/>
              <a:t>. </a:t>
            </a:r>
            <a:endParaRPr/>
          </a:p>
        </p:txBody>
      </p:sp>
      <p:sp>
        <p:nvSpPr>
          <p:cNvPr id="4366" name="Google Shape;4366;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8"/>
        <p:cNvGrpSpPr/>
        <p:nvPr/>
      </p:nvGrpSpPr>
      <p:grpSpPr>
        <a:xfrm>
          <a:off x="0" y="0"/>
          <a:ext cx="0" cy="0"/>
          <a:chOff x="0" y="0"/>
          <a:chExt cx="0" cy="0"/>
        </a:xfrm>
      </p:grpSpPr>
      <p:sp>
        <p:nvSpPr>
          <p:cNvPr id="4379" name="Google Shape;437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0" name="Google Shape;4380;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1" name="Google Shape;4381;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8"/>
        <p:cNvGrpSpPr/>
        <p:nvPr/>
      </p:nvGrpSpPr>
      <p:grpSpPr>
        <a:xfrm>
          <a:off x="0" y="0"/>
          <a:ext cx="0" cy="0"/>
          <a:chOff x="0" y="0"/>
          <a:chExt cx="0" cy="0"/>
        </a:xfrm>
      </p:grpSpPr>
      <p:sp>
        <p:nvSpPr>
          <p:cNvPr id="4389" name="Google Shape;438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0" name="Google Shape;4390;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1" name="Google Shape;4391;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8"/>
        <p:cNvGrpSpPr/>
        <p:nvPr/>
      </p:nvGrpSpPr>
      <p:grpSpPr>
        <a:xfrm>
          <a:off x="0" y="0"/>
          <a:ext cx="0" cy="0"/>
          <a:chOff x="0" y="0"/>
          <a:chExt cx="0" cy="0"/>
        </a:xfrm>
      </p:grpSpPr>
      <p:sp>
        <p:nvSpPr>
          <p:cNvPr id="4399" name="Google Shape;4399;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0" name="Google Shape;440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8"/>
        <p:cNvGrpSpPr/>
        <p:nvPr/>
      </p:nvGrpSpPr>
      <p:grpSpPr>
        <a:xfrm>
          <a:off x="0" y="0"/>
          <a:ext cx="0" cy="0"/>
          <a:chOff x="0" y="0"/>
          <a:chExt cx="0" cy="0"/>
        </a:xfrm>
      </p:grpSpPr>
      <p:sp>
        <p:nvSpPr>
          <p:cNvPr id="4419" name="Google Shape;4419;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0" name="Google Shape;442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8"/>
        <p:cNvGrpSpPr/>
        <p:nvPr/>
      </p:nvGrpSpPr>
      <p:grpSpPr>
        <a:xfrm>
          <a:off x="0" y="0"/>
          <a:ext cx="0" cy="0"/>
          <a:chOff x="0" y="0"/>
          <a:chExt cx="0" cy="0"/>
        </a:xfrm>
      </p:grpSpPr>
      <p:sp>
        <p:nvSpPr>
          <p:cNvPr id="4429" name="Google Shape;442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0" name="Google Shape;4430;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Team, let's us this slide for sponsors</a:t>
            </a:r>
            <a:endParaRPr/>
          </a:p>
        </p:txBody>
      </p:sp>
      <p:sp>
        <p:nvSpPr>
          <p:cNvPr id="4431" name="Google Shape;4431;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9"/>
        <p:cNvGrpSpPr/>
        <p:nvPr/>
      </p:nvGrpSpPr>
      <p:grpSpPr>
        <a:xfrm>
          <a:off x="0" y="0"/>
          <a:ext cx="0" cy="0"/>
          <a:chOff x="0" y="0"/>
          <a:chExt cx="0" cy="0"/>
        </a:xfrm>
      </p:grpSpPr>
      <p:sp>
        <p:nvSpPr>
          <p:cNvPr id="3670" name="Google Shape;367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1" name="Google Shape;367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9"/>
        <p:cNvGrpSpPr/>
        <p:nvPr/>
      </p:nvGrpSpPr>
      <p:grpSpPr>
        <a:xfrm>
          <a:off x="0" y="0"/>
          <a:ext cx="0" cy="0"/>
          <a:chOff x="0" y="0"/>
          <a:chExt cx="0" cy="0"/>
        </a:xfrm>
      </p:grpSpPr>
      <p:sp>
        <p:nvSpPr>
          <p:cNvPr id="3680" name="Google Shape;368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1" name="Google Shape;368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2" name="Google Shape;368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2"/>
        <p:cNvGrpSpPr/>
        <p:nvPr/>
      </p:nvGrpSpPr>
      <p:grpSpPr>
        <a:xfrm>
          <a:off x="0" y="0"/>
          <a:ext cx="0" cy="0"/>
          <a:chOff x="0" y="0"/>
          <a:chExt cx="0" cy="0"/>
        </a:xfrm>
      </p:grpSpPr>
      <p:sp>
        <p:nvSpPr>
          <p:cNvPr id="3723" name="Google Shape;372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4" name="Google Shape;372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6"/>
        <p:cNvGrpSpPr/>
        <p:nvPr/>
      </p:nvGrpSpPr>
      <p:grpSpPr>
        <a:xfrm>
          <a:off x="0" y="0"/>
          <a:ext cx="0" cy="0"/>
          <a:chOff x="0" y="0"/>
          <a:chExt cx="0" cy="0"/>
        </a:xfrm>
      </p:grpSpPr>
      <p:sp>
        <p:nvSpPr>
          <p:cNvPr id="3737" name="Google Shape;373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8" name="Google Shape;373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Opportunity to share raffle baskets here, raffle to be at end of day and must be present to win. </a:t>
            </a:r>
            <a:endParaRPr/>
          </a:p>
          <a:p>
            <a:pPr marL="0" lvl="0" indent="0" algn="l" rtl="0">
              <a:spcBef>
                <a:spcPts val="0"/>
              </a:spcBef>
              <a:spcAft>
                <a:spcPts val="0"/>
              </a:spcAft>
              <a:buNone/>
            </a:pPr>
            <a:r>
              <a:rPr lang="en-US"/>
              <a:t>Attendees get (1) raffle ticket when they grab their name badges at beginning of day.</a:t>
            </a:r>
            <a:endParaRPr/>
          </a:p>
          <a:p>
            <a:pPr marL="0" lvl="0" indent="0" algn="l" rtl="0">
              <a:spcBef>
                <a:spcPts val="0"/>
              </a:spcBef>
              <a:spcAft>
                <a:spcPts val="0"/>
              </a:spcAft>
              <a:buNone/>
            </a:pPr>
            <a:r>
              <a:rPr lang="en-US"/>
              <a:t>Attendees can get another raffle ticket by participating in Storyboard BinGO. </a:t>
            </a:r>
            <a:endParaRPr/>
          </a:p>
        </p:txBody>
      </p:sp>
      <p:sp>
        <p:nvSpPr>
          <p:cNvPr id="3739" name="Google Shape;373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11.xml"/><Relationship Id="rId7" Type="http://schemas.openxmlformats.org/officeDocument/2006/relationships/slideMaster" Target="../slideMasters/slideMaster8.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s>
</file>

<file path=ppt/slideLayouts/_rels/slideLayout393.xml.rels><?xml version="1.0" encoding="UTF-8" standalone="yes"?>
<Relationships xmlns="http://schemas.openxmlformats.org/package/2006/relationships"><Relationship Id="rId8" Type="http://schemas.openxmlformats.org/officeDocument/2006/relationships/tags" Target="../tags/tag22.xml"/><Relationship Id="rId3" Type="http://schemas.openxmlformats.org/officeDocument/2006/relationships/tags" Target="../tags/tag17.xml"/><Relationship Id="rId7" Type="http://schemas.openxmlformats.org/officeDocument/2006/relationships/tags" Target="../tags/tag2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10" Type="http://schemas.openxmlformats.org/officeDocument/2006/relationships/slideMaster" Target="../slideMasters/slideMaster8.xml"/><Relationship Id="rId4" Type="http://schemas.openxmlformats.org/officeDocument/2006/relationships/tags" Target="../tags/tag18.xml"/><Relationship Id="rId9" Type="http://schemas.openxmlformats.org/officeDocument/2006/relationships/tags" Target="../tags/tag23.xml"/></Relationships>
</file>

<file path=ppt/slideLayouts/_rels/slideLayout394.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10" Type="http://schemas.openxmlformats.org/officeDocument/2006/relationships/slideMaster" Target="../slideMasters/slideMaster8.xml"/><Relationship Id="rId4" Type="http://schemas.openxmlformats.org/officeDocument/2006/relationships/tags" Target="../tags/tag27.xml"/><Relationship Id="rId9" Type="http://schemas.openxmlformats.org/officeDocument/2006/relationships/tags" Target="../tags/tag32.xml"/></Relationships>
</file>

<file path=ppt/slideLayouts/_rels/slideLayout395.xml.rels><?xml version="1.0" encoding="UTF-8" standalone="yes"?>
<Relationships xmlns="http://schemas.openxmlformats.org/package/2006/relationships"><Relationship Id="rId8" Type="http://schemas.openxmlformats.org/officeDocument/2006/relationships/tags" Target="../tags/tag40.xml"/><Relationship Id="rId3" Type="http://schemas.openxmlformats.org/officeDocument/2006/relationships/tags" Target="../tags/tag35.xml"/><Relationship Id="rId7" Type="http://schemas.openxmlformats.org/officeDocument/2006/relationships/tags" Target="../tags/tag39.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10" Type="http://schemas.openxmlformats.org/officeDocument/2006/relationships/slideMaster" Target="../slideMasters/slideMaster8.xml"/><Relationship Id="rId4" Type="http://schemas.openxmlformats.org/officeDocument/2006/relationships/tags" Target="../tags/tag36.xml"/><Relationship Id="rId9" Type="http://schemas.openxmlformats.org/officeDocument/2006/relationships/tags" Target="../tags/tag41.xml"/></Relationships>
</file>

<file path=ppt/slideLayouts/_rels/slideLayout396.xml.rels><?xml version="1.0" encoding="UTF-8" standalone="yes"?>
<Relationships xmlns="http://schemas.openxmlformats.org/package/2006/relationships"><Relationship Id="rId8" Type="http://schemas.openxmlformats.org/officeDocument/2006/relationships/tags" Target="../tags/tag49.xml"/><Relationship Id="rId3" Type="http://schemas.openxmlformats.org/officeDocument/2006/relationships/tags" Target="../tags/tag44.xml"/><Relationship Id="rId7" Type="http://schemas.openxmlformats.org/officeDocument/2006/relationships/tags" Target="../tags/tag48.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10" Type="http://schemas.openxmlformats.org/officeDocument/2006/relationships/slideMaster" Target="../slideMasters/slideMaster8.xml"/><Relationship Id="rId4" Type="http://schemas.openxmlformats.org/officeDocument/2006/relationships/tags" Target="../tags/tag45.xml"/><Relationship Id="rId9" Type="http://schemas.openxmlformats.org/officeDocument/2006/relationships/tags" Target="../tags/tag50.xml"/></Relationships>
</file>

<file path=ppt/slideLayouts/_rels/slideLayout397.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5" Type="http://schemas.openxmlformats.org/officeDocument/2006/relationships/tags" Target="../tags/tag55.xml"/><Relationship Id="rId10" Type="http://schemas.openxmlformats.org/officeDocument/2006/relationships/slideMaster" Target="../slideMasters/slideMaster8.xml"/><Relationship Id="rId4" Type="http://schemas.openxmlformats.org/officeDocument/2006/relationships/tags" Target="../tags/tag54.xml"/><Relationship Id="rId9" Type="http://schemas.openxmlformats.org/officeDocument/2006/relationships/tags" Target="../tags/tag59.xml"/></Relationships>
</file>

<file path=ppt/slideLayouts/_rels/slideLayout39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0.xml"/></Relationships>
</file>

<file path=ppt/slideLayouts/_rels/slideLayout39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2.xml"/></Relationships>
</file>

<file path=ppt/slideLayouts/_rels/slideLayout40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3.xml"/></Relationships>
</file>

<file path=ppt/slideLayouts/_rels/slideLayout40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4.xml"/></Relationships>
</file>

<file path=ppt/slideLayouts/_rels/slideLayout403.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image" Target="../media/image49.jpeg"/><Relationship Id="rId5" Type="http://schemas.openxmlformats.org/officeDocument/2006/relationships/tags" Target="../tags/tag69.xml"/><Relationship Id="rId10" Type="http://schemas.openxmlformats.org/officeDocument/2006/relationships/slideMaster" Target="../slideMasters/slideMaster8.xml"/><Relationship Id="rId4" Type="http://schemas.openxmlformats.org/officeDocument/2006/relationships/tags" Target="../tags/tag68.xml"/><Relationship Id="rId9" Type="http://schemas.openxmlformats.org/officeDocument/2006/relationships/tags" Target="../tags/tag73.xml"/></Relationships>
</file>

<file path=ppt/slideLayouts/_rels/slideLayout40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4.xml"/></Relationships>
</file>

<file path=ppt/slideLayouts/_rels/slideLayout40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5.xml"/></Relationships>
</file>

<file path=ppt/slideLayouts/_rels/slideLayout40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6.xml"/></Relationships>
</file>

<file path=ppt/slideLayouts/_rels/slideLayout40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7.xml"/></Relationships>
</file>

<file path=ppt/slideLayouts/_rels/slideLayout40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8.xml"/></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Master" Target="../slideMasters/slideMaster8.xml"/><Relationship Id="rId1" Type="http://schemas.openxmlformats.org/officeDocument/2006/relationships/tags" Target="../tags/tag79.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80.xml"/></Relationships>
</file>

<file path=ppt/slideLayouts/_rels/slideLayout4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91.xml"/><Relationship Id="rId7" Type="http://schemas.openxmlformats.org/officeDocument/2006/relationships/slideMaster" Target="../slideMasters/slideMaster9.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s>
</file>

<file path=ppt/slideLayouts/_rels/slideLayout412.xml.rels><?xml version="1.0" encoding="UTF-8" standalone="yes"?>
<Relationships xmlns="http://schemas.openxmlformats.org/package/2006/relationships"><Relationship Id="rId8" Type="http://schemas.openxmlformats.org/officeDocument/2006/relationships/tags" Target="../tags/tag102.xml"/><Relationship Id="rId3" Type="http://schemas.openxmlformats.org/officeDocument/2006/relationships/tags" Target="../tags/tag97.xml"/><Relationship Id="rId7" Type="http://schemas.openxmlformats.org/officeDocument/2006/relationships/tags" Target="../tags/tag101.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10" Type="http://schemas.openxmlformats.org/officeDocument/2006/relationships/slideMaster" Target="../slideMasters/slideMaster9.xml"/><Relationship Id="rId4" Type="http://schemas.openxmlformats.org/officeDocument/2006/relationships/tags" Target="../tags/tag98.xml"/><Relationship Id="rId9" Type="http://schemas.openxmlformats.org/officeDocument/2006/relationships/tags" Target="../tags/tag103.xml"/></Relationships>
</file>

<file path=ppt/slideLayouts/_rels/slideLayout413.xml.rels><?xml version="1.0" encoding="UTF-8" standalone="yes"?>
<Relationships xmlns="http://schemas.openxmlformats.org/package/2006/relationships"><Relationship Id="rId8" Type="http://schemas.openxmlformats.org/officeDocument/2006/relationships/tags" Target="../tags/tag111.xml"/><Relationship Id="rId3" Type="http://schemas.openxmlformats.org/officeDocument/2006/relationships/tags" Target="../tags/tag106.xml"/><Relationship Id="rId7" Type="http://schemas.openxmlformats.org/officeDocument/2006/relationships/tags" Target="../tags/tag110.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10" Type="http://schemas.openxmlformats.org/officeDocument/2006/relationships/slideMaster" Target="../slideMasters/slideMaster9.xml"/><Relationship Id="rId4" Type="http://schemas.openxmlformats.org/officeDocument/2006/relationships/tags" Target="../tags/tag107.xml"/><Relationship Id="rId9" Type="http://schemas.openxmlformats.org/officeDocument/2006/relationships/tags" Target="../tags/tag112.xml"/></Relationships>
</file>

<file path=ppt/slideLayouts/_rels/slideLayout414.xml.rels><?xml version="1.0" encoding="UTF-8" standalone="yes"?>
<Relationships xmlns="http://schemas.openxmlformats.org/package/2006/relationships"><Relationship Id="rId8" Type="http://schemas.openxmlformats.org/officeDocument/2006/relationships/tags" Target="../tags/tag120.xml"/><Relationship Id="rId3" Type="http://schemas.openxmlformats.org/officeDocument/2006/relationships/tags" Target="../tags/tag115.xml"/><Relationship Id="rId7" Type="http://schemas.openxmlformats.org/officeDocument/2006/relationships/tags" Target="../tags/tag1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tags" Target="../tags/tag118.xml"/><Relationship Id="rId5" Type="http://schemas.openxmlformats.org/officeDocument/2006/relationships/tags" Target="../tags/tag117.xml"/><Relationship Id="rId10" Type="http://schemas.openxmlformats.org/officeDocument/2006/relationships/slideMaster" Target="../slideMasters/slideMaster9.xml"/><Relationship Id="rId4" Type="http://schemas.openxmlformats.org/officeDocument/2006/relationships/tags" Target="../tags/tag116.xml"/><Relationship Id="rId9" Type="http://schemas.openxmlformats.org/officeDocument/2006/relationships/tags" Target="../tags/tag121.xml"/></Relationships>
</file>

<file path=ppt/slideLayouts/_rels/slideLayout415.xml.rels><?xml version="1.0" encoding="UTF-8" standalone="yes"?>
<Relationships xmlns="http://schemas.openxmlformats.org/package/2006/relationships"><Relationship Id="rId8" Type="http://schemas.openxmlformats.org/officeDocument/2006/relationships/tags" Target="../tags/tag129.xml"/><Relationship Id="rId3" Type="http://schemas.openxmlformats.org/officeDocument/2006/relationships/tags" Target="../tags/tag124.xml"/><Relationship Id="rId7" Type="http://schemas.openxmlformats.org/officeDocument/2006/relationships/tags" Target="../tags/tag128.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5" Type="http://schemas.openxmlformats.org/officeDocument/2006/relationships/tags" Target="../tags/tag126.xml"/><Relationship Id="rId10" Type="http://schemas.openxmlformats.org/officeDocument/2006/relationships/slideMaster" Target="../slideMasters/slideMaster9.xml"/><Relationship Id="rId4" Type="http://schemas.openxmlformats.org/officeDocument/2006/relationships/tags" Target="../tags/tag125.xml"/><Relationship Id="rId9" Type="http://schemas.openxmlformats.org/officeDocument/2006/relationships/tags" Target="../tags/tag130.xml"/></Relationships>
</file>

<file path=ppt/slideLayouts/_rels/slideLayout416.xml.rels><?xml version="1.0" encoding="UTF-8" standalone="yes"?>
<Relationships xmlns="http://schemas.openxmlformats.org/package/2006/relationships"><Relationship Id="rId8" Type="http://schemas.openxmlformats.org/officeDocument/2006/relationships/tags" Target="../tags/tag138.xml"/><Relationship Id="rId3" Type="http://schemas.openxmlformats.org/officeDocument/2006/relationships/tags" Target="../tags/tag133.xml"/><Relationship Id="rId7" Type="http://schemas.openxmlformats.org/officeDocument/2006/relationships/tags" Target="../tags/tag137.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10" Type="http://schemas.openxmlformats.org/officeDocument/2006/relationships/slideMaster" Target="../slideMasters/slideMaster9.xml"/><Relationship Id="rId4" Type="http://schemas.openxmlformats.org/officeDocument/2006/relationships/tags" Target="../tags/tag134.xml"/><Relationship Id="rId9" Type="http://schemas.openxmlformats.org/officeDocument/2006/relationships/tags" Target="../tags/tag139.xml"/></Relationships>
</file>

<file path=ppt/slideLayouts/_rels/slideLayout41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40.xml"/></Relationships>
</file>

<file path=ppt/slideLayouts/_rels/slideLayout41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41.xml"/></Relationships>
</file>

<file path=ppt/slideLayouts/_rels/slideLayout41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4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43.xml"/></Relationships>
</file>

<file path=ppt/slideLayouts/_rels/slideLayout42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44.xml"/></Relationships>
</file>

<file path=ppt/slideLayouts/_rels/slideLayout422.xml.rels><?xml version="1.0" encoding="UTF-8" standalone="yes"?>
<Relationships xmlns="http://schemas.openxmlformats.org/package/2006/relationships"><Relationship Id="rId8" Type="http://schemas.openxmlformats.org/officeDocument/2006/relationships/tags" Target="../tags/tag152.xml"/><Relationship Id="rId3" Type="http://schemas.openxmlformats.org/officeDocument/2006/relationships/tags" Target="../tags/tag147.xml"/><Relationship Id="rId7" Type="http://schemas.openxmlformats.org/officeDocument/2006/relationships/tags" Target="../tags/tag151.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image" Target="../media/image49.jpeg"/><Relationship Id="rId5" Type="http://schemas.openxmlformats.org/officeDocument/2006/relationships/tags" Target="../tags/tag149.xml"/><Relationship Id="rId10" Type="http://schemas.openxmlformats.org/officeDocument/2006/relationships/slideMaster" Target="../slideMasters/slideMaster9.xml"/><Relationship Id="rId4" Type="http://schemas.openxmlformats.org/officeDocument/2006/relationships/tags" Target="../tags/tag148.xml"/><Relationship Id="rId9" Type="http://schemas.openxmlformats.org/officeDocument/2006/relationships/tags" Target="../tags/tag153.xml"/></Relationships>
</file>

<file path=ppt/slideLayouts/_rels/slideLayout42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54.xml"/></Relationships>
</file>

<file path=ppt/slideLayouts/_rels/slideLayout42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55.xml"/></Relationships>
</file>

<file path=ppt/slideLayouts/_rels/slideLayout42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56.xml"/></Relationships>
</file>

<file path=ppt/slideLayouts/_rels/slideLayout42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57.xml"/></Relationships>
</file>

<file path=ppt/slideLayouts/_rels/slideLayout42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58.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Master" Target="../slideMasters/slideMaster9.xml"/><Relationship Id="rId1" Type="http://schemas.openxmlformats.org/officeDocument/2006/relationships/tags" Target="../tags/tag159.xml"/></Relationships>
</file>

<file path=ppt/slideLayouts/_rels/slideLayout42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60.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
        <p:cNvGrpSpPr/>
        <p:nvPr/>
      </p:nvGrpSpPr>
      <p:grpSpPr>
        <a:xfrm>
          <a:off x="0" y="0"/>
          <a:ext cx="0" cy="0"/>
          <a:chOff x="0" y="0"/>
          <a:chExt cx="0" cy="0"/>
        </a:xfrm>
      </p:grpSpPr>
      <p:grpSp>
        <p:nvGrpSpPr>
          <p:cNvPr id="15" name="Google Shape;15;p2"/>
          <p:cNvGrpSpPr/>
          <p:nvPr/>
        </p:nvGrpSpPr>
        <p:grpSpPr>
          <a:xfrm>
            <a:off x="7191542" y="1"/>
            <a:ext cx="5000459" cy="1425992"/>
            <a:chOff x="7191542" y="1"/>
            <a:chExt cx="5000459" cy="1425992"/>
          </a:xfrm>
        </p:grpSpPr>
        <p:pic>
          <p:nvPicPr>
            <p:cNvPr id="16" name="Google Shape;16;p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7" name="Google Shape;17;p2"/>
            <p:cNvGrpSpPr/>
            <p:nvPr/>
          </p:nvGrpSpPr>
          <p:grpSpPr>
            <a:xfrm>
              <a:off x="7191542" y="1"/>
              <a:ext cx="5000459" cy="1425992"/>
              <a:chOff x="7186272" y="0"/>
              <a:chExt cx="5005729" cy="1427495"/>
            </a:xfrm>
          </p:grpSpPr>
          <p:sp>
            <p:nvSpPr>
              <p:cNvPr id="18" name="Google Shape;18;p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19;p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0" name="Google Shape;20;p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AEB3B7"/>
                </a:solidFill>
                <a:latin typeface="Calibri"/>
                <a:ea typeface="Calibri"/>
                <a:cs typeface="Calibri"/>
                <a:sym typeface="Calibri"/>
              </a:defRPr>
            </a:lvl1pPr>
            <a:lvl2pPr marL="0" lvl="1" indent="0" algn="r">
              <a:spcBef>
                <a:spcPts val="0"/>
              </a:spcBef>
              <a:buNone/>
              <a:defRPr sz="1200" b="0" i="0" u="none" strike="noStrike" cap="none">
                <a:solidFill>
                  <a:srgbClr val="AEB3B7"/>
                </a:solidFill>
                <a:latin typeface="Calibri"/>
                <a:ea typeface="Calibri"/>
                <a:cs typeface="Calibri"/>
                <a:sym typeface="Calibri"/>
              </a:defRPr>
            </a:lvl2pPr>
            <a:lvl3pPr marL="0" lvl="2" indent="0" algn="r">
              <a:spcBef>
                <a:spcPts val="0"/>
              </a:spcBef>
              <a:buNone/>
              <a:defRPr sz="1200" b="0" i="0" u="none" strike="noStrike" cap="none">
                <a:solidFill>
                  <a:srgbClr val="AEB3B7"/>
                </a:solidFill>
                <a:latin typeface="Calibri"/>
                <a:ea typeface="Calibri"/>
                <a:cs typeface="Calibri"/>
                <a:sym typeface="Calibri"/>
              </a:defRPr>
            </a:lvl3pPr>
            <a:lvl4pPr marL="0" lvl="3" indent="0" algn="r">
              <a:spcBef>
                <a:spcPts val="0"/>
              </a:spcBef>
              <a:buNone/>
              <a:defRPr sz="1200" b="0" i="0" u="none" strike="noStrike" cap="none">
                <a:solidFill>
                  <a:srgbClr val="AEB3B7"/>
                </a:solidFill>
                <a:latin typeface="Calibri"/>
                <a:ea typeface="Calibri"/>
                <a:cs typeface="Calibri"/>
                <a:sym typeface="Calibri"/>
              </a:defRPr>
            </a:lvl4pPr>
            <a:lvl5pPr marL="0" lvl="4" indent="0" algn="r">
              <a:spcBef>
                <a:spcPts val="0"/>
              </a:spcBef>
              <a:buNone/>
              <a:defRPr sz="1200" b="0" i="0" u="none" strike="noStrike" cap="none">
                <a:solidFill>
                  <a:srgbClr val="AEB3B7"/>
                </a:solidFill>
                <a:latin typeface="Calibri"/>
                <a:ea typeface="Calibri"/>
                <a:cs typeface="Calibri"/>
                <a:sym typeface="Calibri"/>
              </a:defRPr>
            </a:lvl5pPr>
            <a:lvl6pPr marL="0" lvl="5" indent="0" algn="r">
              <a:spcBef>
                <a:spcPts val="0"/>
              </a:spcBef>
              <a:buNone/>
              <a:defRPr sz="1200" b="0" i="0" u="none" strike="noStrike" cap="none">
                <a:solidFill>
                  <a:srgbClr val="AEB3B7"/>
                </a:solidFill>
                <a:latin typeface="Calibri"/>
                <a:ea typeface="Calibri"/>
                <a:cs typeface="Calibri"/>
                <a:sym typeface="Calibri"/>
              </a:defRPr>
            </a:lvl6pPr>
            <a:lvl7pPr marL="0" lvl="6" indent="0" algn="r">
              <a:spcBef>
                <a:spcPts val="0"/>
              </a:spcBef>
              <a:buNone/>
              <a:defRPr sz="1200" b="0" i="0" u="none" strike="noStrike" cap="none">
                <a:solidFill>
                  <a:srgbClr val="AEB3B7"/>
                </a:solidFill>
                <a:latin typeface="Calibri"/>
                <a:ea typeface="Calibri"/>
                <a:cs typeface="Calibri"/>
                <a:sym typeface="Calibri"/>
              </a:defRPr>
            </a:lvl7pPr>
            <a:lvl8pPr marL="0" lvl="7" indent="0" algn="r">
              <a:spcBef>
                <a:spcPts val="0"/>
              </a:spcBef>
              <a:buNone/>
              <a:defRPr sz="1200" b="0" i="0" u="none" strike="noStrike" cap="none">
                <a:solidFill>
                  <a:srgbClr val="AEB3B7"/>
                </a:solidFill>
                <a:latin typeface="Calibri"/>
                <a:ea typeface="Calibri"/>
                <a:cs typeface="Calibri"/>
                <a:sym typeface="Calibri"/>
              </a:defRPr>
            </a:lvl8pPr>
            <a:lvl9pPr marL="0" lvl="8" indent="0" algn="r">
              <a:spcBef>
                <a:spcPts val="0"/>
              </a:spcBef>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 name="Google Shape;23;p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4" name="Google Shape;24;p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108"/>
        <p:cNvGrpSpPr/>
        <p:nvPr/>
      </p:nvGrpSpPr>
      <p:grpSpPr>
        <a:xfrm>
          <a:off x="0" y="0"/>
          <a:ext cx="0" cy="0"/>
          <a:chOff x="0" y="0"/>
          <a:chExt cx="0" cy="0"/>
        </a:xfrm>
      </p:grpSpPr>
      <p:sp>
        <p:nvSpPr>
          <p:cNvPr id="109" name="Google Shape;109;p1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0" name="Google Shape;110;p1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11" name="Google Shape;111;p11"/>
          <p:cNvGrpSpPr/>
          <p:nvPr/>
        </p:nvGrpSpPr>
        <p:grpSpPr>
          <a:xfrm>
            <a:off x="0" y="5379426"/>
            <a:ext cx="2807368" cy="753891"/>
            <a:chOff x="0" y="5379426"/>
            <a:chExt cx="2807368" cy="753891"/>
          </a:xfrm>
        </p:grpSpPr>
        <p:sp>
          <p:nvSpPr>
            <p:cNvPr id="112" name="Google Shape;112;p1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1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4" name="Google Shape;114;p11"/>
          <p:cNvSpPr>
            <a:spLocks noGrp="1"/>
          </p:cNvSpPr>
          <p:nvPr>
            <p:ph type="pic" idx="2"/>
          </p:nvPr>
        </p:nvSpPr>
        <p:spPr>
          <a:xfrm>
            <a:off x="2807368" y="457202"/>
            <a:ext cx="8915400" cy="5943598"/>
          </a:xfrm>
          <a:prstGeom prst="rect">
            <a:avLst/>
          </a:prstGeom>
          <a:noFill/>
          <a:ln>
            <a:noFill/>
          </a:ln>
        </p:spPr>
      </p:sp>
      <p:pic>
        <p:nvPicPr>
          <p:cNvPr id="115" name="Google Shape;115;p11"/>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p:cSld name="Title Only 7">
    <p:spTree>
      <p:nvGrpSpPr>
        <p:cNvPr id="1" name="Shape 1057"/>
        <p:cNvGrpSpPr/>
        <p:nvPr/>
      </p:nvGrpSpPr>
      <p:grpSpPr>
        <a:xfrm>
          <a:off x="0" y="0"/>
          <a:ext cx="0" cy="0"/>
          <a:chOff x="0" y="0"/>
          <a:chExt cx="0" cy="0"/>
        </a:xfrm>
      </p:grpSpPr>
      <p:grpSp>
        <p:nvGrpSpPr>
          <p:cNvPr id="1058" name="Google Shape;1058;p101"/>
          <p:cNvGrpSpPr/>
          <p:nvPr/>
        </p:nvGrpSpPr>
        <p:grpSpPr>
          <a:xfrm>
            <a:off x="7191542" y="1"/>
            <a:ext cx="5000459" cy="1425992"/>
            <a:chOff x="7191542" y="1"/>
            <a:chExt cx="5000459" cy="1425992"/>
          </a:xfrm>
        </p:grpSpPr>
        <p:pic>
          <p:nvPicPr>
            <p:cNvPr id="1059" name="Google Shape;1059;p10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60" name="Google Shape;1060;p101"/>
            <p:cNvGrpSpPr/>
            <p:nvPr/>
          </p:nvGrpSpPr>
          <p:grpSpPr>
            <a:xfrm>
              <a:off x="7191542" y="1"/>
              <a:ext cx="5000459" cy="1425992"/>
              <a:chOff x="7186272" y="0"/>
              <a:chExt cx="5005729" cy="1427495"/>
            </a:xfrm>
          </p:grpSpPr>
          <p:sp>
            <p:nvSpPr>
              <p:cNvPr id="1061" name="Google Shape;1061;p10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2" name="Google Shape;1062;p10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063" name="Google Shape;1063;p10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4" name="Google Shape;1064;p10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65" name="Google Shape;1065;p10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66" name="Google Shape;1066;p10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End">
  <p:cSld name="End 8">
    <p:spTree>
      <p:nvGrpSpPr>
        <p:cNvPr id="1" name="Shape 1067"/>
        <p:cNvGrpSpPr/>
        <p:nvPr/>
      </p:nvGrpSpPr>
      <p:grpSpPr>
        <a:xfrm>
          <a:off x="0" y="0"/>
          <a:ext cx="0" cy="0"/>
          <a:chOff x="0" y="0"/>
          <a:chExt cx="0" cy="0"/>
        </a:xfrm>
      </p:grpSpPr>
      <p:grpSp>
        <p:nvGrpSpPr>
          <p:cNvPr id="1068" name="Google Shape;1068;p102"/>
          <p:cNvGrpSpPr/>
          <p:nvPr/>
        </p:nvGrpSpPr>
        <p:grpSpPr>
          <a:xfrm>
            <a:off x="0" y="0"/>
            <a:ext cx="12192000" cy="2148830"/>
            <a:chOff x="0" y="0"/>
            <a:chExt cx="12192000" cy="2148830"/>
          </a:xfrm>
        </p:grpSpPr>
        <p:sp>
          <p:nvSpPr>
            <p:cNvPr id="1069" name="Google Shape;1069;p102"/>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0" name="Google Shape;1070;p102"/>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71" name="Google Shape;1071;p102"/>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2" name="Google Shape;1072;p102"/>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3" name="Google Shape;1073;p102"/>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74" name="Google Shape;1074;p102"/>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075" name="Google Shape;1075;p102"/>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p:cSld name="Blank 6">
    <p:spTree>
      <p:nvGrpSpPr>
        <p:cNvPr id="1" name="Shape 1076"/>
        <p:cNvGrpSpPr/>
        <p:nvPr/>
      </p:nvGrpSpPr>
      <p:grpSpPr>
        <a:xfrm>
          <a:off x="0" y="0"/>
          <a:ext cx="0" cy="0"/>
          <a:chOff x="0" y="0"/>
          <a:chExt cx="0" cy="0"/>
        </a:xfrm>
      </p:grpSpPr>
      <p:sp>
        <p:nvSpPr>
          <p:cNvPr id="1077" name="Google Shape;1077;p10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78" name="Google Shape;1078;p10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79" name="Google Shape;1079;p10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80" name="Google Shape;1080;p103"/>
          <p:cNvGrpSpPr/>
          <p:nvPr/>
        </p:nvGrpSpPr>
        <p:grpSpPr>
          <a:xfrm>
            <a:off x="7191542" y="1"/>
            <a:ext cx="5000459" cy="1425992"/>
            <a:chOff x="7191542" y="1"/>
            <a:chExt cx="5000459" cy="1425992"/>
          </a:xfrm>
        </p:grpSpPr>
        <p:pic>
          <p:nvPicPr>
            <p:cNvPr id="1081" name="Google Shape;1081;p10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82" name="Google Shape;1082;p103"/>
            <p:cNvGrpSpPr/>
            <p:nvPr/>
          </p:nvGrpSpPr>
          <p:grpSpPr>
            <a:xfrm>
              <a:off x="7191542" y="1"/>
              <a:ext cx="5000459" cy="1425992"/>
              <a:chOff x="7186272" y="0"/>
              <a:chExt cx="5005729" cy="1427495"/>
            </a:xfrm>
          </p:grpSpPr>
          <p:sp>
            <p:nvSpPr>
              <p:cNvPr id="1083" name="Google Shape;1083;p10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4" name="Google Shape;1084;p10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ver">
  <p:cSld name="Cover 10">
    <p:spTree>
      <p:nvGrpSpPr>
        <p:cNvPr id="1" name="Shape 1085"/>
        <p:cNvGrpSpPr/>
        <p:nvPr/>
      </p:nvGrpSpPr>
      <p:grpSpPr>
        <a:xfrm>
          <a:off x="0" y="0"/>
          <a:ext cx="0" cy="0"/>
          <a:chOff x="0" y="0"/>
          <a:chExt cx="0" cy="0"/>
        </a:xfrm>
      </p:grpSpPr>
      <p:sp>
        <p:nvSpPr>
          <p:cNvPr id="1086" name="Google Shape;1086;p104"/>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7" name="Google Shape;1087;p104"/>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8" name="Google Shape;1088;p104"/>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89" name="Google Shape;1089;p104"/>
          <p:cNvSpPr>
            <a:spLocks noGrp="1"/>
          </p:cNvSpPr>
          <p:nvPr>
            <p:ph type="pic" idx="2"/>
          </p:nvPr>
        </p:nvSpPr>
        <p:spPr>
          <a:xfrm>
            <a:off x="7118684" y="233915"/>
            <a:ext cx="5073316" cy="5943600"/>
          </a:xfrm>
          <a:prstGeom prst="rect">
            <a:avLst/>
          </a:prstGeom>
          <a:noFill/>
          <a:ln>
            <a:noFill/>
          </a:ln>
        </p:spPr>
      </p:sp>
      <p:grpSp>
        <p:nvGrpSpPr>
          <p:cNvPr id="1090" name="Google Shape;1090;p104"/>
          <p:cNvGrpSpPr/>
          <p:nvPr/>
        </p:nvGrpSpPr>
        <p:grpSpPr>
          <a:xfrm>
            <a:off x="0" y="5020348"/>
            <a:ext cx="12192000" cy="1837653"/>
            <a:chOff x="0" y="5020348"/>
            <a:chExt cx="12192000" cy="1837653"/>
          </a:xfrm>
        </p:grpSpPr>
        <p:sp>
          <p:nvSpPr>
            <p:cNvPr id="1091" name="Google Shape;1091;p10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2" name="Google Shape;1092;p104"/>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93" name="Google Shape;1093;p10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Divider">
  <p:cSld name="Divider 11">
    <p:bg>
      <p:bgPr>
        <a:solidFill>
          <a:schemeClr val="lt2"/>
        </a:solidFill>
        <a:effectLst/>
      </p:bgPr>
    </p:bg>
    <p:spTree>
      <p:nvGrpSpPr>
        <p:cNvPr id="1" name="Shape 1094"/>
        <p:cNvGrpSpPr/>
        <p:nvPr/>
      </p:nvGrpSpPr>
      <p:grpSpPr>
        <a:xfrm>
          <a:off x="0" y="0"/>
          <a:ext cx="0" cy="0"/>
          <a:chOff x="0" y="0"/>
          <a:chExt cx="0" cy="0"/>
        </a:xfrm>
      </p:grpSpPr>
      <p:grpSp>
        <p:nvGrpSpPr>
          <p:cNvPr id="1095" name="Google Shape;1095;p105"/>
          <p:cNvGrpSpPr/>
          <p:nvPr/>
        </p:nvGrpSpPr>
        <p:grpSpPr>
          <a:xfrm>
            <a:off x="0" y="5020347"/>
            <a:ext cx="12192000" cy="1837653"/>
            <a:chOff x="0" y="5020347"/>
            <a:chExt cx="12192000" cy="1837653"/>
          </a:xfrm>
        </p:grpSpPr>
        <p:sp>
          <p:nvSpPr>
            <p:cNvPr id="1096" name="Google Shape;1096;p105"/>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7" name="Google Shape;1097;p105"/>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8" name="Google Shape;1098;p105"/>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99" name="Google Shape;1099;p105"/>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100" name="Google Shape;1100;p105"/>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1" name="Google Shape;1101;p105"/>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Photo Slide">
  <p:cSld name="Photo Slide 10">
    <p:spTree>
      <p:nvGrpSpPr>
        <p:cNvPr id="1" name="Shape 1102"/>
        <p:cNvGrpSpPr/>
        <p:nvPr/>
      </p:nvGrpSpPr>
      <p:grpSpPr>
        <a:xfrm>
          <a:off x="0" y="0"/>
          <a:ext cx="0" cy="0"/>
          <a:chOff x="0" y="0"/>
          <a:chExt cx="0" cy="0"/>
        </a:xfrm>
      </p:grpSpPr>
      <p:sp>
        <p:nvSpPr>
          <p:cNvPr id="1103" name="Google Shape;1103;p106"/>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04" name="Google Shape;1104;p106"/>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105" name="Google Shape;1105;p106"/>
          <p:cNvGrpSpPr/>
          <p:nvPr/>
        </p:nvGrpSpPr>
        <p:grpSpPr>
          <a:xfrm>
            <a:off x="0" y="5379426"/>
            <a:ext cx="2807368" cy="753891"/>
            <a:chOff x="0" y="5379426"/>
            <a:chExt cx="2807368" cy="753891"/>
          </a:xfrm>
        </p:grpSpPr>
        <p:sp>
          <p:nvSpPr>
            <p:cNvPr id="1106" name="Google Shape;1106;p106"/>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7" name="Google Shape;1107;p106"/>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08" name="Google Shape;1108;p106"/>
          <p:cNvSpPr>
            <a:spLocks noGrp="1"/>
          </p:cNvSpPr>
          <p:nvPr>
            <p:ph type="pic" idx="2"/>
          </p:nvPr>
        </p:nvSpPr>
        <p:spPr>
          <a:xfrm>
            <a:off x="2807368" y="457202"/>
            <a:ext cx="8915400" cy="5943598"/>
          </a:xfrm>
          <a:prstGeom prst="rect">
            <a:avLst/>
          </a:prstGeom>
          <a:noFill/>
          <a:ln>
            <a:noFill/>
          </a:ln>
        </p:spPr>
      </p:sp>
      <p:pic>
        <p:nvPicPr>
          <p:cNvPr id="1109" name="Google Shape;1109;p106"/>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Quotation">
  <p:cSld name="Quotation 15">
    <p:spTree>
      <p:nvGrpSpPr>
        <p:cNvPr id="1" name="Shape 1110"/>
        <p:cNvGrpSpPr/>
        <p:nvPr/>
      </p:nvGrpSpPr>
      <p:grpSpPr>
        <a:xfrm>
          <a:off x="0" y="0"/>
          <a:ext cx="0" cy="0"/>
          <a:chOff x="0" y="0"/>
          <a:chExt cx="0" cy="0"/>
        </a:xfrm>
      </p:grpSpPr>
      <p:sp>
        <p:nvSpPr>
          <p:cNvPr id="1111" name="Google Shape;1111;p107"/>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2" name="Google Shape;1112;p107"/>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3" name="Google Shape;1113;p107"/>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4" name="Google Shape;1114;p10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15" name="Google Shape;1115;p10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16" name="Google Shape;1116;p10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117" name="Google Shape;1117;p107"/>
          <p:cNvGrpSpPr/>
          <p:nvPr/>
        </p:nvGrpSpPr>
        <p:grpSpPr>
          <a:xfrm>
            <a:off x="7191542" y="1"/>
            <a:ext cx="5000459" cy="1425992"/>
            <a:chOff x="7191542" y="1"/>
            <a:chExt cx="5000459" cy="1425992"/>
          </a:xfrm>
        </p:grpSpPr>
        <p:pic>
          <p:nvPicPr>
            <p:cNvPr id="1118" name="Google Shape;1118;p10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19" name="Google Shape;1119;p107"/>
            <p:cNvGrpSpPr/>
            <p:nvPr/>
          </p:nvGrpSpPr>
          <p:grpSpPr>
            <a:xfrm>
              <a:off x="7191542" y="1"/>
              <a:ext cx="5000459" cy="1425992"/>
              <a:chOff x="7186272" y="0"/>
              <a:chExt cx="5005729" cy="1427495"/>
            </a:xfrm>
          </p:grpSpPr>
          <p:sp>
            <p:nvSpPr>
              <p:cNvPr id="1120" name="Google Shape;1120;p10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1" name="Google Shape;1121;p10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122" name="Google Shape;1122;p10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Content">
  <p:cSld name="Title and Content 13">
    <p:spTree>
      <p:nvGrpSpPr>
        <p:cNvPr id="1" name="Shape 1123"/>
        <p:cNvGrpSpPr/>
        <p:nvPr/>
      </p:nvGrpSpPr>
      <p:grpSpPr>
        <a:xfrm>
          <a:off x="0" y="0"/>
          <a:ext cx="0" cy="0"/>
          <a:chOff x="0" y="0"/>
          <a:chExt cx="0" cy="0"/>
        </a:xfrm>
      </p:grpSpPr>
      <p:grpSp>
        <p:nvGrpSpPr>
          <p:cNvPr id="1124" name="Google Shape;1124;p108"/>
          <p:cNvGrpSpPr/>
          <p:nvPr/>
        </p:nvGrpSpPr>
        <p:grpSpPr>
          <a:xfrm>
            <a:off x="7191542" y="1"/>
            <a:ext cx="5000459" cy="1425992"/>
            <a:chOff x="7191542" y="1"/>
            <a:chExt cx="5000459" cy="1425992"/>
          </a:xfrm>
        </p:grpSpPr>
        <p:pic>
          <p:nvPicPr>
            <p:cNvPr id="1125" name="Google Shape;1125;p10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26" name="Google Shape;1126;p108"/>
            <p:cNvGrpSpPr/>
            <p:nvPr/>
          </p:nvGrpSpPr>
          <p:grpSpPr>
            <a:xfrm>
              <a:off x="7191542" y="1"/>
              <a:ext cx="5000459" cy="1425992"/>
              <a:chOff x="7186272" y="0"/>
              <a:chExt cx="5005729" cy="1427495"/>
            </a:xfrm>
          </p:grpSpPr>
          <p:sp>
            <p:nvSpPr>
              <p:cNvPr id="1127" name="Google Shape;1127;p10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8" name="Google Shape;1128;p10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129" name="Google Shape;1129;p10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0" name="Google Shape;1130;p108"/>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1" name="Google Shape;1131;p10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32" name="Google Shape;1132;p10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33" name="Google Shape;1133;p10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Content">
  <p:cSld name="Two Content 9">
    <p:spTree>
      <p:nvGrpSpPr>
        <p:cNvPr id="1" name="Shape 1134"/>
        <p:cNvGrpSpPr/>
        <p:nvPr/>
      </p:nvGrpSpPr>
      <p:grpSpPr>
        <a:xfrm>
          <a:off x="0" y="0"/>
          <a:ext cx="0" cy="0"/>
          <a:chOff x="0" y="0"/>
          <a:chExt cx="0" cy="0"/>
        </a:xfrm>
      </p:grpSpPr>
      <p:sp>
        <p:nvSpPr>
          <p:cNvPr id="1135" name="Google Shape;1135;p10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6" name="Google Shape;1136;p109"/>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37" name="Google Shape;1137;p109"/>
          <p:cNvGrpSpPr/>
          <p:nvPr/>
        </p:nvGrpSpPr>
        <p:grpSpPr>
          <a:xfrm>
            <a:off x="7191542" y="1"/>
            <a:ext cx="5000459" cy="1425992"/>
            <a:chOff x="7191542" y="1"/>
            <a:chExt cx="5000459" cy="1425992"/>
          </a:xfrm>
        </p:grpSpPr>
        <p:pic>
          <p:nvPicPr>
            <p:cNvPr id="1138" name="Google Shape;1138;p10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39" name="Google Shape;1139;p109"/>
            <p:cNvGrpSpPr/>
            <p:nvPr/>
          </p:nvGrpSpPr>
          <p:grpSpPr>
            <a:xfrm>
              <a:off x="7191542" y="1"/>
              <a:ext cx="5000459" cy="1425992"/>
              <a:chOff x="7186272" y="0"/>
              <a:chExt cx="5005729" cy="1427495"/>
            </a:xfrm>
          </p:grpSpPr>
          <p:sp>
            <p:nvSpPr>
              <p:cNvPr id="1140" name="Google Shape;1140;p10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1" name="Google Shape;1141;p10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142" name="Google Shape;1142;p109"/>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3" name="Google Shape;1143;p109"/>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144" name="Google Shape;1144;p10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45" name="Google Shape;1145;p10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omparison">
  <p:cSld name="Comparison 8">
    <p:spTree>
      <p:nvGrpSpPr>
        <p:cNvPr id="1" name="Shape 1146"/>
        <p:cNvGrpSpPr/>
        <p:nvPr/>
      </p:nvGrpSpPr>
      <p:grpSpPr>
        <a:xfrm>
          <a:off x="0" y="0"/>
          <a:ext cx="0" cy="0"/>
          <a:chOff x="0" y="0"/>
          <a:chExt cx="0" cy="0"/>
        </a:xfrm>
      </p:grpSpPr>
      <p:grpSp>
        <p:nvGrpSpPr>
          <p:cNvPr id="1147" name="Google Shape;1147;p110"/>
          <p:cNvGrpSpPr/>
          <p:nvPr/>
        </p:nvGrpSpPr>
        <p:grpSpPr>
          <a:xfrm>
            <a:off x="7191542" y="1"/>
            <a:ext cx="5000459" cy="1425992"/>
            <a:chOff x="7191542" y="1"/>
            <a:chExt cx="5000459" cy="1425992"/>
          </a:xfrm>
        </p:grpSpPr>
        <p:pic>
          <p:nvPicPr>
            <p:cNvPr id="1148" name="Google Shape;1148;p11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49" name="Google Shape;1149;p110"/>
            <p:cNvGrpSpPr/>
            <p:nvPr/>
          </p:nvGrpSpPr>
          <p:grpSpPr>
            <a:xfrm>
              <a:off x="7191542" y="1"/>
              <a:ext cx="5000459" cy="1425992"/>
              <a:chOff x="7186272" y="0"/>
              <a:chExt cx="5005729" cy="1427495"/>
            </a:xfrm>
          </p:grpSpPr>
          <p:sp>
            <p:nvSpPr>
              <p:cNvPr id="1150" name="Google Shape;1150;p11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1" name="Google Shape;1151;p11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152" name="Google Shape;1152;p11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3" name="Google Shape;1153;p110"/>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54" name="Google Shape;1154;p110"/>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5" name="Google Shape;1155;p110"/>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56" name="Google Shape;1156;p110"/>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7" name="Google Shape;1157;p11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158" name="Google Shape;1158;p11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59" name="Google Shape;1159;p11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Title and Content 4">
    <p:spTree>
      <p:nvGrpSpPr>
        <p:cNvPr id="1" name="Shape 116"/>
        <p:cNvGrpSpPr/>
        <p:nvPr/>
      </p:nvGrpSpPr>
      <p:grpSpPr>
        <a:xfrm>
          <a:off x="0" y="0"/>
          <a:ext cx="0" cy="0"/>
          <a:chOff x="0" y="0"/>
          <a:chExt cx="0" cy="0"/>
        </a:xfrm>
      </p:grpSpPr>
      <p:grpSp>
        <p:nvGrpSpPr>
          <p:cNvPr id="117" name="Google Shape;117;p12"/>
          <p:cNvGrpSpPr/>
          <p:nvPr/>
        </p:nvGrpSpPr>
        <p:grpSpPr>
          <a:xfrm>
            <a:off x="7191542" y="1"/>
            <a:ext cx="5000459" cy="1425992"/>
            <a:chOff x="7191542" y="1"/>
            <a:chExt cx="5000459" cy="1425992"/>
          </a:xfrm>
        </p:grpSpPr>
        <p:pic>
          <p:nvPicPr>
            <p:cNvPr id="118" name="Google Shape;118;p1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9" name="Google Shape;119;p12"/>
            <p:cNvGrpSpPr/>
            <p:nvPr/>
          </p:nvGrpSpPr>
          <p:grpSpPr>
            <a:xfrm>
              <a:off x="7191542" y="1"/>
              <a:ext cx="5000459" cy="1425992"/>
              <a:chOff x="7186272" y="0"/>
              <a:chExt cx="5005729" cy="1427495"/>
            </a:xfrm>
          </p:grpSpPr>
          <p:sp>
            <p:nvSpPr>
              <p:cNvPr id="120" name="Google Shape;120;p1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22" name="Google Shape;122;p1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2"/>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1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25" name="Google Shape;125;p1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26" name="Google Shape;126;p1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p:cSld name="Title Only 8">
    <p:spTree>
      <p:nvGrpSpPr>
        <p:cNvPr id="1" name="Shape 1160"/>
        <p:cNvGrpSpPr/>
        <p:nvPr/>
      </p:nvGrpSpPr>
      <p:grpSpPr>
        <a:xfrm>
          <a:off x="0" y="0"/>
          <a:ext cx="0" cy="0"/>
          <a:chOff x="0" y="0"/>
          <a:chExt cx="0" cy="0"/>
        </a:xfrm>
      </p:grpSpPr>
      <p:grpSp>
        <p:nvGrpSpPr>
          <p:cNvPr id="1161" name="Google Shape;1161;p111"/>
          <p:cNvGrpSpPr/>
          <p:nvPr/>
        </p:nvGrpSpPr>
        <p:grpSpPr>
          <a:xfrm>
            <a:off x="7191542" y="1"/>
            <a:ext cx="5000459" cy="1425992"/>
            <a:chOff x="7191542" y="1"/>
            <a:chExt cx="5000459" cy="1425992"/>
          </a:xfrm>
        </p:grpSpPr>
        <p:pic>
          <p:nvPicPr>
            <p:cNvPr id="1162" name="Google Shape;1162;p11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63" name="Google Shape;1163;p111"/>
            <p:cNvGrpSpPr/>
            <p:nvPr/>
          </p:nvGrpSpPr>
          <p:grpSpPr>
            <a:xfrm>
              <a:off x="7191542" y="1"/>
              <a:ext cx="5000459" cy="1425992"/>
              <a:chOff x="7186272" y="0"/>
              <a:chExt cx="5005729" cy="1427495"/>
            </a:xfrm>
          </p:grpSpPr>
          <p:sp>
            <p:nvSpPr>
              <p:cNvPr id="1164" name="Google Shape;1164;p11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5" name="Google Shape;1165;p11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166" name="Google Shape;1166;p11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7" name="Google Shape;1167;p11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168" name="Google Shape;1168;p11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69" name="Google Shape;1169;p11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End">
  <p:cSld name="End 9">
    <p:spTree>
      <p:nvGrpSpPr>
        <p:cNvPr id="1" name="Shape 1170"/>
        <p:cNvGrpSpPr/>
        <p:nvPr/>
      </p:nvGrpSpPr>
      <p:grpSpPr>
        <a:xfrm>
          <a:off x="0" y="0"/>
          <a:ext cx="0" cy="0"/>
          <a:chOff x="0" y="0"/>
          <a:chExt cx="0" cy="0"/>
        </a:xfrm>
      </p:grpSpPr>
      <p:grpSp>
        <p:nvGrpSpPr>
          <p:cNvPr id="1171" name="Google Shape;1171;p112"/>
          <p:cNvGrpSpPr/>
          <p:nvPr/>
        </p:nvGrpSpPr>
        <p:grpSpPr>
          <a:xfrm>
            <a:off x="0" y="0"/>
            <a:ext cx="12192000" cy="2148830"/>
            <a:chOff x="0" y="0"/>
            <a:chExt cx="12192000" cy="2148830"/>
          </a:xfrm>
        </p:grpSpPr>
        <p:sp>
          <p:nvSpPr>
            <p:cNvPr id="1172" name="Google Shape;1172;p112"/>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3" name="Google Shape;1173;p112"/>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74" name="Google Shape;1174;p112"/>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5" name="Google Shape;1175;p112"/>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6" name="Google Shape;1176;p112"/>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77" name="Google Shape;1177;p112"/>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178" name="Google Shape;1178;p112"/>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p:cSld name="Blank 7">
    <p:spTree>
      <p:nvGrpSpPr>
        <p:cNvPr id="1" name="Shape 1179"/>
        <p:cNvGrpSpPr/>
        <p:nvPr/>
      </p:nvGrpSpPr>
      <p:grpSpPr>
        <a:xfrm>
          <a:off x="0" y="0"/>
          <a:ext cx="0" cy="0"/>
          <a:chOff x="0" y="0"/>
          <a:chExt cx="0" cy="0"/>
        </a:xfrm>
      </p:grpSpPr>
      <p:sp>
        <p:nvSpPr>
          <p:cNvPr id="1180" name="Google Shape;1180;p11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181" name="Google Shape;1181;p11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82" name="Google Shape;1182;p11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183" name="Google Shape;1183;p113"/>
          <p:cNvGrpSpPr/>
          <p:nvPr/>
        </p:nvGrpSpPr>
        <p:grpSpPr>
          <a:xfrm>
            <a:off x="7191542" y="1"/>
            <a:ext cx="5000459" cy="1425992"/>
            <a:chOff x="7191542" y="1"/>
            <a:chExt cx="5000459" cy="1425992"/>
          </a:xfrm>
        </p:grpSpPr>
        <p:pic>
          <p:nvPicPr>
            <p:cNvPr id="1184" name="Google Shape;1184;p11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85" name="Google Shape;1185;p113"/>
            <p:cNvGrpSpPr/>
            <p:nvPr/>
          </p:nvGrpSpPr>
          <p:grpSpPr>
            <a:xfrm>
              <a:off x="7191542" y="1"/>
              <a:ext cx="5000459" cy="1425992"/>
              <a:chOff x="7186272" y="0"/>
              <a:chExt cx="5005729" cy="1427495"/>
            </a:xfrm>
          </p:grpSpPr>
          <p:sp>
            <p:nvSpPr>
              <p:cNvPr id="1186" name="Google Shape;1186;p11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7" name="Google Shape;1187;p11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3_Quotation">
  <p:cSld name="3_Quotation 3">
    <p:spTree>
      <p:nvGrpSpPr>
        <p:cNvPr id="1" name="Shape 1188"/>
        <p:cNvGrpSpPr/>
        <p:nvPr/>
      </p:nvGrpSpPr>
      <p:grpSpPr>
        <a:xfrm>
          <a:off x="0" y="0"/>
          <a:ext cx="0" cy="0"/>
          <a:chOff x="0" y="0"/>
          <a:chExt cx="0" cy="0"/>
        </a:xfrm>
      </p:grpSpPr>
      <p:sp>
        <p:nvSpPr>
          <p:cNvPr id="1189" name="Google Shape;1189;p114"/>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0" name="Google Shape;1190;p114"/>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1" name="Google Shape;1191;p114"/>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2" name="Google Shape;1192;p11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93" name="Google Shape;1193;p11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94" name="Google Shape;1194;p11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195" name="Google Shape;1195;p114"/>
          <p:cNvGrpSpPr/>
          <p:nvPr/>
        </p:nvGrpSpPr>
        <p:grpSpPr>
          <a:xfrm>
            <a:off x="7191542" y="1"/>
            <a:ext cx="5000459" cy="1425992"/>
            <a:chOff x="7191542" y="1"/>
            <a:chExt cx="5000459" cy="1425992"/>
          </a:xfrm>
        </p:grpSpPr>
        <p:pic>
          <p:nvPicPr>
            <p:cNvPr id="1196" name="Google Shape;1196;p11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97" name="Google Shape;1197;p114"/>
            <p:cNvGrpSpPr/>
            <p:nvPr/>
          </p:nvGrpSpPr>
          <p:grpSpPr>
            <a:xfrm>
              <a:off x="7191542" y="1"/>
              <a:ext cx="5000459" cy="1425992"/>
              <a:chOff x="7186272" y="0"/>
              <a:chExt cx="5005729" cy="1427495"/>
            </a:xfrm>
          </p:grpSpPr>
          <p:sp>
            <p:nvSpPr>
              <p:cNvPr id="1198" name="Google Shape;1198;p11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9" name="Google Shape;1199;p11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200" name="Google Shape;1200;p114"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01"/>
        <p:cNvGrpSpPr/>
        <p:nvPr/>
      </p:nvGrpSpPr>
      <p:grpSpPr>
        <a:xfrm>
          <a:off x="0" y="0"/>
          <a:ext cx="0" cy="0"/>
          <a:chOff x="0" y="0"/>
          <a:chExt cx="0" cy="0"/>
        </a:xfrm>
      </p:grpSpPr>
      <p:sp>
        <p:nvSpPr>
          <p:cNvPr id="1202" name="Google Shape;1202;p1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1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100000"/>
              </a:lnSpc>
              <a:spcBef>
                <a:spcPts val="1000"/>
              </a:spcBef>
              <a:spcAft>
                <a:spcPts val="0"/>
              </a:spcAft>
              <a:buSzPts val="2400"/>
              <a:buNone/>
              <a:defRPr sz="2400"/>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04" name="Google Shape;1204;p11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05" name="Google Shape;1205;p11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6" name="Google Shape;1206;p11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p:spTree>
      <p:nvGrpSpPr>
        <p:cNvPr id="1" name="Shape 1207"/>
        <p:cNvGrpSpPr/>
        <p:nvPr/>
      </p:nvGrpSpPr>
      <p:grpSpPr>
        <a:xfrm>
          <a:off x="0" y="0"/>
          <a:ext cx="0" cy="0"/>
          <a:chOff x="0" y="0"/>
          <a:chExt cx="0" cy="0"/>
        </a:xfrm>
      </p:grpSpPr>
      <p:sp>
        <p:nvSpPr>
          <p:cNvPr id="1208" name="Google Shape;1208;p116"/>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9" name="Google Shape;1209;p116"/>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0" name="Google Shape;1210;p11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11" name="Google Shape;1211;p11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2" name="Google Shape;1212;p11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13" name="Google Shape;1213;p116"/>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14" name="Google Shape;1214;p116"/>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15" name="Google Shape;1215;p116"/>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16" name="Google Shape;1216;p116"/>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2">
    <p:spTree>
      <p:nvGrpSpPr>
        <p:cNvPr id="1" name="Shape 1217"/>
        <p:cNvGrpSpPr/>
        <p:nvPr/>
      </p:nvGrpSpPr>
      <p:grpSpPr>
        <a:xfrm>
          <a:off x="0" y="0"/>
          <a:ext cx="0" cy="0"/>
          <a:chOff x="0" y="0"/>
          <a:chExt cx="0" cy="0"/>
        </a:xfrm>
      </p:grpSpPr>
      <p:sp>
        <p:nvSpPr>
          <p:cNvPr id="1218" name="Google Shape;1218;p117"/>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9" name="Google Shape;1219;p117"/>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11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21" name="Google Shape;1221;p11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11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23" name="Google Shape;1223;p117"/>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24" name="Google Shape;1224;p117"/>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25" name="Google Shape;1225;p117"/>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26" name="Google Shape;1226;p117"/>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p:spTree>
      <p:nvGrpSpPr>
        <p:cNvPr id="1" name="Shape 1227"/>
        <p:cNvGrpSpPr/>
        <p:nvPr/>
      </p:nvGrpSpPr>
      <p:grpSpPr>
        <a:xfrm>
          <a:off x="0" y="0"/>
          <a:ext cx="0" cy="0"/>
          <a:chOff x="0" y="0"/>
          <a:chExt cx="0" cy="0"/>
        </a:xfrm>
      </p:grpSpPr>
      <p:sp>
        <p:nvSpPr>
          <p:cNvPr id="1228" name="Google Shape;1228;p118"/>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9" name="Google Shape;1229;p118"/>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30" name="Google Shape;1230;p118"/>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31" name="Google Shape;1231;p118"/>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32" name="Google Shape;1232;p118"/>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233"/>
        <p:cNvGrpSpPr/>
        <p:nvPr/>
      </p:nvGrpSpPr>
      <p:grpSpPr>
        <a:xfrm>
          <a:off x="0" y="0"/>
          <a:ext cx="0" cy="0"/>
          <a:chOff x="0" y="0"/>
          <a:chExt cx="0" cy="0"/>
        </a:xfrm>
      </p:grpSpPr>
      <p:sp>
        <p:nvSpPr>
          <p:cNvPr id="1234" name="Google Shape;1234;p119"/>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1235" name="Google Shape;1235;p119"/>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236" name="Google Shape;1236;p119"/>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37" name="Google Shape;1237;p119"/>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8" name="Google Shape;1238;p119"/>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p:spTree>
      <p:nvGrpSpPr>
        <p:cNvPr id="1" name="Shape 1239"/>
        <p:cNvGrpSpPr/>
        <p:nvPr/>
      </p:nvGrpSpPr>
      <p:grpSpPr>
        <a:xfrm>
          <a:off x="0" y="0"/>
          <a:ext cx="0" cy="0"/>
          <a:chOff x="0" y="0"/>
          <a:chExt cx="0" cy="0"/>
        </a:xfrm>
      </p:grpSpPr>
      <p:sp>
        <p:nvSpPr>
          <p:cNvPr id="1240" name="Google Shape;1240;p120"/>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41" name="Google Shape;1241;p120"/>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42" name="Google Shape;1242;p120"/>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3" name="Google Shape;1243;p120"/>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4" name="Google Shape;1244;p120"/>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45" name="Google Shape;1245;p120"/>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5">
    <p:spTree>
      <p:nvGrpSpPr>
        <p:cNvPr id="1" name="Shape 127"/>
        <p:cNvGrpSpPr/>
        <p:nvPr/>
      </p:nvGrpSpPr>
      <p:grpSpPr>
        <a:xfrm>
          <a:off x="0" y="0"/>
          <a:ext cx="0" cy="0"/>
          <a:chOff x="0" y="0"/>
          <a:chExt cx="0" cy="0"/>
        </a:xfrm>
      </p:grpSpPr>
      <p:grpSp>
        <p:nvGrpSpPr>
          <p:cNvPr id="128" name="Google Shape;128;p13"/>
          <p:cNvGrpSpPr/>
          <p:nvPr/>
        </p:nvGrpSpPr>
        <p:grpSpPr>
          <a:xfrm>
            <a:off x="7191542" y="1"/>
            <a:ext cx="5000459" cy="1425992"/>
            <a:chOff x="7191542" y="1"/>
            <a:chExt cx="5000459" cy="1425992"/>
          </a:xfrm>
        </p:grpSpPr>
        <p:pic>
          <p:nvPicPr>
            <p:cNvPr id="129" name="Google Shape;129;p1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30" name="Google Shape;130;p13"/>
            <p:cNvGrpSpPr/>
            <p:nvPr/>
          </p:nvGrpSpPr>
          <p:grpSpPr>
            <a:xfrm>
              <a:off x="7191542" y="1"/>
              <a:ext cx="5000459" cy="1425992"/>
              <a:chOff x="7186272" y="0"/>
              <a:chExt cx="5005729" cy="1427495"/>
            </a:xfrm>
          </p:grpSpPr>
          <p:sp>
            <p:nvSpPr>
              <p:cNvPr id="131" name="Google Shape;131;p1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1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33" name="Google Shape;133;p1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13"/>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6" name="Google Shape;136;p1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37" name="Google Shape;137;p1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3">
    <p:spTree>
      <p:nvGrpSpPr>
        <p:cNvPr id="1" name="Shape 1246"/>
        <p:cNvGrpSpPr/>
        <p:nvPr/>
      </p:nvGrpSpPr>
      <p:grpSpPr>
        <a:xfrm>
          <a:off x="0" y="0"/>
          <a:ext cx="0" cy="0"/>
          <a:chOff x="0" y="0"/>
          <a:chExt cx="0" cy="0"/>
        </a:xfrm>
      </p:grpSpPr>
      <p:sp>
        <p:nvSpPr>
          <p:cNvPr id="1247" name="Google Shape;1247;p121"/>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8" name="Google Shape;1248;p121"/>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9" name="Google Shape;1249;p12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50" name="Google Shape;1250;p12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1" name="Google Shape;1251;p12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52" name="Google Shape;1252;p121"/>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53" name="Google Shape;1253;p121"/>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54" name="Google Shape;1254;p121"/>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55" name="Google Shape;1255;p121"/>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2">
    <p:spTree>
      <p:nvGrpSpPr>
        <p:cNvPr id="1" name="Shape 1256"/>
        <p:cNvGrpSpPr/>
        <p:nvPr/>
      </p:nvGrpSpPr>
      <p:grpSpPr>
        <a:xfrm>
          <a:off x="0" y="0"/>
          <a:ext cx="0" cy="0"/>
          <a:chOff x="0" y="0"/>
          <a:chExt cx="0" cy="0"/>
        </a:xfrm>
      </p:grpSpPr>
      <p:sp>
        <p:nvSpPr>
          <p:cNvPr id="1257" name="Google Shape;1257;p122"/>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8" name="Google Shape;1258;p122"/>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59" name="Google Shape;1259;p122"/>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60" name="Google Shape;1260;p122"/>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61" name="Google Shape;1261;p122"/>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_Title and Content">
  <p:cSld name="1_Title and Content 2">
    <p:spTree>
      <p:nvGrpSpPr>
        <p:cNvPr id="1" name="Shape 1262"/>
        <p:cNvGrpSpPr/>
        <p:nvPr/>
      </p:nvGrpSpPr>
      <p:grpSpPr>
        <a:xfrm>
          <a:off x="0" y="0"/>
          <a:ext cx="0" cy="0"/>
          <a:chOff x="0" y="0"/>
          <a:chExt cx="0" cy="0"/>
        </a:xfrm>
      </p:grpSpPr>
      <p:sp>
        <p:nvSpPr>
          <p:cNvPr id="1263" name="Google Shape;1263;p123"/>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1264" name="Google Shape;1264;p123"/>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265" name="Google Shape;1265;p123"/>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66" name="Google Shape;1266;p123"/>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7" name="Google Shape;1267;p123"/>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2">
    <p:spTree>
      <p:nvGrpSpPr>
        <p:cNvPr id="1" name="Shape 1268"/>
        <p:cNvGrpSpPr/>
        <p:nvPr/>
      </p:nvGrpSpPr>
      <p:grpSpPr>
        <a:xfrm>
          <a:off x="0" y="0"/>
          <a:ext cx="0" cy="0"/>
          <a:chOff x="0" y="0"/>
          <a:chExt cx="0" cy="0"/>
        </a:xfrm>
      </p:grpSpPr>
      <p:sp>
        <p:nvSpPr>
          <p:cNvPr id="1269" name="Google Shape;1269;p124"/>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70" name="Google Shape;1270;p124"/>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71" name="Google Shape;1271;p124"/>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2" name="Google Shape;1272;p124"/>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3" name="Google Shape;1273;p124"/>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74" name="Google Shape;1274;p124"/>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4">
    <p:spTree>
      <p:nvGrpSpPr>
        <p:cNvPr id="1" name="Shape 1275"/>
        <p:cNvGrpSpPr/>
        <p:nvPr/>
      </p:nvGrpSpPr>
      <p:grpSpPr>
        <a:xfrm>
          <a:off x="0" y="0"/>
          <a:ext cx="0" cy="0"/>
          <a:chOff x="0" y="0"/>
          <a:chExt cx="0" cy="0"/>
        </a:xfrm>
      </p:grpSpPr>
      <p:sp>
        <p:nvSpPr>
          <p:cNvPr id="1276" name="Google Shape;1276;p125"/>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7" name="Google Shape;1277;p125"/>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8" name="Google Shape;1278;p12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79" name="Google Shape;1279;p12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0" name="Google Shape;1280;p12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81" name="Google Shape;1281;p125"/>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82" name="Google Shape;1282;p125"/>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83" name="Google Shape;1283;p125"/>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84" name="Google Shape;1284;p125"/>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3">
    <p:spTree>
      <p:nvGrpSpPr>
        <p:cNvPr id="1" name="Shape 1285"/>
        <p:cNvGrpSpPr/>
        <p:nvPr/>
      </p:nvGrpSpPr>
      <p:grpSpPr>
        <a:xfrm>
          <a:off x="0" y="0"/>
          <a:ext cx="0" cy="0"/>
          <a:chOff x="0" y="0"/>
          <a:chExt cx="0" cy="0"/>
        </a:xfrm>
      </p:grpSpPr>
      <p:sp>
        <p:nvSpPr>
          <p:cNvPr id="1286" name="Google Shape;1286;p126"/>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7" name="Google Shape;1287;p126"/>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88" name="Google Shape;1288;p126"/>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89" name="Google Shape;1289;p126"/>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0" name="Google Shape;1290;p126"/>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Title and Content">
  <p:cSld name="1_Title and Content 3">
    <p:spTree>
      <p:nvGrpSpPr>
        <p:cNvPr id="1" name="Shape 1291"/>
        <p:cNvGrpSpPr/>
        <p:nvPr/>
      </p:nvGrpSpPr>
      <p:grpSpPr>
        <a:xfrm>
          <a:off x="0" y="0"/>
          <a:ext cx="0" cy="0"/>
          <a:chOff x="0" y="0"/>
          <a:chExt cx="0" cy="0"/>
        </a:xfrm>
      </p:grpSpPr>
      <p:sp>
        <p:nvSpPr>
          <p:cNvPr id="1292" name="Google Shape;1292;p127"/>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1293" name="Google Shape;1293;p127"/>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294" name="Google Shape;1294;p127"/>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95" name="Google Shape;1295;p127"/>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6" name="Google Shape;1296;p127"/>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3">
    <p:spTree>
      <p:nvGrpSpPr>
        <p:cNvPr id="1" name="Shape 1297"/>
        <p:cNvGrpSpPr/>
        <p:nvPr/>
      </p:nvGrpSpPr>
      <p:grpSpPr>
        <a:xfrm>
          <a:off x="0" y="0"/>
          <a:ext cx="0" cy="0"/>
          <a:chOff x="0" y="0"/>
          <a:chExt cx="0" cy="0"/>
        </a:xfrm>
      </p:grpSpPr>
      <p:sp>
        <p:nvSpPr>
          <p:cNvPr id="1298" name="Google Shape;1298;p128"/>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99" name="Google Shape;1299;p128"/>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00" name="Google Shape;1300;p128"/>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1" name="Google Shape;1301;p128"/>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2" name="Google Shape;1302;p128"/>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03" name="Google Shape;1303;p128"/>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5">
    <p:spTree>
      <p:nvGrpSpPr>
        <p:cNvPr id="1" name="Shape 1304"/>
        <p:cNvGrpSpPr/>
        <p:nvPr/>
      </p:nvGrpSpPr>
      <p:grpSpPr>
        <a:xfrm>
          <a:off x="0" y="0"/>
          <a:ext cx="0" cy="0"/>
          <a:chOff x="0" y="0"/>
          <a:chExt cx="0" cy="0"/>
        </a:xfrm>
      </p:grpSpPr>
      <p:sp>
        <p:nvSpPr>
          <p:cNvPr id="1305" name="Google Shape;1305;p129"/>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6" name="Google Shape;1306;p129"/>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7" name="Google Shape;1307;p12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08" name="Google Shape;1308;p12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9" name="Google Shape;1309;p12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10" name="Google Shape;1310;p129"/>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311" name="Google Shape;1311;p129"/>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312" name="Google Shape;1312;p129"/>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13" name="Google Shape;1313;p129"/>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6">
    <p:spTree>
      <p:nvGrpSpPr>
        <p:cNvPr id="1" name="Shape 1314"/>
        <p:cNvGrpSpPr/>
        <p:nvPr/>
      </p:nvGrpSpPr>
      <p:grpSpPr>
        <a:xfrm>
          <a:off x="0" y="0"/>
          <a:ext cx="0" cy="0"/>
          <a:chOff x="0" y="0"/>
          <a:chExt cx="0" cy="0"/>
        </a:xfrm>
      </p:grpSpPr>
      <p:sp>
        <p:nvSpPr>
          <p:cNvPr id="1315" name="Google Shape;1315;p130"/>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6" name="Google Shape;1316;p130"/>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7" name="Google Shape;1317;p13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18" name="Google Shape;1318;p13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9" name="Google Shape;1319;p13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20" name="Google Shape;1320;p130"/>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321" name="Google Shape;1321;p130"/>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322" name="Google Shape;1322;p130"/>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23" name="Google Shape;1323;p130"/>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p:cSld name="Divider 2">
    <p:bg>
      <p:bgPr>
        <a:solidFill>
          <a:schemeClr val="lt2"/>
        </a:solidFill>
        <a:effectLst/>
      </p:bgPr>
    </p:bg>
    <p:spTree>
      <p:nvGrpSpPr>
        <p:cNvPr id="1" name="Shape 138"/>
        <p:cNvGrpSpPr/>
        <p:nvPr/>
      </p:nvGrpSpPr>
      <p:grpSpPr>
        <a:xfrm>
          <a:off x="0" y="0"/>
          <a:ext cx="0" cy="0"/>
          <a:chOff x="0" y="0"/>
          <a:chExt cx="0" cy="0"/>
        </a:xfrm>
      </p:grpSpPr>
      <p:grpSp>
        <p:nvGrpSpPr>
          <p:cNvPr id="139" name="Google Shape;139;p14"/>
          <p:cNvGrpSpPr/>
          <p:nvPr/>
        </p:nvGrpSpPr>
        <p:grpSpPr>
          <a:xfrm>
            <a:off x="0" y="5020347"/>
            <a:ext cx="12192000" cy="1837653"/>
            <a:chOff x="0" y="5020347"/>
            <a:chExt cx="12192000" cy="1837653"/>
          </a:xfrm>
        </p:grpSpPr>
        <p:sp>
          <p:nvSpPr>
            <p:cNvPr id="140" name="Google Shape;140;p14"/>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 name="Google Shape;141;p1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14"/>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3" name="Google Shape;143;p1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44" name="Google Shape;144;p14"/>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4">
    <p:spTree>
      <p:nvGrpSpPr>
        <p:cNvPr id="1" name="Shape 1324"/>
        <p:cNvGrpSpPr/>
        <p:nvPr/>
      </p:nvGrpSpPr>
      <p:grpSpPr>
        <a:xfrm>
          <a:off x="0" y="0"/>
          <a:ext cx="0" cy="0"/>
          <a:chOff x="0" y="0"/>
          <a:chExt cx="0" cy="0"/>
        </a:xfrm>
      </p:grpSpPr>
      <p:sp>
        <p:nvSpPr>
          <p:cNvPr id="1325" name="Google Shape;1325;p131"/>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6" name="Google Shape;1326;p131"/>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27" name="Google Shape;1327;p131"/>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28" name="Google Shape;1328;p131"/>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29" name="Google Shape;1329;p131"/>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1_Title and Content">
  <p:cSld name="1_Title and Content 4">
    <p:spTree>
      <p:nvGrpSpPr>
        <p:cNvPr id="1" name="Shape 1330"/>
        <p:cNvGrpSpPr/>
        <p:nvPr/>
      </p:nvGrpSpPr>
      <p:grpSpPr>
        <a:xfrm>
          <a:off x="0" y="0"/>
          <a:ext cx="0" cy="0"/>
          <a:chOff x="0" y="0"/>
          <a:chExt cx="0" cy="0"/>
        </a:xfrm>
      </p:grpSpPr>
      <p:sp>
        <p:nvSpPr>
          <p:cNvPr id="1331" name="Google Shape;1331;p132"/>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1332" name="Google Shape;1332;p132"/>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333" name="Google Shape;1333;p132"/>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34" name="Google Shape;1334;p132"/>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5" name="Google Shape;1335;p132"/>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4">
    <p:spTree>
      <p:nvGrpSpPr>
        <p:cNvPr id="1" name="Shape 1336"/>
        <p:cNvGrpSpPr/>
        <p:nvPr/>
      </p:nvGrpSpPr>
      <p:grpSpPr>
        <a:xfrm>
          <a:off x="0" y="0"/>
          <a:ext cx="0" cy="0"/>
          <a:chOff x="0" y="0"/>
          <a:chExt cx="0" cy="0"/>
        </a:xfrm>
      </p:grpSpPr>
      <p:sp>
        <p:nvSpPr>
          <p:cNvPr id="1337" name="Google Shape;1337;p133"/>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38" name="Google Shape;1338;p133"/>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39" name="Google Shape;1339;p133"/>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0" name="Google Shape;1340;p133"/>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1" name="Google Shape;1341;p133"/>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42" name="Google Shape;1342;p133"/>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7">
    <p:spTree>
      <p:nvGrpSpPr>
        <p:cNvPr id="1" name="Shape 1343"/>
        <p:cNvGrpSpPr/>
        <p:nvPr/>
      </p:nvGrpSpPr>
      <p:grpSpPr>
        <a:xfrm>
          <a:off x="0" y="0"/>
          <a:ext cx="0" cy="0"/>
          <a:chOff x="0" y="0"/>
          <a:chExt cx="0" cy="0"/>
        </a:xfrm>
      </p:grpSpPr>
      <p:sp>
        <p:nvSpPr>
          <p:cNvPr id="1344" name="Google Shape;1344;p134"/>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5" name="Google Shape;1345;p134"/>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6" name="Google Shape;1346;p13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47" name="Google Shape;1347;p13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8" name="Google Shape;1348;p13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49" name="Google Shape;1349;p134"/>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350" name="Google Shape;1350;p134"/>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351" name="Google Shape;1351;p134"/>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52" name="Google Shape;1352;p134"/>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5">
    <p:spTree>
      <p:nvGrpSpPr>
        <p:cNvPr id="1" name="Shape 1353"/>
        <p:cNvGrpSpPr/>
        <p:nvPr/>
      </p:nvGrpSpPr>
      <p:grpSpPr>
        <a:xfrm>
          <a:off x="0" y="0"/>
          <a:ext cx="0" cy="0"/>
          <a:chOff x="0" y="0"/>
          <a:chExt cx="0" cy="0"/>
        </a:xfrm>
      </p:grpSpPr>
      <p:sp>
        <p:nvSpPr>
          <p:cNvPr id="1354" name="Google Shape;1354;p135"/>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5" name="Google Shape;1355;p135"/>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56" name="Google Shape;1356;p135"/>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57" name="Google Shape;1357;p135"/>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58" name="Google Shape;1358;p135"/>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1_Title and Content">
  <p:cSld name="1_Title and Content 5">
    <p:spTree>
      <p:nvGrpSpPr>
        <p:cNvPr id="1" name="Shape 1359"/>
        <p:cNvGrpSpPr/>
        <p:nvPr/>
      </p:nvGrpSpPr>
      <p:grpSpPr>
        <a:xfrm>
          <a:off x="0" y="0"/>
          <a:ext cx="0" cy="0"/>
          <a:chOff x="0" y="0"/>
          <a:chExt cx="0" cy="0"/>
        </a:xfrm>
      </p:grpSpPr>
      <p:sp>
        <p:nvSpPr>
          <p:cNvPr id="1360" name="Google Shape;1360;p136"/>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1361" name="Google Shape;1361;p136"/>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362" name="Google Shape;1362;p136"/>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63" name="Google Shape;1363;p136"/>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4" name="Google Shape;1364;p136"/>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5">
    <p:spTree>
      <p:nvGrpSpPr>
        <p:cNvPr id="1" name="Shape 1365"/>
        <p:cNvGrpSpPr/>
        <p:nvPr/>
      </p:nvGrpSpPr>
      <p:grpSpPr>
        <a:xfrm>
          <a:off x="0" y="0"/>
          <a:ext cx="0" cy="0"/>
          <a:chOff x="0" y="0"/>
          <a:chExt cx="0" cy="0"/>
        </a:xfrm>
      </p:grpSpPr>
      <p:sp>
        <p:nvSpPr>
          <p:cNvPr id="1366" name="Google Shape;1366;p137"/>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67" name="Google Shape;1367;p137"/>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68" name="Google Shape;1368;p137"/>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9" name="Google Shape;1369;p137"/>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0" name="Google Shape;1370;p137"/>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71" name="Google Shape;1371;p137"/>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6">
    <p:spTree>
      <p:nvGrpSpPr>
        <p:cNvPr id="1" name="Shape 1372"/>
        <p:cNvGrpSpPr/>
        <p:nvPr/>
      </p:nvGrpSpPr>
      <p:grpSpPr>
        <a:xfrm>
          <a:off x="0" y="0"/>
          <a:ext cx="0" cy="0"/>
          <a:chOff x="0" y="0"/>
          <a:chExt cx="0" cy="0"/>
        </a:xfrm>
      </p:grpSpPr>
      <p:sp>
        <p:nvSpPr>
          <p:cNvPr id="1373" name="Google Shape;1373;p138"/>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4" name="Google Shape;1374;p138"/>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75" name="Google Shape;1375;p138"/>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76" name="Google Shape;1376;p138"/>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77" name="Google Shape;1377;p138"/>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_Title and Content">
  <p:cSld name="1_Title and Content 6">
    <p:spTree>
      <p:nvGrpSpPr>
        <p:cNvPr id="1" name="Shape 1378"/>
        <p:cNvGrpSpPr/>
        <p:nvPr/>
      </p:nvGrpSpPr>
      <p:grpSpPr>
        <a:xfrm>
          <a:off x="0" y="0"/>
          <a:ext cx="0" cy="0"/>
          <a:chOff x="0" y="0"/>
          <a:chExt cx="0" cy="0"/>
        </a:xfrm>
      </p:grpSpPr>
      <p:sp>
        <p:nvSpPr>
          <p:cNvPr id="1379" name="Google Shape;1379;p139"/>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1380" name="Google Shape;1380;p139"/>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381" name="Google Shape;1381;p139"/>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82" name="Google Shape;1382;p139"/>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3" name="Google Shape;1383;p139"/>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6">
    <p:spTree>
      <p:nvGrpSpPr>
        <p:cNvPr id="1" name="Shape 1384"/>
        <p:cNvGrpSpPr/>
        <p:nvPr/>
      </p:nvGrpSpPr>
      <p:grpSpPr>
        <a:xfrm>
          <a:off x="0" y="0"/>
          <a:ext cx="0" cy="0"/>
          <a:chOff x="0" y="0"/>
          <a:chExt cx="0" cy="0"/>
        </a:xfrm>
      </p:grpSpPr>
      <p:sp>
        <p:nvSpPr>
          <p:cNvPr id="1385" name="Google Shape;1385;p140"/>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86" name="Google Shape;1386;p140"/>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87" name="Google Shape;1387;p140"/>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8" name="Google Shape;1388;p140"/>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9" name="Google Shape;1389;p140"/>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90" name="Google Shape;1390;p140"/>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6">
    <p:spTree>
      <p:nvGrpSpPr>
        <p:cNvPr id="1" name="Shape 146"/>
        <p:cNvGrpSpPr/>
        <p:nvPr/>
      </p:nvGrpSpPr>
      <p:grpSpPr>
        <a:xfrm>
          <a:off x="0" y="0"/>
          <a:ext cx="0" cy="0"/>
          <a:chOff x="0" y="0"/>
          <a:chExt cx="0" cy="0"/>
        </a:xfrm>
      </p:grpSpPr>
      <p:grpSp>
        <p:nvGrpSpPr>
          <p:cNvPr id="147" name="Google Shape;147;p15"/>
          <p:cNvGrpSpPr/>
          <p:nvPr/>
        </p:nvGrpSpPr>
        <p:grpSpPr>
          <a:xfrm>
            <a:off x="7191542" y="1"/>
            <a:ext cx="5000459" cy="1425992"/>
            <a:chOff x="7191542" y="1"/>
            <a:chExt cx="5000459" cy="1425992"/>
          </a:xfrm>
        </p:grpSpPr>
        <p:pic>
          <p:nvPicPr>
            <p:cNvPr id="148" name="Google Shape;148;p1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9" name="Google Shape;149;p15"/>
            <p:cNvGrpSpPr/>
            <p:nvPr/>
          </p:nvGrpSpPr>
          <p:grpSpPr>
            <a:xfrm>
              <a:off x="7191542" y="1"/>
              <a:ext cx="5000459" cy="1425992"/>
              <a:chOff x="7186272" y="0"/>
              <a:chExt cx="5005729" cy="1427495"/>
            </a:xfrm>
          </p:grpSpPr>
          <p:sp>
            <p:nvSpPr>
              <p:cNvPr id="150" name="Google Shape;150;p1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 name="Google Shape;151;p1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52" name="Google Shape;152;p1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5"/>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1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5" name="Google Shape;155;p1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6" name="Google Shape;156;p1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over">
  <p:cSld name="Cover 11">
    <p:spTree>
      <p:nvGrpSpPr>
        <p:cNvPr id="1" name="Shape 1391"/>
        <p:cNvGrpSpPr/>
        <p:nvPr/>
      </p:nvGrpSpPr>
      <p:grpSpPr>
        <a:xfrm>
          <a:off x="0" y="0"/>
          <a:ext cx="0" cy="0"/>
          <a:chOff x="0" y="0"/>
          <a:chExt cx="0" cy="0"/>
        </a:xfrm>
      </p:grpSpPr>
      <p:sp>
        <p:nvSpPr>
          <p:cNvPr id="1392" name="Google Shape;1392;p141"/>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3" name="Google Shape;1393;p141"/>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4" name="Google Shape;1394;p141"/>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95" name="Google Shape;1395;p141"/>
          <p:cNvSpPr>
            <a:spLocks noGrp="1"/>
          </p:cNvSpPr>
          <p:nvPr>
            <p:ph type="pic" idx="2"/>
          </p:nvPr>
        </p:nvSpPr>
        <p:spPr>
          <a:xfrm>
            <a:off x="7118684" y="233915"/>
            <a:ext cx="5073316" cy="5943600"/>
          </a:xfrm>
          <a:prstGeom prst="rect">
            <a:avLst/>
          </a:prstGeom>
          <a:noFill/>
          <a:ln>
            <a:noFill/>
          </a:ln>
        </p:spPr>
      </p:sp>
      <p:grpSp>
        <p:nvGrpSpPr>
          <p:cNvPr id="1396" name="Google Shape;1396;p141"/>
          <p:cNvGrpSpPr/>
          <p:nvPr/>
        </p:nvGrpSpPr>
        <p:grpSpPr>
          <a:xfrm>
            <a:off x="0" y="5020348"/>
            <a:ext cx="12192000" cy="1837653"/>
            <a:chOff x="0" y="5020348"/>
            <a:chExt cx="12192000" cy="1837653"/>
          </a:xfrm>
        </p:grpSpPr>
        <p:sp>
          <p:nvSpPr>
            <p:cNvPr id="1397" name="Google Shape;1397;p14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8" name="Google Shape;1398;p141"/>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99" name="Google Shape;1399;p14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Divider">
  <p:cSld name="Divider 12">
    <p:bg>
      <p:bgPr>
        <a:solidFill>
          <a:schemeClr val="lt2"/>
        </a:solidFill>
        <a:effectLst/>
      </p:bgPr>
    </p:bg>
    <p:spTree>
      <p:nvGrpSpPr>
        <p:cNvPr id="1" name="Shape 1400"/>
        <p:cNvGrpSpPr/>
        <p:nvPr/>
      </p:nvGrpSpPr>
      <p:grpSpPr>
        <a:xfrm>
          <a:off x="0" y="0"/>
          <a:ext cx="0" cy="0"/>
          <a:chOff x="0" y="0"/>
          <a:chExt cx="0" cy="0"/>
        </a:xfrm>
      </p:grpSpPr>
      <p:grpSp>
        <p:nvGrpSpPr>
          <p:cNvPr id="1401" name="Google Shape;1401;p142"/>
          <p:cNvGrpSpPr/>
          <p:nvPr/>
        </p:nvGrpSpPr>
        <p:grpSpPr>
          <a:xfrm>
            <a:off x="0" y="5020347"/>
            <a:ext cx="12192000" cy="1837653"/>
            <a:chOff x="0" y="5020347"/>
            <a:chExt cx="12192000" cy="1837653"/>
          </a:xfrm>
        </p:grpSpPr>
        <p:sp>
          <p:nvSpPr>
            <p:cNvPr id="1402" name="Google Shape;1402;p142"/>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3" name="Google Shape;1403;p14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4" name="Google Shape;1404;p142"/>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05" name="Google Shape;1405;p14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406" name="Google Shape;1406;p142"/>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7" name="Google Shape;1407;p142"/>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Photo Slide">
  <p:cSld name="Photo Slide 11">
    <p:spTree>
      <p:nvGrpSpPr>
        <p:cNvPr id="1" name="Shape 1408"/>
        <p:cNvGrpSpPr/>
        <p:nvPr/>
      </p:nvGrpSpPr>
      <p:grpSpPr>
        <a:xfrm>
          <a:off x="0" y="0"/>
          <a:ext cx="0" cy="0"/>
          <a:chOff x="0" y="0"/>
          <a:chExt cx="0" cy="0"/>
        </a:xfrm>
      </p:grpSpPr>
      <p:sp>
        <p:nvSpPr>
          <p:cNvPr id="1409" name="Google Shape;1409;p143"/>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10" name="Google Shape;1410;p143"/>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411" name="Google Shape;1411;p143"/>
          <p:cNvGrpSpPr/>
          <p:nvPr/>
        </p:nvGrpSpPr>
        <p:grpSpPr>
          <a:xfrm>
            <a:off x="0" y="5379426"/>
            <a:ext cx="2807368" cy="753891"/>
            <a:chOff x="0" y="5379426"/>
            <a:chExt cx="2807368" cy="753891"/>
          </a:xfrm>
        </p:grpSpPr>
        <p:sp>
          <p:nvSpPr>
            <p:cNvPr id="1412" name="Google Shape;1412;p143"/>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3" name="Google Shape;1413;p143"/>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414" name="Google Shape;1414;p143"/>
          <p:cNvSpPr>
            <a:spLocks noGrp="1"/>
          </p:cNvSpPr>
          <p:nvPr>
            <p:ph type="pic" idx="2"/>
          </p:nvPr>
        </p:nvSpPr>
        <p:spPr>
          <a:xfrm>
            <a:off x="2807368" y="457202"/>
            <a:ext cx="8915400" cy="5943598"/>
          </a:xfrm>
          <a:prstGeom prst="rect">
            <a:avLst/>
          </a:prstGeom>
          <a:noFill/>
          <a:ln>
            <a:noFill/>
          </a:ln>
        </p:spPr>
      </p:sp>
      <p:pic>
        <p:nvPicPr>
          <p:cNvPr id="1415" name="Google Shape;1415;p143"/>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Quotation">
  <p:cSld name="Quotation 16">
    <p:spTree>
      <p:nvGrpSpPr>
        <p:cNvPr id="1" name="Shape 1416"/>
        <p:cNvGrpSpPr/>
        <p:nvPr/>
      </p:nvGrpSpPr>
      <p:grpSpPr>
        <a:xfrm>
          <a:off x="0" y="0"/>
          <a:ext cx="0" cy="0"/>
          <a:chOff x="0" y="0"/>
          <a:chExt cx="0" cy="0"/>
        </a:xfrm>
      </p:grpSpPr>
      <p:sp>
        <p:nvSpPr>
          <p:cNvPr id="1417" name="Google Shape;1417;p144"/>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8" name="Google Shape;1418;p144"/>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9" name="Google Shape;1419;p144"/>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0" name="Google Shape;1420;p14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421" name="Google Shape;1421;p14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22" name="Google Shape;1422;p14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423" name="Google Shape;1423;p144"/>
          <p:cNvGrpSpPr/>
          <p:nvPr/>
        </p:nvGrpSpPr>
        <p:grpSpPr>
          <a:xfrm>
            <a:off x="7191542" y="1"/>
            <a:ext cx="5000459" cy="1425992"/>
            <a:chOff x="7191542" y="1"/>
            <a:chExt cx="5000459" cy="1425992"/>
          </a:xfrm>
        </p:grpSpPr>
        <p:pic>
          <p:nvPicPr>
            <p:cNvPr id="1424" name="Google Shape;1424;p14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25" name="Google Shape;1425;p144"/>
            <p:cNvGrpSpPr/>
            <p:nvPr/>
          </p:nvGrpSpPr>
          <p:grpSpPr>
            <a:xfrm>
              <a:off x="7191542" y="1"/>
              <a:ext cx="5000459" cy="1425992"/>
              <a:chOff x="7186272" y="0"/>
              <a:chExt cx="5005729" cy="1427495"/>
            </a:xfrm>
          </p:grpSpPr>
          <p:sp>
            <p:nvSpPr>
              <p:cNvPr id="1426" name="Google Shape;1426;p14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7" name="Google Shape;1427;p14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428" name="Google Shape;1428;p144"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wo Content">
  <p:cSld name="Two Content 10">
    <p:spTree>
      <p:nvGrpSpPr>
        <p:cNvPr id="1" name="Shape 1429"/>
        <p:cNvGrpSpPr/>
        <p:nvPr/>
      </p:nvGrpSpPr>
      <p:grpSpPr>
        <a:xfrm>
          <a:off x="0" y="0"/>
          <a:ext cx="0" cy="0"/>
          <a:chOff x="0" y="0"/>
          <a:chExt cx="0" cy="0"/>
        </a:xfrm>
      </p:grpSpPr>
      <p:sp>
        <p:nvSpPr>
          <p:cNvPr id="1430" name="Google Shape;1430;p14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1" name="Google Shape;1431;p145"/>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32" name="Google Shape;1432;p145"/>
          <p:cNvGrpSpPr/>
          <p:nvPr/>
        </p:nvGrpSpPr>
        <p:grpSpPr>
          <a:xfrm>
            <a:off x="7191542" y="1"/>
            <a:ext cx="5000459" cy="1425992"/>
            <a:chOff x="7191542" y="1"/>
            <a:chExt cx="5000459" cy="1425992"/>
          </a:xfrm>
        </p:grpSpPr>
        <p:pic>
          <p:nvPicPr>
            <p:cNvPr id="1433" name="Google Shape;1433;p14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34" name="Google Shape;1434;p145"/>
            <p:cNvGrpSpPr/>
            <p:nvPr/>
          </p:nvGrpSpPr>
          <p:grpSpPr>
            <a:xfrm>
              <a:off x="7191542" y="1"/>
              <a:ext cx="5000459" cy="1425992"/>
              <a:chOff x="7186272" y="0"/>
              <a:chExt cx="5005729" cy="1427495"/>
            </a:xfrm>
          </p:grpSpPr>
          <p:sp>
            <p:nvSpPr>
              <p:cNvPr id="1435" name="Google Shape;1435;p14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6" name="Google Shape;1436;p14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437" name="Google Shape;1437;p145"/>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8" name="Google Shape;1438;p145"/>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39" name="Google Shape;1439;p14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40" name="Google Shape;1440;p14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omparison">
  <p:cSld name="Comparison 9">
    <p:spTree>
      <p:nvGrpSpPr>
        <p:cNvPr id="1" name="Shape 1441"/>
        <p:cNvGrpSpPr/>
        <p:nvPr/>
      </p:nvGrpSpPr>
      <p:grpSpPr>
        <a:xfrm>
          <a:off x="0" y="0"/>
          <a:ext cx="0" cy="0"/>
          <a:chOff x="0" y="0"/>
          <a:chExt cx="0" cy="0"/>
        </a:xfrm>
      </p:grpSpPr>
      <p:grpSp>
        <p:nvGrpSpPr>
          <p:cNvPr id="1442" name="Google Shape;1442;p146"/>
          <p:cNvGrpSpPr/>
          <p:nvPr/>
        </p:nvGrpSpPr>
        <p:grpSpPr>
          <a:xfrm>
            <a:off x="7191542" y="1"/>
            <a:ext cx="5000459" cy="1425992"/>
            <a:chOff x="7191542" y="1"/>
            <a:chExt cx="5000459" cy="1425992"/>
          </a:xfrm>
        </p:grpSpPr>
        <p:pic>
          <p:nvPicPr>
            <p:cNvPr id="1443" name="Google Shape;1443;p14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44" name="Google Shape;1444;p146"/>
            <p:cNvGrpSpPr/>
            <p:nvPr/>
          </p:nvGrpSpPr>
          <p:grpSpPr>
            <a:xfrm>
              <a:off x="7191542" y="1"/>
              <a:ext cx="5000459" cy="1425992"/>
              <a:chOff x="7186272" y="0"/>
              <a:chExt cx="5005729" cy="1427495"/>
            </a:xfrm>
          </p:grpSpPr>
          <p:sp>
            <p:nvSpPr>
              <p:cNvPr id="1445" name="Google Shape;1445;p14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6" name="Google Shape;1446;p14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447" name="Google Shape;1447;p14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8" name="Google Shape;1448;p146"/>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49" name="Google Shape;1449;p146"/>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0" name="Google Shape;1450;p146"/>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51" name="Google Shape;1451;p146"/>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2" name="Google Shape;1452;p14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53" name="Google Shape;1453;p14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54" name="Google Shape;1454;p14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Only">
  <p:cSld name="Title Only 9">
    <p:spTree>
      <p:nvGrpSpPr>
        <p:cNvPr id="1" name="Shape 1455"/>
        <p:cNvGrpSpPr/>
        <p:nvPr/>
      </p:nvGrpSpPr>
      <p:grpSpPr>
        <a:xfrm>
          <a:off x="0" y="0"/>
          <a:ext cx="0" cy="0"/>
          <a:chOff x="0" y="0"/>
          <a:chExt cx="0" cy="0"/>
        </a:xfrm>
      </p:grpSpPr>
      <p:grpSp>
        <p:nvGrpSpPr>
          <p:cNvPr id="1456" name="Google Shape;1456;p147"/>
          <p:cNvGrpSpPr/>
          <p:nvPr/>
        </p:nvGrpSpPr>
        <p:grpSpPr>
          <a:xfrm>
            <a:off x="7191542" y="1"/>
            <a:ext cx="5000459" cy="1425992"/>
            <a:chOff x="7191542" y="1"/>
            <a:chExt cx="5000459" cy="1425992"/>
          </a:xfrm>
        </p:grpSpPr>
        <p:pic>
          <p:nvPicPr>
            <p:cNvPr id="1457" name="Google Shape;1457;p14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58" name="Google Shape;1458;p147"/>
            <p:cNvGrpSpPr/>
            <p:nvPr/>
          </p:nvGrpSpPr>
          <p:grpSpPr>
            <a:xfrm>
              <a:off x="7191542" y="1"/>
              <a:ext cx="5000459" cy="1425992"/>
              <a:chOff x="7186272" y="0"/>
              <a:chExt cx="5005729" cy="1427495"/>
            </a:xfrm>
          </p:grpSpPr>
          <p:sp>
            <p:nvSpPr>
              <p:cNvPr id="1459" name="Google Shape;1459;p14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0" name="Google Shape;1460;p14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461" name="Google Shape;1461;p14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2" name="Google Shape;1462;p14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63" name="Google Shape;1463;p14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64" name="Google Shape;1464;p14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End">
  <p:cSld name="End 10">
    <p:spTree>
      <p:nvGrpSpPr>
        <p:cNvPr id="1" name="Shape 1465"/>
        <p:cNvGrpSpPr/>
        <p:nvPr/>
      </p:nvGrpSpPr>
      <p:grpSpPr>
        <a:xfrm>
          <a:off x="0" y="0"/>
          <a:ext cx="0" cy="0"/>
          <a:chOff x="0" y="0"/>
          <a:chExt cx="0" cy="0"/>
        </a:xfrm>
      </p:grpSpPr>
      <p:grpSp>
        <p:nvGrpSpPr>
          <p:cNvPr id="1466" name="Google Shape;1466;p148"/>
          <p:cNvGrpSpPr/>
          <p:nvPr/>
        </p:nvGrpSpPr>
        <p:grpSpPr>
          <a:xfrm>
            <a:off x="0" y="0"/>
            <a:ext cx="12192000" cy="2148830"/>
            <a:chOff x="0" y="0"/>
            <a:chExt cx="12192000" cy="2148830"/>
          </a:xfrm>
        </p:grpSpPr>
        <p:sp>
          <p:nvSpPr>
            <p:cNvPr id="1467" name="Google Shape;1467;p148"/>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8" name="Google Shape;1468;p148"/>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69" name="Google Shape;1469;p148"/>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0" name="Google Shape;1470;p148"/>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1" name="Google Shape;1471;p148"/>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72" name="Google Shape;1472;p148"/>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473" name="Google Shape;1473;p148"/>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lank">
  <p:cSld name="Blank 8">
    <p:spTree>
      <p:nvGrpSpPr>
        <p:cNvPr id="1" name="Shape 1474"/>
        <p:cNvGrpSpPr/>
        <p:nvPr/>
      </p:nvGrpSpPr>
      <p:grpSpPr>
        <a:xfrm>
          <a:off x="0" y="0"/>
          <a:ext cx="0" cy="0"/>
          <a:chOff x="0" y="0"/>
          <a:chExt cx="0" cy="0"/>
        </a:xfrm>
      </p:grpSpPr>
      <p:sp>
        <p:nvSpPr>
          <p:cNvPr id="1475" name="Google Shape;1475;p14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76" name="Google Shape;1476;p14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77" name="Google Shape;1477;p14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478" name="Google Shape;1478;p149"/>
          <p:cNvGrpSpPr/>
          <p:nvPr/>
        </p:nvGrpSpPr>
        <p:grpSpPr>
          <a:xfrm>
            <a:off x="7191542" y="1"/>
            <a:ext cx="5000459" cy="1425992"/>
            <a:chOff x="7191542" y="1"/>
            <a:chExt cx="5000459" cy="1425992"/>
          </a:xfrm>
        </p:grpSpPr>
        <p:pic>
          <p:nvPicPr>
            <p:cNvPr id="1479" name="Google Shape;1479;p14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80" name="Google Shape;1480;p149"/>
            <p:cNvGrpSpPr/>
            <p:nvPr/>
          </p:nvGrpSpPr>
          <p:grpSpPr>
            <a:xfrm>
              <a:off x="7191542" y="1"/>
              <a:ext cx="5000459" cy="1425992"/>
              <a:chOff x="7186272" y="0"/>
              <a:chExt cx="5005729" cy="1427495"/>
            </a:xfrm>
          </p:grpSpPr>
          <p:sp>
            <p:nvSpPr>
              <p:cNvPr id="1481" name="Google Shape;1481;p14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2" name="Google Shape;1482;p14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over">
  <p:cSld name="Cover 12">
    <p:spTree>
      <p:nvGrpSpPr>
        <p:cNvPr id="1" name="Shape 1483"/>
        <p:cNvGrpSpPr/>
        <p:nvPr/>
      </p:nvGrpSpPr>
      <p:grpSpPr>
        <a:xfrm>
          <a:off x="0" y="0"/>
          <a:ext cx="0" cy="0"/>
          <a:chOff x="0" y="0"/>
          <a:chExt cx="0" cy="0"/>
        </a:xfrm>
      </p:grpSpPr>
      <p:sp>
        <p:nvSpPr>
          <p:cNvPr id="1484" name="Google Shape;1484;p150"/>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5" name="Google Shape;1485;p150"/>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6" name="Google Shape;1486;p150"/>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87" name="Google Shape;1487;p150"/>
          <p:cNvSpPr>
            <a:spLocks noGrp="1"/>
          </p:cNvSpPr>
          <p:nvPr>
            <p:ph type="pic" idx="2"/>
          </p:nvPr>
        </p:nvSpPr>
        <p:spPr>
          <a:xfrm>
            <a:off x="7118684" y="233915"/>
            <a:ext cx="5073316" cy="5943600"/>
          </a:xfrm>
          <a:prstGeom prst="rect">
            <a:avLst/>
          </a:prstGeom>
          <a:noFill/>
          <a:ln>
            <a:noFill/>
          </a:ln>
        </p:spPr>
      </p:sp>
      <p:grpSp>
        <p:nvGrpSpPr>
          <p:cNvPr id="1488" name="Google Shape;1488;p150"/>
          <p:cNvGrpSpPr/>
          <p:nvPr/>
        </p:nvGrpSpPr>
        <p:grpSpPr>
          <a:xfrm>
            <a:off x="0" y="5020348"/>
            <a:ext cx="12192000" cy="1837653"/>
            <a:chOff x="0" y="5020348"/>
            <a:chExt cx="12192000" cy="1837653"/>
          </a:xfrm>
        </p:grpSpPr>
        <p:sp>
          <p:nvSpPr>
            <p:cNvPr id="1489" name="Google Shape;1489;p15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0" name="Google Shape;1490;p150"/>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91" name="Google Shape;1491;p15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Title and Content 7">
    <p:spTree>
      <p:nvGrpSpPr>
        <p:cNvPr id="1" name="Shape 157"/>
        <p:cNvGrpSpPr/>
        <p:nvPr/>
      </p:nvGrpSpPr>
      <p:grpSpPr>
        <a:xfrm>
          <a:off x="0" y="0"/>
          <a:ext cx="0" cy="0"/>
          <a:chOff x="0" y="0"/>
          <a:chExt cx="0" cy="0"/>
        </a:xfrm>
      </p:grpSpPr>
      <p:grpSp>
        <p:nvGrpSpPr>
          <p:cNvPr id="158" name="Google Shape;158;p16"/>
          <p:cNvGrpSpPr/>
          <p:nvPr/>
        </p:nvGrpSpPr>
        <p:grpSpPr>
          <a:xfrm>
            <a:off x="7191542" y="1"/>
            <a:ext cx="5000459" cy="1425992"/>
            <a:chOff x="7191542" y="1"/>
            <a:chExt cx="5000459" cy="1425992"/>
          </a:xfrm>
        </p:grpSpPr>
        <p:pic>
          <p:nvPicPr>
            <p:cNvPr id="159" name="Google Shape;159;p1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60" name="Google Shape;160;p16"/>
            <p:cNvGrpSpPr/>
            <p:nvPr/>
          </p:nvGrpSpPr>
          <p:grpSpPr>
            <a:xfrm>
              <a:off x="7191542" y="1"/>
              <a:ext cx="5000459" cy="1425992"/>
              <a:chOff x="7186272" y="0"/>
              <a:chExt cx="5005729" cy="1427495"/>
            </a:xfrm>
          </p:grpSpPr>
          <p:sp>
            <p:nvSpPr>
              <p:cNvPr id="161" name="Google Shape;161;p1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162;p1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63" name="Google Shape;163;p1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1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6" name="Google Shape;166;p1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7" name="Google Shape;167;p1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Divider">
  <p:cSld name="Divider 13">
    <p:bg>
      <p:bgPr>
        <a:solidFill>
          <a:schemeClr val="lt2"/>
        </a:solidFill>
        <a:effectLst/>
      </p:bgPr>
    </p:bg>
    <p:spTree>
      <p:nvGrpSpPr>
        <p:cNvPr id="1" name="Shape 1492"/>
        <p:cNvGrpSpPr/>
        <p:nvPr/>
      </p:nvGrpSpPr>
      <p:grpSpPr>
        <a:xfrm>
          <a:off x="0" y="0"/>
          <a:ext cx="0" cy="0"/>
          <a:chOff x="0" y="0"/>
          <a:chExt cx="0" cy="0"/>
        </a:xfrm>
      </p:grpSpPr>
      <p:grpSp>
        <p:nvGrpSpPr>
          <p:cNvPr id="1493" name="Google Shape;1493;p151"/>
          <p:cNvGrpSpPr/>
          <p:nvPr/>
        </p:nvGrpSpPr>
        <p:grpSpPr>
          <a:xfrm>
            <a:off x="0" y="5020347"/>
            <a:ext cx="12192000" cy="1837653"/>
            <a:chOff x="0" y="5020347"/>
            <a:chExt cx="12192000" cy="1837653"/>
          </a:xfrm>
        </p:grpSpPr>
        <p:sp>
          <p:nvSpPr>
            <p:cNvPr id="1494" name="Google Shape;1494;p151"/>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5" name="Google Shape;1495;p15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6" name="Google Shape;1496;p151"/>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97" name="Google Shape;1497;p15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498" name="Google Shape;1498;p151"/>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9" name="Google Shape;1499;p151"/>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Photo Slide">
  <p:cSld name="Photo Slide 12">
    <p:spTree>
      <p:nvGrpSpPr>
        <p:cNvPr id="1" name="Shape 1500"/>
        <p:cNvGrpSpPr/>
        <p:nvPr/>
      </p:nvGrpSpPr>
      <p:grpSpPr>
        <a:xfrm>
          <a:off x="0" y="0"/>
          <a:ext cx="0" cy="0"/>
          <a:chOff x="0" y="0"/>
          <a:chExt cx="0" cy="0"/>
        </a:xfrm>
      </p:grpSpPr>
      <p:sp>
        <p:nvSpPr>
          <p:cNvPr id="1501" name="Google Shape;1501;p152"/>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02" name="Google Shape;1502;p152"/>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503" name="Google Shape;1503;p152"/>
          <p:cNvGrpSpPr/>
          <p:nvPr/>
        </p:nvGrpSpPr>
        <p:grpSpPr>
          <a:xfrm>
            <a:off x="0" y="5379426"/>
            <a:ext cx="2807368" cy="753891"/>
            <a:chOff x="0" y="5379426"/>
            <a:chExt cx="2807368" cy="753891"/>
          </a:xfrm>
        </p:grpSpPr>
        <p:sp>
          <p:nvSpPr>
            <p:cNvPr id="1504" name="Google Shape;1504;p152"/>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5" name="Google Shape;1505;p152"/>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506" name="Google Shape;1506;p152"/>
          <p:cNvSpPr>
            <a:spLocks noGrp="1"/>
          </p:cNvSpPr>
          <p:nvPr>
            <p:ph type="pic" idx="2"/>
          </p:nvPr>
        </p:nvSpPr>
        <p:spPr>
          <a:xfrm>
            <a:off x="2807368" y="457202"/>
            <a:ext cx="8915400" cy="5943598"/>
          </a:xfrm>
          <a:prstGeom prst="rect">
            <a:avLst/>
          </a:prstGeom>
          <a:noFill/>
          <a:ln>
            <a:noFill/>
          </a:ln>
        </p:spPr>
      </p:sp>
      <p:pic>
        <p:nvPicPr>
          <p:cNvPr id="1507" name="Google Shape;1507;p152"/>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Quotation">
  <p:cSld name="Quotation 17">
    <p:spTree>
      <p:nvGrpSpPr>
        <p:cNvPr id="1" name="Shape 1508"/>
        <p:cNvGrpSpPr/>
        <p:nvPr/>
      </p:nvGrpSpPr>
      <p:grpSpPr>
        <a:xfrm>
          <a:off x="0" y="0"/>
          <a:ext cx="0" cy="0"/>
          <a:chOff x="0" y="0"/>
          <a:chExt cx="0" cy="0"/>
        </a:xfrm>
      </p:grpSpPr>
      <p:sp>
        <p:nvSpPr>
          <p:cNvPr id="1509" name="Google Shape;1509;p153"/>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0" name="Google Shape;1510;p153"/>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1" name="Google Shape;1511;p153"/>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2" name="Google Shape;1512;p15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13" name="Google Shape;1513;p15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14" name="Google Shape;1514;p15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515" name="Google Shape;1515;p153"/>
          <p:cNvGrpSpPr/>
          <p:nvPr/>
        </p:nvGrpSpPr>
        <p:grpSpPr>
          <a:xfrm>
            <a:off x="7191542" y="1"/>
            <a:ext cx="5000459" cy="1425992"/>
            <a:chOff x="7191542" y="1"/>
            <a:chExt cx="5000459" cy="1425992"/>
          </a:xfrm>
        </p:grpSpPr>
        <p:pic>
          <p:nvPicPr>
            <p:cNvPr id="1516" name="Google Shape;1516;p15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17" name="Google Shape;1517;p153"/>
            <p:cNvGrpSpPr/>
            <p:nvPr/>
          </p:nvGrpSpPr>
          <p:grpSpPr>
            <a:xfrm>
              <a:off x="7191542" y="1"/>
              <a:ext cx="5000459" cy="1425992"/>
              <a:chOff x="7186272" y="0"/>
              <a:chExt cx="5005729" cy="1427495"/>
            </a:xfrm>
          </p:grpSpPr>
          <p:sp>
            <p:nvSpPr>
              <p:cNvPr id="1518" name="Google Shape;1518;p15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9" name="Google Shape;1519;p15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520" name="Google Shape;1520;p153"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Content">
  <p:cSld name="Title and Content 14">
    <p:spTree>
      <p:nvGrpSpPr>
        <p:cNvPr id="1" name="Shape 1521"/>
        <p:cNvGrpSpPr/>
        <p:nvPr/>
      </p:nvGrpSpPr>
      <p:grpSpPr>
        <a:xfrm>
          <a:off x="0" y="0"/>
          <a:ext cx="0" cy="0"/>
          <a:chOff x="0" y="0"/>
          <a:chExt cx="0" cy="0"/>
        </a:xfrm>
      </p:grpSpPr>
      <p:grpSp>
        <p:nvGrpSpPr>
          <p:cNvPr id="1522" name="Google Shape;1522;p154"/>
          <p:cNvGrpSpPr/>
          <p:nvPr/>
        </p:nvGrpSpPr>
        <p:grpSpPr>
          <a:xfrm>
            <a:off x="7191542" y="1"/>
            <a:ext cx="5000459" cy="1425992"/>
            <a:chOff x="7191542" y="1"/>
            <a:chExt cx="5000459" cy="1425992"/>
          </a:xfrm>
        </p:grpSpPr>
        <p:pic>
          <p:nvPicPr>
            <p:cNvPr id="1523" name="Google Shape;1523;p15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24" name="Google Shape;1524;p154"/>
            <p:cNvGrpSpPr/>
            <p:nvPr/>
          </p:nvGrpSpPr>
          <p:grpSpPr>
            <a:xfrm>
              <a:off x="7191542" y="1"/>
              <a:ext cx="5000459" cy="1425992"/>
              <a:chOff x="7186272" y="0"/>
              <a:chExt cx="5005729" cy="1427495"/>
            </a:xfrm>
          </p:grpSpPr>
          <p:sp>
            <p:nvSpPr>
              <p:cNvPr id="1525" name="Google Shape;1525;p15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6" name="Google Shape;1526;p15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527" name="Google Shape;1527;p15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8" name="Google Shape;1528;p154"/>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9" name="Google Shape;1529;p15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30" name="Google Shape;1530;p15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31" name="Google Shape;1531;p15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wo Content">
  <p:cSld name="Two Content 11">
    <p:spTree>
      <p:nvGrpSpPr>
        <p:cNvPr id="1" name="Shape 1532"/>
        <p:cNvGrpSpPr/>
        <p:nvPr/>
      </p:nvGrpSpPr>
      <p:grpSpPr>
        <a:xfrm>
          <a:off x="0" y="0"/>
          <a:ext cx="0" cy="0"/>
          <a:chOff x="0" y="0"/>
          <a:chExt cx="0" cy="0"/>
        </a:xfrm>
      </p:grpSpPr>
      <p:sp>
        <p:nvSpPr>
          <p:cNvPr id="1533" name="Google Shape;1533;p15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4" name="Google Shape;1534;p155"/>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35" name="Google Shape;1535;p155"/>
          <p:cNvGrpSpPr/>
          <p:nvPr/>
        </p:nvGrpSpPr>
        <p:grpSpPr>
          <a:xfrm>
            <a:off x="7191542" y="1"/>
            <a:ext cx="5000459" cy="1425992"/>
            <a:chOff x="7191542" y="1"/>
            <a:chExt cx="5000459" cy="1425992"/>
          </a:xfrm>
        </p:grpSpPr>
        <p:pic>
          <p:nvPicPr>
            <p:cNvPr id="1536" name="Google Shape;1536;p15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37" name="Google Shape;1537;p155"/>
            <p:cNvGrpSpPr/>
            <p:nvPr/>
          </p:nvGrpSpPr>
          <p:grpSpPr>
            <a:xfrm>
              <a:off x="7191542" y="1"/>
              <a:ext cx="5000459" cy="1425992"/>
              <a:chOff x="7186272" y="0"/>
              <a:chExt cx="5005729" cy="1427495"/>
            </a:xfrm>
          </p:grpSpPr>
          <p:sp>
            <p:nvSpPr>
              <p:cNvPr id="1538" name="Google Shape;1538;p15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9" name="Google Shape;1539;p15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540" name="Google Shape;1540;p155"/>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1" name="Google Shape;1541;p155"/>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542" name="Google Shape;1542;p15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43" name="Google Shape;1543;p15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Comparison">
  <p:cSld name="Comparison 10">
    <p:spTree>
      <p:nvGrpSpPr>
        <p:cNvPr id="1" name="Shape 1544"/>
        <p:cNvGrpSpPr/>
        <p:nvPr/>
      </p:nvGrpSpPr>
      <p:grpSpPr>
        <a:xfrm>
          <a:off x="0" y="0"/>
          <a:ext cx="0" cy="0"/>
          <a:chOff x="0" y="0"/>
          <a:chExt cx="0" cy="0"/>
        </a:xfrm>
      </p:grpSpPr>
      <p:grpSp>
        <p:nvGrpSpPr>
          <p:cNvPr id="1545" name="Google Shape;1545;p156"/>
          <p:cNvGrpSpPr/>
          <p:nvPr/>
        </p:nvGrpSpPr>
        <p:grpSpPr>
          <a:xfrm>
            <a:off x="7191542" y="1"/>
            <a:ext cx="5000459" cy="1425992"/>
            <a:chOff x="7191542" y="1"/>
            <a:chExt cx="5000459" cy="1425992"/>
          </a:xfrm>
        </p:grpSpPr>
        <p:pic>
          <p:nvPicPr>
            <p:cNvPr id="1546" name="Google Shape;1546;p15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47" name="Google Shape;1547;p156"/>
            <p:cNvGrpSpPr/>
            <p:nvPr/>
          </p:nvGrpSpPr>
          <p:grpSpPr>
            <a:xfrm>
              <a:off x="7191542" y="1"/>
              <a:ext cx="5000459" cy="1425992"/>
              <a:chOff x="7186272" y="0"/>
              <a:chExt cx="5005729" cy="1427495"/>
            </a:xfrm>
          </p:grpSpPr>
          <p:sp>
            <p:nvSpPr>
              <p:cNvPr id="1548" name="Google Shape;1548;p15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9" name="Google Shape;1549;p15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550" name="Google Shape;1550;p15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1" name="Google Shape;1551;p156"/>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52" name="Google Shape;1552;p156"/>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3" name="Google Shape;1553;p156"/>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54" name="Google Shape;1554;p156"/>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5" name="Google Shape;1555;p15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556" name="Google Shape;1556;p15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57" name="Google Shape;1557;p15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Only">
  <p:cSld name="Title Only 10">
    <p:spTree>
      <p:nvGrpSpPr>
        <p:cNvPr id="1" name="Shape 1558"/>
        <p:cNvGrpSpPr/>
        <p:nvPr/>
      </p:nvGrpSpPr>
      <p:grpSpPr>
        <a:xfrm>
          <a:off x="0" y="0"/>
          <a:ext cx="0" cy="0"/>
          <a:chOff x="0" y="0"/>
          <a:chExt cx="0" cy="0"/>
        </a:xfrm>
      </p:grpSpPr>
      <p:grpSp>
        <p:nvGrpSpPr>
          <p:cNvPr id="1559" name="Google Shape;1559;p157"/>
          <p:cNvGrpSpPr/>
          <p:nvPr/>
        </p:nvGrpSpPr>
        <p:grpSpPr>
          <a:xfrm>
            <a:off x="7191542" y="1"/>
            <a:ext cx="5000459" cy="1425992"/>
            <a:chOff x="7191542" y="1"/>
            <a:chExt cx="5000459" cy="1425992"/>
          </a:xfrm>
        </p:grpSpPr>
        <p:pic>
          <p:nvPicPr>
            <p:cNvPr id="1560" name="Google Shape;1560;p15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61" name="Google Shape;1561;p157"/>
            <p:cNvGrpSpPr/>
            <p:nvPr/>
          </p:nvGrpSpPr>
          <p:grpSpPr>
            <a:xfrm>
              <a:off x="7191542" y="1"/>
              <a:ext cx="5000459" cy="1425992"/>
              <a:chOff x="7186272" y="0"/>
              <a:chExt cx="5005729" cy="1427495"/>
            </a:xfrm>
          </p:grpSpPr>
          <p:sp>
            <p:nvSpPr>
              <p:cNvPr id="1562" name="Google Shape;1562;p15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3" name="Google Shape;1563;p15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564" name="Google Shape;1564;p15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5" name="Google Shape;1565;p15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566" name="Google Shape;1566;p15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67" name="Google Shape;1567;p15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End">
  <p:cSld name="End 11">
    <p:spTree>
      <p:nvGrpSpPr>
        <p:cNvPr id="1" name="Shape 1568"/>
        <p:cNvGrpSpPr/>
        <p:nvPr/>
      </p:nvGrpSpPr>
      <p:grpSpPr>
        <a:xfrm>
          <a:off x="0" y="0"/>
          <a:ext cx="0" cy="0"/>
          <a:chOff x="0" y="0"/>
          <a:chExt cx="0" cy="0"/>
        </a:xfrm>
      </p:grpSpPr>
      <p:grpSp>
        <p:nvGrpSpPr>
          <p:cNvPr id="1569" name="Google Shape;1569;p158"/>
          <p:cNvGrpSpPr/>
          <p:nvPr/>
        </p:nvGrpSpPr>
        <p:grpSpPr>
          <a:xfrm>
            <a:off x="0" y="0"/>
            <a:ext cx="12192000" cy="2148830"/>
            <a:chOff x="0" y="0"/>
            <a:chExt cx="12192000" cy="2148830"/>
          </a:xfrm>
        </p:grpSpPr>
        <p:sp>
          <p:nvSpPr>
            <p:cNvPr id="1570" name="Google Shape;1570;p158"/>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1" name="Google Shape;1571;p158"/>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72" name="Google Shape;1572;p158"/>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3" name="Google Shape;1573;p158"/>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4" name="Google Shape;1574;p158"/>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75" name="Google Shape;1575;p158"/>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576" name="Google Shape;1576;p158"/>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lank">
  <p:cSld name="Blank 9">
    <p:spTree>
      <p:nvGrpSpPr>
        <p:cNvPr id="1" name="Shape 1577"/>
        <p:cNvGrpSpPr/>
        <p:nvPr/>
      </p:nvGrpSpPr>
      <p:grpSpPr>
        <a:xfrm>
          <a:off x="0" y="0"/>
          <a:ext cx="0" cy="0"/>
          <a:chOff x="0" y="0"/>
          <a:chExt cx="0" cy="0"/>
        </a:xfrm>
      </p:grpSpPr>
      <p:sp>
        <p:nvSpPr>
          <p:cNvPr id="1578" name="Google Shape;1578;p15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579" name="Google Shape;1579;p15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80" name="Google Shape;1580;p15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581" name="Google Shape;1581;p159"/>
          <p:cNvGrpSpPr/>
          <p:nvPr/>
        </p:nvGrpSpPr>
        <p:grpSpPr>
          <a:xfrm>
            <a:off x="7191542" y="1"/>
            <a:ext cx="5000459" cy="1425992"/>
            <a:chOff x="7191542" y="1"/>
            <a:chExt cx="5000459" cy="1425992"/>
          </a:xfrm>
        </p:grpSpPr>
        <p:pic>
          <p:nvPicPr>
            <p:cNvPr id="1582" name="Google Shape;1582;p15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83" name="Google Shape;1583;p159"/>
            <p:cNvGrpSpPr/>
            <p:nvPr/>
          </p:nvGrpSpPr>
          <p:grpSpPr>
            <a:xfrm>
              <a:off x="7191542" y="1"/>
              <a:ext cx="5000459" cy="1425992"/>
              <a:chOff x="7186272" y="0"/>
              <a:chExt cx="5005729" cy="1427495"/>
            </a:xfrm>
          </p:grpSpPr>
          <p:sp>
            <p:nvSpPr>
              <p:cNvPr id="1584" name="Google Shape;1584;p15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5" name="Google Shape;1585;p15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1586"/>
        <p:cNvGrpSpPr/>
        <p:nvPr/>
      </p:nvGrpSpPr>
      <p:grpSpPr>
        <a:xfrm>
          <a:off x="0" y="0"/>
          <a:ext cx="0" cy="0"/>
          <a:chOff x="0" y="0"/>
          <a:chExt cx="0" cy="0"/>
        </a:xfrm>
      </p:grpSpPr>
      <p:sp>
        <p:nvSpPr>
          <p:cNvPr id="1587" name="Google Shape;1587;p160"/>
          <p:cNvSpPr/>
          <p:nvPr/>
        </p:nvSpPr>
        <p:spPr>
          <a:xfrm>
            <a:off x="-21166" y="6629400"/>
            <a:ext cx="12213167" cy="228600"/>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1588" name="Google Shape;1588;p160"/>
          <p:cNvPicPr preferRelativeResize="0"/>
          <p:nvPr/>
        </p:nvPicPr>
        <p:blipFill rotWithShape="1">
          <a:blip r:embed="rId2">
            <a:alphaModFix/>
          </a:blip>
          <a:srcRect/>
          <a:stretch/>
        </p:blipFill>
        <p:spPr>
          <a:xfrm>
            <a:off x="7945967" y="408518"/>
            <a:ext cx="3706284" cy="1813983"/>
          </a:xfrm>
          <a:prstGeom prst="rect">
            <a:avLst/>
          </a:prstGeom>
          <a:noFill/>
          <a:ln>
            <a:noFill/>
          </a:ln>
        </p:spPr>
      </p:pic>
      <p:grpSp>
        <p:nvGrpSpPr>
          <p:cNvPr id="1589" name="Google Shape;1589;p160"/>
          <p:cNvGrpSpPr/>
          <p:nvPr/>
        </p:nvGrpSpPr>
        <p:grpSpPr>
          <a:xfrm>
            <a:off x="0" y="0"/>
            <a:ext cx="1862667" cy="6629400"/>
            <a:chOff x="-15876" y="0"/>
            <a:chExt cx="1927803" cy="6858000"/>
          </a:xfrm>
        </p:grpSpPr>
        <p:sp>
          <p:nvSpPr>
            <p:cNvPr id="1590" name="Google Shape;1590;p160"/>
            <p:cNvSpPr/>
            <p:nvPr/>
          </p:nvSpPr>
          <p:spPr>
            <a:xfrm>
              <a:off x="-15876" y="0"/>
              <a:ext cx="1844557" cy="6858000"/>
            </a:xfrm>
            <a:prstGeom prst="rect">
              <a:avLst/>
            </a:prstGeom>
            <a:solidFill>
              <a:srgbClr val="8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Calibri"/>
                <a:ea typeface="Calibri"/>
                <a:cs typeface="Calibri"/>
                <a:sym typeface="Calibri"/>
              </a:endParaRPr>
            </a:p>
          </p:txBody>
        </p:sp>
        <p:pic>
          <p:nvPicPr>
            <p:cNvPr id="1591" name="Google Shape;1591;p160"/>
            <p:cNvPicPr preferRelativeResize="0"/>
            <p:nvPr/>
          </p:nvPicPr>
          <p:blipFill rotWithShape="1">
            <a:blip r:embed="rId3">
              <a:alphaModFix/>
            </a:blip>
            <a:srcRect l="7219" t="16937" r="72250" b="20588"/>
            <a:stretch/>
          </p:blipFill>
          <p:spPr>
            <a:xfrm>
              <a:off x="-15876" y="0"/>
              <a:ext cx="1927803" cy="6858000"/>
            </a:xfrm>
            <a:prstGeom prst="rect">
              <a:avLst/>
            </a:prstGeom>
            <a:solidFill>
              <a:schemeClr val="dk2"/>
            </a:solidFill>
            <a:ln>
              <a:noFill/>
            </a:ln>
          </p:spPr>
        </p:pic>
      </p:grpSp>
      <p:sp>
        <p:nvSpPr>
          <p:cNvPr id="1592" name="Google Shape;1592;p160"/>
          <p:cNvSpPr txBox="1">
            <a:spLocks noGrp="1"/>
          </p:cNvSpPr>
          <p:nvPr>
            <p:ph type="subTitle" idx="1"/>
          </p:nvPr>
        </p:nvSpPr>
        <p:spPr>
          <a:xfrm>
            <a:off x="3147489" y="4195763"/>
            <a:ext cx="5488516" cy="36576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1867"/>
              <a:buChar char="•"/>
              <a:defRPr sz="1867"/>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593" name="Google Shape;1593;p160"/>
          <p:cNvSpPr txBox="1">
            <a:spLocks noGrp="1"/>
          </p:cNvSpPr>
          <p:nvPr>
            <p:ph type="ctrTitle"/>
          </p:nvPr>
        </p:nvSpPr>
        <p:spPr>
          <a:xfrm>
            <a:off x="1621872" y="1806429"/>
            <a:ext cx="10189827" cy="227821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5333"/>
              <a:buFont typeface="Calibri"/>
              <a:buNone/>
              <a:defRPr sz="5333">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4" name="Google Shape;1594;p160"/>
          <p:cNvSpPr txBox="1">
            <a:spLocks noGrp="1"/>
          </p:cNvSpPr>
          <p:nvPr>
            <p:ph type="body" idx="2"/>
          </p:nvPr>
        </p:nvSpPr>
        <p:spPr>
          <a:xfrm>
            <a:off x="3147484" y="4600575"/>
            <a:ext cx="5486400" cy="36576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5" name="Google Shape;1595;p160"/>
          <p:cNvSpPr txBox="1">
            <a:spLocks noGrp="1"/>
          </p:cNvSpPr>
          <p:nvPr>
            <p:ph type="body" idx="3"/>
          </p:nvPr>
        </p:nvSpPr>
        <p:spPr>
          <a:xfrm>
            <a:off x="3147484" y="5005387"/>
            <a:ext cx="5486400" cy="36576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ver">
  <p:cSld name="Cover 2">
    <p:spTree>
      <p:nvGrpSpPr>
        <p:cNvPr id="1" name="Shape 168"/>
        <p:cNvGrpSpPr/>
        <p:nvPr/>
      </p:nvGrpSpPr>
      <p:grpSpPr>
        <a:xfrm>
          <a:off x="0" y="0"/>
          <a:ext cx="0" cy="0"/>
          <a:chOff x="0" y="0"/>
          <a:chExt cx="0" cy="0"/>
        </a:xfrm>
      </p:grpSpPr>
      <p:sp>
        <p:nvSpPr>
          <p:cNvPr id="169" name="Google Shape;169;p17"/>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17"/>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17"/>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2" name="Google Shape;172;p17"/>
          <p:cNvSpPr>
            <a:spLocks noGrp="1"/>
          </p:cNvSpPr>
          <p:nvPr>
            <p:ph type="pic" idx="2"/>
          </p:nvPr>
        </p:nvSpPr>
        <p:spPr>
          <a:xfrm>
            <a:off x="7118684" y="233915"/>
            <a:ext cx="5073316" cy="5943600"/>
          </a:xfrm>
          <a:prstGeom prst="rect">
            <a:avLst/>
          </a:prstGeom>
          <a:noFill/>
          <a:ln>
            <a:noFill/>
          </a:ln>
        </p:spPr>
      </p:sp>
      <p:grpSp>
        <p:nvGrpSpPr>
          <p:cNvPr id="173" name="Google Shape;173;p17"/>
          <p:cNvGrpSpPr/>
          <p:nvPr/>
        </p:nvGrpSpPr>
        <p:grpSpPr>
          <a:xfrm>
            <a:off x="0" y="5020348"/>
            <a:ext cx="12192000" cy="1837653"/>
            <a:chOff x="0" y="5020348"/>
            <a:chExt cx="12192000" cy="1837653"/>
          </a:xfrm>
        </p:grpSpPr>
        <p:sp>
          <p:nvSpPr>
            <p:cNvPr id="174" name="Google Shape;174;p17"/>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17"/>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6" name="Google Shape;176;p17"/>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matchingName="Table of Content">
  <p:cSld name="Table of Content">
    <p:spTree>
      <p:nvGrpSpPr>
        <p:cNvPr id="1" name="Shape 1596"/>
        <p:cNvGrpSpPr/>
        <p:nvPr/>
      </p:nvGrpSpPr>
      <p:grpSpPr>
        <a:xfrm>
          <a:off x="0" y="0"/>
          <a:ext cx="0" cy="0"/>
          <a:chOff x="0" y="0"/>
          <a:chExt cx="0" cy="0"/>
        </a:xfrm>
      </p:grpSpPr>
      <p:sp>
        <p:nvSpPr>
          <p:cNvPr id="1597" name="Google Shape;1597;p161"/>
          <p:cNvSpPr/>
          <p:nvPr/>
        </p:nvSpPr>
        <p:spPr>
          <a:xfrm>
            <a:off x="-10584" y="6620933"/>
            <a:ext cx="12213168" cy="237067"/>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598" name="Google Shape;1598;p161"/>
          <p:cNvSpPr txBox="1">
            <a:spLocks noGrp="1"/>
          </p:cNvSpPr>
          <p:nvPr>
            <p:ph type="title"/>
          </p:nvPr>
        </p:nvSpPr>
        <p:spPr>
          <a:xfrm>
            <a:off x="218114" y="224840"/>
            <a:ext cx="11715725" cy="5693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933"/>
              <a:buFont typeface="Calibri"/>
              <a:buNone/>
              <a:defRPr sz="2933">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9" name="Google Shape;1599;p161"/>
          <p:cNvSpPr txBox="1">
            <a:spLocks noGrp="1"/>
          </p:cNvSpPr>
          <p:nvPr>
            <p:ph type="body" idx="1"/>
          </p:nvPr>
        </p:nvSpPr>
        <p:spPr>
          <a:xfrm>
            <a:off x="218114" y="917197"/>
            <a:ext cx="11715725" cy="4958671"/>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Font typeface="Noto Sans Symbols"/>
              <a:buChar char="▪"/>
              <a:defRPr sz="1867" b="1"/>
            </a:lvl1pPr>
            <a:lvl2pPr marL="914400" lvl="1" indent="-347154" algn="l">
              <a:lnSpc>
                <a:spcPct val="100000"/>
              </a:lnSpc>
              <a:spcBef>
                <a:spcPts val="1000"/>
              </a:spcBef>
              <a:spcAft>
                <a:spcPts val="0"/>
              </a:spcAft>
              <a:buSzPts val="1867"/>
              <a:buFont typeface="Arial"/>
              <a:buChar char="̶"/>
              <a:defRPr sz="1867"/>
            </a:lvl2pPr>
            <a:lvl3pPr marL="1371600" lvl="2" indent="-347154" algn="l">
              <a:lnSpc>
                <a:spcPct val="100000"/>
              </a:lnSpc>
              <a:spcBef>
                <a:spcPts val="1000"/>
              </a:spcBef>
              <a:spcAft>
                <a:spcPts val="0"/>
              </a:spcAft>
              <a:buSzPts val="1867"/>
              <a:buFont typeface="Arial"/>
              <a:buChar char="•"/>
              <a:defRPr sz="1867"/>
            </a:lvl3pPr>
            <a:lvl4pPr marL="1828800" lvl="3" indent="-347154" algn="l">
              <a:lnSpc>
                <a:spcPct val="100000"/>
              </a:lnSpc>
              <a:spcBef>
                <a:spcPts val="1000"/>
              </a:spcBef>
              <a:spcAft>
                <a:spcPts val="0"/>
              </a:spcAft>
              <a:buSzPts val="1867"/>
              <a:buFont typeface="Noto Sans Symbols"/>
              <a:buChar char="✔"/>
              <a:defRPr sz="1867"/>
            </a:lvl4pPr>
            <a:lvl5pPr marL="2286000" lvl="4" indent="-347154" algn="l">
              <a:lnSpc>
                <a:spcPct val="100000"/>
              </a:lnSpc>
              <a:spcBef>
                <a:spcPts val="1000"/>
              </a:spcBef>
              <a:spcAft>
                <a:spcPts val="0"/>
              </a:spcAft>
              <a:buSzPts val="1867"/>
              <a:buChar char="•"/>
              <a:defRPr sz="1867"/>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0" name="Google Shape;1600;p161"/>
          <p:cNvSpPr txBox="1">
            <a:spLocks noGrp="1"/>
          </p:cNvSpPr>
          <p:nvPr>
            <p:ph type="body" idx="2"/>
          </p:nvPr>
        </p:nvSpPr>
        <p:spPr>
          <a:xfrm>
            <a:off x="3858937" y="5969001"/>
            <a:ext cx="8074903" cy="649817"/>
          </a:xfrm>
          <a:prstGeom prst="rect">
            <a:avLst/>
          </a:prstGeom>
          <a:noFill/>
          <a:ln>
            <a:noFill/>
          </a:ln>
        </p:spPr>
        <p:txBody>
          <a:bodyPr spcFirstLastPara="1" wrap="square" lIns="91425" tIns="45700" rIns="91425" bIns="45700" anchor="b" anchorCtr="0">
            <a:noAutofit/>
          </a:bodyPr>
          <a:lstStyle>
            <a:lvl1pPr marL="457200" lvl="0" indent="-313245" algn="l">
              <a:lnSpc>
                <a:spcPct val="100000"/>
              </a:lnSpc>
              <a:spcBef>
                <a:spcPts val="1000"/>
              </a:spcBef>
              <a:spcAft>
                <a:spcPts val="0"/>
              </a:spcAft>
              <a:buSzPts val="1333"/>
              <a:buChar char="•"/>
              <a:defRPr sz="1333" b="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1" name="Google Shape;1601;p16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lt1"/>
                </a:solidFill>
                <a:latin typeface="Calibri"/>
                <a:ea typeface="Calibri"/>
                <a:cs typeface="Calibri"/>
                <a:sym typeface="Calibri"/>
              </a:defRPr>
            </a:lvl1pPr>
            <a:lvl2pPr marL="0" marR="0" lvl="1" indent="0" algn="r">
              <a:spcBef>
                <a:spcPts val="0"/>
              </a:spcBef>
              <a:buNone/>
              <a:defRPr sz="1467">
                <a:solidFill>
                  <a:schemeClr val="lt1"/>
                </a:solidFill>
                <a:latin typeface="Calibri"/>
                <a:ea typeface="Calibri"/>
                <a:cs typeface="Calibri"/>
                <a:sym typeface="Calibri"/>
              </a:defRPr>
            </a:lvl2pPr>
            <a:lvl3pPr marL="0" marR="0" lvl="2" indent="0" algn="r">
              <a:spcBef>
                <a:spcPts val="0"/>
              </a:spcBef>
              <a:buNone/>
              <a:defRPr sz="1467">
                <a:solidFill>
                  <a:schemeClr val="lt1"/>
                </a:solidFill>
                <a:latin typeface="Calibri"/>
                <a:ea typeface="Calibri"/>
                <a:cs typeface="Calibri"/>
                <a:sym typeface="Calibri"/>
              </a:defRPr>
            </a:lvl3pPr>
            <a:lvl4pPr marL="0" marR="0" lvl="3" indent="0" algn="r">
              <a:spcBef>
                <a:spcPts val="0"/>
              </a:spcBef>
              <a:buNone/>
              <a:defRPr sz="1467">
                <a:solidFill>
                  <a:schemeClr val="lt1"/>
                </a:solidFill>
                <a:latin typeface="Calibri"/>
                <a:ea typeface="Calibri"/>
                <a:cs typeface="Calibri"/>
                <a:sym typeface="Calibri"/>
              </a:defRPr>
            </a:lvl4pPr>
            <a:lvl5pPr marL="0" marR="0" lvl="4" indent="0" algn="r">
              <a:spcBef>
                <a:spcPts val="0"/>
              </a:spcBef>
              <a:buNone/>
              <a:defRPr sz="1467">
                <a:solidFill>
                  <a:schemeClr val="lt1"/>
                </a:solidFill>
                <a:latin typeface="Calibri"/>
                <a:ea typeface="Calibri"/>
                <a:cs typeface="Calibri"/>
                <a:sym typeface="Calibri"/>
              </a:defRPr>
            </a:lvl5pPr>
            <a:lvl6pPr marL="0" marR="0" lvl="5" indent="0" algn="r">
              <a:spcBef>
                <a:spcPts val="0"/>
              </a:spcBef>
              <a:buNone/>
              <a:defRPr sz="1467">
                <a:solidFill>
                  <a:schemeClr val="lt1"/>
                </a:solidFill>
                <a:latin typeface="Calibri"/>
                <a:ea typeface="Calibri"/>
                <a:cs typeface="Calibri"/>
                <a:sym typeface="Calibri"/>
              </a:defRPr>
            </a:lvl6pPr>
            <a:lvl7pPr marL="0" marR="0" lvl="6" indent="0" algn="r">
              <a:spcBef>
                <a:spcPts val="0"/>
              </a:spcBef>
              <a:buNone/>
              <a:defRPr sz="1467">
                <a:solidFill>
                  <a:schemeClr val="lt1"/>
                </a:solidFill>
                <a:latin typeface="Calibri"/>
                <a:ea typeface="Calibri"/>
                <a:cs typeface="Calibri"/>
                <a:sym typeface="Calibri"/>
              </a:defRPr>
            </a:lvl7pPr>
            <a:lvl8pPr marL="0" marR="0" lvl="7" indent="0" algn="r">
              <a:spcBef>
                <a:spcPts val="0"/>
              </a:spcBef>
              <a:buNone/>
              <a:defRPr sz="1467">
                <a:solidFill>
                  <a:schemeClr val="lt1"/>
                </a:solidFill>
                <a:latin typeface="Calibri"/>
                <a:ea typeface="Calibri"/>
                <a:cs typeface="Calibri"/>
                <a:sym typeface="Calibri"/>
              </a:defRPr>
            </a:lvl8pPr>
            <a:lvl9pPr marL="0" marR="0" lvl="8" indent="0" algn="r">
              <a:spcBef>
                <a:spcPts val="0"/>
              </a:spcBef>
              <a:buNone/>
              <a:defRPr sz="1467">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02" name="Google Shape;1602;p161" descr="M:\Marketing Communication and Referral Access\Luis\newbrand\UCM_logo\master\horizontal\UCM_Logo_Master_Brand_Horizontal_Tagline_rgb.jpg"/>
          <p:cNvPicPr preferRelativeResize="0"/>
          <p:nvPr/>
        </p:nvPicPr>
        <p:blipFill rotWithShape="1">
          <a:blip r:embed="rId2">
            <a:alphaModFix/>
          </a:blip>
          <a:srcRect/>
          <a:stretch/>
        </p:blipFill>
        <p:spPr>
          <a:xfrm>
            <a:off x="101601" y="5969000"/>
            <a:ext cx="3704343" cy="651933"/>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8">
    <p:spTree>
      <p:nvGrpSpPr>
        <p:cNvPr id="1" name="Shape 1603"/>
        <p:cNvGrpSpPr/>
        <p:nvPr/>
      </p:nvGrpSpPr>
      <p:grpSpPr>
        <a:xfrm>
          <a:off x="0" y="0"/>
          <a:ext cx="0" cy="0"/>
          <a:chOff x="0" y="0"/>
          <a:chExt cx="0" cy="0"/>
        </a:xfrm>
      </p:grpSpPr>
      <p:sp>
        <p:nvSpPr>
          <p:cNvPr id="1604" name="Google Shape;1604;p162"/>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5" name="Google Shape;1605;p162"/>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6" name="Google Shape;1606;p16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07" name="Google Shape;1607;p16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8" name="Google Shape;1608;p16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09" name="Google Shape;1609;p162"/>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610" name="Google Shape;1610;p162"/>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611" name="Google Shape;1611;p162"/>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12" name="Google Shape;1612;p162"/>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2">
    <p:spTree>
      <p:nvGrpSpPr>
        <p:cNvPr id="1" name="Shape 1613"/>
        <p:cNvGrpSpPr/>
        <p:nvPr/>
      </p:nvGrpSpPr>
      <p:grpSpPr>
        <a:xfrm>
          <a:off x="0" y="0"/>
          <a:ext cx="0" cy="0"/>
          <a:chOff x="0" y="0"/>
          <a:chExt cx="0" cy="0"/>
        </a:xfrm>
      </p:grpSpPr>
      <p:sp>
        <p:nvSpPr>
          <p:cNvPr id="1614" name="Google Shape;1614;p163"/>
          <p:cNvSpPr/>
          <p:nvPr/>
        </p:nvSpPr>
        <p:spPr>
          <a:xfrm>
            <a:off x="-21166" y="6629400"/>
            <a:ext cx="12213167" cy="228600"/>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1615" name="Google Shape;1615;p163"/>
          <p:cNvPicPr preferRelativeResize="0"/>
          <p:nvPr/>
        </p:nvPicPr>
        <p:blipFill rotWithShape="1">
          <a:blip r:embed="rId2">
            <a:alphaModFix/>
          </a:blip>
          <a:srcRect/>
          <a:stretch/>
        </p:blipFill>
        <p:spPr>
          <a:xfrm>
            <a:off x="7945967" y="408518"/>
            <a:ext cx="3706284" cy="1813983"/>
          </a:xfrm>
          <a:prstGeom prst="rect">
            <a:avLst/>
          </a:prstGeom>
          <a:noFill/>
          <a:ln>
            <a:noFill/>
          </a:ln>
        </p:spPr>
      </p:pic>
      <p:grpSp>
        <p:nvGrpSpPr>
          <p:cNvPr id="1616" name="Google Shape;1616;p163"/>
          <p:cNvGrpSpPr/>
          <p:nvPr/>
        </p:nvGrpSpPr>
        <p:grpSpPr>
          <a:xfrm>
            <a:off x="0" y="0"/>
            <a:ext cx="1862667" cy="6629400"/>
            <a:chOff x="-15876" y="0"/>
            <a:chExt cx="1927803" cy="6858000"/>
          </a:xfrm>
        </p:grpSpPr>
        <p:sp>
          <p:nvSpPr>
            <p:cNvPr id="1617" name="Google Shape;1617;p163"/>
            <p:cNvSpPr/>
            <p:nvPr/>
          </p:nvSpPr>
          <p:spPr>
            <a:xfrm>
              <a:off x="-15876" y="0"/>
              <a:ext cx="1844557" cy="6858000"/>
            </a:xfrm>
            <a:prstGeom prst="rect">
              <a:avLst/>
            </a:prstGeom>
            <a:solidFill>
              <a:srgbClr val="8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Calibri"/>
                <a:ea typeface="Calibri"/>
                <a:cs typeface="Calibri"/>
                <a:sym typeface="Calibri"/>
              </a:endParaRPr>
            </a:p>
          </p:txBody>
        </p:sp>
        <p:pic>
          <p:nvPicPr>
            <p:cNvPr id="1618" name="Google Shape;1618;p163"/>
            <p:cNvPicPr preferRelativeResize="0"/>
            <p:nvPr/>
          </p:nvPicPr>
          <p:blipFill rotWithShape="1">
            <a:blip r:embed="rId3">
              <a:alphaModFix/>
            </a:blip>
            <a:srcRect l="7219" t="16937" r="72250" b="20588"/>
            <a:stretch/>
          </p:blipFill>
          <p:spPr>
            <a:xfrm>
              <a:off x="-15876" y="0"/>
              <a:ext cx="1927803" cy="6858000"/>
            </a:xfrm>
            <a:prstGeom prst="rect">
              <a:avLst/>
            </a:prstGeom>
            <a:solidFill>
              <a:schemeClr val="dk2"/>
            </a:solidFill>
            <a:ln>
              <a:noFill/>
            </a:ln>
          </p:spPr>
        </p:pic>
      </p:grpSp>
      <p:sp>
        <p:nvSpPr>
          <p:cNvPr id="1619" name="Google Shape;1619;p163"/>
          <p:cNvSpPr txBox="1">
            <a:spLocks noGrp="1"/>
          </p:cNvSpPr>
          <p:nvPr>
            <p:ph type="subTitle" idx="1"/>
          </p:nvPr>
        </p:nvSpPr>
        <p:spPr>
          <a:xfrm>
            <a:off x="3147489" y="4195763"/>
            <a:ext cx="5488516" cy="36576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1867"/>
              <a:buChar char="•"/>
              <a:defRPr sz="1867"/>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620" name="Google Shape;1620;p163"/>
          <p:cNvSpPr txBox="1">
            <a:spLocks noGrp="1"/>
          </p:cNvSpPr>
          <p:nvPr>
            <p:ph type="ctrTitle"/>
          </p:nvPr>
        </p:nvSpPr>
        <p:spPr>
          <a:xfrm>
            <a:off x="1621872" y="1806429"/>
            <a:ext cx="10189827" cy="227821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5333"/>
              <a:buFont typeface="Calibri"/>
              <a:buNone/>
              <a:defRPr sz="5333">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1" name="Google Shape;1621;p163"/>
          <p:cNvSpPr txBox="1">
            <a:spLocks noGrp="1"/>
          </p:cNvSpPr>
          <p:nvPr>
            <p:ph type="body" idx="2"/>
          </p:nvPr>
        </p:nvSpPr>
        <p:spPr>
          <a:xfrm>
            <a:off x="3147484" y="4600575"/>
            <a:ext cx="5486400" cy="36576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2" name="Google Shape;1622;p163"/>
          <p:cNvSpPr txBox="1">
            <a:spLocks noGrp="1"/>
          </p:cNvSpPr>
          <p:nvPr>
            <p:ph type="body" idx="3"/>
          </p:nvPr>
        </p:nvSpPr>
        <p:spPr>
          <a:xfrm>
            <a:off x="3147484" y="5005387"/>
            <a:ext cx="5486400" cy="36576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matchingName="Table of Content">
  <p:cSld name="Table of Content 2">
    <p:spTree>
      <p:nvGrpSpPr>
        <p:cNvPr id="1" name="Shape 1623"/>
        <p:cNvGrpSpPr/>
        <p:nvPr/>
      </p:nvGrpSpPr>
      <p:grpSpPr>
        <a:xfrm>
          <a:off x="0" y="0"/>
          <a:ext cx="0" cy="0"/>
          <a:chOff x="0" y="0"/>
          <a:chExt cx="0" cy="0"/>
        </a:xfrm>
      </p:grpSpPr>
      <p:sp>
        <p:nvSpPr>
          <p:cNvPr id="1624" name="Google Shape;1624;p164"/>
          <p:cNvSpPr/>
          <p:nvPr/>
        </p:nvSpPr>
        <p:spPr>
          <a:xfrm>
            <a:off x="-10584" y="6620933"/>
            <a:ext cx="12213168" cy="237067"/>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625" name="Google Shape;1625;p164"/>
          <p:cNvSpPr txBox="1">
            <a:spLocks noGrp="1"/>
          </p:cNvSpPr>
          <p:nvPr>
            <p:ph type="title"/>
          </p:nvPr>
        </p:nvSpPr>
        <p:spPr>
          <a:xfrm>
            <a:off x="218114" y="224840"/>
            <a:ext cx="11715725" cy="5693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933"/>
              <a:buFont typeface="Calibri"/>
              <a:buNone/>
              <a:defRPr sz="2933">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6" name="Google Shape;1626;p164"/>
          <p:cNvSpPr txBox="1">
            <a:spLocks noGrp="1"/>
          </p:cNvSpPr>
          <p:nvPr>
            <p:ph type="body" idx="1"/>
          </p:nvPr>
        </p:nvSpPr>
        <p:spPr>
          <a:xfrm>
            <a:off x="218114" y="917197"/>
            <a:ext cx="11715725" cy="4958671"/>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Font typeface="Noto Sans Symbols"/>
              <a:buChar char="▪"/>
              <a:defRPr sz="1867" b="1"/>
            </a:lvl1pPr>
            <a:lvl2pPr marL="914400" lvl="1" indent="-347154" algn="l">
              <a:lnSpc>
                <a:spcPct val="100000"/>
              </a:lnSpc>
              <a:spcBef>
                <a:spcPts val="1000"/>
              </a:spcBef>
              <a:spcAft>
                <a:spcPts val="0"/>
              </a:spcAft>
              <a:buSzPts val="1867"/>
              <a:buFont typeface="Arial"/>
              <a:buChar char="̶"/>
              <a:defRPr sz="1867"/>
            </a:lvl2pPr>
            <a:lvl3pPr marL="1371600" lvl="2" indent="-347154" algn="l">
              <a:lnSpc>
                <a:spcPct val="100000"/>
              </a:lnSpc>
              <a:spcBef>
                <a:spcPts val="1000"/>
              </a:spcBef>
              <a:spcAft>
                <a:spcPts val="0"/>
              </a:spcAft>
              <a:buSzPts val="1867"/>
              <a:buFont typeface="Arial"/>
              <a:buChar char="•"/>
              <a:defRPr sz="1867"/>
            </a:lvl3pPr>
            <a:lvl4pPr marL="1828800" lvl="3" indent="-347154" algn="l">
              <a:lnSpc>
                <a:spcPct val="100000"/>
              </a:lnSpc>
              <a:spcBef>
                <a:spcPts val="1000"/>
              </a:spcBef>
              <a:spcAft>
                <a:spcPts val="0"/>
              </a:spcAft>
              <a:buSzPts val="1867"/>
              <a:buFont typeface="Noto Sans Symbols"/>
              <a:buChar char="✔"/>
              <a:defRPr sz="1867"/>
            </a:lvl4pPr>
            <a:lvl5pPr marL="2286000" lvl="4" indent="-347154" algn="l">
              <a:lnSpc>
                <a:spcPct val="100000"/>
              </a:lnSpc>
              <a:spcBef>
                <a:spcPts val="1000"/>
              </a:spcBef>
              <a:spcAft>
                <a:spcPts val="0"/>
              </a:spcAft>
              <a:buSzPts val="1867"/>
              <a:buChar char="•"/>
              <a:defRPr sz="1867"/>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7" name="Google Shape;1627;p164"/>
          <p:cNvSpPr txBox="1">
            <a:spLocks noGrp="1"/>
          </p:cNvSpPr>
          <p:nvPr>
            <p:ph type="body" idx="2"/>
          </p:nvPr>
        </p:nvSpPr>
        <p:spPr>
          <a:xfrm>
            <a:off x="3858937" y="5969001"/>
            <a:ext cx="8074903" cy="649817"/>
          </a:xfrm>
          <a:prstGeom prst="rect">
            <a:avLst/>
          </a:prstGeom>
          <a:noFill/>
          <a:ln>
            <a:noFill/>
          </a:ln>
        </p:spPr>
        <p:txBody>
          <a:bodyPr spcFirstLastPara="1" wrap="square" lIns="91425" tIns="45700" rIns="91425" bIns="45700" anchor="b" anchorCtr="0">
            <a:noAutofit/>
          </a:bodyPr>
          <a:lstStyle>
            <a:lvl1pPr marL="457200" lvl="0" indent="-313245" algn="l">
              <a:lnSpc>
                <a:spcPct val="100000"/>
              </a:lnSpc>
              <a:spcBef>
                <a:spcPts val="1000"/>
              </a:spcBef>
              <a:spcAft>
                <a:spcPts val="0"/>
              </a:spcAft>
              <a:buSzPts val="1333"/>
              <a:buChar char="•"/>
              <a:defRPr sz="1333" b="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8" name="Google Shape;1628;p16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lt1"/>
                </a:solidFill>
                <a:latin typeface="Calibri"/>
                <a:ea typeface="Calibri"/>
                <a:cs typeface="Calibri"/>
                <a:sym typeface="Calibri"/>
              </a:defRPr>
            </a:lvl1pPr>
            <a:lvl2pPr marL="0" marR="0" lvl="1" indent="0" algn="r">
              <a:spcBef>
                <a:spcPts val="0"/>
              </a:spcBef>
              <a:buNone/>
              <a:defRPr sz="1467">
                <a:solidFill>
                  <a:schemeClr val="lt1"/>
                </a:solidFill>
                <a:latin typeface="Calibri"/>
                <a:ea typeface="Calibri"/>
                <a:cs typeface="Calibri"/>
                <a:sym typeface="Calibri"/>
              </a:defRPr>
            </a:lvl2pPr>
            <a:lvl3pPr marL="0" marR="0" lvl="2" indent="0" algn="r">
              <a:spcBef>
                <a:spcPts val="0"/>
              </a:spcBef>
              <a:buNone/>
              <a:defRPr sz="1467">
                <a:solidFill>
                  <a:schemeClr val="lt1"/>
                </a:solidFill>
                <a:latin typeface="Calibri"/>
                <a:ea typeface="Calibri"/>
                <a:cs typeface="Calibri"/>
                <a:sym typeface="Calibri"/>
              </a:defRPr>
            </a:lvl3pPr>
            <a:lvl4pPr marL="0" marR="0" lvl="3" indent="0" algn="r">
              <a:spcBef>
                <a:spcPts val="0"/>
              </a:spcBef>
              <a:buNone/>
              <a:defRPr sz="1467">
                <a:solidFill>
                  <a:schemeClr val="lt1"/>
                </a:solidFill>
                <a:latin typeface="Calibri"/>
                <a:ea typeface="Calibri"/>
                <a:cs typeface="Calibri"/>
                <a:sym typeface="Calibri"/>
              </a:defRPr>
            </a:lvl4pPr>
            <a:lvl5pPr marL="0" marR="0" lvl="4" indent="0" algn="r">
              <a:spcBef>
                <a:spcPts val="0"/>
              </a:spcBef>
              <a:buNone/>
              <a:defRPr sz="1467">
                <a:solidFill>
                  <a:schemeClr val="lt1"/>
                </a:solidFill>
                <a:latin typeface="Calibri"/>
                <a:ea typeface="Calibri"/>
                <a:cs typeface="Calibri"/>
                <a:sym typeface="Calibri"/>
              </a:defRPr>
            </a:lvl5pPr>
            <a:lvl6pPr marL="0" marR="0" lvl="5" indent="0" algn="r">
              <a:spcBef>
                <a:spcPts val="0"/>
              </a:spcBef>
              <a:buNone/>
              <a:defRPr sz="1467">
                <a:solidFill>
                  <a:schemeClr val="lt1"/>
                </a:solidFill>
                <a:latin typeface="Calibri"/>
                <a:ea typeface="Calibri"/>
                <a:cs typeface="Calibri"/>
                <a:sym typeface="Calibri"/>
              </a:defRPr>
            </a:lvl6pPr>
            <a:lvl7pPr marL="0" marR="0" lvl="6" indent="0" algn="r">
              <a:spcBef>
                <a:spcPts val="0"/>
              </a:spcBef>
              <a:buNone/>
              <a:defRPr sz="1467">
                <a:solidFill>
                  <a:schemeClr val="lt1"/>
                </a:solidFill>
                <a:latin typeface="Calibri"/>
                <a:ea typeface="Calibri"/>
                <a:cs typeface="Calibri"/>
                <a:sym typeface="Calibri"/>
              </a:defRPr>
            </a:lvl7pPr>
            <a:lvl8pPr marL="0" marR="0" lvl="7" indent="0" algn="r">
              <a:spcBef>
                <a:spcPts val="0"/>
              </a:spcBef>
              <a:buNone/>
              <a:defRPr sz="1467">
                <a:solidFill>
                  <a:schemeClr val="lt1"/>
                </a:solidFill>
                <a:latin typeface="Calibri"/>
                <a:ea typeface="Calibri"/>
                <a:cs typeface="Calibri"/>
                <a:sym typeface="Calibri"/>
              </a:defRPr>
            </a:lvl8pPr>
            <a:lvl9pPr marL="0" marR="0" lvl="8" indent="0" algn="r">
              <a:spcBef>
                <a:spcPts val="0"/>
              </a:spcBef>
              <a:buNone/>
              <a:defRPr sz="1467">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29" name="Google Shape;1629;p164" descr="M:\Marketing Communication and Referral Access\Luis\newbrand\UCM_logo\master\horizontal\UCM_Logo_Master_Brand_Horizontal_Tagline_rgb.jpg"/>
          <p:cNvPicPr preferRelativeResize="0"/>
          <p:nvPr/>
        </p:nvPicPr>
        <p:blipFill rotWithShape="1">
          <a:blip r:embed="rId2">
            <a:alphaModFix/>
          </a:blip>
          <a:srcRect/>
          <a:stretch/>
        </p:blipFill>
        <p:spPr>
          <a:xfrm>
            <a:off x="101601" y="5969000"/>
            <a:ext cx="3704343" cy="651933"/>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9">
    <p:spTree>
      <p:nvGrpSpPr>
        <p:cNvPr id="1" name="Shape 1630"/>
        <p:cNvGrpSpPr/>
        <p:nvPr/>
      </p:nvGrpSpPr>
      <p:grpSpPr>
        <a:xfrm>
          <a:off x="0" y="0"/>
          <a:ext cx="0" cy="0"/>
          <a:chOff x="0" y="0"/>
          <a:chExt cx="0" cy="0"/>
        </a:xfrm>
      </p:grpSpPr>
      <p:sp>
        <p:nvSpPr>
          <p:cNvPr id="1631" name="Google Shape;1631;p165"/>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2" name="Google Shape;1632;p165"/>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3" name="Google Shape;1633;p16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4" name="Google Shape;1634;p16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5" name="Google Shape;1635;p16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36" name="Google Shape;1636;p165"/>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637" name="Google Shape;1637;p165"/>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638" name="Google Shape;1638;p165"/>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39" name="Google Shape;1639;p165"/>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7">
    <p:spTree>
      <p:nvGrpSpPr>
        <p:cNvPr id="1" name="Shape 1640"/>
        <p:cNvGrpSpPr/>
        <p:nvPr/>
      </p:nvGrpSpPr>
      <p:grpSpPr>
        <a:xfrm>
          <a:off x="0" y="0"/>
          <a:ext cx="0" cy="0"/>
          <a:chOff x="0" y="0"/>
          <a:chExt cx="0" cy="0"/>
        </a:xfrm>
      </p:grpSpPr>
      <p:sp>
        <p:nvSpPr>
          <p:cNvPr id="1641" name="Google Shape;1641;p166"/>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2" name="Google Shape;1642;p166"/>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643" name="Google Shape;1643;p166"/>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644" name="Google Shape;1644;p166"/>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45" name="Google Shape;1645;p166"/>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1_Title and Content">
  <p:cSld name="1_Title and Content 7">
    <p:spTree>
      <p:nvGrpSpPr>
        <p:cNvPr id="1" name="Shape 1646"/>
        <p:cNvGrpSpPr/>
        <p:nvPr/>
      </p:nvGrpSpPr>
      <p:grpSpPr>
        <a:xfrm>
          <a:off x="0" y="0"/>
          <a:ext cx="0" cy="0"/>
          <a:chOff x="0" y="0"/>
          <a:chExt cx="0" cy="0"/>
        </a:xfrm>
      </p:grpSpPr>
      <p:sp>
        <p:nvSpPr>
          <p:cNvPr id="1647" name="Google Shape;1647;p167"/>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1648" name="Google Shape;1648;p167"/>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649" name="Google Shape;1649;p167"/>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650" name="Google Shape;1650;p167"/>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1" name="Google Shape;1651;p167"/>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7">
    <p:spTree>
      <p:nvGrpSpPr>
        <p:cNvPr id="1" name="Shape 1652"/>
        <p:cNvGrpSpPr/>
        <p:nvPr/>
      </p:nvGrpSpPr>
      <p:grpSpPr>
        <a:xfrm>
          <a:off x="0" y="0"/>
          <a:ext cx="0" cy="0"/>
          <a:chOff x="0" y="0"/>
          <a:chExt cx="0" cy="0"/>
        </a:xfrm>
      </p:grpSpPr>
      <p:sp>
        <p:nvSpPr>
          <p:cNvPr id="1653" name="Google Shape;1653;p168"/>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654" name="Google Shape;1654;p168"/>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655" name="Google Shape;1655;p168"/>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6" name="Google Shape;1656;p168"/>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7" name="Google Shape;1657;p168"/>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658" name="Google Shape;1658;p168"/>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59"/>
        <p:cNvGrpSpPr/>
        <p:nvPr/>
      </p:nvGrpSpPr>
      <p:grpSpPr>
        <a:xfrm>
          <a:off x="0" y="0"/>
          <a:ext cx="0" cy="0"/>
          <a:chOff x="0" y="0"/>
          <a:chExt cx="0" cy="0"/>
        </a:xfrm>
      </p:grpSpPr>
      <p:sp>
        <p:nvSpPr>
          <p:cNvPr id="1660" name="Google Shape;1660;p169"/>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1" name="Google Shape;1661;p16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000"/>
              <a:buNone/>
              <a:defRPr sz="2000">
                <a:solidFill>
                  <a:srgbClr val="919497"/>
                </a:solidFill>
              </a:defRPr>
            </a:lvl1pPr>
            <a:lvl2pPr marL="914400" lvl="1" indent="-228600" algn="l">
              <a:lnSpc>
                <a:spcPct val="100000"/>
              </a:lnSpc>
              <a:spcBef>
                <a:spcPts val="1000"/>
              </a:spcBef>
              <a:spcAft>
                <a:spcPts val="0"/>
              </a:spcAft>
              <a:buSzPts val="1800"/>
              <a:buNone/>
              <a:defRPr sz="1800">
                <a:solidFill>
                  <a:srgbClr val="919497"/>
                </a:solidFill>
              </a:defRPr>
            </a:lvl2pPr>
            <a:lvl3pPr marL="1371600" lvl="2" indent="-228600" algn="l">
              <a:lnSpc>
                <a:spcPct val="100000"/>
              </a:lnSpc>
              <a:spcBef>
                <a:spcPts val="1000"/>
              </a:spcBef>
              <a:spcAft>
                <a:spcPts val="0"/>
              </a:spcAft>
              <a:buSzPts val="1600"/>
              <a:buNone/>
              <a:defRPr sz="1600">
                <a:solidFill>
                  <a:srgbClr val="919497"/>
                </a:solidFill>
              </a:defRPr>
            </a:lvl3pPr>
            <a:lvl4pPr marL="1828800" lvl="3" indent="-228600" algn="l">
              <a:lnSpc>
                <a:spcPct val="100000"/>
              </a:lnSpc>
              <a:spcBef>
                <a:spcPts val="1000"/>
              </a:spcBef>
              <a:spcAft>
                <a:spcPts val="0"/>
              </a:spcAft>
              <a:buSzPts val="1400"/>
              <a:buNone/>
              <a:defRPr sz="1400">
                <a:solidFill>
                  <a:srgbClr val="919497"/>
                </a:solidFill>
              </a:defRPr>
            </a:lvl4pPr>
            <a:lvl5pPr marL="2286000" lvl="4" indent="-228600" algn="l">
              <a:lnSpc>
                <a:spcPct val="100000"/>
              </a:lnSpc>
              <a:spcBef>
                <a:spcPts val="1000"/>
              </a:spcBef>
              <a:spcAft>
                <a:spcPts val="0"/>
              </a:spcAft>
              <a:buSzPts val="1400"/>
              <a:buNone/>
              <a:defRPr sz="1400">
                <a:solidFill>
                  <a:srgbClr val="919497"/>
                </a:solidFill>
              </a:defRPr>
            </a:lvl5pPr>
            <a:lvl6pPr marL="2743200" lvl="5" indent="-228600" algn="l">
              <a:lnSpc>
                <a:spcPct val="90000"/>
              </a:lnSpc>
              <a:spcBef>
                <a:spcPts val="1000"/>
              </a:spcBef>
              <a:spcAft>
                <a:spcPts val="0"/>
              </a:spcAft>
              <a:buClr>
                <a:srgbClr val="919497"/>
              </a:buClr>
              <a:buSzPts val="1400"/>
              <a:buNone/>
              <a:defRPr sz="1400">
                <a:solidFill>
                  <a:srgbClr val="919497"/>
                </a:solidFill>
              </a:defRPr>
            </a:lvl6pPr>
            <a:lvl7pPr marL="3200400" lvl="6" indent="-228600" algn="l">
              <a:lnSpc>
                <a:spcPct val="90000"/>
              </a:lnSpc>
              <a:spcBef>
                <a:spcPts val="500"/>
              </a:spcBef>
              <a:spcAft>
                <a:spcPts val="0"/>
              </a:spcAft>
              <a:buClr>
                <a:srgbClr val="919497"/>
              </a:buClr>
              <a:buSzPts val="1400"/>
              <a:buNone/>
              <a:defRPr sz="1400">
                <a:solidFill>
                  <a:srgbClr val="919497"/>
                </a:solidFill>
              </a:defRPr>
            </a:lvl7pPr>
            <a:lvl8pPr marL="3657600" lvl="7" indent="-228600" algn="l">
              <a:lnSpc>
                <a:spcPct val="90000"/>
              </a:lnSpc>
              <a:spcBef>
                <a:spcPts val="500"/>
              </a:spcBef>
              <a:spcAft>
                <a:spcPts val="0"/>
              </a:spcAft>
              <a:buClr>
                <a:srgbClr val="919497"/>
              </a:buClr>
              <a:buSzPts val="1400"/>
              <a:buNone/>
              <a:defRPr sz="1400">
                <a:solidFill>
                  <a:srgbClr val="919497"/>
                </a:solidFill>
              </a:defRPr>
            </a:lvl8pPr>
            <a:lvl9pPr marL="4114800" lvl="8" indent="-228600" algn="l">
              <a:lnSpc>
                <a:spcPct val="90000"/>
              </a:lnSpc>
              <a:spcBef>
                <a:spcPts val="500"/>
              </a:spcBef>
              <a:spcAft>
                <a:spcPts val="0"/>
              </a:spcAft>
              <a:buClr>
                <a:srgbClr val="919497"/>
              </a:buClr>
              <a:buSzPts val="1400"/>
              <a:buNone/>
              <a:defRPr sz="1400">
                <a:solidFill>
                  <a:srgbClr val="919497"/>
                </a:solidFill>
              </a:defRPr>
            </a:lvl9pPr>
          </a:lstStyle>
          <a:p>
            <a:endParaRPr/>
          </a:p>
        </p:txBody>
      </p:sp>
      <p:sp>
        <p:nvSpPr>
          <p:cNvPr id="1662" name="Google Shape;1662;p16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63" name="Google Shape;1663;p16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4" name="Google Shape;1664;p16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919497"/>
                </a:solidFill>
                <a:latin typeface="Calibri"/>
                <a:ea typeface="Calibri"/>
                <a:cs typeface="Calibri"/>
                <a:sym typeface="Calibri"/>
              </a:defRPr>
            </a:lvl1pPr>
            <a:lvl2pPr marL="0" marR="0" lvl="1" indent="0" algn="r">
              <a:spcBef>
                <a:spcPts val="0"/>
              </a:spcBef>
              <a:buNone/>
              <a:defRPr sz="1200">
                <a:solidFill>
                  <a:srgbClr val="919497"/>
                </a:solidFill>
                <a:latin typeface="Calibri"/>
                <a:ea typeface="Calibri"/>
                <a:cs typeface="Calibri"/>
                <a:sym typeface="Calibri"/>
              </a:defRPr>
            </a:lvl2pPr>
            <a:lvl3pPr marL="0" marR="0" lvl="2" indent="0" algn="r">
              <a:spcBef>
                <a:spcPts val="0"/>
              </a:spcBef>
              <a:buNone/>
              <a:defRPr sz="1200">
                <a:solidFill>
                  <a:srgbClr val="919497"/>
                </a:solidFill>
                <a:latin typeface="Calibri"/>
                <a:ea typeface="Calibri"/>
                <a:cs typeface="Calibri"/>
                <a:sym typeface="Calibri"/>
              </a:defRPr>
            </a:lvl3pPr>
            <a:lvl4pPr marL="0" marR="0" lvl="3" indent="0" algn="r">
              <a:spcBef>
                <a:spcPts val="0"/>
              </a:spcBef>
              <a:buNone/>
              <a:defRPr sz="1200">
                <a:solidFill>
                  <a:srgbClr val="919497"/>
                </a:solidFill>
                <a:latin typeface="Calibri"/>
                <a:ea typeface="Calibri"/>
                <a:cs typeface="Calibri"/>
                <a:sym typeface="Calibri"/>
              </a:defRPr>
            </a:lvl4pPr>
            <a:lvl5pPr marL="0" marR="0" lvl="4" indent="0" algn="r">
              <a:spcBef>
                <a:spcPts val="0"/>
              </a:spcBef>
              <a:buNone/>
              <a:defRPr sz="1200">
                <a:solidFill>
                  <a:srgbClr val="919497"/>
                </a:solidFill>
                <a:latin typeface="Calibri"/>
                <a:ea typeface="Calibri"/>
                <a:cs typeface="Calibri"/>
                <a:sym typeface="Calibri"/>
              </a:defRPr>
            </a:lvl5pPr>
            <a:lvl6pPr marL="0" marR="0" lvl="5" indent="0" algn="r">
              <a:spcBef>
                <a:spcPts val="0"/>
              </a:spcBef>
              <a:buNone/>
              <a:defRPr sz="1200">
                <a:solidFill>
                  <a:srgbClr val="919497"/>
                </a:solidFill>
                <a:latin typeface="Calibri"/>
                <a:ea typeface="Calibri"/>
                <a:cs typeface="Calibri"/>
                <a:sym typeface="Calibri"/>
              </a:defRPr>
            </a:lvl6pPr>
            <a:lvl7pPr marL="0" marR="0" lvl="6" indent="0" algn="r">
              <a:spcBef>
                <a:spcPts val="0"/>
              </a:spcBef>
              <a:buNone/>
              <a:defRPr sz="1200">
                <a:solidFill>
                  <a:srgbClr val="919497"/>
                </a:solidFill>
                <a:latin typeface="Calibri"/>
                <a:ea typeface="Calibri"/>
                <a:cs typeface="Calibri"/>
                <a:sym typeface="Calibri"/>
              </a:defRPr>
            </a:lvl7pPr>
            <a:lvl8pPr marL="0" marR="0" lvl="7" indent="0" algn="r">
              <a:spcBef>
                <a:spcPts val="0"/>
              </a:spcBef>
              <a:buNone/>
              <a:defRPr sz="1200">
                <a:solidFill>
                  <a:srgbClr val="919497"/>
                </a:solidFill>
                <a:latin typeface="Calibri"/>
                <a:ea typeface="Calibri"/>
                <a:cs typeface="Calibri"/>
                <a:sym typeface="Calibri"/>
              </a:defRPr>
            </a:lvl8pPr>
            <a:lvl9pPr marL="0" marR="0" lvl="8" indent="0" algn="r">
              <a:spcBef>
                <a:spcPts val="0"/>
              </a:spcBef>
              <a:buNone/>
              <a:defRPr sz="1200">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65"/>
        <p:cNvGrpSpPr/>
        <p:nvPr/>
      </p:nvGrpSpPr>
      <p:grpSpPr>
        <a:xfrm>
          <a:off x="0" y="0"/>
          <a:ext cx="0" cy="0"/>
          <a:chOff x="0" y="0"/>
          <a:chExt cx="0" cy="0"/>
        </a:xfrm>
      </p:grpSpPr>
      <p:sp>
        <p:nvSpPr>
          <p:cNvPr id="1666" name="Google Shape;1666;p170"/>
          <p:cNvSpPr txBox="1">
            <a:spLocks noGrp="1"/>
          </p:cNvSpPr>
          <p:nvPr>
            <p:ph type="title"/>
          </p:nvPr>
        </p:nvSpPr>
        <p:spPr>
          <a:xfrm>
            <a:off x="609605" y="273051"/>
            <a:ext cx="4011084" cy="116205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7" name="Google Shape;1667;p170"/>
          <p:cNvSpPr txBox="1">
            <a:spLocks noGrp="1"/>
          </p:cNvSpPr>
          <p:nvPr>
            <p:ph type="body" idx="1"/>
          </p:nvPr>
        </p:nvSpPr>
        <p:spPr>
          <a:xfrm>
            <a:off x="4766733" y="273054"/>
            <a:ext cx="6815667"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1000"/>
              </a:spcBef>
              <a:spcAft>
                <a:spcPts val="0"/>
              </a:spcAft>
              <a:buSzPts val="3200"/>
              <a:buChar char="•"/>
              <a:defRPr sz="3200"/>
            </a:lvl1pPr>
            <a:lvl2pPr marL="914400" lvl="1" indent="-406400" algn="l">
              <a:lnSpc>
                <a:spcPct val="100000"/>
              </a:lnSpc>
              <a:spcBef>
                <a:spcPts val="1000"/>
              </a:spcBef>
              <a:spcAft>
                <a:spcPts val="0"/>
              </a:spcAft>
              <a:buSzPts val="2800"/>
              <a:buChar char="•"/>
              <a:defRPr sz="2800"/>
            </a:lvl2pPr>
            <a:lvl3pPr marL="1371600" lvl="2" indent="-381000" algn="l">
              <a:lnSpc>
                <a:spcPct val="100000"/>
              </a:lnSpc>
              <a:spcBef>
                <a:spcPts val="1000"/>
              </a:spcBef>
              <a:spcAft>
                <a:spcPts val="0"/>
              </a:spcAft>
              <a:buSzPts val="2400"/>
              <a:buChar char="•"/>
              <a:defRPr sz="2400"/>
            </a:lvl3pPr>
            <a:lvl4pPr marL="1828800" lvl="3" indent="-355600" algn="l">
              <a:lnSpc>
                <a:spcPct val="100000"/>
              </a:lnSpc>
              <a:spcBef>
                <a:spcPts val="1000"/>
              </a:spcBef>
              <a:spcAft>
                <a:spcPts val="0"/>
              </a:spcAft>
              <a:buSzPts val="2000"/>
              <a:buChar char="•"/>
              <a:defRPr sz="2000"/>
            </a:lvl4pPr>
            <a:lvl5pPr marL="2286000" lvl="4" indent="-355600" algn="l">
              <a:lnSpc>
                <a:spcPct val="100000"/>
              </a:lnSpc>
              <a:spcBef>
                <a:spcPts val="1000"/>
              </a:spcBef>
              <a:spcAft>
                <a:spcPts val="0"/>
              </a:spcAft>
              <a:buSzPts val="2000"/>
              <a:buChar char="•"/>
              <a:defRPr sz="2000"/>
            </a:lvl5pPr>
            <a:lvl6pPr marL="2743200" lvl="5" indent="-355600" algn="l">
              <a:lnSpc>
                <a:spcPct val="90000"/>
              </a:lnSpc>
              <a:spcBef>
                <a:spcPts val="10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68" name="Google Shape;1668;p170"/>
          <p:cNvSpPr txBox="1">
            <a:spLocks noGrp="1"/>
          </p:cNvSpPr>
          <p:nvPr>
            <p:ph type="body" idx="2"/>
          </p:nvPr>
        </p:nvSpPr>
        <p:spPr>
          <a:xfrm>
            <a:off x="609605" y="1435103"/>
            <a:ext cx="4011084"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400"/>
              <a:buNone/>
              <a:defRPr sz="1400"/>
            </a:lvl1pPr>
            <a:lvl2pPr marL="914400" lvl="1" indent="-228600" algn="l">
              <a:lnSpc>
                <a:spcPct val="100000"/>
              </a:lnSpc>
              <a:spcBef>
                <a:spcPts val="1000"/>
              </a:spcBef>
              <a:spcAft>
                <a:spcPts val="0"/>
              </a:spcAft>
              <a:buSzPts val="1200"/>
              <a:buNone/>
              <a:defRPr sz="1200"/>
            </a:lvl2pPr>
            <a:lvl3pPr marL="1371600" lvl="2" indent="-228600" algn="l">
              <a:lnSpc>
                <a:spcPct val="100000"/>
              </a:lnSpc>
              <a:spcBef>
                <a:spcPts val="1000"/>
              </a:spcBef>
              <a:spcAft>
                <a:spcPts val="0"/>
              </a:spcAft>
              <a:buSzPts val="1000"/>
              <a:buNone/>
              <a:defRPr sz="1000"/>
            </a:lvl3pPr>
            <a:lvl4pPr marL="1828800" lvl="3" indent="-228600" algn="l">
              <a:lnSpc>
                <a:spcPct val="100000"/>
              </a:lnSpc>
              <a:spcBef>
                <a:spcPts val="1000"/>
              </a:spcBef>
              <a:spcAft>
                <a:spcPts val="0"/>
              </a:spcAft>
              <a:buSzPts val="900"/>
              <a:buNone/>
              <a:defRPr sz="900"/>
            </a:lvl4pPr>
            <a:lvl5pPr marL="2286000" lvl="4" indent="-228600" algn="l">
              <a:lnSpc>
                <a:spcPct val="100000"/>
              </a:lnSpc>
              <a:spcBef>
                <a:spcPts val="1000"/>
              </a:spcBef>
              <a:spcAft>
                <a:spcPts val="0"/>
              </a:spcAft>
              <a:buSzPts val="900"/>
              <a:buNone/>
              <a:defRPr sz="900"/>
            </a:lvl5pPr>
            <a:lvl6pPr marL="2743200" lvl="5" indent="-228600" algn="l">
              <a:lnSpc>
                <a:spcPct val="90000"/>
              </a:lnSpc>
              <a:spcBef>
                <a:spcPts val="10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669" name="Google Shape;1669;p17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70" name="Google Shape;1670;p17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1" name="Google Shape;1671;p17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919497"/>
                </a:solidFill>
                <a:latin typeface="Calibri"/>
                <a:ea typeface="Calibri"/>
                <a:cs typeface="Calibri"/>
                <a:sym typeface="Calibri"/>
              </a:defRPr>
            </a:lvl1pPr>
            <a:lvl2pPr marL="0" marR="0" lvl="1" indent="0" algn="r">
              <a:spcBef>
                <a:spcPts val="0"/>
              </a:spcBef>
              <a:buNone/>
              <a:defRPr sz="1200">
                <a:solidFill>
                  <a:srgbClr val="919497"/>
                </a:solidFill>
                <a:latin typeface="Calibri"/>
                <a:ea typeface="Calibri"/>
                <a:cs typeface="Calibri"/>
                <a:sym typeface="Calibri"/>
              </a:defRPr>
            </a:lvl2pPr>
            <a:lvl3pPr marL="0" marR="0" lvl="2" indent="0" algn="r">
              <a:spcBef>
                <a:spcPts val="0"/>
              </a:spcBef>
              <a:buNone/>
              <a:defRPr sz="1200">
                <a:solidFill>
                  <a:srgbClr val="919497"/>
                </a:solidFill>
                <a:latin typeface="Calibri"/>
                <a:ea typeface="Calibri"/>
                <a:cs typeface="Calibri"/>
                <a:sym typeface="Calibri"/>
              </a:defRPr>
            </a:lvl3pPr>
            <a:lvl4pPr marL="0" marR="0" lvl="3" indent="0" algn="r">
              <a:spcBef>
                <a:spcPts val="0"/>
              </a:spcBef>
              <a:buNone/>
              <a:defRPr sz="1200">
                <a:solidFill>
                  <a:srgbClr val="919497"/>
                </a:solidFill>
                <a:latin typeface="Calibri"/>
                <a:ea typeface="Calibri"/>
                <a:cs typeface="Calibri"/>
                <a:sym typeface="Calibri"/>
              </a:defRPr>
            </a:lvl4pPr>
            <a:lvl5pPr marL="0" marR="0" lvl="4" indent="0" algn="r">
              <a:spcBef>
                <a:spcPts val="0"/>
              </a:spcBef>
              <a:buNone/>
              <a:defRPr sz="1200">
                <a:solidFill>
                  <a:srgbClr val="919497"/>
                </a:solidFill>
                <a:latin typeface="Calibri"/>
                <a:ea typeface="Calibri"/>
                <a:cs typeface="Calibri"/>
                <a:sym typeface="Calibri"/>
              </a:defRPr>
            </a:lvl5pPr>
            <a:lvl6pPr marL="0" marR="0" lvl="5" indent="0" algn="r">
              <a:spcBef>
                <a:spcPts val="0"/>
              </a:spcBef>
              <a:buNone/>
              <a:defRPr sz="1200">
                <a:solidFill>
                  <a:srgbClr val="919497"/>
                </a:solidFill>
                <a:latin typeface="Calibri"/>
                <a:ea typeface="Calibri"/>
                <a:cs typeface="Calibri"/>
                <a:sym typeface="Calibri"/>
              </a:defRPr>
            </a:lvl6pPr>
            <a:lvl7pPr marL="0" marR="0" lvl="6" indent="0" algn="r">
              <a:spcBef>
                <a:spcPts val="0"/>
              </a:spcBef>
              <a:buNone/>
              <a:defRPr sz="1200">
                <a:solidFill>
                  <a:srgbClr val="919497"/>
                </a:solidFill>
                <a:latin typeface="Calibri"/>
                <a:ea typeface="Calibri"/>
                <a:cs typeface="Calibri"/>
                <a:sym typeface="Calibri"/>
              </a:defRPr>
            </a:lvl7pPr>
            <a:lvl8pPr marL="0" marR="0" lvl="7" indent="0" algn="r">
              <a:spcBef>
                <a:spcPts val="0"/>
              </a:spcBef>
              <a:buNone/>
              <a:defRPr sz="1200">
                <a:solidFill>
                  <a:srgbClr val="919497"/>
                </a:solidFill>
                <a:latin typeface="Calibri"/>
                <a:ea typeface="Calibri"/>
                <a:cs typeface="Calibri"/>
                <a:sym typeface="Calibri"/>
              </a:defRPr>
            </a:lvl8pPr>
            <a:lvl9pPr marL="0" marR="0" lvl="8" indent="0" algn="r">
              <a:spcBef>
                <a:spcPts val="0"/>
              </a:spcBef>
              <a:buNone/>
              <a:defRPr sz="1200">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p:cSld name="Divider 3">
    <p:bg>
      <p:bgPr>
        <a:solidFill>
          <a:schemeClr val="lt2"/>
        </a:solidFill>
        <a:effectLst/>
      </p:bgPr>
    </p:bg>
    <p:spTree>
      <p:nvGrpSpPr>
        <p:cNvPr id="1" name="Shape 177"/>
        <p:cNvGrpSpPr/>
        <p:nvPr/>
      </p:nvGrpSpPr>
      <p:grpSpPr>
        <a:xfrm>
          <a:off x="0" y="0"/>
          <a:ext cx="0" cy="0"/>
          <a:chOff x="0" y="0"/>
          <a:chExt cx="0" cy="0"/>
        </a:xfrm>
      </p:grpSpPr>
      <p:grpSp>
        <p:nvGrpSpPr>
          <p:cNvPr id="178" name="Google Shape;178;p18"/>
          <p:cNvGrpSpPr/>
          <p:nvPr/>
        </p:nvGrpSpPr>
        <p:grpSpPr>
          <a:xfrm>
            <a:off x="0" y="5020347"/>
            <a:ext cx="12192000" cy="1837653"/>
            <a:chOff x="0" y="5020347"/>
            <a:chExt cx="12192000" cy="1837653"/>
          </a:xfrm>
        </p:grpSpPr>
        <p:sp>
          <p:nvSpPr>
            <p:cNvPr id="179" name="Google Shape;179;p18"/>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0" name="Google Shape;180;p18"/>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Google Shape;181;p18"/>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2" name="Google Shape;182;p18"/>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83" name="Google Shape;183;p18"/>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18"/>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matchingName="EVERYDAY - CONTENT ONLY">
  <p:cSld name="EVERYDAY - CONTENT ONLY">
    <p:spTree>
      <p:nvGrpSpPr>
        <p:cNvPr id="1" name="Shape 1672"/>
        <p:cNvGrpSpPr/>
        <p:nvPr/>
      </p:nvGrpSpPr>
      <p:grpSpPr>
        <a:xfrm>
          <a:off x="0" y="0"/>
          <a:ext cx="0" cy="0"/>
          <a:chOff x="0" y="0"/>
          <a:chExt cx="0" cy="0"/>
        </a:xfrm>
      </p:grpSpPr>
      <p:sp>
        <p:nvSpPr>
          <p:cNvPr id="1673" name="Google Shape;1673;p171"/>
          <p:cNvSpPr/>
          <p:nvPr/>
        </p:nvSpPr>
        <p:spPr>
          <a:xfrm>
            <a:off x="0" y="0"/>
            <a:ext cx="12192000" cy="1313056"/>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4" name="Google Shape;1674;p171"/>
          <p:cNvSpPr/>
          <p:nvPr/>
        </p:nvSpPr>
        <p:spPr>
          <a:xfrm>
            <a:off x="6863643" y="16267"/>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1675" name="Google Shape;1675;p171"/>
          <p:cNvSpPr txBox="1">
            <a:spLocks noGrp="1"/>
          </p:cNvSpPr>
          <p:nvPr>
            <p:ph type="body" idx="1"/>
          </p:nvPr>
        </p:nvSpPr>
        <p:spPr>
          <a:xfrm>
            <a:off x="508540" y="1707786"/>
            <a:ext cx="11203664" cy="464856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a:solidFill>
                  <a:srgbClr val="4B545E"/>
                </a:solidFill>
              </a:defRPr>
            </a:lvl1pPr>
            <a:lvl2pPr marL="914400" lvl="1" indent="-355600" algn="l">
              <a:lnSpc>
                <a:spcPct val="100000"/>
              </a:lnSpc>
              <a:spcBef>
                <a:spcPts val="1000"/>
              </a:spcBef>
              <a:spcAft>
                <a:spcPts val="0"/>
              </a:spcAft>
              <a:buSzPts val="2000"/>
              <a:buChar char="•"/>
              <a:defRPr>
                <a:solidFill>
                  <a:srgbClr val="4B545E"/>
                </a:solidFill>
              </a:defRPr>
            </a:lvl2pPr>
            <a:lvl3pPr marL="1371600" lvl="2" indent="-342900" algn="l">
              <a:lnSpc>
                <a:spcPct val="100000"/>
              </a:lnSpc>
              <a:spcBef>
                <a:spcPts val="1000"/>
              </a:spcBef>
              <a:spcAft>
                <a:spcPts val="0"/>
              </a:spcAft>
              <a:buSzPts val="1800"/>
              <a:buChar char="•"/>
              <a:defRPr>
                <a:solidFill>
                  <a:srgbClr val="4B545E"/>
                </a:solidFill>
              </a:defRPr>
            </a:lvl3pPr>
            <a:lvl4pPr marL="1828800" lvl="3" indent="-330200" algn="l">
              <a:lnSpc>
                <a:spcPct val="100000"/>
              </a:lnSpc>
              <a:spcBef>
                <a:spcPts val="1000"/>
              </a:spcBef>
              <a:spcAft>
                <a:spcPts val="0"/>
              </a:spcAft>
              <a:buSzPts val="1600"/>
              <a:buChar char="•"/>
              <a:defRPr>
                <a:solidFill>
                  <a:srgbClr val="4B545E"/>
                </a:solidFill>
              </a:defRPr>
            </a:lvl4pPr>
            <a:lvl5pPr marL="2286000" lvl="4" indent="-330200" algn="l">
              <a:lnSpc>
                <a:spcPct val="100000"/>
              </a:lnSpc>
              <a:spcBef>
                <a:spcPts val="1000"/>
              </a:spcBef>
              <a:spcAft>
                <a:spcPts val="0"/>
              </a:spcAft>
              <a:buSzPts val="1600"/>
              <a:buChar char="•"/>
              <a:defRPr>
                <a:solidFill>
                  <a:srgbClr val="4B545E"/>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6" name="Google Shape;1676;p171"/>
          <p:cNvSpPr/>
          <p:nvPr/>
        </p:nvSpPr>
        <p:spPr>
          <a:xfrm>
            <a:off x="6863643" y="519648"/>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1677" name="Google Shape;1677;p171"/>
          <p:cNvSpPr txBox="1">
            <a:spLocks noGrp="1"/>
          </p:cNvSpPr>
          <p:nvPr>
            <p:ph type="title"/>
          </p:nvPr>
        </p:nvSpPr>
        <p:spPr>
          <a:xfrm>
            <a:off x="304800" y="170056"/>
            <a:ext cx="114300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200"/>
              <a:buFont typeface="Calibri"/>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8" name="Google Shape;1678;p171"/>
          <p:cNvSpPr txBox="1">
            <a:spLocks noGrp="1"/>
          </p:cNvSpPr>
          <p:nvPr>
            <p:ph type="body" idx="2"/>
          </p:nvPr>
        </p:nvSpPr>
        <p:spPr>
          <a:xfrm>
            <a:off x="332187" y="953346"/>
            <a:ext cx="11430112" cy="4159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00"/>
              <a:buNone/>
              <a:defRPr sz="1400">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679" name="Google Shape;1679;p171"/>
          <p:cNvCxnSpPr/>
          <p:nvPr/>
        </p:nvCxnSpPr>
        <p:spPr>
          <a:xfrm>
            <a:off x="11311725" y="6447272"/>
            <a:ext cx="0" cy="267883"/>
          </a:xfrm>
          <a:prstGeom prst="straightConnector1">
            <a:avLst/>
          </a:prstGeom>
          <a:noFill/>
          <a:ln w="9525" cap="flat" cmpd="sng">
            <a:solidFill>
              <a:srgbClr val="7F7F7F"/>
            </a:solidFill>
            <a:prstDash val="solid"/>
            <a:miter lim="800000"/>
            <a:headEnd type="none" w="sm" len="sm"/>
            <a:tailEnd type="none" w="sm" len="sm"/>
          </a:ln>
        </p:spPr>
      </p:cxnSp>
      <p:sp>
        <p:nvSpPr>
          <p:cNvPr id="1680" name="Google Shape;1680;p171"/>
          <p:cNvSpPr txBox="1">
            <a:spLocks noGrp="1"/>
          </p:cNvSpPr>
          <p:nvPr>
            <p:ph type="sldNum" idx="12"/>
          </p:nvPr>
        </p:nvSpPr>
        <p:spPr>
          <a:xfrm>
            <a:off x="11202595" y="6454533"/>
            <a:ext cx="559704" cy="319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7F7F7F"/>
                </a:solidFill>
                <a:latin typeface="Calibri"/>
                <a:ea typeface="Calibri"/>
                <a:cs typeface="Calibri"/>
                <a:sym typeface="Calibri"/>
              </a:defRPr>
            </a:lvl1pPr>
            <a:lvl2pPr marL="0" lvl="1" indent="0" algn="r">
              <a:spcBef>
                <a:spcPts val="0"/>
              </a:spcBef>
              <a:buNone/>
              <a:defRPr sz="1000">
                <a:solidFill>
                  <a:srgbClr val="7F7F7F"/>
                </a:solidFill>
                <a:latin typeface="Calibri"/>
                <a:ea typeface="Calibri"/>
                <a:cs typeface="Calibri"/>
                <a:sym typeface="Calibri"/>
              </a:defRPr>
            </a:lvl2pPr>
            <a:lvl3pPr marL="0" lvl="2" indent="0" algn="r">
              <a:spcBef>
                <a:spcPts val="0"/>
              </a:spcBef>
              <a:buNone/>
              <a:defRPr sz="1000">
                <a:solidFill>
                  <a:srgbClr val="7F7F7F"/>
                </a:solidFill>
                <a:latin typeface="Calibri"/>
                <a:ea typeface="Calibri"/>
                <a:cs typeface="Calibri"/>
                <a:sym typeface="Calibri"/>
              </a:defRPr>
            </a:lvl3pPr>
            <a:lvl4pPr marL="0" lvl="3" indent="0" algn="r">
              <a:spcBef>
                <a:spcPts val="0"/>
              </a:spcBef>
              <a:buNone/>
              <a:defRPr sz="1000">
                <a:solidFill>
                  <a:srgbClr val="7F7F7F"/>
                </a:solidFill>
                <a:latin typeface="Calibri"/>
                <a:ea typeface="Calibri"/>
                <a:cs typeface="Calibri"/>
                <a:sym typeface="Calibri"/>
              </a:defRPr>
            </a:lvl4pPr>
            <a:lvl5pPr marL="0" lvl="4" indent="0" algn="r">
              <a:spcBef>
                <a:spcPts val="0"/>
              </a:spcBef>
              <a:buNone/>
              <a:defRPr sz="1000">
                <a:solidFill>
                  <a:srgbClr val="7F7F7F"/>
                </a:solidFill>
                <a:latin typeface="Calibri"/>
                <a:ea typeface="Calibri"/>
                <a:cs typeface="Calibri"/>
                <a:sym typeface="Calibri"/>
              </a:defRPr>
            </a:lvl5pPr>
            <a:lvl6pPr marL="0" lvl="5" indent="0" algn="r">
              <a:spcBef>
                <a:spcPts val="0"/>
              </a:spcBef>
              <a:buNone/>
              <a:defRPr sz="1000">
                <a:solidFill>
                  <a:srgbClr val="7F7F7F"/>
                </a:solidFill>
                <a:latin typeface="Calibri"/>
                <a:ea typeface="Calibri"/>
                <a:cs typeface="Calibri"/>
                <a:sym typeface="Calibri"/>
              </a:defRPr>
            </a:lvl6pPr>
            <a:lvl7pPr marL="0" lvl="6" indent="0" algn="r">
              <a:spcBef>
                <a:spcPts val="0"/>
              </a:spcBef>
              <a:buNone/>
              <a:defRPr sz="1000">
                <a:solidFill>
                  <a:srgbClr val="7F7F7F"/>
                </a:solidFill>
                <a:latin typeface="Calibri"/>
                <a:ea typeface="Calibri"/>
                <a:cs typeface="Calibri"/>
                <a:sym typeface="Calibri"/>
              </a:defRPr>
            </a:lvl7pPr>
            <a:lvl8pPr marL="0" lvl="7" indent="0" algn="r">
              <a:spcBef>
                <a:spcPts val="0"/>
              </a:spcBef>
              <a:buNone/>
              <a:defRPr sz="1000">
                <a:solidFill>
                  <a:srgbClr val="7F7F7F"/>
                </a:solidFill>
                <a:latin typeface="Calibri"/>
                <a:ea typeface="Calibri"/>
                <a:cs typeface="Calibri"/>
                <a:sym typeface="Calibri"/>
              </a:defRPr>
            </a:lvl8pPr>
            <a:lvl9pPr marL="0" lvl="8" indent="0" algn="r">
              <a:spcBef>
                <a:spcPts val="0"/>
              </a:spcBef>
              <a:buNone/>
              <a:defRPr sz="1000">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81" name="Google Shape;1681;p171"/>
          <p:cNvPicPr preferRelativeResize="0"/>
          <p:nvPr/>
        </p:nvPicPr>
        <p:blipFill rotWithShape="1">
          <a:blip r:embed="rId2">
            <a:alphaModFix/>
          </a:blip>
          <a:srcRect/>
          <a:stretch/>
        </p:blipFill>
        <p:spPr>
          <a:xfrm>
            <a:off x="9596461" y="6492240"/>
            <a:ext cx="1606135" cy="229238"/>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4_Quotation">
  <p:cSld name="4_Quotation">
    <p:spTree>
      <p:nvGrpSpPr>
        <p:cNvPr id="1" name="Shape 1682"/>
        <p:cNvGrpSpPr/>
        <p:nvPr/>
      </p:nvGrpSpPr>
      <p:grpSpPr>
        <a:xfrm>
          <a:off x="0" y="0"/>
          <a:ext cx="0" cy="0"/>
          <a:chOff x="0" y="0"/>
          <a:chExt cx="0" cy="0"/>
        </a:xfrm>
      </p:grpSpPr>
      <p:sp>
        <p:nvSpPr>
          <p:cNvPr id="1683" name="Google Shape;1683;p17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4" name="Google Shape;1684;p17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5" name="Google Shape;1685;p17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6" name="Google Shape;1686;p17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87" name="Google Shape;1687;p17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88" name="Google Shape;1688;p17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689" name="Google Shape;1689;p172"/>
          <p:cNvGrpSpPr/>
          <p:nvPr/>
        </p:nvGrpSpPr>
        <p:grpSpPr>
          <a:xfrm>
            <a:off x="7191542" y="1"/>
            <a:ext cx="5000459" cy="1425992"/>
            <a:chOff x="7191542" y="1"/>
            <a:chExt cx="5000459" cy="1425992"/>
          </a:xfrm>
        </p:grpSpPr>
        <p:pic>
          <p:nvPicPr>
            <p:cNvPr id="1690" name="Google Shape;1690;p17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691" name="Google Shape;1691;p172"/>
            <p:cNvGrpSpPr/>
            <p:nvPr/>
          </p:nvGrpSpPr>
          <p:grpSpPr>
            <a:xfrm>
              <a:off x="7191542" y="1"/>
              <a:ext cx="5000459" cy="1425992"/>
              <a:chOff x="7186272" y="0"/>
              <a:chExt cx="5005729" cy="1427495"/>
            </a:xfrm>
          </p:grpSpPr>
          <p:sp>
            <p:nvSpPr>
              <p:cNvPr id="1692" name="Google Shape;1692;p17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3" name="Google Shape;1693;p17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694" name="Google Shape;1694;p17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matchingName="EVERYDAY - CONTENT ONLY">
  <p:cSld name="EVERYDAY - CONTENT ONLY 2">
    <p:spTree>
      <p:nvGrpSpPr>
        <p:cNvPr id="1" name="Shape 1695"/>
        <p:cNvGrpSpPr/>
        <p:nvPr/>
      </p:nvGrpSpPr>
      <p:grpSpPr>
        <a:xfrm>
          <a:off x="0" y="0"/>
          <a:ext cx="0" cy="0"/>
          <a:chOff x="0" y="0"/>
          <a:chExt cx="0" cy="0"/>
        </a:xfrm>
      </p:grpSpPr>
      <p:sp>
        <p:nvSpPr>
          <p:cNvPr id="1696" name="Google Shape;1696;p173"/>
          <p:cNvSpPr/>
          <p:nvPr/>
        </p:nvSpPr>
        <p:spPr>
          <a:xfrm>
            <a:off x="0" y="0"/>
            <a:ext cx="12192000" cy="1313056"/>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7" name="Google Shape;1697;p173"/>
          <p:cNvSpPr/>
          <p:nvPr/>
        </p:nvSpPr>
        <p:spPr>
          <a:xfrm>
            <a:off x="6863643" y="16267"/>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1698" name="Google Shape;1698;p173"/>
          <p:cNvSpPr txBox="1">
            <a:spLocks noGrp="1"/>
          </p:cNvSpPr>
          <p:nvPr>
            <p:ph type="body" idx="1"/>
          </p:nvPr>
        </p:nvSpPr>
        <p:spPr>
          <a:xfrm>
            <a:off x="508540" y="1707786"/>
            <a:ext cx="11203664" cy="464856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a:solidFill>
                  <a:srgbClr val="4B545E"/>
                </a:solidFill>
              </a:defRPr>
            </a:lvl1pPr>
            <a:lvl2pPr marL="914400" lvl="1" indent="-355600" algn="l">
              <a:lnSpc>
                <a:spcPct val="100000"/>
              </a:lnSpc>
              <a:spcBef>
                <a:spcPts val="1000"/>
              </a:spcBef>
              <a:spcAft>
                <a:spcPts val="0"/>
              </a:spcAft>
              <a:buSzPts val="2000"/>
              <a:buChar char="•"/>
              <a:defRPr>
                <a:solidFill>
                  <a:srgbClr val="4B545E"/>
                </a:solidFill>
              </a:defRPr>
            </a:lvl2pPr>
            <a:lvl3pPr marL="1371600" lvl="2" indent="-342900" algn="l">
              <a:lnSpc>
                <a:spcPct val="100000"/>
              </a:lnSpc>
              <a:spcBef>
                <a:spcPts val="1000"/>
              </a:spcBef>
              <a:spcAft>
                <a:spcPts val="0"/>
              </a:spcAft>
              <a:buSzPts val="1800"/>
              <a:buChar char="•"/>
              <a:defRPr>
                <a:solidFill>
                  <a:srgbClr val="4B545E"/>
                </a:solidFill>
              </a:defRPr>
            </a:lvl3pPr>
            <a:lvl4pPr marL="1828800" lvl="3" indent="-330200" algn="l">
              <a:lnSpc>
                <a:spcPct val="100000"/>
              </a:lnSpc>
              <a:spcBef>
                <a:spcPts val="1000"/>
              </a:spcBef>
              <a:spcAft>
                <a:spcPts val="0"/>
              </a:spcAft>
              <a:buSzPts val="1600"/>
              <a:buChar char="•"/>
              <a:defRPr>
                <a:solidFill>
                  <a:srgbClr val="4B545E"/>
                </a:solidFill>
              </a:defRPr>
            </a:lvl4pPr>
            <a:lvl5pPr marL="2286000" lvl="4" indent="-330200" algn="l">
              <a:lnSpc>
                <a:spcPct val="100000"/>
              </a:lnSpc>
              <a:spcBef>
                <a:spcPts val="1000"/>
              </a:spcBef>
              <a:spcAft>
                <a:spcPts val="0"/>
              </a:spcAft>
              <a:buSzPts val="1600"/>
              <a:buChar char="•"/>
              <a:defRPr>
                <a:solidFill>
                  <a:srgbClr val="4B545E"/>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9" name="Google Shape;1699;p173"/>
          <p:cNvSpPr/>
          <p:nvPr/>
        </p:nvSpPr>
        <p:spPr>
          <a:xfrm>
            <a:off x="6863643" y="519648"/>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1700" name="Google Shape;1700;p173"/>
          <p:cNvSpPr txBox="1">
            <a:spLocks noGrp="1"/>
          </p:cNvSpPr>
          <p:nvPr>
            <p:ph type="title"/>
          </p:nvPr>
        </p:nvSpPr>
        <p:spPr>
          <a:xfrm>
            <a:off x="304800" y="170056"/>
            <a:ext cx="114300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200"/>
              <a:buFont typeface="Calibri"/>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1" name="Google Shape;1701;p173"/>
          <p:cNvSpPr txBox="1">
            <a:spLocks noGrp="1"/>
          </p:cNvSpPr>
          <p:nvPr>
            <p:ph type="body" idx="2"/>
          </p:nvPr>
        </p:nvSpPr>
        <p:spPr>
          <a:xfrm>
            <a:off x="332187" y="953346"/>
            <a:ext cx="11430112" cy="4159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00"/>
              <a:buNone/>
              <a:defRPr sz="1400">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02" name="Google Shape;1702;p173"/>
          <p:cNvCxnSpPr/>
          <p:nvPr/>
        </p:nvCxnSpPr>
        <p:spPr>
          <a:xfrm>
            <a:off x="11311725" y="6447272"/>
            <a:ext cx="0" cy="267883"/>
          </a:xfrm>
          <a:prstGeom prst="straightConnector1">
            <a:avLst/>
          </a:prstGeom>
          <a:noFill/>
          <a:ln w="9525" cap="flat" cmpd="sng">
            <a:solidFill>
              <a:srgbClr val="7F7F7F"/>
            </a:solidFill>
            <a:prstDash val="solid"/>
            <a:miter lim="800000"/>
            <a:headEnd type="none" w="sm" len="sm"/>
            <a:tailEnd type="none" w="sm" len="sm"/>
          </a:ln>
        </p:spPr>
      </p:cxnSp>
      <p:sp>
        <p:nvSpPr>
          <p:cNvPr id="1703" name="Google Shape;1703;p173"/>
          <p:cNvSpPr txBox="1">
            <a:spLocks noGrp="1"/>
          </p:cNvSpPr>
          <p:nvPr>
            <p:ph type="sldNum" idx="12"/>
          </p:nvPr>
        </p:nvSpPr>
        <p:spPr>
          <a:xfrm>
            <a:off x="11202595" y="6454533"/>
            <a:ext cx="559704" cy="319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7F7F7F"/>
                </a:solidFill>
                <a:latin typeface="Calibri"/>
                <a:ea typeface="Calibri"/>
                <a:cs typeface="Calibri"/>
                <a:sym typeface="Calibri"/>
              </a:defRPr>
            </a:lvl1pPr>
            <a:lvl2pPr marL="0" lvl="1" indent="0" algn="r">
              <a:spcBef>
                <a:spcPts val="0"/>
              </a:spcBef>
              <a:buNone/>
              <a:defRPr sz="1000">
                <a:solidFill>
                  <a:srgbClr val="7F7F7F"/>
                </a:solidFill>
                <a:latin typeface="Calibri"/>
                <a:ea typeface="Calibri"/>
                <a:cs typeface="Calibri"/>
                <a:sym typeface="Calibri"/>
              </a:defRPr>
            </a:lvl2pPr>
            <a:lvl3pPr marL="0" lvl="2" indent="0" algn="r">
              <a:spcBef>
                <a:spcPts val="0"/>
              </a:spcBef>
              <a:buNone/>
              <a:defRPr sz="1000">
                <a:solidFill>
                  <a:srgbClr val="7F7F7F"/>
                </a:solidFill>
                <a:latin typeface="Calibri"/>
                <a:ea typeface="Calibri"/>
                <a:cs typeface="Calibri"/>
                <a:sym typeface="Calibri"/>
              </a:defRPr>
            </a:lvl3pPr>
            <a:lvl4pPr marL="0" lvl="3" indent="0" algn="r">
              <a:spcBef>
                <a:spcPts val="0"/>
              </a:spcBef>
              <a:buNone/>
              <a:defRPr sz="1000">
                <a:solidFill>
                  <a:srgbClr val="7F7F7F"/>
                </a:solidFill>
                <a:latin typeface="Calibri"/>
                <a:ea typeface="Calibri"/>
                <a:cs typeface="Calibri"/>
                <a:sym typeface="Calibri"/>
              </a:defRPr>
            </a:lvl4pPr>
            <a:lvl5pPr marL="0" lvl="4" indent="0" algn="r">
              <a:spcBef>
                <a:spcPts val="0"/>
              </a:spcBef>
              <a:buNone/>
              <a:defRPr sz="1000">
                <a:solidFill>
                  <a:srgbClr val="7F7F7F"/>
                </a:solidFill>
                <a:latin typeface="Calibri"/>
                <a:ea typeface="Calibri"/>
                <a:cs typeface="Calibri"/>
                <a:sym typeface="Calibri"/>
              </a:defRPr>
            </a:lvl5pPr>
            <a:lvl6pPr marL="0" lvl="5" indent="0" algn="r">
              <a:spcBef>
                <a:spcPts val="0"/>
              </a:spcBef>
              <a:buNone/>
              <a:defRPr sz="1000">
                <a:solidFill>
                  <a:srgbClr val="7F7F7F"/>
                </a:solidFill>
                <a:latin typeface="Calibri"/>
                <a:ea typeface="Calibri"/>
                <a:cs typeface="Calibri"/>
                <a:sym typeface="Calibri"/>
              </a:defRPr>
            </a:lvl6pPr>
            <a:lvl7pPr marL="0" lvl="6" indent="0" algn="r">
              <a:spcBef>
                <a:spcPts val="0"/>
              </a:spcBef>
              <a:buNone/>
              <a:defRPr sz="1000">
                <a:solidFill>
                  <a:srgbClr val="7F7F7F"/>
                </a:solidFill>
                <a:latin typeface="Calibri"/>
                <a:ea typeface="Calibri"/>
                <a:cs typeface="Calibri"/>
                <a:sym typeface="Calibri"/>
              </a:defRPr>
            </a:lvl7pPr>
            <a:lvl8pPr marL="0" lvl="7" indent="0" algn="r">
              <a:spcBef>
                <a:spcPts val="0"/>
              </a:spcBef>
              <a:buNone/>
              <a:defRPr sz="1000">
                <a:solidFill>
                  <a:srgbClr val="7F7F7F"/>
                </a:solidFill>
                <a:latin typeface="Calibri"/>
                <a:ea typeface="Calibri"/>
                <a:cs typeface="Calibri"/>
                <a:sym typeface="Calibri"/>
              </a:defRPr>
            </a:lvl8pPr>
            <a:lvl9pPr marL="0" lvl="8" indent="0" algn="r">
              <a:spcBef>
                <a:spcPts val="0"/>
              </a:spcBef>
              <a:buNone/>
              <a:defRPr sz="1000">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704" name="Google Shape;1704;p173"/>
          <p:cNvPicPr preferRelativeResize="0"/>
          <p:nvPr/>
        </p:nvPicPr>
        <p:blipFill rotWithShape="1">
          <a:blip r:embed="rId2">
            <a:alphaModFix/>
          </a:blip>
          <a:srcRect/>
          <a:stretch/>
        </p:blipFill>
        <p:spPr>
          <a:xfrm>
            <a:off x="9596461" y="6492240"/>
            <a:ext cx="1606135" cy="229238"/>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Cover">
  <p:cSld name="Cover 13">
    <p:spTree>
      <p:nvGrpSpPr>
        <p:cNvPr id="1" name="Shape 1705"/>
        <p:cNvGrpSpPr/>
        <p:nvPr/>
      </p:nvGrpSpPr>
      <p:grpSpPr>
        <a:xfrm>
          <a:off x="0" y="0"/>
          <a:ext cx="0" cy="0"/>
          <a:chOff x="0" y="0"/>
          <a:chExt cx="0" cy="0"/>
        </a:xfrm>
      </p:grpSpPr>
      <p:sp>
        <p:nvSpPr>
          <p:cNvPr id="1706" name="Google Shape;1706;p174"/>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7" name="Google Shape;1707;p174"/>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8" name="Google Shape;1708;p174"/>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09" name="Google Shape;1709;p174"/>
          <p:cNvSpPr>
            <a:spLocks noGrp="1"/>
          </p:cNvSpPr>
          <p:nvPr>
            <p:ph type="pic" idx="2"/>
          </p:nvPr>
        </p:nvSpPr>
        <p:spPr>
          <a:xfrm>
            <a:off x="7118684" y="233915"/>
            <a:ext cx="5073316" cy="5943600"/>
          </a:xfrm>
          <a:prstGeom prst="rect">
            <a:avLst/>
          </a:prstGeom>
          <a:noFill/>
          <a:ln>
            <a:noFill/>
          </a:ln>
        </p:spPr>
      </p:sp>
      <p:grpSp>
        <p:nvGrpSpPr>
          <p:cNvPr id="1710" name="Google Shape;1710;p174"/>
          <p:cNvGrpSpPr/>
          <p:nvPr/>
        </p:nvGrpSpPr>
        <p:grpSpPr>
          <a:xfrm>
            <a:off x="0" y="5020348"/>
            <a:ext cx="12192000" cy="1837653"/>
            <a:chOff x="0" y="5020348"/>
            <a:chExt cx="12192000" cy="1837653"/>
          </a:xfrm>
        </p:grpSpPr>
        <p:sp>
          <p:nvSpPr>
            <p:cNvPr id="1711" name="Google Shape;1711;p17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2" name="Google Shape;1712;p174"/>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13" name="Google Shape;1713;p17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Divider">
  <p:cSld name="Divider 14">
    <p:bg>
      <p:bgPr>
        <a:solidFill>
          <a:schemeClr val="lt2"/>
        </a:solidFill>
        <a:effectLst/>
      </p:bgPr>
    </p:bg>
    <p:spTree>
      <p:nvGrpSpPr>
        <p:cNvPr id="1" name="Shape 1714"/>
        <p:cNvGrpSpPr/>
        <p:nvPr/>
      </p:nvGrpSpPr>
      <p:grpSpPr>
        <a:xfrm>
          <a:off x="0" y="0"/>
          <a:ext cx="0" cy="0"/>
          <a:chOff x="0" y="0"/>
          <a:chExt cx="0" cy="0"/>
        </a:xfrm>
      </p:grpSpPr>
      <p:grpSp>
        <p:nvGrpSpPr>
          <p:cNvPr id="1715" name="Google Shape;1715;p175"/>
          <p:cNvGrpSpPr/>
          <p:nvPr/>
        </p:nvGrpSpPr>
        <p:grpSpPr>
          <a:xfrm>
            <a:off x="0" y="5020347"/>
            <a:ext cx="12192000" cy="1837653"/>
            <a:chOff x="0" y="5020347"/>
            <a:chExt cx="12192000" cy="1837653"/>
          </a:xfrm>
        </p:grpSpPr>
        <p:sp>
          <p:nvSpPr>
            <p:cNvPr id="1716" name="Google Shape;1716;p175"/>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7" name="Google Shape;1717;p175"/>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8" name="Google Shape;1718;p175"/>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19" name="Google Shape;1719;p175"/>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720" name="Google Shape;1720;p175"/>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1" name="Google Shape;1721;p175"/>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Photo Slide">
  <p:cSld name="Photo Slide 13">
    <p:spTree>
      <p:nvGrpSpPr>
        <p:cNvPr id="1" name="Shape 1722"/>
        <p:cNvGrpSpPr/>
        <p:nvPr/>
      </p:nvGrpSpPr>
      <p:grpSpPr>
        <a:xfrm>
          <a:off x="0" y="0"/>
          <a:ext cx="0" cy="0"/>
          <a:chOff x="0" y="0"/>
          <a:chExt cx="0" cy="0"/>
        </a:xfrm>
      </p:grpSpPr>
      <p:sp>
        <p:nvSpPr>
          <p:cNvPr id="1723" name="Google Shape;1723;p176"/>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24" name="Google Shape;1724;p176"/>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725" name="Google Shape;1725;p176"/>
          <p:cNvGrpSpPr/>
          <p:nvPr/>
        </p:nvGrpSpPr>
        <p:grpSpPr>
          <a:xfrm>
            <a:off x="0" y="5379426"/>
            <a:ext cx="2807368" cy="753891"/>
            <a:chOff x="0" y="5379426"/>
            <a:chExt cx="2807368" cy="753891"/>
          </a:xfrm>
        </p:grpSpPr>
        <p:sp>
          <p:nvSpPr>
            <p:cNvPr id="1726" name="Google Shape;1726;p176"/>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7" name="Google Shape;1727;p176"/>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728" name="Google Shape;1728;p176"/>
          <p:cNvSpPr>
            <a:spLocks noGrp="1"/>
          </p:cNvSpPr>
          <p:nvPr>
            <p:ph type="pic" idx="2"/>
          </p:nvPr>
        </p:nvSpPr>
        <p:spPr>
          <a:xfrm>
            <a:off x="2807368" y="457202"/>
            <a:ext cx="8915400" cy="5943598"/>
          </a:xfrm>
          <a:prstGeom prst="rect">
            <a:avLst/>
          </a:prstGeom>
          <a:noFill/>
          <a:ln>
            <a:noFill/>
          </a:ln>
        </p:spPr>
      </p:sp>
      <p:pic>
        <p:nvPicPr>
          <p:cNvPr id="1729" name="Google Shape;1729;p176"/>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Blank">
  <p:cSld name="Blank 10">
    <p:spTree>
      <p:nvGrpSpPr>
        <p:cNvPr id="1" name="Shape 1730"/>
        <p:cNvGrpSpPr/>
        <p:nvPr/>
      </p:nvGrpSpPr>
      <p:grpSpPr>
        <a:xfrm>
          <a:off x="0" y="0"/>
          <a:ext cx="0" cy="0"/>
          <a:chOff x="0" y="0"/>
          <a:chExt cx="0" cy="0"/>
        </a:xfrm>
      </p:grpSpPr>
      <p:sp>
        <p:nvSpPr>
          <p:cNvPr id="1731" name="Google Shape;1731;p17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732" name="Google Shape;1732;p17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33" name="Google Shape;1733;p17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734" name="Google Shape;1734;p177"/>
          <p:cNvGrpSpPr/>
          <p:nvPr/>
        </p:nvGrpSpPr>
        <p:grpSpPr>
          <a:xfrm>
            <a:off x="7191542" y="1"/>
            <a:ext cx="5000459" cy="1425992"/>
            <a:chOff x="7191542" y="1"/>
            <a:chExt cx="5000459" cy="1425992"/>
          </a:xfrm>
        </p:grpSpPr>
        <p:pic>
          <p:nvPicPr>
            <p:cNvPr id="1735" name="Google Shape;1735;p17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736" name="Google Shape;1736;p177"/>
            <p:cNvGrpSpPr/>
            <p:nvPr/>
          </p:nvGrpSpPr>
          <p:grpSpPr>
            <a:xfrm>
              <a:off x="7191542" y="1"/>
              <a:ext cx="5000459" cy="1425992"/>
              <a:chOff x="7186272" y="0"/>
              <a:chExt cx="5005729" cy="1427495"/>
            </a:xfrm>
          </p:grpSpPr>
          <p:sp>
            <p:nvSpPr>
              <p:cNvPr id="1737" name="Google Shape;1737;p17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8" name="Google Shape;1738;p17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Quotation">
  <p:cSld name="Quotation 18">
    <p:spTree>
      <p:nvGrpSpPr>
        <p:cNvPr id="1" name="Shape 1739"/>
        <p:cNvGrpSpPr/>
        <p:nvPr/>
      </p:nvGrpSpPr>
      <p:grpSpPr>
        <a:xfrm>
          <a:off x="0" y="0"/>
          <a:ext cx="0" cy="0"/>
          <a:chOff x="0" y="0"/>
          <a:chExt cx="0" cy="0"/>
        </a:xfrm>
      </p:grpSpPr>
      <p:sp>
        <p:nvSpPr>
          <p:cNvPr id="1740" name="Google Shape;1740;p178"/>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1" name="Google Shape;1741;p178"/>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2" name="Google Shape;1742;p178"/>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3" name="Google Shape;1743;p17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44" name="Google Shape;1744;p17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45" name="Google Shape;1745;p17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746" name="Google Shape;1746;p178"/>
          <p:cNvGrpSpPr/>
          <p:nvPr/>
        </p:nvGrpSpPr>
        <p:grpSpPr>
          <a:xfrm>
            <a:off x="7191542" y="1"/>
            <a:ext cx="5000459" cy="1425992"/>
            <a:chOff x="7191542" y="1"/>
            <a:chExt cx="5000459" cy="1425992"/>
          </a:xfrm>
        </p:grpSpPr>
        <p:pic>
          <p:nvPicPr>
            <p:cNvPr id="1747" name="Google Shape;1747;p17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748" name="Google Shape;1748;p178"/>
            <p:cNvGrpSpPr/>
            <p:nvPr/>
          </p:nvGrpSpPr>
          <p:grpSpPr>
            <a:xfrm>
              <a:off x="7191542" y="1"/>
              <a:ext cx="5000459" cy="1425992"/>
              <a:chOff x="7186272" y="0"/>
              <a:chExt cx="5005729" cy="1427495"/>
            </a:xfrm>
          </p:grpSpPr>
          <p:sp>
            <p:nvSpPr>
              <p:cNvPr id="1749" name="Google Shape;1749;p17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0" name="Google Shape;1750;p17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751" name="Google Shape;1751;p178"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wo Content">
  <p:cSld name="Two Content 12">
    <p:spTree>
      <p:nvGrpSpPr>
        <p:cNvPr id="1" name="Shape 1752"/>
        <p:cNvGrpSpPr/>
        <p:nvPr/>
      </p:nvGrpSpPr>
      <p:grpSpPr>
        <a:xfrm>
          <a:off x="0" y="0"/>
          <a:ext cx="0" cy="0"/>
          <a:chOff x="0" y="0"/>
          <a:chExt cx="0" cy="0"/>
        </a:xfrm>
      </p:grpSpPr>
      <p:sp>
        <p:nvSpPr>
          <p:cNvPr id="1753" name="Google Shape;1753;p17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4" name="Google Shape;1754;p179"/>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55" name="Google Shape;1755;p179"/>
          <p:cNvGrpSpPr/>
          <p:nvPr/>
        </p:nvGrpSpPr>
        <p:grpSpPr>
          <a:xfrm>
            <a:off x="7191542" y="1"/>
            <a:ext cx="5000459" cy="1425992"/>
            <a:chOff x="7191542" y="1"/>
            <a:chExt cx="5000459" cy="1425992"/>
          </a:xfrm>
        </p:grpSpPr>
        <p:pic>
          <p:nvPicPr>
            <p:cNvPr id="1756" name="Google Shape;1756;p17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757" name="Google Shape;1757;p179"/>
            <p:cNvGrpSpPr/>
            <p:nvPr/>
          </p:nvGrpSpPr>
          <p:grpSpPr>
            <a:xfrm>
              <a:off x="7191542" y="1"/>
              <a:ext cx="5000459" cy="1425992"/>
              <a:chOff x="7186272" y="0"/>
              <a:chExt cx="5005729" cy="1427495"/>
            </a:xfrm>
          </p:grpSpPr>
          <p:sp>
            <p:nvSpPr>
              <p:cNvPr id="1758" name="Google Shape;1758;p17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9" name="Google Shape;1759;p17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760" name="Google Shape;1760;p179"/>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1" name="Google Shape;1761;p179"/>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762" name="Google Shape;1762;p17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63" name="Google Shape;1763;p17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Comparison">
  <p:cSld name="Comparison 11">
    <p:spTree>
      <p:nvGrpSpPr>
        <p:cNvPr id="1" name="Shape 1764"/>
        <p:cNvGrpSpPr/>
        <p:nvPr/>
      </p:nvGrpSpPr>
      <p:grpSpPr>
        <a:xfrm>
          <a:off x="0" y="0"/>
          <a:ext cx="0" cy="0"/>
          <a:chOff x="0" y="0"/>
          <a:chExt cx="0" cy="0"/>
        </a:xfrm>
      </p:grpSpPr>
      <p:grpSp>
        <p:nvGrpSpPr>
          <p:cNvPr id="1765" name="Google Shape;1765;p180"/>
          <p:cNvGrpSpPr/>
          <p:nvPr/>
        </p:nvGrpSpPr>
        <p:grpSpPr>
          <a:xfrm>
            <a:off x="7191542" y="1"/>
            <a:ext cx="5000459" cy="1425992"/>
            <a:chOff x="7191542" y="1"/>
            <a:chExt cx="5000459" cy="1425992"/>
          </a:xfrm>
        </p:grpSpPr>
        <p:pic>
          <p:nvPicPr>
            <p:cNvPr id="1766" name="Google Shape;1766;p18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767" name="Google Shape;1767;p180"/>
            <p:cNvGrpSpPr/>
            <p:nvPr/>
          </p:nvGrpSpPr>
          <p:grpSpPr>
            <a:xfrm>
              <a:off x="7191542" y="1"/>
              <a:ext cx="5000459" cy="1425992"/>
              <a:chOff x="7186272" y="0"/>
              <a:chExt cx="5005729" cy="1427495"/>
            </a:xfrm>
          </p:grpSpPr>
          <p:sp>
            <p:nvSpPr>
              <p:cNvPr id="1768" name="Google Shape;1768;p18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9" name="Google Shape;1769;p18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770" name="Google Shape;1770;p18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1" name="Google Shape;1771;p180"/>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72" name="Google Shape;1772;p180"/>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3" name="Google Shape;1773;p180"/>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74" name="Google Shape;1774;p180"/>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5" name="Google Shape;1775;p18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776" name="Google Shape;1776;p18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77" name="Google Shape;1777;p18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hoto Slide">
  <p:cSld name="Photo Slide 2">
    <p:spTree>
      <p:nvGrpSpPr>
        <p:cNvPr id="1" name="Shape 185"/>
        <p:cNvGrpSpPr/>
        <p:nvPr/>
      </p:nvGrpSpPr>
      <p:grpSpPr>
        <a:xfrm>
          <a:off x="0" y="0"/>
          <a:ext cx="0" cy="0"/>
          <a:chOff x="0" y="0"/>
          <a:chExt cx="0" cy="0"/>
        </a:xfrm>
      </p:grpSpPr>
      <p:sp>
        <p:nvSpPr>
          <p:cNvPr id="186" name="Google Shape;186;p19"/>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7" name="Google Shape;187;p19"/>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88" name="Google Shape;188;p19"/>
          <p:cNvGrpSpPr/>
          <p:nvPr/>
        </p:nvGrpSpPr>
        <p:grpSpPr>
          <a:xfrm>
            <a:off x="0" y="5379426"/>
            <a:ext cx="2807368" cy="753891"/>
            <a:chOff x="0" y="5379426"/>
            <a:chExt cx="2807368" cy="753891"/>
          </a:xfrm>
        </p:grpSpPr>
        <p:sp>
          <p:nvSpPr>
            <p:cNvPr id="189" name="Google Shape;189;p19"/>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 name="Google Shape;190;p19"/>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91" name="Google Shape;191;p19"/>
          <p:cNvSpPr>
            <a:spLocks noGrp="1"/>
          </p:cNvSpPr>
          <p:nvPr>
            <p:ph type="pic" idx="2"/>
          </p:nvPr>
        </p:nvSpPr>
        <p:spPr>
          <a:xfrm>
            <a:off x="2807368" y="457202"/>
            <a:ext cx="8915400" cy="5943598"/>
          </a:xfrm>
          <a:prstGeom prst="rect">
            <a:avLst/>
          </a:prstGeom>
          <a:noFill/>
          <a:ln>
            <a:noFill/>
          </a:ln>
        </p:spPr>
      </p:sp>
      <p:pic>
        <p:nvPicPr>
          <p:cNvPr id="192" name="Google Shape;192;p19"/>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Only">
  <p:cSld name="Title Only 11">
    <p:spTree>
      <p:nvGrpSpPr>
        <p:cNvPr id="1" name="Shape 1778"/>
        <p:cNvGrpSpPr/>
        <p:nvPr/>
      </p:nvGrpSpPr>
      <p:grpSpPr>
        <a:xfrm>
          <a:off x="0" y="0"/>
          <a:ext cx="0" cy="0"/>
          <a:chOff x="0" y="0"/>
          <a:chExt cx="0" cy="0"/>
        </a:xfrm>
      </p:grpSpPr>
      <p:grpSp>
        <p:nvGrpSpPr>
          <p:cNvPr id="1779" name="Google Shape;1779;p181"/>
          <p:cNvGrpSpPr/>
          <p:nvPr/>
        </p:nvGrpSpPr>
        <p:grpSpPr>
          <a:xfrm>
            <a:off x="7191542" y="1"/>
            <a:ext cx="5000459" cy="1425992"/>
            <a:chOff x="7191542" y="1"/>
            <a:chExt cx="5000459" cy="1425992"/>
          </a:xfrm>
        </p:grpSpPr>
        <p:pic>
          <p:nvPicPr>
            <p:cNvPr id="1780" name="Google Shape;1780;p18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781" name="Google Shape;1781;p181"/>
            <p:cNvGrpSpPr/>
            <p:nvPr/>
          </p:nvGrpSpPr>
          <p:grpSpPr>
            <a:xfrm>
              <a:off x="7191542" y="1"/>
              <a:ext cx="5000459" cy="1425992"/>
              <a:chOff x="7186272" y="0"/>
              <a:chExt cx="5005729" cy="1427495"/>
            </a:xfrm>
          </p:grpSpPr>
          <p:sp>
            <p:nvSpPr>
              <p:cNvPr id="1782" name="Google Shape;1782;p18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3" name="Google Shape;1783;p18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784" name="Google Shape;1784;p18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5" name="Google Shape;1785;p18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786" name="Google Shape;1786;p18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87" name="Google Shape;1787;p18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End">
  <p:cSld name="End 12">
    <p:spTree>
      <p:nvGrpSpPr>
        <p:cNvPr id="1" name="Shape 1788"/>
        <p:cNvGrpSpPr/>
        <p:nvPr/>
      </p:nvGrpSpPr>
      <p:grpSpPr>
        <a:xfrm>
          <a:off x="0" y="0"/>
          <a:ext cx="0" cy="0"/>
          <a:chOff x="0" y="0"/>
          <a:chExt cx="0" cy="0"/>
        </a:xfrm>
      </p:grpSpPr>
      <p:grpSp>
        <p:nvGrpSpPr>
          <p:cNvPr id="1789" name="Google Shape;1789;p182"/>
          <p:cNvGrpSpPr/>
          <p:nvPr/>
        </p:nvGrpSpPr>
        <p:grpSpPr>
          <a:xfrm>
            <a:off x="0" y="0"/>
            <a:ext cx="12192000" cy="2148830"/>
            <a:chOff x="0" y="0"/>
            <a:chExt cx="12192000" cy="2148830"/>
          </a:xfrm>
        </p:grpSpPr>
        <p:sp>
          <p:nvSpPr>
            <p:cNvPr id="1790" name="Google Shape;1790;p182"/>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1" name="Google Shape;1791;p182"/>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92" name="Google Shape;1792;p182"/>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3" name="Google Shape;1793;p182"/>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4" name="Google Shape;1794;p182"/>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795" name="Google Shape;1795;p182"/>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796" name="Google Shape;1796;p182"/>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Blank">
  <p:cSld name="Blank 11">
    <p:spTree>
      <p:nvGrpSpPr>
        <p:cNvPr id="1" name="Shape 1797"/>
        <p:cNvGrpSpPr/>
        <p:nvPr/>
      </p:nvGrpSpPr>
      <p:grpSpPr>
        <a:xfrm>
          <a:off x="0" y="0"/>
          <a:ext cx="0" cy="0"/>
          <a:chOff x="0" y="0"/>
          <a:chExt cx="0" cy="0"/>
        </a:xfrm>
      </p:grpSpPr>
      <p:sp>
        <p:nvSpPr>
          <p:cNvPr id="1798" name="Google Shape;1798;p18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799" name="Google Shape;1799;p18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800" name="Google Shape;1800;p18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801" name="Google Shape;1801;p183"/>
          <p:cNvGrpSpPr/>
          <p:nvPr/>
        </p:nvGrpSpPr>
        <p:grpSpPr>
          <a:xfrm>
            <a:off x="7191542" y="1"/>
            <a:ext cx="5000459" cy="1425992"/>
            <a:chOff x="7191542" y="1"/>
            <a:chExt cx="5000459" cy="1425992"/>
          </a:xfrm>
        </p:grpSpPr>
        <p:pic>
          <p:nvPicPr>
            <p:cNvPr id="1802" name="Google Shape;1802;p18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03" name="Google Shape;1803;p183"/>
            <p:cNvGrpSpPr/>
            <p:nvPr/>
          </p:nvGrpSpPr>
          <p:grpSpPr>
            <a:xfrm>
              <a:off x="7191542" y="1"/>
              <a:ext cx="5000459" cy="1425992"/>
              <a:chOff x="7186272" y="0"/>
              <a:chExt cx="5005729" cy="1427495"/>
            </a:xfrm>
          </p:grpSpPr>
          <p:sp>
            <p:nvSpPr>
              <p:cNvPr id="1804" name="Google Shape;1804;p18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5" name="Google Shape;1805;p18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4_Quotation">
  <p:cSld name="4_Quotation 2">
    <p:spTree>
      <p:nvGrpSpPr>
        <p:cNvPr id="1" name="Shape 1806"/>
        <p:cNvGrpSpPr/>
        <p:nvPr/>
      </p:nvGrpSpPr>
      <p:grpSpPr>
        <a:xfrm>
          <a:off x="0" y="0"/>
          <a:ext cx="0" cy="0"/>
          <a:chOff x="0" y="0"/>
          <a:chExt cx="0" cy="0"/>
        </a:xfrm>
      </p:grpSpPr>
      <p:sp>
        <p:nvSpPr>
          <p:cNvPr id="1807" name="Google Shape;1807;p184"/>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08" name="Google Shape;1808;p184"/>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9" name="Google Shape;1809;p184"/>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0" name="Google Shape;1810;p18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11" name="Google Shape;1811;p18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812" name="Google Shape;1812;p18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813" name="Google Shape;1813;p184"/>
          <p:cNvGrpSpPr/>
          <p:nvPr/>
        </p:nvGrpSpPr>
        <p:grpSpPr>
          <a:xfrm>
            <a:off x="7191542" y="1"/>
            <a:ext cx="5000459" cy="1425992"/>
            <a:chOff x="7191542" y="1"/>
            <a:chExt cx="5000459" cy="1425992"/>
          </a:xfrm>
        </p:grpSpPr>
        <p:pic>
          <p:nvPicPr>
            <p:cNvPr id="1814" name="Google Shape;1814;p18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15" name="Google Shape;1815;p184"/>
            <p:cNvGrpSpPr/>
            <p:nvPr/>
          </p:nvGrpSpPr>
          <p:grpSpPr>
            <a:xfrm>
              <a:off x="7191542" y="1"/>
              <a:ext cx="5000459" cy="1425992"/>
              <a:chOff x="7186272" y="0"/>
              <a:chExt cx="5005729" cy="1427495"/>
            </a:xfrm>
          </p:grpSpPr>
          <p:sp>
            <p:nvSpPr>
              <p:cNvPr id="1816" name="Google Shape;1816;p18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7" name="Google Shape;1817;p18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818" name="Google Shape;1818;p184"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Cover B">
  <p:cSld name="Cover B 3">
    <p:spTree>
      <p:nvGrpSpPr>
        <p:cNvPr id="1" name="Shape 1819"/>
        <p:cNvGrpSpPr/>
        <p:nvPr/>
      </p:nvGrpSpPr>
      <p:grpSpPr>
        <a:xfrm>
          <a:off x="0" y="0"/>
          <a:ext cx="0" cy="0"/>
          <a:chOff x="0" y="0"/>
          <a:chExt cx="0" cy="0"/>
        </a:xfrm>
      </p:grpSpPr>
      <p:sp>
        <p:nvSpPr>
          <p:cNvPr id="1820" name="Google Shape;1820;p185"/>
          <p:cNvSpPr txBox="1">
            <a:spLocks noGrp="1"/>
          </p:cNvSpPr>
          <p:nvPr>
            <p:ph type="ctrTitle"/>
          </p:nvPr>
        </p:nvSpPr>
        <p:spPr>
          <a:xfrm>
            <a:off x="513348" y="2633534"/>
            <a:ext cx="5194433" cy="2387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1" name="Google Shape;1821;p185"/>
          <p:cNvSpPr txBox="1">
            <a:spLocks noGrp="1"/>
          </p:cNvSpPr>
          <p:nvPr>
            <p:ph type="subTitle" idx="1"/>
          </p:nvPr>
        </p:nvSpPr>
        <p:spPr>
          <a:xfrm>
            <a:off x="513348" y="5400325"/>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822" name="Google Shape;1822;p185"/>
          <p:cNvGrpSpPr/>
          <p:nvPr/>
        </p:nvGrpSpPr>
        <p:grpSpPr>
          <a:xfrm flipH="1">
            <a:off x="-1" y="1"/>
            <a:ext cx="6418725" cy="1509822"/>
            <a:chOff x="7522541" y="1"/>
            <a:chExt cx="4669459" cy="1098357"/>
          </a:xfrm>
        </p:grpSpPr>
        <p:sp>
          <p:nvSpPr>
            <p:cNvPr id="1823" name="Google Shape;1823;p185"/>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4" name="Google Shape;1824;p185"/>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1825" name="Google Shape;1825;p185"/>
          <p:cNvPicPr preferRelativeResize="0"/>
          <p:nvPr/>
        </p:nvPicPr>
        <p:blipFill rotWithShape="1">
          <a:blip r:embed="rId2">
            <a:alphaModFix/>
          </a:blip>
          <a:srcRect/>
          <a:stretch/>
        </p:blipFill>
        <p:spPr>
          <a:xfrm>
            <a:off x="513348" y="136525"/>
            <a:ext cx="1945206" cy="879974"/>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Cover">
  <p:cSld name="Cover 14">
    <p:spTree>
      <p:nvGrpSpPr>
        <p:cNvPr id="1" name="Shape 1826"/>
        <p:cNvGrpSpPr/>
        <p:nvPr/>
      </p:nvGrpSpPr>
      <p:grpSpPr>
        <a:xfrm>
          <a:off x="0" y="0"/>
          <a:ext cx="0" cy="0"/>
          <a:chOff x="0" y="0"/>
          <a:chExt cx="0" cy="0"/>
        </a:xfrm>
      </p:grpSpPr>
      <p:sp>
        <p:nvSpPr>
          <p:cNvPr id="1827" name="Google Shape;1827;p186"/>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8" name="Google Shape;1828;p186"/>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9" name="Google Shape;1829;p186"/>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30" name="Google Shape;1830;p186"/>
          <p:cNvSpPr>
            <a:spLocks noGrp="1"/>
          </p:cNvSpPr>
          <p:nvPr>
            <p:ph type="pic" idx="2"/>
          </p:nvPr>
        </p:nvSpPr>
        <p:spPr>
          <a:xfrm>
            <a:off x="7118684" y="233915"/>
            <a:ext cx="5073316" cy="5943600"/>
          </a:xfrm>
          <a:prstGeom prst="rect">
            <a:avLst/>
          </a:prstGeom>
          <a:noFill/>
          <a:ln>
            <a:noFill/>
          </a:ln>
        </p:spPr>
      </p:sp>
      <p:grpSp>
        <p:nvGrpSpPr>
          <p:cNvPr id="1831" name="Google Shape;1831;p186"/>
          <p:cNvGrpSpPr/>
          <p:nvPr/>
        </p:nvGrpSpPr>
        <p:grpSpPr>
          <a:xfrm>
            <a:off x="0" y="5020348"/>
            <a:ext cx="12192000" cy="1837653"/>
            <a:chOff x="0" y="5020348"/>
            <a:chExt cx="12192000" cy="1837653"/>
          </a:xfrm>
        </p:grpSpPr>
        <p:sp>
          <p:nvSpPr>
            <p:cNvPr id="1832" name="Google Shape;1832;p186"/>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3" name="Google Shape;1833;p186"/>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34" name="Google Shape;1834;p186"/>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Divider">
  <p:cSld name="Divider 15">
    <p:bg>
      <p:bgPr>
        <a:solidFill>
          <a:schemeClr val="lt2"/>
        </a:solidFill>
        <a:effectLst/>
      </p:bgPr>
    </p:bg>
    <p:spTree>
      <p:nvGrpSpPr>
        <p:cNvPr id="1" name="Shape 1835"/>
        <p:cNvGrpSpPr/>
        <p:nvPr/>
      </p:nvGrpSpPr>
      <p:grpSpPr>
        <a:xfrm>
          <a:off x="0" y="0"/>
          <a:ext cx="0" cy="0"/>
          <a:chOff x="0" y="0"/>
          <a:chExt cx="0" cy="0"/>
        </a:xfrm>
      </p:grpSpPr>
      <p:grpSp>
        <p:nvGrpSpPr>
          <p:cNvPr id="1836" name="Google Shape;1836;p187"/>
          <p:cNvGrpSpPr/>
          <p:nvPr/>
        </p:nvGrpSpPr>
        <p:grpSpPr>
          <a:xfrm>
            <a:off x="0" y="5020347"/>
            <a:ext cx="12192000" cy="1837653"/>
            <a:chOff x="0" y="5020347"/>
            <a:chExt cx="12192000" cy="1837653"/>
          </a:xfrm>
        </p:grpSpPr>
        <p:sp>
          <p:nvSpPr>
            <p:cNvPr id="1837" name="Google Shape;1837;p187"/>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8" name="Google Shape;1838;p187"/>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9" name="Google Shape;1839;p187"/>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40" name="Google Shape;1840;p187"/>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841" name="Google Shape;1841;p187"/>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2" name="Google Shape;1842;p187"/>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Photo Slide">
  <p:cSld name="Photo Slide 14">
    <p:spTree>
      <p:nvGrpSpPr>
        <p:cNvPr id="1" name="Shape 1843"/>
        <p:cNvGrpSpPr/>
        <p:nvPr/>
      </p:nvGrpSpPr>
      <p:grpSpPr>
        <a:xfrm>
          <a:off x="0" y="0"/>
          <a:ext cx="0" cy="0"/>
          <a:chOff x="0" y="0"/>
          <a:chExt cx="0" cy="0"/>
        </a:xfrm>
      </p:grpSpPr>
      <p:sp>
        <p:nvSpPr>
          <p:cNvPr id="1844" name="Google Shape;1844;p188"/>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45" name="Google Shape;1845;p188"/>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846" name="Google Shape;1846;p188"/>
          <p:cNvGrpSpPr/>
          <p:nvPr/>
        </p:nvGrpSpPr>
        <p:grpSpPr>
          <a:xfrm>
            <a:off x="0" y="5379426"/>
            <a:ext cx="2807368" cy="753891"/>
            <a:chOff x="0" y="5379426"/>
            <a:chExt cx="2807368" cy="753891"/>
          </a:xfrm>
        </p:grpSpPr>
        <p:sp>
          <p:nvSpPr>
            <p:cNvPr id="1847" name="Google Shape;1847;p188"/>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8" name="Google Shape;1848;p188"/>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849" name="Google Shape;1849;p188"/>
          <p:cNvSpPr>
            <a:spLocks noGrp="1"/>
          </p:cNvSpPr>
          <p:nvPr>
            <p:ph type="pic" idx="2"/>
          </p:nvPr>
        </p:nvSpPr>
        <p:spPr>
          <a:xfrm>
            <a:off x="2807368" y="457202"/>
            <a:ext cx="8915400" cy="5943598"/>
          </a:xfrm>
          <a:prstGeom prst="rect">
            <a:avLst/>
          </a:prstGeom>
          <a:noFill/>
          <a:ln>
            <a:noFill/>
          </a:ln>
        </p:spPr>
      </p:sp>
      <p:pic>
        <p:nvPicPr>
          <p:cNvPr id="1850" name="Google Shape;1850;p188"/>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Quotation">
  <p:cSld name="Quotation 19">
    <p:spTree>
      <p:nvGrpSpPr>
        <p:cNvPr id="1" name="Shape 1851"/>
        <p:cNvGrpSpPr/>
        <p:nvPr/>
      </p:nvGrpSpPr>
      <p:grpSpPr>
        <a:xfrm>
          <a:off x="0" y="0"/>
          <a:ext cx="0" cy="0"/>
          <a:chOff x="0" y="0"/>
          <a:chExt cx="0" cy="0"/>
        </a:xfrm>
      </p:grpSpPr>
      <p:sp>
        <p:nvSpPr>
          <p:cNvPr id="1852" name="Google Shape;1852;p189"/>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3" name="Google Shape;1853;p189"/>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4" name="Google Shape;1854;p189"/>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5" name="Google Shape;1855;p18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56" name="Google Shape;1856;p18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857" name="Google Shape;1857;p18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858" name="Google Shape;1858;p189"/>
          <p:cNvGrpSpPr/>
          <p:nvPr/>
        </p:nvGrpSpPr>
        <p:grpSpPr>
          <a:xfrm>
            <a:off x="7191542" y="1"/>
            <a:ext cx="5000459" cy="1425992"/>
            <a:chOff x="7191542" y="1"/>
            <a:chExt cx="5000459" cy="1425992"/>
          </a:xfrm>
        </p:grpSpPr>
        <p:pic>
          <p:nvPicPr>
            <p:cNvPr id="1859" name="Google Shape;1859;p18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60" name="Google Shape;1860;p189"/>
            <p:cNvGrpSpPr/>
            <p:nvPr/>
          </p:nvGrpSpPr>
          <p:grpSpPr>
            <a:xfrm>
              <a:off x="7191542" y="1"/>
              <a:ext cx="5000459" cy="1425992"/>
              <a:chOff x="7186272" y="0"/>
              <a:chExt cx="5005729" cy="1427495"/>
            </a:xfrm>
          </p:grpSpPr>
          <p:sp>
            <p:nvSpPr>
              <p:cNvPr id="1861" name="Google Shape;1861;p18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2" name="Google Shape;1862;p18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863" name="Google Shape;1863;p189"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Quotation">
  <p:cSld name="Quotation 20">
    <p:spTree>
      <p:nvGrpSpPr>
        <p:cNvPr id="1" name="Shape 1864"/>
        <p:cNvGrpSpPr/>
        <p:nvPr/>
      </p:nvGrpSpPr>
      <p:grpSpPr>
        <a:xfrm>
          <a:off x="0" y="0"/>
          <a:ext cx="0" cy="0"/>
          <a:chOff x="0" y="0"/>
          <a:chExt cx="0" cy="0"/>
        </a:xfrm>
      </p:grpSpPr>
      <p:sp>
        <p:nvSpPr>
          <p:cNvPr id="1865" name="Google Shape;1865;p190"/>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66" name="Google Shape;1866;p190"/>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7" name="Google Shape;1867;p190"/>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8" name="Google Shape;1868;p19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69" name="Google Shape;1869;p19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870" name="Google Shape;1870;p19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871" name="Google Shape;1871;p190"/>
          <p:cNvGrpSpPr/>
          <p:nvPr/>
        </p:nvGrpSpPr>
        <p:grpSpPr>
          <a:xfrm>
            <a:off x="7191542" y="1"/>
            <a:ext cx="5000459" cy="1425992"/>
            <a:chOff x="7191542" y="1"/>
            <a:chExt cx="5000459" cy="1425992"/>
          </a:xfrm>
        </p:grpSpPr>
        <p:pic>
          <p:nvPicPr>
            <p:cNvPr id="1872" name="Google Shape;1872;p19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73" name="Google Shape;1873;p190"/>
            <p:cNvGrpSpPr/>
            <p:nvPr/>
          </p:nvGrpSpPr>
          <p:grpSpPr>
            <a:xfrm>
              <a:off x="7191542" y="1"/>
              <a:ext cx="5000459" cy="1425992"/>
              <a:chOff x="7186272" y="0"/>
              <a:chExt cx="5005729" cy="1427495"/>
            </a:xfrm>
          </p:grpSpPr>
          <p:sp>
            <p:nvSpPr>
              <p:cNvPr id="1874" name="Google Shape;1874;p19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5" name="Google Shape;1875;p19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876" name="Google Shape;1876;p190"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ation">
  <p:cSld name="Quotation">
    <p:spTree>
      <p:nvGrpSpPr>
        <p:cNvPr id="1" name="Shape 193"/>
        <p:cNvGrpSpPr/>
        <p:nvPr/>
      </p:nvGrpSpPr>
      <p:grpSpPr>
        <a:xfrm>
          <a:off x="0" y="0"/>
          <a:ext cx="0" cy="0"/>
          <a:chOff x="0" y="0"/>
          <a:chExt cx="0" cy="0"/>
        </a:xfrm>
      </p:grpSpPr>
      <p:sp>
        <p:nvSpPr>
          <p:cNvPr id="194" name="Google Shape;194;p20"/>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20"/>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20"/>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2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8" name="Google Shape;198;p2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9" name="Google Shape;199;p2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00" name="Google Shape;200;p20"/>
          <p:cNvGrpSpPr/>
          <p:nvPr/>
        </p:nvGrpSpPr>
        <p:grpSpPr>
          <a:xfrm>
            <a:off x="7191542" y="1"/>
            <a:ext cx="5000459" cy="1425992"/>
            <a:chOff x="7191542" y="1"/>
            <a:chExt cx="5000459" cy="1425992"/>
          </a:xfrm>
        </p:grpSpPr>
        <p:pic>
          <p:nvPicPr>
            <p:cNvPr id="201" name="Google Shape;201;p2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02" name="Google Shape;202;p20"/>
            <p:cNvGrpSpPr/>
            <p:nvPr/>
          </p:nvGrpSpPr>
          <p:grpSpPr>
            <a:xfrm>
              <a:off x="7191542" y="1"/>
              <a:ext cx="5000459" cy="1425992"/>
              <a:chOff x="7186272" y="0"/>
              <a:chExt cx="5005729" cy="1427495"/>
            </a:xfrm>
          </p:grpSpPr>
          <p:sp>
            <p:nvSpPr>
              <p:cNvPr id="203" name="Google Shape;203;p2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2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05" name="Google Shape;205;p20"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Content">
  <p:cSld name="Title and Content 15">
    <p:spTree>
      <p:nvGrpSpPr>
        <p:cNvPr id="1" name="Shape 1877"/>
        <p:cNvGrpSpPr/>
        <p:nvPr/>
      </p:nvGrpSpPr>
      <p:grpSpPr>
        <a:xfrm>
          <a:off x="0" y="0"/>
          <a:ext cx="0" cy="0"/>
          <a:chOff x="0" y="0"/>
          <a:chExt cx="0" cy="0"/>
        </a:xfrm>
      </p:grpSpPr>
      <p:grpSp>
        <p:nvGrpSpPr>
          <p:cNvPr id="1878" name="Google Shape;1878;p191"/>
          <p:cNvGrpSpPr/>
          <p:nvPr/>
        </p:nvGrpSpPr>
        <p:grpSpPr>
          <a:xfrm>
            <a:off x="7191542" y="1"/>
            <a:ext cx="5000459" cy="1425992"/>
            <a:chOff x="7191542" y="1"/>
            <a:chExt cx="5000459" cy="1425992"/>
          </a:xfrm>
        </p:grpSpPr>
        <p:pic>
          <p:nvPicPr>
            <p:cNvPr id="1879" name="Google Shape;1879;p19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80" name="Google Shape;1880;p191"/>
            <p:cNvGrpSpPr/>
            <p:nvPr/>
          </p:nvGrpSpPr>
          <p:grpSpPr>
            <a:xfrm>
              <a:off x="7191542" y="1"/>
              <a:ext cx="5000459" cy="1425992"/>
              <a:chOff x="7186272" y="0"/>
              <a:chExt cx="5005729" cy="1427495"/>
            </a:xfrm>
          </p:grpSpPr>
          <p:sp>
            <p:nvSpPr>
              <p:cNvPr id="1881" name="Google Shape;1881;p19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2" name="Google Shape;1882;p19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883" name="Google Shape;1883;p19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4" name="Google Shape;1884;p191"/>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5" name="Google Shape;1885;p19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86" name="Google Shape;1886;p19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887" name="Google Shape;1887;p19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wo Content">
  <p:cSld name="Two Content 13">
    <p:spTree>
      <p:nvGrpSpPr>
        <p:cNvPr id="1" name="Shape 1888"/>
        <p:cNvGrpSpPr/>
        <p:nvPr/>
      </p:nvGrpSpPr>
      <p:grpSpPr>
        <a:xfrm>
          <a:off x="0" y="0"/>
          <a:ext cx="0" cy="0"/>
          <a:chOff x="0" y="0"/>
          <a:chExt cx="0" cy="0"/>
        </a:xfrm>
      </p:grpSpPr>
      <p:sp>
        <p:nvSpPr>
          <p:cNvPr id="1889" name="Google Shape;1889;p19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0" name="Google Shape;1890;p192"/>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91" name="Google Shape;1891;p192"/>
          <p:cNvGrpSpPr/>
          <p:nvPr/>
        </p:nvGrpSpPr>
        <p:grpSpPr>
          <a:xfrm>
            <a:off x="7191542" y="1"/>
            <a:ext cx="5000459" cy="1425992"/>
            <a:chOff x="7191542" y="1"/>
            <a:chExt cx="5000459" cy="1425992"/>
          </a:xfrm>
        </p:grpSpPr>
        <p:pic>
          <p:nvPicPr>
            <p:cNvPr id="1892" name="Google Shape;1892;p19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93" name="Google Shape;1893;p192"/>
            <p:cNvGrpSpPr/>
            <p:nvPr/>
          </p:nvGrpSpPr>
          <p:grpSpPr>
            <a:xfrm>
              <a:off x="7191542" y="1"/>
              <a:ext cx="5000459" cy="1425992"/>
              <a:chOff x="7186272" y="0"/>
              <a:chExt cx="5005729" cy="1427495"/>
            </a:xfrm>
          </p:grpSpPr>
          <p:sp>
            <p:nvSpPr>
              <p:cNvPr id="1894" name="Google Shape;1894;p19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5" name="Google Shape;1895;p19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896" name="Google Shape;1896;p192"/>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7" name="Google Shape;1897;p192"/>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898" name="Google Shape;1898;p19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899" name="Google Shape;1899;p19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Comparison">
  <p:cSld name="Comparison 12">
    <p:spTree>
      <p:nvGrpSpPr>
        <p:cNvPr id="1" name="Shape 1900"/>
        <p:cNvGrpSpPr/>
        <p:nvPr/>
      </p:nvGrpSpPr>
      <p:grpSpPr>
        <a:xfrm>
          <a:off x="0" y="0"/>
          <a:ext cx="0" cy="0"/>
          <a:chOff x="0" y="0"/>
          <a:chExt cx="0" cy="0"/>
        </a:xfrm>
      </p:grpSpPr>
      <p:grpSp>
        <p:nvGrpSpPr>
          <p:cNvPr id="1901" name="Google Shape;1901;p193"/>
          <p:cNvGrpSpPr/>
          <p:nvPr/>
        </p:nvGrpSpPr>
        <p:grpSpPr>
          <a:xfrm>
            <a:off x="7191542" y="1"/>
            <a:ext cx="5000459" cy="1425992"/>
            <a:chOff x="7191542" y="1"/>
            <a:chExt cx="5000459" cy="1425992"/>
          </a:xfrm>
        </p:grpSpPr>
        <p:pic>
          <p:nvPicPr>
            <p:cNvPr id="1902" name="Google Shape;1902;p19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03" name="Google Shape;1903;p193"/>
            <p:cNvGrpSpPr/>
            <p:nvPr/>
          </p:nvGrpSpPr>
          <p:grpSpPr>
            <a:xfrm>
              <a:off x="7191542" y="1"/>
              <a:ext cx="5000459" cy="1425992"/>
              <a:chOff x="7186272" y="0"/>
              <a:chExt cx="5005729" cy="1427495"/>
            </a:xfrm>
          </p:grpSpPr>
          <p:sp>
            <p:nvSpPr>
              <p:cNvPr id="1904" name="Google Shape;1904;p19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5" name="Google Shape;1905;p19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906" name="Google Shape;1906;p19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7" name="Google Shape;1907;p193"/>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08" name="Google Shape;1908;p193"/>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9" name="Google Shape;1909;p193"/>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10" name="Google Shape;1910;p193"/>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1" name="Google Shape;1911;p19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912" name="Google Shape;1912;p19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13" name="Google Shape;1913;p19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Only">
  <p:cSld name="Title Only 12">
    <p:spTree>
      <p:nvGrpSpPr>
        <p:cNvPr id="1" name="Shape 1914"/>
        <p:cNvGrpSpPr/>
        <p:nvPr/>
      </p:nvGrpSpPr>
      <p:grpSpPr>
        <a:xfrm>
          <a:off x="0" y="0"/>
          <a:ext cx="0" cy="0"/>
          <a:chOff x="0" y="0"/>
          <a:chExt cx="0" cy="0"/>
        </a:xfrm>
      </p:grpSpPr>
      <p:grpSp>
        <p:nvGrpSpPr>
          <p:cNvPr id="1915" name="Google Shape;1915;p194"/>
          <p:cNvGrpSpPr/>
          <p:nvPr/>
        </p:nvGrpSpPr>
        <p:grpSpPr>
          <a:xfrm>
            <a:off x="7191542" y="1"/>
            <a:ext cx="5000459" cy="1425992"/>
            <a:chOff x="7191542" y="1"/>
            <a:chExt cx="5000459" cy="1425992"/>
          </a:xfrm>
        </p:grpSpPr>
        <p:pic>
          <p:nvPicPr>
            <p:cNvPr id="1916" name="Google Shape;1916;p19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17" name="Google Shape;1917;p194"/>
            <p:cNvGrpSpPr/>
            <p:nvPr/>
          </p:nvGrpSpPr>
          <p:grpSpPr>
            <a:xfrm>
              <a:off x="7191542" y="1"/>
              <a:ext cx="5000459" cy="1425992"/>
              <a:chOff x="7186272" y="0"/>
              <a:chExt cx="5005729" cy="1427495"/>
            </a:xfrm>
          </p:grpSpPr>
          <p:sp>
            <p:nvSpPr>
              <p:cNvPr id="1918" name="Google Shape;1918;p19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9" name="Google Shape;1919;p19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920" name="Google Shape;1920;p19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1" name="Google Shape;1921;p19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922" name="Google Shape;1922;p19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23" name="Google Shape;1923;p19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End">
  <p:cSld name="End 13">
    <p:spTree>
      <p:nvGrpSpPr>
        <p:cNvPr id="1" name="Shape 1924"/>
        <p:cNvGrpSpPr/>
        <p:nvPr/>
      </p:nvGrpSpPr>
      <p:grpSpPr>
        <a:xfrm>
          <a:off x="0" y="0"/>
          <a:ext cx="0" cy="0"/>
          <a:chOff x="0" y="0"/>
          <a:chExt cx="0" cy="0"/>
        </a:xfrm>
      </p:grpSpPr>
      <p:grpSp>
        <p:nvGrpSpPr>
          <p:cNvPr id="1925" name="Google Shape;1925;p195"/>
          <p:cNvGrpSpPr/>
          <p:nvPr/>
        </p:nvGrpSpPr>
        <p:grpSpPr>
          <a:xfrm>
            <a:off x="0" y="0"/>
            <a:ext cx="12192000" cy="2148830"/>
            <a:chOff x="0" y="0"/>
            <a:chExt cx="12192000" cy="2148830"/>
          </a:xfrm>
        </p:grpSpPr>
        <p:sp>
          <p:nvSpPr>
            <p:cNvPr id="1926" name="Google Shape;1926;p195"/>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7" name="Google Shape;1927;p195"/>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928" name="Google Shape;1928;p195"/>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9" name="Google Shape;1929;p195"/>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0" name="Google Shape;1930;p195"/>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931" name="Google Shape;1931;p195"/>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932" name="Google Shape;1932;p195"/>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Blank">
  <p:cSld name="Blank 12">
    <p:spTree>
      <p:nvGrpSpPr>
        <p:cNvPr id="1" name="Shape 1933"/>
        <p:cNvGrpSpPr/>
        <p:nvPr/>
      </p:nvGrpSpPr>
      <p:grpSpPr>
        <a:xfrm>
          <a:off x="0" y="0"/>
          <a:ext cx="0" cy="0"/>
          <a:chOff x="0" y="0"/>
          <a:chExt cx="0" cy="0"/>
        </a:xfrm>
      </p:grpSpPr>
      <p:sp>
        <p:nvSpPr>
          <p:cNvPr id="1934" name="Google Shape;1934;p19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935" name="Google Shape;1935;p19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36" name="Google Shape;1936;p19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937" name="Google Shape;1937;p196"/>
          <p:cNvGrpSpPr/>
          <p:nvPr/>
        </p:nvGrpSpPr>
        <p:grpSpPr>
          <a:xfrm>
            <a:off x="7191542" y="1"/>
            <a:ext cx="5000459" cy="1425992"/>
            <a:chOff x="7191542" y="1"/>
            <a:chExt cx="5000459" cy="1425992"/>
          </a:xfrm>
        </p:grpSpPr>
        <p:pic>
          <p:nvPicPr>
            <p:cNvPr id="1938" name="Google Shape;1938;p19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39" name="Google Shape;1939;p196"/>
            <p:cNvGrpSpPr/>
            <p:nvPr/>
          </p:nvGrpSpPr>
          <p:grpSpPr>
            <a:xfrm>
              <a:off x="7191542" y="1"/>
              <a:ext cx="5000459" cy="1425992"/>
              <a:chOff x="7186272" y="0"/>
              <a:chExt cx="5005729" cy="1427495"/>
            </a:xfrm>
          </p:grpSpPr>
          <p:sp>
            <p:nvSpPr>
              <p:cNvPr id="1940" name="Google Shape;1940;p19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1" name="Google Shape;1941;p19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matchingName="Title Slide">
  <p:cSld name="Title Slide 2">
    <p:bg>
      <p:bgPr>
        <a:solidFill>
          <a:schemeClr val="lt1"/>
        </a:solidFill>
        <a:effectLst/>
      </p:bgPr>
    </p:bg>
    <p:spTree>
      <p:nvGrpSpPr>
        <p:cNvPr id="1" name="Shape 1942"/>
        <p:cNvGrpSpPr/>
        <p:nvPr/>
      </p:nvGrpSpPr>
      <p:grpSpPr>
        <a:xfrm>
          <a:off x="0" y="0"/>
          <a:ext cx="0" cy="0"/>
          <a:chOff x="0" y="0"/>
          <a:chExt cx="0" cy="0"/>
        </a:xfrm>
      </p:grpSpPr>
      <p:sp>
        <p:nvSpPr>
          <p:cNvPr id="1943" name="Google Shape;1943;p197"/>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4" name="Google Shape;1944;p197"/>
          <p:cNvSpPr/>
          <p:nvPr/>
        </p:nvSpPr>
        <p:spPr>
          <a:xfrm>
            <a:off x="2" y="5100849"/>
            <a:ext cx="7111365" cy="1757680"/>
          </a:xfrm>
          <a:custGeom>
            <a:avLst/>
            <a:gdLst/>
            <a:ahLst/>
            <a:cxnLst/>
            <a:rect l="l" t="t" r="r" b="b"/>
            <a:pathLst>
              <a:path w="7111365" h="1757679" extrusionOk="0">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45" name="Google Shape;1945;p197"/>
          <p:cNvPicPr preferRelativeResize="0"/>
          <p:nvPr/>
        </p:nvPicPr>
        <p:blipFill rotWithShape="1">
          <a:blip r:embed="rId2">
            <a:alphaModFix/>
          </a:blip>
          <a:srcRect/>
          <a:stretch/>
        </p:blipFill>
        <p:spPr>
          <a:xfrm>
            <a:off x="0" y="5041899"/>
            <a:ext cx="12192000" cy="1816100"/>
          </a:xfrm>
          <a:prstGeom prst="rect">
            <a:avLst/>
          </a:prstGeom>
          <a:noFill/>
          <a:ln>
            <a:noFill/>
          </a:ln>
        </p:spPr>
      </p:pic>
      <p:sp>
        <p:nvSpPr>
          <p:cNvPr id="1946" name="Google Shape;1946;p197"/>
          <p:cNvSpPr/>
          <p:nvPr/>
        </p:nvSpPr>
        <p:spPr>
          <a:xfrm>
            <a:off x="1" y="5020055"/>
            <a:ext cx="12192000" cy="1838325"/>
          </a:xfrm>
          <a:custGeom>
            <a:avLst/>
            <a:gdLst/>
            <a:ahLst/>
            <a:cxnLst/>
            <a:rect l="l" t="t" r="r" b="b"/>
            <a:pathLst>
              <a:path w="12192000" h="1838325" extrusionOk="0">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47" name="Google Shape;1947;p197"/>
          <p:cNvPicPr preferRelativeResize="0"/>
          <p:nvPr/>
        </p:nvPicPr>
        <p:blipFill rotWithShape="1">
          <a:blip r:embed="rId3">
            <a:alphaModFix/>
          </a:blip>
          <a:srcRect/>
          <a:stretch/>
        </p:blipFill>
        <p:spPr>
          <a:xfrm>
            <a:off x="313956" y="5564123"/>
            <a:ext cx="2025383" cy="911351"/>
          </a:xfrm>
          <a:prstGeom prst="rect">
            <a:avLst/>
          </a:prstGeom>
          <a:noFill/>
          <a:ln>
            <a:noFill/>
          </a:ln>
        </p:spPr>
      </p:pic>
      <p:sp>
        <p:nvSpPr>
          <p:cNvPr id="1948" name="Google Shape;1948;p197"/>
          <p:cNvSpPr/>
          <p:nvPr/>
        </p:nvSpPr>
        <p:spPr>
          <a:xfrm>
            <a:off x="1520189" y="2812542"/>
            <a:ext cx="2286000" cy="0"/>
          </a:xfrm>
          <a:custGeom>
            <a:avLst/>
            <a:gdLst/>
            <a:ahLst/>
            <a:cxnLst/>
            <a:rect l="l" t="t" r="r" b="b"/>
            <a:pathLst>
              <a:path w="2286000" h="120000" extrusionOk="0">
                <a:moveTo>
                  <a:pt x="0" y="0"/>
                </a:moveTo>
                <a:lnTo>
                  <a:pt x="2286000" y="0"/>
                </a:lnTo>
              </a:path>
            </a:pathLst>
          </a:custGeom>
          <a:noFill/>
          <a:ln w="32000" cap="flat" cmpd="sng">
            <a:solidFill>
              <a:srgbClr val="F5836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9" name="Google Shape;1949;p197"/>
          <p:cNvSpPr txBox="1">
            <a:spLocks noGrp="1"/>
          </p:cNvSpPr>
          <p:nvPr>
            <p:ph type="ctrTitle"/>
          </p:nvPr>
        </p:nvSpPr>
        <p:spPr>
          <a:xfrm>
            <a:off x="471690" y="493920"/>
            <a:ext cx="11248618" cy="57404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chemeClr val="dk1"/>
              </a:buClr>
              <a:buSzPts val="3600"/>
              <a:buFont typeface="Calibri"/>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0" name="Google Shape;1950;p197"/>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100000"/>
              </a:lnSpc>
              <a:spcBef>
                <a:spcPts val="1000"/>
              </a:spcBef>
              <a:spcAft>
                <a:spcPts val="0"/>
              </a:spcAft>
              <a:buSzPts val="2400"/>
              <a:buChar char="•"/>
              <a:defRPr/>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951" name="Google Shape;1951;p197"/>
          <p:cNvSpPr txBox="1">
            <a:spLocks noGrp="1"/>
          </p:cNvSpPr>
          <p:nvPr>
            <p:ph type="ftr" idx="11"/>
          </p:nvPr>
        </p:nvSpPr>
        <p:spPr>
          <a:xfrm>
            <a:off x="609600" y="6356350"/>
            <a:ext cx="4114800"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91949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2" name="Google Shape;1952;p197"/>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53" name="Google Shape;1953;p197"/>
          <p:cNvSpPr txBox="1">
            <a:spLocks noGrp="1"/>
          </p:cNvSpPr>
          <p:nvPr>
            <p:ph type="sldNum" idx="12"/>
          </p:nvPr>
        </p:nvSpPr>
        <p:spPr>
          <a:xfrm>
            <a:off x="8839200" y="6356350"/>
            <a:ext cx="2743200" cy="365125"/>
          </a:xfrm>
          <a:prstGeom prst="rect">
            <a:avLst/>
          </a:prstGeom>
          <a:noFill/>
          <a:ln>
            <a:noFill/>
          </a:ln>
        </p:spPr>
        <p:txBody>
          <a:bodyPr spcFirstLastPara="1" wrap="square" lIns="0" tIns="0" rIns="0" bIns="0" anchor="ctr" anchorCtr="0">
            <a:noAutofit/>
          </a:bodyPr>
          <a:lstStyle>
            <a:lvl1pPr marL="38100" marR="0" lvl="0" indent="0" algn="r">
              <a:lnSpc>
                <a:spcPct val="118750"/>
              </a:lnSpc>
              <a:spcBef>
                <a:spcPts val="0"/>
              </a:spcBef>
              <a:buNone/>
              <a:defRPr sz="1200" b="0" i="0">
                <a:solidFill>
                  <a:srgbClr val="929599"/>
                </a:solidFill>
                <a:latin typeface="Arial"/>
                <a:ea typeface="Arial"/>
                <a:cs typeface="Arial"/>
                <a:sym typeface="Arial"/>
              </a:defRPr>
            </a:lvl1pPr>
            <a:lvl2pPr marL="38100" marR="0" lvl="1" indent="0" algn="r">
              <a:lnSpc>
                <a:spcPct val="118750"/>
              </a:lnSpc>
              <a:spcBef>
                <a:spcPts val="0"/>
              </a:spcBef>
              <a:buNone/>
              <a:defRPr sz="1200" b="0" i="0">
                <a:solidFill>
                  <a:srgbClr val="929599"/>
                </a:solidFill>
                <a:latin typeface="Arial"/>
                <a:ea typeface="Arial"/>
                <a:cs typeface="Arial"/>
                <a:sym typeface="Arial"/>
              </a:defRPr>
            </a:lvl2pPr>
            <a:lvl3pPr marL="38100" marR="0" lvl="2" indent="0" algn="r">
              <a:lnSpc>
                <a:spcPct val="118750"/>
              </a:lnSpc>
              <a:spcBef>
                <a:spcPts val="0"/>
              </a:spcBef>
              <a:buNone/>
              <a:defRPr sz="1200" b="0" i="0">
                <a:solidFill>
                  <a:srgbClr val="929599"/>
                </a:solidFill>
                <a:latin typeface="Arial"/>
                <a:ea typeface="Arial"/>
                <a:cs typeface="Arial"/>
                <a:sym typeface="Arial"/>
              </a:defRPr>
            </a:lvl3pPr>
            <a:lvl4pPr marL="38100" marR="0" lvl="3" indent="0" algn="r">
              <a:lnSpc>
                <a:spcPct val="118750"/>
              </a:lnSpc>
              <a:spcBef>
                <a:spcPts val="0"/>
              </a:spcBef>
              <a:buNone/>
              <a:defRPr sz="1200" b="0" i="0">
                <a:solidFill>
                  <a:srgbClr val="929599"/>
                </a:solidFill>
                <a:latin typeface="Arial"/>
                <a:ea typeface="Arial"/>
                <a:cs typeface="Arial"/>
                <a:sym typeface="Arial"/>
              </a:defRPr>
            </a:lvl4pPr>
            <a:lvl5pPr marL="38100" marR="0" lvl="4" indent="0" algn="r">
              <a:lnSpc>
                <a:spcPct val="118750"/>
              </a:lnSpc>
              <a:spcBef>
                <a:spcPts val="0"/>
              </a:spcBef>
              <a:buNone/>
              <a:defRPr sz="1200" b="0" i="0">
                <a:solidFill>
                  <a:srgbClr val="929599"/>
                </a:solidFill>
                <a:latin typeface="Arial"/>
                <a:ea typeface="Arial"/>
                <a:cs typeface="Arial"/>
                <a:sym typeface="Arial"/>
              </a:defRPr>
            </a:lvl5pPr>
            <a:lvl6pPr marL="38100" marR="0" lvl="5" indent="0" algn="r">
              <a:lnSpc>
                <a:spcPct val="118750"/>
              </a:lnSpc>
              <a:spcBef>
                <a:spcPts val="0"/>
              </a:spcBef>
              <a:buNone/>
              <a:defRPr sz="1200" b="0" i="0">
                <a:solidFill>
                  <a:srgbClr val="929599"/>
                </a:solidFill>
                <a:latin typeface="Arial"/>
                <a:ea typeface="Arial"/>
                <a:cs typeface="Arial"/>
                <a:sym typeface="Arial"/>
              </a:defRPr>
            </a:lvl6pPr>
            <a:lvl7pPr marL="38100" marR="0" lvl="6" indent="0" algn="r">
              <a:lnSpc>
                <a:spcPct val="118750"/>
              </a:lnSpc>
              <a:spcBef>
                <a:spcPts val="0"/>
              </a:spcBef>
              <a:buNone/>
              <a:defRPr sz="1200" b="0" i="0">
                <a:solidFill>
                  <a:srgbClr val="929599"/>
                </a:solidFill>
                <a:latin typeface="Arial"/>
                <a:ea typeface="Arial"/>
                <a:cs typeface="Arial"/>
                <a:sym typeface="Arial"/>
              </a:defRPr>
            </a:lvl7pPr>
            <a:lvl8pPr marL="38100" marR="0" lvl="7" indent="0" algn="r">
              <a:lnSpc>
                <a:spcPct val="118750"/>
              </a:lnSpc>
              <a:spcBef>
                <a:spcPts val="0"/>
              </a:spcBef>
              <a:buNone/>
              <a:defRPr sz="1200" b="0" i="0">
                <a:solidFill>
                  <a:srgbClr val="929599"/>
                </a:solidFill>
                <a:latin typeface="Arial"/>
                <a:ea typeface="Arial"/>
                <a:cs typeface="Arial"/>
                <a:sym typeface="Arial"/>
              </a:defRPr>
            </a:lvl8pPr>
            <a:lvl9pPr marL="38100" marR="0" lvl="8" indent="0" algn="r">
              <a:lnSpc>
                <a:spcPct val="118750"/>
              </a:lnSpc>
              <a:spcBef>
                <a:spcPts val="0"/>
              </a:spcBef>
              <a:buNone/>
              <a:defRPr sz="1200" b="0" i="0">
                <a:solidFill>
                  <a:srgbClr val="92959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2_Quotation">
  <p:cSld name="2_Quotation 3">
    <p:spTree>
      <p:nvGrpSpPr>
        <p:cNvPr id="1" name="Shape 1954"/>
        <p:cNvGrpSpPr/>
        <p:nvPr/>
      </p:nvGrpSpPr>
      <p:grpSpPr>
        <a:xfrm>
          <a:off x="0" y="0"/>
          <a:ext cx="0" cy="0"/>
          <a:chOff x="0" y="0"/>
          <a:chExt cx="0" cy="0"/>
        </a:xfrm>
      </p:grpSpPr>
      <p:sp>
        <p:nvSpPr>
          <p:cNvPr id="1955" name="Google Shape;1955;p198"/>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6" name="Google Shape;1956;p198"/>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7" name="Google Shape;1957;p198"/>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8" name="Google Shape;1958;p19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59" name="Google Shape;1959;p19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60" name="Google Shape;1960;p19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961" name="Google Shape;1961;p198"/>
          <p:cNvGrpSpPr/>
          <p:nvPr/>
        </p:nvGrpSpPr>
        <p:grpSpPr>
          <a:xfrm>
            <a:off x="7191542" y="1"/>
            <a:ext cx="5000459" cy="1425992"/>
            <a:chOff x="7191542" y="1"/>
            <a:chExt cx="5000459" cy="1425992"/>
          </a:xfrm>
        </p:grpSpPr>
        <p:pic>
          <p:nvPicPr>
            <p:cNvPr id="1962" name="Google Shape;1962;p19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63" name="Google Shape;1963;p198"/>
            <p:cNvGrpSpPr/>
            <p:nvPr/>
          </p:nvGrpSpPr>
          <p:grpSpPr>
            <a:xfrm>
              <a:off x="7191542" y="1"/>
              <a:ext cx="5000459" cy="1425992"/>
              <a:chOff x="7186272" y="0"/>
              <a:chExt cx="5005729" cy="1427495"/>
            </a:xfrm>
          </p:grpSpPr>
          <p:sp>
            <p:nvSpPr>
              <p:cNvPr id="1964" name="Google Shape;1964;p19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5" name="Google Shape;1965;p19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966" name="Google Shape;1966;p198"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72"/>
        <p:cNvGrpSpPr/>
        <p:nvPr/>
      </p:nvGrpSpPr>
      <p:grpSpPr>
        <a:xfrm>
          <a:off x="0" y="0"/>
          <a:ext cx="0" cy="0"/>
          <a:chOff x="0" y="0"/>
          <a:chExt cx="0" cy="0"/>
        </a:xfrm>
      </p:grpSpPr>
      <p:grpSp>
        <p:nvGrpSpPr>
          <p:cNvPr id="1973" name="Google Shape;1973;p200"/>
          <p:cNvGrpSpPr/>
          <p:nvPr/>
        </p:nvGrpSpPr>
        <p:grpSpPr>
          <a:xfrm>
            <a:off x="7191542" y="1"/>
            <a:ext cx="5000459" cy="1425992"/>
            <a:chOff x="7191542" y="1"/>
            <a:chExt cx="5000459" cy="1425992"/>
          </a:xfrm>
        </p:grpSpPr>
        <p:pic>
          <p:nvPicPr>
            <p:cNvPr id="1974" name="Google Shape;1974;p20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75" name="Google Shape;1975;p200"/>
            <p:cNvGrpSpPr/>
            <p:nvPr/>
          </p:nvGrpSpPr>
          <p:grpSpPr>
            <a:xfrm>
              <a:off x="7191542" y="1"/>
              <a:ext cx="5000459" cy="1425992"/>
              <a:chOff x="7186272" y="0"/>
              <a:chExt cx="5005729" cy="1427495"/>
            </a:xfrm>
          </p:grpSpPr>
          <p:sp>
            <p:nvSpPr>
              <p:cNvPr id="1976" name="Google Shape;1976;p20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7" name="Google Shape;1977;p20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1978" name="Google Shape;1978;p20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9" name="Google Shape;1979;p200"/>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0" name="Google Shape;1980;p20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Arial"/>
                <a:ea typeface="Arial"/>
                <a:cs typeface="Arial"/>
                <a:sym typeface="Arial"/>
              </a:defRPr>
            </a:lvl1pPr>
            <a:lvl2pPr marL="0" lvl="1" indent="0" algn="r">
              <a:spcBef>
                <a:spcPts val="0"/>
              </a:spcBef>
              <a:buNone/>
              <a:defRPr sz="1200">
                <a:solidFill>
                  <a:srgbClr val="AEB3B7"/>
                </a:solidFill>
                <a:latin typeface="Arial"/>
                <a:ea typeface="Arial"/>
                <a:cs typeface="Arial"/>
                <a:sym typeface="Arial"/>
              </a:defRPr>
            </a:lvl2pPr>
            <a:lvl3pPr marL="0" lvl="2" indent="0" algn="r">
              <a:spcBef>
                <a:spcPts val="0"/>
              </a:spcBef>
              <a:buNone/>
              <a:defRPr sz="1200">
                <a:solidFill>
                  <a:srgbClr val="AEB3B7"/>
                </a:solidFill>
                <a:latin typeface="Arial"/>
                <a:ea typeface="Arial"/>
                <a:cs typeface="Arial"/>
                <a:sym typeface="Arial"/>
              </a:defRPr>
            </a:lvl3pPr>
            <a:lvl4pPr marL="0" lvl="3" indent="0" algn="r">
              <a:spcBef>
                <a:spcPts val="0"/>
              </a:spcBef>
              <a:buNone/>
              <a:defRPr sz="1200">
                <a:solidFill>
                  <a:srgbClr val="AEB3B7"/>
                </a:solidFill>
                <a:latin typeface="Arial"/>
                <a:ea typeface="Arial"/>
                <a:cs typeface="Arial"/>
                <a:sym typeface="Arial"/>
              </a:defRPr>
            </a:lvl4pPr>
            <a:lvl5pPr marL="0" lvl="4" indent="0" algn="r">
              <a:spcBef>
                <a:spcPts val="0"/>
              </a:spcBef>
              <a:buNone/>
              <a:defRPr sz="1200">
                <a:solidFill>
                  <a:srgbClr val="AEB3B7"/>
                </a:solidFill>
                <a:latin typeface="Arial"/>
                <a:ea typeface="Arial"/>
                <a:cs typeface="Arial"/>
                <a:sym typeface="Arial"/>
              </a:defRPr>
            </a:lvl5pPr>
            <a:lvl6pPr marL="0" lvl="5" indent="0" algn="r">
              <a:spcBef>
                <a:spcPts val="0"/>
              </a:spcBef>
              <a:buNone/>
              <a:defRPr sz="1200">
                <a:solidFill>
                  <a:srgbClr val="AEB3B7"/>
                </a:solidFill>
                <a:latin typeface="Arial"/>
                <a:ea typeface="Arial"/>
                <a:cs typeface="Arial"/>
                <a:sym typeface="Arial"/>
              </a:defRPr>
            </a:lvl6pPr>
            <a:lvl7pPr marL="0" lvl="6" indent="0" algn="r">
              <a:spcBef>
                <a:spcPts val="0"/>
              </a:spcBef>
              <a:buNone/>
              <a:defRPr sz="1200">
                <a:solidFill>
                  <a:srgbClr val="AEB3B7"/>
                </a:solidFill>
                <a:latin typeface="Arial"/>
                <a:ea typeface="Arial"/>
                <a:cs typeface="Arial"/>
                <a:sym typeface="Arial"/>
              </a:defRPr>
            </a:lvl7pPr>
            <a:lvl8pPr marL="0" lvl="7" indent="0" algn="r">
              <a:spcBef>
                <a:spcPts val="0"/>
              </a:spcBef>
              <a:buNone/>
              <a:defRPr sz="1200">
                <a:solidFill>
                  <a:srgbClr val="AEB3B7"/>
                </a:solidFill>
                <a:latin typeface="Arial"/>
                <a:ea typeface="Arial"/>
                <a:cs typeface="Arial"/>
                <a:sym typeface="Arial"/>
              </a:defRPr>
            </a:lvl8pPr>
            <a:lvl9pPr marL="0" lvl="8" indent="0" algn="r">
              <a:spcBef>
                <a:spcPts val="0"/>
              </a:spcBef>
              <a:buNone/>
              <a:defRPr sz="1200">
                <a:solidFill>
                  <a:srgbClr val="AEB3B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981" name="Google Shape;1981;p20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cxnSp>
        <p:nvCxnSpPr>
          <p:cNvPr id="1982" name="Google Shape;1982;p200"/>
          <p:cNvCxnSpPr/>
          <p:nvPr/>
        </p:nvCxnSpPr>
        <p:spPr>
          <a:xfrm>
            <a:off x="704314" y="1425993"/>
            <a:ext cx="1097280" cy="0"/>
          </a:xfrm>
          <a:prstGeom prst="straightConnector1">
            <a:avLst/>
          </a:prstGeom>
          <a:noFill/>
          <a:ln w="31750" cap="flat" cmpd="sng">
            <a:solidFill>
              <a:schemeClr val="accent3"/>
            </a:solidFill>
            <a:prstDash val="solid"/>
            <a:miter lim="800000"/>
            <a:headEnd type="none" w="sm" len="sm"/>
            <a:tailEnd type="none" w="sm" len="sm"/>
          </a:ln>
        </p:spPr>
      </p:cxnSp>
      <p:sp>
        <p:nvSpPr>
          <p:cNvPr id="1983" name="Google Shape;1983;p20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84"/>
        <p:cNvGrpSpPr/>
        <p:nvPr/>
      </p:nvGrpSpPr>
      <p:grpSpPr>
        <a:xfrm>
          <a:off x="0" y="0"/>
          <a:ext cx="0" cy="0"/>
          <a:chOff x="0" y="0"/>
          <a:chExt cx="0" cy="0"/>
        </a:xfrm>
      </p:grpSpPr>
      <p:sp>
        <p:nvSpPr>
          <p:cNvPr id="1985" name="Google Shape;1985;p20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986" name="Google Shape;1986;p20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87" name="Google Shape;1987;p20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988" name="Google Shape;1988;p201"/>
          <p:cNvGrpSpPr/>
          <p:nvPr/>
        </p:nvGrpSpPr>
        <p:grpSpPr>
          <a:xfrm>
            <a:off x="7191542" y="1"/>
            <a:ext cx="5000459" cy="1425992"/>
            <a:chOff x="7191542" y="1"/>
            <a:chExt cx="5000459" cy="1425992"/>
          </a:xfrm>
        </p:grpSpPr>
        <p:pic>
          <p:nvPicPr>
            <p:cNvPr id="1989" name="Google Shape;1989;p20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90" name="Google Shape;1990;p201"/>
            <p:cNvGrpSpPr/>
            <p:nvPr/>
          </p:nvGrpSpPr>
          <p:grpSpPr>
            <a:xfrm>
              <a:off x="7191542" y="1"/>
              <a:ext cx="5000459" cy="1425992"/>
              <a:chOff x="7186272" y="0"/>
              <a:chExt cx="5005729" cy="1427495"/>
            </a:xfrm>
          </p:grpSpPr>
          <p:sp>
            <p:nvSpPr>
              <p:cNvPr id="1991" name="Google Shape;1991;p20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2" name="Google Shape;1992;p20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25"/>
        <p:cNvGrpSpPr/>
        <p:nvPr/>
      </p:nvGrpSpPr>
      <p:grpSpPr>
        <a:xfrm>
          <a:off x="0" y="0"/>
          <a:ext cx="0" cy="0"/>
          <a:chOff x="0" y="0"/>
          <a:chExt cx="0" cy="0"/>
        </a:xfrm>
      </p:grpSpPr>
      <p:sp>
        <p:nvSpPr>
          <p:cNvPr id="26" name="Google Shape;26;p3"/>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Google Shape;27;p3"/>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3"/>
          <p:cNvSpPr>
            <a:spLocks noGrp="1"/>
          </p:cNvSpPr>
          <p:nvPr>
            <p:ph type="pic" idx="2"/>
          </p:nvPr>
        </p:nvSpPr>
        <p:spPr>
          <a:xfrm>
            <a:off x="7118684" y="233915"/>
            <a:ext cx="5073316" cy="5943600"/>
          </a:xfrm>
          <a:prstGeom prst="rect">
            <a:avLst/>
          </a:prstGeom>
          <a:noFill/>
          <a:ln>
            <a:noFill/>
          </a:ln>
        </p:spPr>
      </p:sp>
      <p:grpSp>
        <p:nvGrpSpPr>
          <p:cNvPr id="30" name="Google Shape;30;p3"/>
          <p:cNvGrpSpPr/>
          <p:nvPr/>
        </p:nvGrpSpPr>
        <p:grpSpPr>
          <a:xfrm>
            <a:off x="0" y="5020348"/>
            <a:ext cx="12192000" cy="1837653"/>
            <a:chOff x="0" y="5020348"/>
            <a:chExt cx="12192000" cy="1837653"/>
          </a:xfrm>
        </p:grpSpPr>
        <p:sp>
          <p:nvSpPr>
            <p:cNvPr id="31" name="Google Shape;31;p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3"/>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3"/>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cSld name="Title and Content 8">
    <p:spTree>
      <p:nvGrpSpPr>
        <p:cNvPr id="1" name="Shape 206"/>
        <p:cNvGrpSpPr/>
        <p:nvPr/>
      </p:nvGrpSpPr>
      <p:grpSpPr>
        <a:xfrm>
          <a:off x="0" y="0"/>
          <a:ext cx="0" cy="0"/>
          <a:chOff x="0" y="0"/>
          <a:chExt cx="0" cy="0"/>
        </a:xfrm>
      </p:grpSpPr>
      <p:grpSp>
        <p:nvGrpSpPr>
          <p:cNvPr id="207" name="Google Shape;207;p21"/>
          <p:cNvGrpSpPr/>
          <p:nvPr/>
        </p:nvGrpSpPr>
        <p:grpSpPr>
          <a:xfrm>
            <a:off x="7191542" y="1"/>
            <a:ext cx="5000459" cy="1425992"/>
            <a:chOff x="7191542" y="1"/>
            <a:chExt cx="5000459" cy="1425992"/>
          </a:xfrm>
        </p:grpSpPr>
        <p:pic>
          <p:nvPicPr>
            <p:cNvPr id="208" name="Google Shape;208;p2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09" name="Google Shape;209;p21"/>
            <p:cNvGrpSpPr/>
            <p:nvPr/>
          </p:nvGrpSpPr>
          <p:grpSpPr>
            <a:xfrm>
              <a:off x="7191542" y="1"/>
              <a:ext cx="5000459" cy="1425992"/>
              <a:chOff x="7186272" y="0"/>
              <a:chExt cx="5005729" cy="1427495"/>
            </a:xfrm>
          </p:grpSpPr>
          <p:sp>
            <p:nvSpPr>
              <p:cNvPr id="210" name="Google Shape;210;p2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 name="Google Shape;211;p2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12" name="Google Shape;212;p2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21"/>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2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15" name="Google Shape;215;p2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16" name="Google Shape;216;p2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993"/>
        <p:cNvGrpSpPr/>
        <p:nvPr/>
      </p:nvGrpSpPr>
      <p:grpSpPr>
        <a:xfrm>
          <a:off x="0" y="0"/>
          <a:ext cx="0" cy="0"/>
          <a:chOff x="0" y="0"/>
          <a:chExt cx="0" cy="0"/>
        </a:xfrm>
      </p:grpSpPr>
      <p:sp>
        <p:nvSpPr>
          <p:cNvPr id="1994" name="Google Shape;1994;p202"/>
          <p:cNvSpPr/>
          <p:nvPr/>
        </p:nvSpPr>
        <p:spPr>
          <a:xfrm>
            <a:off x="902368" y="1294415"/>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95" name="Google Shape;1995;p202"/>
          <p:cNvSpPr txBox="1">
            <a:spLocks noGrp="1"/>
          </p:cNvSpPr>
          <p:nvPr>
            <p:ph type="ctrTitle"/>
          </p:nvPr>
        </p:nvSpPr>
        <p:spPr>
          <a:xfrm>
            <a:off x="1413312" y="1561333"/>
            <a:ext cx="5194433" cy="182633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Arial"/>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6" name="Google Shape;1996;p202"/>
          <p:cNvSpPr txBox="1">
            <a:spLocks noGrp="1"/>
          </p:cNvSpPr>
          <p:nvPr>
            <p:ph type="subTitle" idx="1"/>
          </p:nvPr>
        </p:nvSpPr>
        <p:spPr>
          <a:xfrm>
            <a:off x="1413312" y="3766864"/>
            <a:ext cx="5194433" cy="98656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dk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997" name="Google Shape;1997;p202"/>
          <p:cNvCxnSpPr/>
          <p:nvPr/>
        </p:nvCxnSpPr>
        <p:spPr>
          <a:xfrm>
            <a:off x="1520055" y="3507988"/>
            <a:ext cx="2286000" cy="0"/>
          </a:xfrm>
          <a:prstGeom prst="straightConnector1">
            <a:avLst/>
          </a:prstGeom>
          <a:noFill/>
          <a:ln w="31750" cap="flat" cmpd="sng">
            <a:solidFill>
              <a:schemeClr val="accent3"/>
            </a:solidFill>
            <a:prstDash val="solid"/>
            <a:miter lim="800000"/>
            <a:headEnd type="none" w="sm" len="sm"/>
            <a:tailEnd type="none" w="sm" len="sm"/>
          </a:ln>
        </p:spPr>
      </p:cxnSp>
      <p:sp>
        <p:nvSpPr>
          <p:cNvPr id="1998" name="Google Shape;1998;p202"/>
          <p:cNvSpPr>
            <a:spLocks noGrp="1"/>
          </p:cNvSpPr>
          <p:nvPr>
            <p:ph type="pic" idx="2"/>
          </p:nvPr>
        </p:nvSpPr>
        <p:spPr>
          <a:xfrm>
            <a:off x="7118685" y="233915"/>
            <a:ext cx="5073316" cy="5943600"/>
          </a:xfrm>
          <a:prstGeom prst="rect">
            <a:avLst/>
          </a:prstGeom>
          <a:noFill/>
          <a:ln>
            <a:noFill/>
          </a:ln>
        </p:spPr>
      </p:sp>
      <p:grpSp>
        <p:nvGrpSpPr>
          <p:cNvPr id="1999" name="Google Shape;1999;p202"/>
          <p:cNvGrpSpPr/>
          <p:nvPr/>
        </p:nvGrpSpPr>
        <p:grpSpPr>
          <a:xfrm>
            <a:off x="0" y="5020350"/>
            <a:ext cx="12192000" cy="1837653"/>
            <a:chOff x="0" y="5020348"/>
            <a:chExt cx="12192000" cy="1837653"/>
          </a:xfrm>
        </p:grpSpPr>
        <p:sp>
          <p:nvSpPr>
            <p:cNvPr id="2000" name="Google Shape;2000;p20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01" name="Google Shape;2001;p202"/>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002" name="Google Shape;2002;p20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lt2"/>
        </a:solidFill>
        <a:effectLst/>
      </p:bgPr>
    </p:bg>
    <p:spTree>
      <p:nvGrpSpPr>
        <p:cNvPr id="1" name="Shape 2003"/>
        <p:cNvGrpSpPr/>
        <p:nvPr/>
      </p:nvGrpSpPr>
      <p:grpSpPr>
        <a:xfrm>
          <a:off x="0" y="0"/>
          <a:ext cx="0" cy="0"/>
          <a:chOff x="0" y="0"/>
          <a:chExt cx="0" cy="0"/>
        </a:xfrm>
      </p:grpSpPr>
      <p:grpSp>
        <p:nvGrpSpPr>
          <p:cNvPr id="2004" name="Google Shape;2004;p203"/>
          <p:cNvGrpSpPr/>
          <p:nvPr/>
        </p:nvGrpSpPr>
        <p:grpSpPr>
          <a:xfrm>
            <a:off x="0" y="5020349"/>
            <a:ext cx="12192000" cy="1837653"/>
            <a:chOff x="0" y="5020347"/>
            <a:chExt cx="12192000" cy="1837653"/>
          </a:xfrm>
        </p:grpSpPr>
        <p:sp>
          <p:nvSpPr>
            <p:cNvPr id="2005" name="Google Shape;2005;p203"/>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06" name="Google Shape;2006;p20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07" name="Google Shape;2007;p203"/>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008" name="Google Shape;2008;p203"/>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009" name="Google Shape;2009;p203"/>
          <p:cNvSpPr txBox="1">
            <a:spLocks noGrp="1"/>
          </p:cNvSpPr>
          <p:nvPr>
            <p:ph type="title"/>
          </p:nvPr>
        </p:nvSpPr>
        <p:spPr>
          <a:xfrm>
            <a:off x="1413311" y="701750"/>
            <a:ext cx="9365380" cy="201467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0" name="Google Shape;2010;p203"/>
          <p:cNvSpPr txBox="1">
            <a:spLocks noGrp="1"/>
          </p:cNvSpPr>
          <p:nvPr>
            <p:ph type="subTitle" idx="1"/>
          </p:nvPr>
        </p:nvSpPr>
        <p:spPr>
          <a:xfrm>
            <a:off x="1413311" y="3081641"/>
            <a:ext cx="9365380" cy="98656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dk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2011" name="Google Shape;2011;p203"/>
          <p:cNvCxnSpPr/>
          <p:nvPr/>
        </p:nvCxnSpPr>
        <p:spPr>
          <a:xfrm>
            <a:off x="1520055" y="2811818"/>
            <a:ext cx="2286000" cy="0"/>
          </a:xfrm>
          <a:prstGeom prst="straightConnector1">
            <a:avLst/>
          </a:prstGeom>
          <a:noFill/>
          <a:ln w="31750" cap="flat" cmpd="sng">
            <a:solidFill>
              <a:schemeClr val="accent3"/>
            </a:solidFill>
            <a:prstDash val="solid"/>
            <a:miter lim="800000"/>
            <a:headEnd type="none" w="sm" len="sm"/>
            <a:tailEnd type="none" w="sm" len="sm"/>
          </a:ln>
        </p:spPr>
      </p:cxn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2012"/>
        <p:cNvGrpSpPr/>
        <p:nvPr/>
      </p:nvGrpSpPr>
      <p:grpSpPr>
        <a:xfrm>
          <a:off x="0" y="0"/>
          <a:ext cx="0" cy="0"/>
          <a:chOff x="0" y="0"/>
          <a:chExt cx="0" cy="0"/>
        </a:xfrm>
      </p:grpSpPr>
      <p:sp>
        <p:nvSpPr>
          <p:cNvPr id="2013" name="Google Shape;2013;p204"/>
          <p:cNvSpPr txBox="1">
            <a:spLocks noGrp="1"/>
          </p:cNvSpPr>
          <p:nvPr>
            <p:ph type="body" idx="1"/>
          </p:nvPr>
        </p:nvSpPr>
        <p:spPr>
          <a:xfrm>
            <a:off x="457201" y="1146258"/>
            <a:ext cx="2350169" cy="297179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b="0">
                <a:solidFill>
                  <a:schemeClr val="dk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014" name="Google Shape;2014;p204"/>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2015" name="Google Shape;2015;p204"/>
          <p:cNvGrpSpPr/>
          <p:nvPr/>
        </p:nvGrpSpPr>
        <p:grpSpPr>
          <a:xfrm>
            <a:off x="0" y="5379428"/>
            <a:ext cx="2807368" cy="753891"/>
            <a:chOff x="0" y="5379426"/>
            <a:chExt cx="2807368" cy="753891"/>
          </a:xfrm>
        </p:grpSpPr>
        <p:sp>
          <p:nvSpPr>
            <p:cNvPr id="2016" name="Google Shape;2016;p204"/>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17" name="Google Shape;2017;p204"/>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018" name="Google Shape;2018;p204"/>
          <p:cNvSpPr>
            <a:spLocks noGrp="1"/>
          </p:cNvSpPr>
          <p:nvPr>
            <p:ph type="pic" idx="2"/>
          </p:nvPr>
        </p:nvSpPr>
        <p:spPr>
          <a:xfrm>
            <a:off x="2807368" y="457202"/>
            <a:ext cx="8915400" cy="5943598"/>
          </a:xfrm>
          <a:prstGeom prst="rect">
            <a:avLst/>
          </a:prstGeom>
          <a:noFill/>
          <a:ln>
            <a:noFill/>
          </a:ln>
        </p:spPr>
      </p:sp>
      <p:pic>
        <p:nvPicPr>
          <p:cNvPr id="2019" name="Google Shape;2019;p204"/>
          <p:cNvPicPr preferRelativeResize="0"/>
          <p:nvPr/>
        </p:nvPicPr>
        <p:blipFill rotWithShape="1">
          <a:blip r:embed="rId2">
            <a:alphaModFix/>
          </a:blip>
          <a:srcRect/>
          <a:stretch/>
        </p:blipFill>
        <p:spPr>
          <a:xfrm>
            <a:off x="513349" y="4385538"/>
            <a:ext cx="2025315" cy="911940"/>
          </a:xfrm>
          <a:prstGeom prst="rect">
            <a:avLst/>
          </a:prstGeom>
          <a:noFill/>
          <a:ln>
            <a:noFill/>
          </a:ln>
        </p:spPr>
      </p:pic>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Quotation">
  <p:cSld name="Quotation">
    <p:spTree>
      <p:nvGrpSpPr>
        <p:cNvPr id="1" name="Shape 2020"/>
        <p:cNvGrpSpPr/>
        <p:nvPr/>
      </p:nvGrpSpPr>
      <p:grpSpPr>
        <a:xfrm>
          <a:off x="0" y="0"/>
          <a:ext cx="0" cy="0"/>
          <a:chOff x="0" y="0"/>
          <a:chExt cx="0" cy="0"/>
        </a:xfrm>
      </p:grpSpPr>
      <p:sp>
        <p:nvSpPr>
          <p:cNvPr id="2021" name="Google Shape;2021;p205"/>
          <p:cNvSpPr/>
          <p:nvPr/>
        </p:nvSpPr>
        <p:spPr>
          <a:xfrm>
            <a:off x="1427357"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22" name="Google Shape;2022;p205"/>
          <p:cNvSpPr txBox="1">
            <a:spLocks noGrp="1"/>
          </p:cNvSpPr>
          <p:nvPr>
            <p:ph type="title"/>
          </p:nvPr>
        </p:nvSpPr>
        <p:spPr>
          <a:xfrm>
            <a:off x="1427357" y="1377235"/>
            <a:ext cx="10155043" cy="3506936"/>
          </a:xfrm>
          <a:prstGeom prst="rect">
            <a:avLst/>
          </a:prstGeom>
          <a:noFill/>
          <a:ln>
            <a:noFill/>
          </a:ln>
        </p:spPr>
        <p:txBody>
          <a:bodyPr spcFirstLastPara="1" wrap="square" lIns="274300" tIns="274300" rIns="274300" bIns="2743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3" name="Google Shape;2023;p205"/>
          <p:cNvSpPr txBox="1">
            <a:spLocks noGrp="1"/>
          </p:cNvSpPr>
          <p:nvPr>
            <p:ph type="body" idx="1"/>
          </p:nvPr>
        </p:nvSpPr>
        <p:spPr>
          <a:xfrm>
            <a:off x="1427357" y="5007456"/>
            <a:ext cx="10155044" cy="8251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4" name="Google Shape;2024;p205"/>
          <p:cNvSpPr txBox="1">
            <a:spLocks noGrp="1"/>
          </p:cNvSpPr>
          <p:nvPr>
            <p:ph type="sldNum" idx="12"/>
          </p:nvPr>
        </p:nvSpPr>
        <p:spPr>
          <a:xfrm>
            <a:off x="88392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Arial"/>
                <a:ea typeface="Arial"/>
                <a:cs typeface="Arial"/>
                <a:sym typeface="Arial"/>
              </a:defRPr>
            </a:lvl1pPr>
            <a:lvl2pPr marL="0" lvl="1" indent="0" algn="r">
              <a:spcBef>
                <a:spcPts val="0"/>
              </a:spcBef>
              <a:buNone/>
              <a:defRPr sz="1200">
                <a:solidFill>
                  <a:srgbClr val="AEB3B7"/>
                </a:solidFill>
                <a:latin typeface="Arial"/>
                <a:ea typeface="Arial"/>
                <a:cs typeface="Arial"/>
                <a:sym typeface="Arial"/>
              </a:defRPr>
            </a:lvl2pPr>
            <a:lvl3pPr marL="0" lvl="2" indent="0" algn="r">
              <a:spcBef>
                <a:spcPts val="0"/>
              </a:spcBef>
              <a:buNone/>
              <a:defRPr sz="1200">
                <a:solidFill>
                  <a:srgbClr val="AEB3B7"/>
                </a:solidFill>
                <a:latin typeface="Arial"/>
                <a:ea typeface="Arial"/>
                <a:cs typeface="Arial"/>
                <a:sym typeface="Arial"/>
              </a:defRPr>
            </a:lvl3pPr>
            <a:lvl4pPr marL="0" lvl="3" indent="0" algn="r">
              <a:spcBef>
                <a:spcPts val="0"/>
              </a:spcBef>
              <a:buNone/>
              <a:defRPr sz="1200">
                <a:solidFill>
                  <a:srgbClr val="AEB3B7"/>
                </a:solidFill>
                <a:latin typeface="Arial"/>
                <a:ea typeface="Arial"/>
                <a:cs typeface="Arial"/>
                <a:sym typeface="Arial"/>
              </a:defRPr>
            </a:lvl4pPr>
            <a:lvl5pPr marL="0" lvl="4" indent="0" algn="r">
              <a:spcBef>
                <a:spcPts val="0"/>
              </a:spcBef>
              <a:buNone/>
              <a:defRPr sz="1200">
                <a:solidFill>
                  <a:srgbClr val="AEB3B7"/>
                </a:solidFill>
                <a:latin typeface="Arial"/>
                <a:ea typeface="Arial"/>
                <a:cs typeface="Arial"/>
                <a:sym typeface="Arial"/>
              </a:defRPr>
            </a:lvl5pPr>
            <a:lvl6pPr marL="0" lvl="5" indent="0" algn="r">
              <a:spcBef>
                <a:spcPts val="0"/>
              </a:spcBef>
              <a:buNone/>
              <a:defRPr sz="1200">
                <a:solidFill>
                  <a:srgbClr val="AEB3B7"/>
                </a:solidFill>
                <a:latin typeface="Arial"/>
                <a:ea typeface="Arial"/>
                <a:cs typeface="Arial"/>
                <a:sym typeface="Arial"/>
              </a:defRPr>
            </a:lvl6pPr>
            <a:lvl7pPr marL="0" lvl="6" indent="0" algn="r">
              <a:spcBef>
                <a:spcPts val="0"/>
              </a:spcBef>
              <a:buNone/>
              <a:defRPr sz="1200">
                <a:solidFill>
                  <a:srgbClr val="AEB3B7"/>
                </a:solidFill>
                <a:latin typeface="Arial"/>
                <a:ea typeface="Arial"/>
                <a:cs typeface="Arial"/>
                <a:sym typeface="Arial"/>
              </a:defRPr>
            </a:lvl7pPr>
            <a:lvl8pPr marL="0" lvl="7" indent="0" algn="r">
              <a:spcBef>
                <a:spcPts val="0"/>
              </a:spcBef>
              <a:buNone/>
              <a:defRPr sz="1200">
                <a:solidFill>
                  <a:srgbClr val="AEB3B7"/>
                </a:solidFill>
                <a:latin typeface="Arial"/>
                <a:ea typeface="Arial"/>
                <a:cs typeface="Arial"/>
                <a:sym typeface="Arial"/>
              </a:defRPr>
            </a:lvl8pPr>
            <a:lvl9pPr marL="0" lvl="8" indent="0" algn="r">
              <a:spcBef>
                <a:spcPts val="0"/>
              </a:spcBef>
              <a:buNone/>
              <a:defRPr sz="1200">
                <a:solidFill>
                  <a:srgbClr val="AEB3B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2025" name="Google Shape;2025;p20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026" name="Google Shape;2026;p20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027" name="Google Shape;2027;p205"/>
          <p:cNvGrpSpPr/>
          <p:nvPr/>
        </p:nvGrpSpPr>
        <p:grpSpPr>
          <a:xfrm>
            <a:off x="7191543" y="1"/>
            <a:ext cx="5000459" cy="1425992"/>
            <a:chOff x="7191542" y="1"/>
            <a:chExt cx="5000459" cy="1425992"/>
          </a:xfrm>
        </p:grpSpPr>
        <p:pic>
          <p:nvPicPr>
            <p:cNvPr id="2028" name="Google Shape;2028;p20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029" name="Google Shape;2029;p205"/>
            <p:cNvGrpSpPr/>
            <p:nvPr/>
          </p:nvGrpSpPr>
          <p:grpSpPr>
            <a:xfrm>
              <a:off x="7191542" y="1"/>
              <a:ext cx="5000459" cy="1425992"/>
              <a:chOff x="7186272" y="0"/>
              <a:chExt cx="5005729" cy="1427495"/>
            </a:xfrm>
          </p:grpSpPr>
          <p:sp>
            <p:nvSpPr>
              <p:cNvPr id="2030" name="Google Shape;2030;p20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1" name="Google Shape;2031;p20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pic>
        <p:nvPicPr>
          <p:cNvPr id="2032" name="Google Shape;2032;p205" descr="Open quotation mark with solid fill"/>
          <p:cNvPicPr preferRelativeResize="0"/>
          <p:nvPr/>
        </p:nvPicPr>
        <p:blipFill rotWithShape="1">
          <a:blip r:embed="rId3">
            <a:alphaModFix/>
          </a:blip>
          <a:srcRect/>
          <a:stretch/>
        </p:blipFill>
        <p:spPr>
          <a:xfrm>
            <a:off x="111512" y="136525"/>
            <a:ext cx="2036763" cy="2036762"/>
          </a:xfrm>
          <a:prstGeom prst="rect">
            <a:avLst/>
          </a:prstGeom>
          <a:noFill/>
          <a:ln>
            <a:noFill/>
          </a:ln>
        </p:spPr>
      </p:pic>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33"/>
        <p:cNvGrpSpPr/>
        <p:nvPr/>
      </p:nvGrpSpPr>
      <p:grpSpPr>
        <a:xfrm>
          <a:off x="0" y="0"/>
          <a:ext cx="0" cy="0"/>
          <a:chOff x="0" y="0"/>
          <a:chExt cx="0" cy="0"/>
        </a:xfrm>
      </p:grpSpPr>
      <p:grpSp>
        <p:nvGrpSpPr>
          <p:cNvPr id="2034" name="Google Shape;2034;p206"/>
          <p:cNvGrpSpPr/>
          <p:nvPr/>
        </p:nvGrpSpPr>
        <p:grpSpPr>
          <a:xfrm>
            <a:off x="7191543" y="1"/>
            <a:ext cx="5000459" cy="1425992"/>
            <a:chOff x="7191542" y="1"/>
            <a:chExt cx="5000459" cy="1425992"/>
          </a:xfrm>
        </p:grpSpPr>
        <p:pic>
          <p:nvPicPr>
            <p:cNvPr id="2035" name="Google Shape;2035;p20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036" name="Google Shape;2036;p206"/>
            <p:cNvGrpSpPr/>
            <p:nvPr/>
          </p:nvGrpSpPr>
          <p:grpSpPr>
            <a:xfrm>
              <a:off x="7191542" y="1"/>
              <a:ext cx="5000459" cy="1425992"/>
              <a:chOff x="7186272" y="0"/>
              <a:chExt cx="5005729" cy="1427495"/>
            </a:xfrm>
          </p:grpSpPr>
          <p:sp>
            <p:nvSpPr>
              <p:cNvPr id="2037" name="Google Shape;2037;p20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8" name="Google Shape;2038;p20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2039" name="Google Shape;2039;p20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0" name="Google Shape;2040;p20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1" name="Google Shape;2041;p206"/>
          <p:cNvSpPr txBox="1">
            <a:spLocks noGrp="1"/>
          </p:cNvSpPr>
          <p:nvPr>
            <p:ph type="sldNum" idx="12"/>
          </p:nvPr>
        </p:nvSpPr>
        <p:spPr>
          <a:xfrm>
            <a:off x="88392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Arial"/>
                <a:ea typeface="Arial"/>
                <a:cs typeface="Arial"/>
                <a:sym typeface="Arial"/>
              </a:defRPr>
            </a:lvl1pPr>
            <a:lvl2pPr marL="0" lvl="1" indent="0" algn="r">
              <a:spcBef>
                <a:spcPts val="0"/>
              </a:spcBef>
              <a:buNone/>
              <a:defRPr sz="1200">
                <a:solidFill>
                  <a:srgbClr val="AEB3B7"/>
                </a:solidFill>
                <a:latin typeface="Arial"/>
                <a:ea typeface="Arial"/>
                <a:cs typeface="Arial"/>
                <a:sym typeface="Arial"/>
              </a:defRPr>
            </a:lvl2pPr>
            <a:lvl3pPr marL="0" lvl="2" indent="0" algn="r">
              <a:spcBef>
                <a:spcPts val="0"/>
              </a:spcBef>
              <a:buNone/>
              <a:defRPr sz="1200">
                <a:solidFill>
                  <a:srgbClr val="AEB3B7"/>
                </a:solidFill>
                <a:latin typeface="Arial"/>
                <a:ea typeface="Arial"/>
                <a:cs typeface="Arial"/>
                <a:sym typeface="Arial"/>
              </a:defRPr>
            </a:lvl3pPr>
            <a:lvl4pPr marL="0" lvl="3" indent="0" algn="r">
              <a:spcBef>
                <a:spcPts val="0"/>
              </a:spcBef>
              <a:buNone/>
              <a:defRPr sz="1200">
                <a:solidFill>
                  <a:srgbClr val="AEB3B7"/>
                </a:solidFill>
                <a:latin typeface="Arial"/>
                <a:ea typeface="Arial"/>
                <a:cs typeface="Arial"/>
                <a:sym typeface="Arial"/>
              </a:defRPr>
            </a:lvl4pPr>
            <a:lvl5pPr marL="0" lvl="4" indent="0" algn="r">
              <a:spcBef>
                <a:spcPts val="0"/>
              </a:spcBef>
              <a:buNone/>
              <a:defRPr sz="1200">
                <a:solidFill>
                  <a:srgbClr val="AEB3B7"/>
                </a:solidFill>
                <a:latin typeface="Arial"/>
                <a:ea typeface="Arial"/>
                <a:cs typeface="Arial"/>
                <a:sym typeface="Arial"/>
              </a:defRPr>
            </a:lvl5pPr>
            <a:lvl6pPr marL="0" lvl="5" indent="0" algn="r">
              <a:spcBef>
                <a:spcPts val="0"/>
              </a:spcBef>
              <a:buNone/>
              <a:defRPr sz="1200">
                <a:solidFill>
                  <a:srgbClr val="AEB3B7"/>
                </a:solidFill>
                <a:latin typeface="Arial"/>
                <a:ea typeface="Arial"/>
                <a:cs typeface="Arial"/>
                <a:sym typeface="Arial"/>
              </a:defRPr>
            </a:lvl6pPr>
            <a:lvl7pPr marL="0" lvl="6" indent="0" algn="r">
              <a:spcBef>
                <a:spcPts val="0"/>
              </a:spcBef>
              <a:buNone/>
              <a:defRPr sz="1200">
                <a:solidFill>
                  <a:srgbClr val="AEB3B7"/>
                </a:solidFill>
                <a:latin typeface="Arial"/>
                <a:ea typeface="Arial"/>
                <a:cs typeface="Arial"/>
                <a:sym typeface="Arial"/>
              </a:defRPr>
            </a:lvl7pPr>
            <a:lvl8pPr marL="0" lvl="7" indent="0" algn="r">
              <a:spcBef>
                <a:spcPts val="0"/>
              </a:spcBef>
              <a:buNone/>
              <a:defRPr sz="1200">
                <a:solidFill>
                  <a:srgbClr val="AEB3B7"/>
                </a:solidFill>
                <a:latin typeface="Arial"/>
                <a:ea typeface="Arial"/>
                <a:cs typeface="Arial"/>
                <a:sym typeface="Arial"/>
              </a:defRPr>
            </a:lvl8pPr>
            <a:lvl9pPr marL="0" lvl="8" indent="0" algn="r">
              <a:spcBef>
                <a:spcPts val="0"/>
              </a:spcBef>
              <a:buNone/>
              <a:defRPr sz="1200">
                <a:solidFill>
                  <a:srgbClr val="AEB3B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2042" name="Google Shape;2042;p20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cxnSp>
        <p:nvCxnSpPr>
          <p:cNvPr id="2043" name="Google Shape;2043;p206"/>
          <p:cNvCxnSpPr/>
          <p:nvPr/>
        </p:nvCxnSpPr>
        <p:spPr>
          <a:xfrm>
            <a:off x="704315" y="1425993"/>
            <a:ext cx="1097280" cy="0"/>
          </a:xfrm>
          <a:prstGeom prst="straightConnector1">
            <a:avLst/>
          </a:prstGeom>
          <a:noFill/>
          <a:ln w="31750" cap="flat" cmpd="sng">
            <a:solidFill>
              <a:schemeClr val="accent3"/>
            </a:solidFill>
            <a:prstDash val="solid"/>
            <a:miter lim="800000"/>
            <a:headEnd type="none" w="sm" len="sm"/>
            <a:tailEnd type="none" w="sm" len="sm"/>
          </a:ln>
        </p:spPr>
      </p:cxnSp>
      <p:sp>
        <p:nvSpPr>
          <p:cNvPr id="2044" name="Google Shape;2044;p20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45"/>
        <p:cNvGrpSpPr/>
        <p:nvPr/>
      </p:nvGrpSpPr>
      <p:grpSpPr>
        <a:xfrm>
          <a:off x="0" y="0"/>
          <a:ext cx="0" cy="0"/>
          <a:chOff x="0" y="0"/>
          <a:chExt cx="0" cy="0"/>
        </a:xfrm>
      </p:grpSpPr>
      <p:sp>
        <p:nvSpPr>
          <p:cNvPr id="2046" name="Google Shape;2046;p20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7" name="Google Shape;2047;p207"/>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048" name="Google Shape;2048;p207"/>
          <p:cNvGrpSpPr/>
          <p:nvPr/>
        </p:nvGrpSpPr>
        <p:grpSpPr>
          <a:xfrm>
            <a:off x="7191543" y="1"/>
            <a:ext cx="5000459" cy="1425992"/>
            <a:chOff x="7191542" y="1"/>
            <a:chExt cx="5000459" cy="1425992"/>
          </a:xfrm>
        </p:grpSpPr>
        <p:pic>
          <p:nvPicPr>
            <p:cNvPr id="2049" name="Google Shape;2049;p20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050" name="Google Shape;2050;p207"/>
            <p:cNvGrpSpPr/>
            <p:nvPr/>
          </p:nvGrpSpPr>
          <p:grpSpPr>
            <a:xfrm>
              <a:off x="7191542" y="1"/>
              <a:ext cx="5000459" cy="1425992"/>
              <a:chOff x="7186272" y="0"/>
              <a:chExt cx="5005729" cy="1427495"/>
            </a:xfrm>
          </p:grpSpPr>
          <p:sp>
            <p:nvSpPr>
              <p:cNvPr id="2051" name="Google Shape;2051;p20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52" name="Google Shape;2052;p20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2053" name="Google Shape;2053;p207"/>
          <p:cNvSpPr txBox="1">
            <a:spLocks noGrp="1"/>
          </p:cNvSpPr>
          <p:nvPr>
            <p:ph type="body" idx="2"/>
          </p:nvPr>
        </p:nvSpPr>
        <p:spPr>
          <a:xfrm>
            <a:off x="6172201" y="1825625"/>
            <a:ext cx="5410199"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4" name="Google Shape;2054;p207"/>
          <p:cNvSpPr txBox="1">
            <a:spLocks noGrp="1"/>
          </p:cNvSpPr>
          <p:nvPr>
            <p:ph type="sldNum" idx="12"/>
          </p:nvPr>
        </p:nvSpPr>
        <p:spPr>
          <a:xfrm>
            <a:off x="8839199"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055" name="Google Shape;2055;p20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cxnSp>
        <p:nvCxnSpPr>
          <p:cNvPr id="2056" name="Google Shape;2056;p207"/>
          <p:cNvCxnSpPr/>
          <p:nvPr/>
        </p:nvCxnSpPr>
        <p:spPr>
          <a:xfrm>
            <a:off x="704315" y="1425993"/>
            <a:ext cx="1097280" cy="0"/>
          </a:xfrm>
          <a:prstGeom prst="straightConnector1">
            <a:avLst/>
          </a:prstGeom>
          <a:noFill/>
          <a:ln w="31750" cap="flat" cmpd="sng">
            <a:solidFill>
              <a:schemeClr val="accent3"/>
            </a:solidFill>
            <a:prstDash val="solid"/>
            <a:miter lim="800000"/>
            <a:headEnd type="none" w="sm" len="sm"/>
            <a:tailEnd type="none" w="sm" len="sm"/>
          </a:ln>
        </p:spPr>
      </p:cxnSp>
      <p:sp>
        <p:nvSpPr>
          <p:cNvPr id="2057" name="Google Shape;2057;p20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58"/>
        <p:cNvGrpSpPr/>
        <p:nvPr/>
      </p:nvGrpSpPr>
      <p:grpSpPr>
        <a:xfrm>
          <a:off x="0" y="0"/>
          <a:ext cx="0" cy="0"/>
          <a:chOff x="0" y="0"/>
          <a:chExt cx="0" cy="0"/>
        </a:xfrm>
      </p:grpSpPr>
      <p:grpSp>
        <p:nvGrpSpPr>
          <p:cNvPr id="2059" name="Google Shape;2059;p208"/>
          <p:cNvGrpSpPr/>
          <p:nvPr/>
        </p:nvGrpSpPr>
        <p:grpSpPr>
          <a:xfrm>
            <a:off x="7191543" y="1"/>
            <a:ext cx="5000459" cy="1425992"/>
            <a:chOff x="7191542" y="1"/>
            <a:chExt cx="5000459" cy="1425992"/>
          </a:xfrm>
        </p:grpSpPr>
        <p:pic>
          <p:nvPicPr>
            <p:cNvPr id="2060" name="Google Shape;2060;p20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061" name="Google Shape;2061;p208"/>
            <p:cNvGrpSpPr/>
            <p:nvPr/>
          </p:nvGrpSpPr>
          <p:grpSpPr>
            <a:xfrm>
              <a:off x="7191542" y="1"/>
              <a:ext cx="5000459" cy="1425992"/>
              <a:chOff x="7186272" y="0"/>
              <a:chExt cx="5005729" cy="1427495"/>
            </a:xfrm>
          </p:grpSpPr>
          <p:sp>
            <p:nvSpPr>
              <p:cNvPr id="2062" name="Google Shape;2062;p20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63" name="Google Shape;2063;p20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2064" name="Google Shape;2064;p208"/>
          <p:cNvSpPr txBox="1">
            <a:spLocks noGrp="1"/>
          </p:cNvSpPr>
          <p:nvPr>
            <p:ph type="title"/>
          </p:nvPr>
        </p:nvSpPr>
        <p:spPr>
          <a:xfrm>
            <a:off x="609600" y="365127"/>
            <a:ext cx="109728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5" name="Google Shape;2065;p208"/>
          <p:cNvSpPr txBox="1">
            <a:spLocks noGrp="1"/>
          </p:cNvSpPr>
          <p:nvPr>
            <p:ph type="body" idx="1"/>
          </p:nvPr>
        </p:nvSpPr>
        <p:spPr>
          <a:xfrm>
            <a:off x="609602" y="1681163"/>
            <a:ext cx="5387975" cy="823912"/>
          </a:xfrm>
          <a:prstGeom prst="rect">
            <a:avLst/>
          </a:prstGeom>
          <a:solidFill>
            <a:schemeClr val="lt2"/>
          </a:solidFill>
          <a:ln>
            <a:noFill/>
          </a:ln>
        </p:spPr>
        <p:txBody>
          <a:bodyPr spcFirstLastPara="1" wrap="square" lIns="182875" tIns="0" rIns="182875" bIns="0" anchor="ctr" anchorCtr="0">
            <a:normAutofit/>
          </a:bodyPr>
          <a:lstStyle>
            <a:lvl1pPr marL="457200" lvl="0" indent="-228600" algn="l">
              <a:lnSpc>
                <a:spcPct val="90000"/>
              </a:lnSpc>
              <a:spcBef>
                <a:spcPts val="1000"/>
              </a:spcBef>
              <a:spcAft>
                <a:spcPts val="0"/>
              </a:spcAft>
              <a:buSzPts val="2400"/>
              <a:buNone/>
              <a:defRPr sz="2400" b="0" u="sng">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66" name="Google Shape;2066;p208"/>
          <p:cNvSpPr txBox="1">
            <a:spLocks noGrp="1"/>
          </p:cNvSpPr>
          <p:nvPr>
            <p:ph type="body" idx="2"/>
          </p:nvPr>
        </p:nvSpPr>
        <p:spPr>
          <a:xfrm>
            <a:off x="609602"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SzPts val="1800"/>
              <a:buChar char="•"/>
              <a:defRPr sz="1800"/>
            </a:lvl2pPr>
            <a:lvl3pPr marL="1371600" lvl="2" indent="-330200" algn="l">
              <a:lnSpc>
                <a:spcPct val="90000"/>
              </a:lnSpc>
              <a:spcBef>
                <a:spcPts val="500"/>
              </a:spcBef>
              <a:spcAft>
                <a:spcPts val="0"/>
              </a:spcAft>
              <a:buSzPts val="1600"/>
              <a:buChar char="•"/>
              <a:defRPr sz="1600"/>
            </a:lvl3pPr>
            <a:lvl4pPr marL="1828800" lvl="3" indent="-317500" algn="l">
              <a:lnSpc>
                <a:spcPct val="90000"/>
              </a:lnSpc>
              <a:spcBef>
                <a:spcPts val="500"/>
              </a:spcBef>
              <a:spcAft>
                <a:spcPts val="0"/>
              </a:spcAft>
              <a:buSzPts val="1400"/>
              <a:buChar char="•"/>
              <a:defRPr sz="1400"/>
            </a:lvl4pPr>
            <a:lvl5pPr marL="2286000" lvl="4" indent="-317500" algn="l">
              <a:lnSpc>
                <a:spcPct val="90000"/>
              </a:lnSpc>
              <a:spcBef>
                <a:spcPts val="500"/>
              </a:spcBef>
              <a:spcAft>
                <a:spcPts val="0"/>
              </a:spcAft>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7" name="Google Shape;2067;p208"/>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rmAutofit/>
          </a:bodyPr>
          <a:lstStyle>
            <a:lvl1pPr marL="457200" lvl="0" indent="-228600" algn="l">
              <a:lnSpc>
                <a:spcPct val="90000"/>
              </a:lnSpc>
              <a:spcBef>
                <a:spcPts val="1000"/>
              </a:spcBef>
              <a:spcAft>
                <a:spcPts val="0"/>
              </a:spcAft>
              <a:buSzPts val="2400"/>
              <a:buNone/>
              <a:defRPr sz="2400" b="0" u="sng">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68" name="Google Shape;2068;p208"/>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SzPts val="1800"/>
              <a:buChar char="•"/>
              <a:defRPr sz="1800"/>
            </a:lvl2pPr>
            <a:lvl3pPr marL="1371600" lvl="2" indent="-330200" algn="l">
              <a:lnSpc>
                <a:spcPct val="90000"/>
              </a:lnSpc>
              <a:spcBef>
                <a:spcPts val="500"/>
              </a:spcBef>
              <a:spcAft>
                <a:spcPts val="0"/>
              </a:spcAft>
              <a:buSzPts val="1600"/>
              <a:buChar char="•"/>
              <a:defRPr sz="1600"/>
            </a:lvl3pPr>
            <a:lvl4pPr marL="1828800" lvl="3" indent="-317500" algn="l">
              <a:lnSpc>
                <a:spcPct val="90000"/>
              </a:lnSpc>
              <a:spcBef>
                <a:spcPts val="500"/>
              </a:spcBef>
              <a:spcAft>
                <a:spcPts val="0"/>
              </a:spcAft>
              <a:buSzPts val="1400"/>
              <a:buChar char="•"/>
              <a:defRPr sz="1400"/>
            </a:lvl4pPr>
            <a:lvl5pPr marL="2286000" lvl="4" indent="-317500" algn="l">
              <a:lnSpc>
                <a:spcPct val="90000"/>
              </a:lnSpc>
              <a:spcBef>
                <a:spcPts val="500"/>
              </a:spcBef>
              <a:spcAft>
                <a:spcPts val="0"/>
              </a:spcAft>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9" name="Google Shape;2069;p208"/>
          <p:cNvSpPr txBox="1">
            <a:spLocks noGrp="1"/>
          </p:cNvSpPr>
          <p:nvPr>
            <p:ph type="sldNum" idx="12"/>
          </p:nvPr>
        </p:nvSpPr>
        <p:spPr>
          <a:xfrm>
            <a:off x="88392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070" name="Google Shape;2070;p20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071" name="Google Shape;2071;p20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72"/>
        <p:cNvGrpSpPr/>
        <p:nvPr/>
      </p:nvGrpSpPr>
      <p:grpSpPr>
        <a:xfrm>
          <a:off x="0" y="0"/>
          <a:ext cx="0" cy="0"/>
          <a:chOff x="0" y="0"/>
          <a:chExt cx="0" cy="0"/>
        </a:xfrm>
      </p:grpSpPr>
      <p:grpSp>
        <p:nvGrpSpPr>
          <p:cNvPr id="2073" name="Google Shape;2073;p209"/>
          <p:cNvGrpSpPr/>
          <p:nvPr/>
        </p:nvGrpSpPr>
        <p:grpSpPr>
          <a:xfrm>
            <a:off x="7191543" y="1"/>
            <a:ext cx="5000459" cy="1425992"/>
            <a:chOff x="7191542" y="1"/>
            <a:chExt cx="5000459" cy="1425992"/>
          </a:xfrm>
        </p:grpSpPr>
        <p:pic>
          <p:nvPicPr>
            <p:cNvPr id="2074" name="Google Shape;2074;p20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075" name="Google Shape;2075;p209"/>
            <p:cNvGrpSpPr/>
            <p:nvPr/>
          </p:nvGrpSpPr>
          <p:grpSpPr>
            <a:xfrm>
              <a:off x="7191542" y="1"/>
              <a:ext cx="5000459" cy="1425992"/>
              <a:chOff x="7186272" y="0"/>
              <a:chExt cx="5005729" cy="1427495"/>
            </a:xfrm>
          </p:grpSpPr>
          <p:sp>
            <p:nvSpPr>
              <p:cNvPr id="2076" name="Google Shape;2076;p20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77" name="Google Shape;2077;p20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2078" name="Google Shape;2078;p20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9" name="Google Shape;2079;p209"/>
          <p:cNvSpPr txBox="1">
            <a:spLocks noGrp="1"/>
          </p:cNvSpPr>
          <p:nvPr>
            <p:ph type="sldNum" idx="12"/>
          </p:nvPr>
        </p:nvSpPr>
        <p:spPr>
          <a:xfrm>
            <a:off x="88392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080" name="Google Shape;2080;p20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cxnSp>
        <p:nvCxnSpPr>
          <p:cNvPr id="2081" name="Google Shape;2081;p209"/>
          <p:cNvCxnSpPr/>
          <p:nvPr/>
        </p:nvCxnSpPr>
        <p:spPr>
          <a:xfrm>
            <a:off x="707293" y="1425993"/>
            <a:ext cx="1097280" cy="0"/>
          </a:xfrm>
          <a:prstGeom prst="straightConnector1">
            <a:avLst/>
          </a:prstGeom>
          <a:noFill/>
          <a:ln w="31750" cap="flat" cmpd="sng">
            <a:solidFill>
              <a:schemeClr val="accent3"/>
            </a:solidFill>
            <a:prstDash val="solid"/>
            <a:miter lim="800000"/>
            <a:headEnd type="none" w="sm" len="sm"/>
            <a:tailEnd type="none" w="sm" len="sm"/>
          </a:ln>
        </p:spPr>
      </p:cxnSp>
      <p:sp>
        <p:nvSpPr>
          <p:cNvPr id="2082" name="Google Shape;2082;p20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End">
  <p:cSld name="End">
    <p:spTree>
      <p:nvGrpSpPr>
        <p:cNvPr id="1" name="Shape 2083"/>
        <p:cNvGrpSpPr/>
        <p:nvPr/>
      </p:nvGrpSpPr>
      <p:grpSpPr>
        <a:xfrm>
          <a:off x="0" y="0"/>
          <a:ext cx="0" cy="0"/>
          <a:chOff x="0" y="0"/>
          <a:chExt cx="0" cy="0"/>
        </a:xfrm>
      </p:grpSpPr>
      <p:grpSp>
        <p:nvGrpSpPr>
          <p:cNvPr id="2084" name="Google Shape;2084;p210"/>
          <p:cNvGrpSpPr/>
          <p:nvPr/>
        </p:nvGrpSpPr>
        <p:grpSpPr>
          <a:xfrm>
            <a:off x="0" y="0"/>
            <a:ext cx="12192000" cy="2148830"/>
            <a:chOff x="0" y="0"/>
            <a:chExt cx="12192000" cy="2148830"/>
          </a:xfrm>
        </p:grpSpPr>
        <p:sp>
          <p:nvSpPr>
            <p:cNvPr id="2085" name="Google Shape;2085;p210"/>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86" name="Google Shape;2086;p210"/>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2087" name="Google Shape;2087;p210"/>
          <p:cNvSpPr/>
          <p:nvPr/>
        </p:nvSpPr>
        <p:spPr>
          <a:xfrm>
            <a:off x="902368" y="1517699"/>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088" name="Google Shape;2088;p210"/>
          <p:cNvCxnSpPr/>
          <p:nvPr/>
        </p:nvCxnSpPr>
        <p:spPr>
          <a:xfrm>
            <a:off x="1325947" y="3080084"/>
            <a:ext cx="685399" cy="0"/>
          </a:xfrm>
          <a:prstGeom prst="straightConnector1">
            <a:avLst/>
          </a:prstGeom>
          <a:noFill/>
          <a:ln w="31750" cap="flat" cmpd="sng">
            <a:solidFill>
              <a:schemeClr val="accent3"/>
            </a:solidFill>
            <a:prstDash val="solid"/>
            <a:miter lim="800000"/>
            <a:headEnd type="none" w="sm" len="sm"/>
            <a:tailEnd type="none" w="sm" len="sm"/>
          </a:ln>
        </p:spPr>
      </p:cxnSp>
      <p:sp>
        <p:nvSpPr>
          <p:cNvPr id="2089" name="Google Shape;2089;p210"/>
          <p:cNvSpPr txBox="1">
            <a:spLocks noGrp="1"/>
          </p:cNvSpPr>
          <p:nvPr>
            <p:ph type="body" idx="1"/>
          </p:nvPr>
        </p:nvSpPr>
        <p:spPr>
          <a:xfrm>
            <a:off x="1219202" y="3429002"/>
            <a:ext cx="5582652" cy="14135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0" name="Google Shape;2090;p210"/>
          <p:cNvSpPr txBox="1">
            <a:spLocks noGrp="1"/>
          </p:cNvSpPr>
          <p:nvPr>
            <p:ph type="ctrTitle"/>
          </p:nvPr>
        </p:nvSpPr>
        <p:spPr>
          <a:xfrm>
            <a:off x="1219201" y="1887490"/>
            <a:ext cx="5582652" cy="10782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91" name="Google Shape;2091;p210"/>
          <p:cNvPicPr preferRelativeResize="0"/>
          <p:nvPr/>
        </p:nvPicPr>
        <p:blipFill rotWithShape="1">
          <a:blip r:embed="rId2">
            <a:alphaModFix/>
          </a:blip>
          <a:srcRect/>
          <a:stretch/>
        </p:blipFill>
        <p:spPr>
          <a:xfrm>
            <a:off x="902369" y="228371"/>
            <a:ext cx="2025315" cy="911940"/>
          </a:xfrm>
          <a:prstGeom prst="rect">
            <a:avLst/>
          </a:prstGeom>
          <a:noFill/>
          <a:ln>
            <a:noFill/>
          </a:ln>
        </p:spPr>
      </p:pic>
      <p:sp>
        <p:nvSpPr>
          <p:cNvPr id="2092" name="Google Shape;2092;p210"/>
          <p:cNvSpPr>
            <a:spLocks noGrp="1"/>
          </p:cNvSpPr>
          <p:nvPr>
            <p:ph type="pic" idx="2"/>
          </p:nvPr>
        </p:nvSpPr>
        <p:spPr>
          <a:xfrm>
            <a:off x="7118685" y="233915"/>
            <a:ext cx="5073316" cy="5943600"/>
          </a:xfrm>
          <a:prstGeom prst="rect">
            <a:avLst/>
          </a:prstGeom>
          <a:noFill/>
          <a:ln>
            <a:noFill/>
          </a:ln>
        </p:spPr>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093"/>
        <p:cNvGrpSpPr/>
        <p:nvPr/>
      </p:nvGrpSpPr>
      <p:grpSpPr>
        <a:xfrm>
          <a:off x="0" y="0"/>
          <a:ext cx="0" cy="0"/>
          <a:chOff x="0" y="0"/>
          <a:chExt cx="0" cy="0"/>
        </a:xfrm>
      </p:grpSpPr>
      <p:sp>
        <p:nvSpPr>
          <p:cNvPr id="2094" name="Google Shape;2094;p211"/>
          <p:cNvSpPr txBox="1">
            <a:spLocks noGrp="1"/>
          </p:cNvSpPr>
          <p:nvPr>
            <p:ph type="sldNum" idx="12"/>
          </p:nvPr>
        </p:nvSpPr>
        <p:spPr>
          <a:xfrm>
            <a:off x="88392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095" name="Google Shape;2095;p21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096" name="Google Shape;2096;p21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097" name="Google Shape;2097;p211"/>
          <p:cNvGrpSpPr/>
          <p:nvPr/>
        </p:nvGrpSpPr>
        <p:grpSpPr>
          <a:xfrm>
            <a:off x="7191543" y="1"/>
            <a:ext cx="5000459" cy="1425992"/>
            <a:chOff x="7191542" y="1"/>
            <a:chExt cx="5000459" cy="1425992"/>
          </a:xfrm>
        </p:grpSpPr>
        <p:pic>
          <p:nvPicPr>
            <p:cNvPr id="2098" name="Google Shape;2098;p21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099" name="Google Shape;2099;p211"/>
            <p:cNvGrpSpPr/>
            <p:nvPr/>
          </p:nvGrpSpPr>
          <p:grpSpPr>
            <a:xfrm>
              <a:off x="7191542" y="1"/>
              <a:ext cx="5000459" cy="1425992"/>
              <a:chOff x="7186272" y="0"/>
              <a:chExt cx="5005729" cy="1427495"/>
            </a:xfrm>
          </p:grpSpPr>
          <p:sp>
            <p:nvSpPr>
              <p:cNvPr id="2100" name="Google Shape;2100;p21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01" name="Google Shape;2101;p21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p:cSld name="Two Content 2">
    <p:spTree>
      <p:nvGrpSpPr>
        <p:cNvPr id="1" name="Shape 217"/>
        <p:cNvGrpSpPr/>
        <p:nvPr/>
      </p:nvGrpSpPr>
      <p:grpSpPr>
        <a:xfrm>
          <a:off x="0" y="0"/>
          <a:ext cx="0" cy="0"/>
          <a:chOff x="0" y="0"/>
          <a:chExt cx="0" cy="0"/>
        </a:xfrm>
      </p:grpSpPr>
      <p:sp>
        <p:nvSpPr>
          <p:cNvPr id="218" name="Google Shape;218;p2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22"/>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20" name="Google Shape;220;p22"/>
          <p:cNvGrpSpPr/>
          <p:nvPr/>
        </p:nvGrpSpPr>
        <p:grpSpPr>
          <a:xfrm>
            <a:off x="7191542" y="1"/>
            <a:ext cx="5000459" cy="1425992"/>
            <a:chOff x="7191542" y="1"/>
            <a:chExt cx="5000459" cy="1425992"/>
          </a:xfrm>
        </p:grpSpPr>
        <p:pic>
          <p:nvPicPr>
            <p:cNvPr id="221" name="Google Shape;221;p2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22" name="Google Shape;222;p22"/>
            <p:cNvGrpSpPr/>
            <p:nvPr/>
          </p:nvGrpSpPr>
          <p:grpSpPr>
            <a:xfrm>
              <a:off x="7191542" y="1"/>
              <a:ext cx="5000459" cy="1425992"/>
              <a:chOff x="7186272" y="0"/>
              <a:chExt cx="5005729" cy="1427495"/>
            </a:xfrm>
          </p:grpSpPr>
          <p:sp>
            <p:nvSpPr>
              <p:cNvPr id="223" name="Google Shape;223;p2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224;p2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25" name="Google Shape;225;p22"/>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22"/>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27" name="Google Shape;227;p2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28" name="Google Shape;228;p2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Cover B">
  <p:cSld name="Cover B">
    <p:spTree>
      <p:nvGrpSpPr>
        <p:cNvPr id="1" name="Shape 2102"/>
        <p:cNvGrpSpPr/>
        <p:nvPr/>
      </p:nvGrpSpPr>
      <p:grpSpPr>
        <a:xfrm>
          <a:off x="0" y="0"/>
          <a:ext cx="0" cy="0"/>
          <a:chOff x="0" y="0"/>
          <a:chExt cx="0" cy="0"/>
        </a:xfrm>
      </p:grpSpPr>
      <p:sp>
        <p:nvSpPr>
          <p:cNvPr id="2103" name="Google Shape;2103;p212"/>
          <p:cNvSpPr txBox="1">
            <a:spLocks noGrp="1"/>
          </p:cNvSpPr>
          <p:nvPr>
            <p:ph type="ctrTitle"/>
          </p:nvPr>
        </p:nvSpPr>
        <p:spPr>
          <a:xfrm>
            <a:off x="513349" y="2633534"/>
            <a:ext cx="5194433"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Arial"/>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4" name="Google Shape;2104;p212"/>
          <p:cNvSpPr txBox="1">
            <a:spLocks noGrp="1"/>
          </p:cNvSpPr>
          <p:nvPr>
            <p:ph type="subTitle" idx="1"/>
          </p:nvPr>
        </p:nvSpPr>
        <p:spPr>
          <a:xfrm>
            <a:off x="513349" y="5400327"/>
            <a:ext cx="5194433" cy="98656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dk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2105" name="Google Shape;2105;p212"/>
          <p:cNvCxnSpPr/>
          <p:nvPr/>
        </p:nvCxnSpPr>
        <p:spPr>
          <a:xfrm>
            <a:off x="620093" y="5141451"/>
            <a:ext cx="2286000" cy="0"/>
          </a:xfrm>
          <a:prstGeom prst="straightConnector1">
            <a:avLst/>
          </a:prstGeom>
          <a:noFill/>
          <a:ln w="31750" cap="flat" cmpd="sng">
            <a:solidFill>
              <a:schemeClr val="accent3"/>
            </a:solidFill>
            <a:prstDash val="solid"/>
            <a:miter lim="800000"/>
            <a:headEnd type="none" w="sm" len="sm"/>
            <a:tailEnd type="none" w="sm" len="sm"/>
          </a:ln>
        </p:spPr>
      </p:cxnSp>
      <p:grpSp>
        <p:nvGrpSpPr>
          <p:cNvPr id="2106" name="Google Shape;2106;p212"/>
          <p:cNvGrpSpPr/>
          <p:nvPr/>
        </p:nvGrpSpPr>
        <p:grpSpPr>
          <a:xfrm flipH="1">
            <a:off x="-1" y="1"/>
            <a:ext cx="6418725" cy="1509822"/>
            <a:chOff x="7522541" y="1"/>
            <a:chExt cx="4669459" cy="1098357"/>
          </a:xfrm>
        </p:grpSpPr>
        <p:sp>
          <p:nvSpPr>
            <p:cNvPr id="2107" name="Google Shape;2107;p212"/>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08" name="Google Shape;2108;p212"/>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pic>
        <p:nvPicPr>
          <p:cNvPr id="2109" name="Google Shape;2109;p212"/>
          <p:cNvPicPr preferRelativeResize="0"/>
          <p:nvPr/>
        </p:nvPicPr>
        <p:blipFill rotWithShape="1">
          <a:blip r:embed="rId2">
            <a:alphaModFix/>
          </a:blip>
          <a:srcRect/>
          <a:stretch/>
        </p:blipFill>
        <p:spPr>
          <a:xfrm>
            <a:off x="513349" y="136525"/>
            <a:ext cx="1945207" cy="879974"/>
          </a:xfrm>
          <a:prstGeom prst="rect">
            <a:avLst/>
          </a:prstGeom>
          <a:noFill/>
          <a:ln>
            <a:noFill/>
          </a:ln>
        </p:spPr>
      </p:pic>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10"/>
        <p:cNvGrpSpPr/>
        <p:nvPr/>
      </p:nvGrpSpPr>
      <p:grpSpPr>
        <a:xfrm>
          <a:off x="0" y="0"/>
          <a:ext cx="0" cy="0"/>
          <a:chOff x="0" y="0"/>
          <a:chExt cx="0" cy="0"/>
        </a:xfrm>
      </p:grpSpPr>
      <p:sp>
        <p:nvSpPr>
          <p:cNvPr id="2111" name="Google Shape;2111;p213"/>
          <p:cNvSpPr txBox="1">
            <a:spLocks noGrp="1"/>
          </p:cNvSpPr>
          <p:nvPr>
            <p:ph type="ctrTitle"/>
          </p:nvPr>
        </p:nvSpPr>
        <p:spPr>
          <a:xfrm>
            <a:off x="914400" y="2130446"/>
            <a:ext cx="10363200" cy="14700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12" name="Google Shape;2112;p21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a:solidFill>
                  <a:srgbClr val="919497"/>
                </a:solidFill>
              </a:defRPr>
            </a:lvl1pPr>
            <a:lvl2pPr lvl="1" algn="ctr">
              <a:lnSpc>
                <a:spcPct val="90000"/>
              </a:lnSpc>
              <a:spcBef>
                <a:spcPts val="500"/>
              </a:spcBef>
              <a:spcAft>
                <a:spcPts val="0"/>
              </a:spcAft>
              <a:buSzPts val="2000"/>
              <a:buNone/>
              <a:defRPr>
                <a:solidFill>
                  <a:srgbClr val="919497"/>
                </a:solidFill>
              </a:defRPr>
            </a:lvl2pPr>
            <a:lvl3pPr lvl="2" algn="ctr">
              <a:lnSpc>
                <a:spcPct val="90000"/>
              </a:lnSpc>
              <a:spcBef>
                <a:spcPts val="500"/>
              </a:spcBef>
              <a:spcAft>
                <a:spcPts val="0"/>
              </a:spcAft>
              <a:buSzPts val="1800"/>
              <a:buNone/>
              <a:defRPr>
                <a:solidFill>
                  <a:srgbClr val="919497"/>
                </a:solidFill>
              </a:defRPr>
            </a:lvl3pPr>
            <a:lvl4pPr lvl="3" algn="ctr">
              <a:lnSpc>
                <a:spcPct val="90000"/>
              </a:lnSpc>
              <a:spcBef>
                <a:spcPts val="500"/>
              </a:spcBef>
              <a:spcAft>
                <a:spcPts val="0"/>
              </a:spcAft>
              <a:buSzPts val="1600"/>
              <a:buNone/>
              <a:defRPr>
                <a:solidFill>
                  <a:srgbClr val="919497"/>
                </a:solidFill>
              </a:defRPr>
            </a:lvl4pPr>
            <a:lvl5pPr lvl="4" algn="ctr">
              <a:lnSpc>
                <a:spcPct val="90000"/>
              </a:lnSpc>
              <a:spcBef>
                <a:spcPts val="500"/>
              </a:spcBef>
              <a:spcAft>
                <a:spcPts val="0"/>
              </a:spcAft>
              <a:buSzPts val="1600"/>
              <a:buNone/>
              <a:defRPr>
                <a:solidFill>
                  <a:srgbClr val="919497"/>
                </a:solidFill>
              </a:defRPr>
            </a:lvl5pPr>
            <a:lvl6pPr lvl="5" algn="ctr">
              <a:lnSpc>
                <a:spcPct val="90000"/>
              </a:lnSpc>
              <a:spcBef>
                <a:spcPts val="500"/>
              </a:spcBef>
              <a:spcAft>
                <a:spcPts val="0"/>
              </a:spcAft>
              <a:buClr>
                <a:srgbClr val="919497"/>
              </a:buClr>
              <a:buSzPts val="1800"/>
              <a:buNone/>
              <a:defRPr>
                <a:solidFill>
                  <a:srgbClr val="919497"/>
                </a:solidFill>
              </a:defRPr>
            </a:lvl6pPr>
            <a:lvl7pPr lvl="6" algn="ctr">
              <a:lnSpc>
                <a:spcPct val="90000"/>
              </a:lnSpc>
              <a:spcBef>
                <a:spcPts val="500"/>
              </a:spcBef>
              <a:spcAft>
                <a:spcPts val="0"/>
              </a:spcAft>
              <a:buClr>
                <a:srgbClr val="919497"/>
              </a:buClr>
              <a:buSzPts val="1800"/>
              <a:buNone/>
              <a:defRPr>
                <a:solidFill>
                  <a:srgbClr val="919497"/>
                </a:solidFill>
              </a:defRPr>
            </a:lvl7pPr>
            <a:lvl8pPr lvl="7" algn="ctr">
              <a:lnSpc>
                <a:spcPct val="90000"/>
              </a:lnSpc>
              <a:spcBef>
                <a:spcPts val="500"/>
              </a:spcBef>
              <a:spcAft>
                <a:spcPts val="0"/>
              </a:spcAft>
              <a:buClr>
                <a:srgbClr val="919497"/>
              </a:buClr>
              <a:buSzPts val="1800"/>
              <a:buNone/>
              <a:defRPr>
                <a:solidFill>
                  <a:srgbClr val="919497"/>
                </a:solidFill>
              </a:defRPr>
            </a:lvl8pPr>
            <a:lvl9pPr lvl="8" algn="ctr">
              <a:lnSpc>
                <a:spcPct val="90000"/>
              </a:lnSpc>
              <a:spcBef>
                <a:spcPts val="500"/>
              </a:spcBef>
              <a:spcAft>
                <a:spcPts val="0"/>
              </a:spcAft>
              <a:buClr>
                <a:srgbClr val="919497"/>
              </a:buClr>
              <a:buSzPts val="1800"/>
              <a:buNone/>
              <a:defRPr>
                <a:solidFill>
                  <a:srgbClr val="919497"/>
                </a:solidFill>
              </a:defRPr>
            </a:lvl9pPr>
          </a:lstStyle>
          <a:p>
            <a:endParaRPr/>
          </a:p>
        </p:txBody>
      </p:sp>
      <p:sp>
        <p:nvSpPr>
          <p:cNvPr id="2113" name="Google Shape;2113;p21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14" name="Google Shape;2114;p21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5" name="Google Shape;2115;p21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919497"/>
                </a:solidFill>
                <a:latin typeface="Arial"/>
                <a:ea typeface="Arial"/>
                <a:cs typeface="Arial"/>
                <a:sym typeface="Arial"/>
              </a:defRPr>
            </a:lvl1pPr>
            <a:lvl2pPr marL="0" marR="0" lvl="1" indent="0" algn="r">
              <a:spcBef>
                <a:spcPts val="0"/>
              </a:spcBef>
              <a:buNone/>
              <a:defRPr sz="1200">
                <a:solidFill>
                  <a:srgbClr val="919497"/>
                </a:solidFill>
                <a:latin typeface="Arial"/>
                <a:ea typeface="Arial"/>
                <a:cs typeface="Arial"/>
                <a:sym typeface="Arial"/>
              </a:defRPr>
            </a:lvl2pPr>
            <a:lvl3pPr marL="0" marR="0" lvl="2" indent="0" algn="r">
              <a:spcBef>
                <a:spcPts val="0"/>
              </a:spcBef>
              <a:buNone/>
              <a:defRPr sz="1200">
                <a:solidFill>
                  <a:srgbClr val="919497"/>
                </a:solidFill>
                <a:latin typeface="Arial"/>
                <a:ea typeface="Arial"/>
                <a:cs typeface="Arial"/>
                <a:sym typeface="Arial"/>
              </a:defRPr>
            </a:lvl3pPr>
            <a:lvl4pPr marL="0" marR="0" lvl="3" indent="0" algn="r">
              <a:spcBef>
                <a:spcPts val="0"/>
              </a:spcBef>
              <a:buNone/>
              <a:defRPr sz="1200">
                <a:solidFill>
                  <a:srgbClr val="919497"/>
                </a:solidFill>
                <a:latin typeface="Arial"/>
                <a:ea typeface="Arial"/>
                <a:cs typeface="Arial"/>
                <a:sym typeface="Arial"/>
              </a:defRPr>
            </a:lvl4pPr>
            <a:lvl5pPr marL="0" marR="0" lvl="4" indent="0" algn="r">
              <a:spcBef>
                <a:spcPts val="0"/>
              </a:spcBef>
              <a:buNone/>
              <a:defRPr sz="1200">
                <a:solidFill>
                  <a:srgbClr val="919497"/>
                </a:solidFill>
                <a:latin typeface="Arial"/>
                <a:ea typeface="Arial"/>
                <a:cs typeface="Arial"/>
                <a:sym typeface="Arial"/>
              </a:defRPr>
            </a:lvl5pPr>
            <a:lvl6pPr marL="0" marR="0" lvl="5" indent="0" algn="r">
              <a:spcBef>
                <a:spcPts val="0"/>
              </a:spcBef>
              <a:buNone/>
              <a:defRPr sz="1200">
                <a:solidFill>
                  <a:srgbClr val="919497"/>
                </a:solidFill>
                <a:latin typeface="Arial"/>
                <a:ea typeface="Arial"/>
                <a:cs typeface="Arial"/>
                <a:sym typeface="Arial"/>
              </a:defRPr>
            </a:lvl6pPr>
            <a:lvl7pPr marL="0" marR="0" lvl="6" indent="0" algn="r">
              <a:spcBef>
                <a:spcPts val="0"/>
              </a:spcBef>
              <a:buNone/>
              <a:defRPr sz="1200">
                <a:solidFill>
                  <a:srgbClr val="919497"/>
                </a:solidFill>
                <a:latin typeface="Arial"/>
                <a:ea typeface="Arial"/>
                <a:cs typeface="Arial"/>
                <a:sym typeface="Arial"/>
              </a:defRPr>
            </a:lvl7pPr>
            <a:lvl8pPr marL="0" marR="0" lvl="7" indent="0" algn="r">
              <a:spcBef>
                <a:spcPts val="0"/>
              </a:spcBef>
              <a:buNone/>
              <a:defRPr sz="1200">
                <a:solidFill>
                  <a:srgbClr val="919497"/>
                </a:solidFill>
                <a:latin typeface="Arial"/>
                <a:ea typeface="Arial"/>
                <a:cs typeface="Arial"/>
                <a:sym typeface="Arial"/>
              </a:defRPr>
            </a:lvl8pPr>
            <a:lvl9pPr marL="0" marR="0" lvl="8" indent="0" algn="r">
              <a:spcBef>
                <a:spcPts val="0"/>
              </a:spcBef>
              <a:buNone/>
              <a:defRPr sz="1200">
                <a:solidFill>
                  <a:srgbClr val="9194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16"/>
        <p:cNvGrpSpPr/>
        <p:nvPr/>
      </p:nvGrpSpPr>
      <p:grpSpPr>
        <a:xfrm>
          <a:off x="0" y="0"/>
          <a:ext cx="0" cy="0"/>
          <a:chOff x="0" y="0"/>
          <a:chExt cx="0" cy="0"/>
        </a:xfrm>
      </p:grpSpPr>
      <p:sp>
        <p:nvSpPr>
          <p:cNvPr id="2117" name="Google Shape;2117;p214"/>
          <p:cNvSpPr txBox="1">
            <a:spLocks noGrp="1"/>
          </p:cNvSpPr>
          <p:nvPr>
            <p:ph type="title"/>
          </p:nvPr>
        </p:nvSpPr>
        <p:spPr>
          <a:xfrm>
            <a:off x="963084" y="4406921"/>
            <a:ext cx="10363200" cy="136207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000"/>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18" name="Google Shape;2118;p21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000"/>
              <a:buNone/>
              <a:defRPr sz="2000">
                <a:solidFill>
                  <a:srgbClr val="919497"/>
                </a:solidFill>
              </a:defRPr>
            </a:lvl1pPr>
            <a:lvl2pPr marL="914400" lvl="1" indent="-228600" algn="l">
              <a:lnSpc>
                <a:spcPct val="90000"/>
              </a:lnSpc>
              <a:spcBef>
                <a:spcPts val="500"/>
              </a:spcBef>
              <a:spcAft>
                <a:spcPts val="0"/>
              </a:spcAft>
              <a:buSzPts val="1800"/>
              <a:buNone/>
              <a:defRPr sz="1800">
                <a:solidFill>
                  <a:srgbClr val="919497"/>
                </a:solidFill>
              </a:defRPr>
            </a:lvl2pPr>
            <a:lvl3pPr marL="1371600" lvl="2" indent="-228600" algn="l">
              <a:lnSpc>
                <a:spcPct val="90000"/>
              </a:lnSpc>
              <a:spcBef>
                <a:spcPts val="500"/>
              </a:spcBef>
              <a:spcAft>
                <a:spcPts val="0"/>
              </a:spcAft>
              <a:buSzPts val="1600"/>
              <a:buNone/>
              <a:defRPr sz="1600">
                <a:solidFill>
                  <a:srgbClr val="919497"/>
                </a:solidFill>
              </a:defRPr>
            </a:lvl3pPr>
            <a:lvl4pPr marL="1828800" lvl="3" indent="-228600" algn="l">
              <a:lnSpc>
                <a:spcPct val="90000"/>
              </a:lnSpc>
              <a:spcBef>
                <a:spcPts val="500"/>
              </a:spcBef>
              <a:spcAft>
                <a:spcPts val="0"/>
              </a:spcAft>
              <a:buSzPts val="1400"/>
              <a:buNone/>
              <a:defRPr sz="1400">
                <a:solidFill>
                  <a:srgbClr val="919497"/>
                </a:solidFill>
              </a:defRPr>
            </a:lvl4pPr>
            <a:lvl5pPr marL="2286000" lvl="4" indent="-228600" algn="l">
              <a:lnSpc>
                <a:spcPct val="90000"/>
              </a:lnSpc>
              <a:spcBef>
                <a:spcPts val="500"/>
              </a:spcBef>
              <a:spcAft>
                <a:spcPts val="0"/>
              </a:spcAft>
              <a:buSzPts val="1400"/>
              <a:buNone/>
              <a:defRPr sz="1400">
                <a:solidFill>
                  <a:srgbClr val="919497"/>
                </a:solidFill>
              </a:defRPr>
            </a:lvl5pPr>
            <a:lvl6pPr marL="2743200" lvl="5" indent="-228600" algn="l">
              <a:lnSpc>
                <a:spcPct val="90000"/>
              </a:lnSpc>
              <a:spcBef>
                <a:spcPts val="500"/>
              </a:spcBef>
              <a:spcAft>
                <a:spcPts val="0"/>
              </a:spcAft>
              <a:buClr>
                <a:srgbClr val="919497"/>
              </a:buClr>
              <a:buSzPts val="1400"/>
              <a:buNone/>
              <a:defRPr sz="1400">
                <a:solidFill>
                  <a:srgbClr val="919497"/>
                </a:solidFill>
              </a:defRPr>
            </a:lvl6pPr>
            <a:lvl7pPr marL="3200400" lvl="6" indent="-228600" algn="l">
              <a:lnSpc>
                <a:spcPct val="90000"/>
              </a:lnSpc>
              <a:spcBef>
                <a:spcPts val="500"/>
              </a:spcBef>
              <a:spcAft>
                <a:spcPts val="0"/>
              </a:spcAft>
              <a:buClr>
                <a:srgbClr val="919497"/>
              </a:buClr>
              <a:buSzPts val="1400"/>
              <a:buNone/>
              <a:defRPr sz="1400">
                <a:solidFill>
                  <a:srgbClr val="919497"/>
                </a:solidFill>
              </a:defRPr>
            </a:lvl7pPr>
            <a:lvl8pPr marL="3657600" lvl="7" indent="-228600" algn="l">
              <a:lnSpc>
                <a:spcPct val="90000"/>
              </a:lnSpc>
              <a:spcBef>
                <a:spcPts val="500"/>
              </a:spcBef>
              <a:spcAft>
                <a:spcPts val="0"/>
              </a:spcAft>
              <a:buClr>
                <a:srgbClr val="919497"/>
              </a:buClr>
              <a:buSzPts val="1400"/>
              <a:buNone/>
              <a:defRPr sz="1400">
                <a:solidFill>
                  <a:srgbClr val="919497"/>
                </a:solidFill>
              </a:defRPr>
            </a:lvl8pPr>
            <a:lvl9pPr marL="4114800" lvl="8" indent="-228600" algn="l">
              <a:lnSpc>
                <a:spcPct val="90000"/>
              </a:lnSpc>
              <a:spcBef>
                <a:spcPts val="500"/>
              </a:spcBef>
              <a:spcAft>
                <a:spcPts val="0"/>
              </a:spcAft>
              <a:buClr>
                <a:srgbClr val="919497"/>
              </a:buClr>
              <a:buSzPts val="1400"/>
              <a:buNone/>
              <a:defRPr sz="1400">
                <a:solidFill>
                  <a:srgbClr val="919497"/>
                </a:solidFill>
              </a:defRPr>
            </a:lvl9pPr>
          </a:lstStyle>
          <a:p>
            <a:endParaRPr/>
          </a:p>
        </p:txBody>
      </p:sp>
      <p:sp>
        <p:nvSpPr>
          <p:cNvPr id="2119" name="Google Shape;2119;p21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20" name="Google Shape;2120;p21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1" name="Google Shape;2121;p21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919497"/>
                </a:solidFill>
                <a:latin typeface="Arial"/>
                <a:ea typeface="Arial"/>
                <a:cs typeface="Arial"/>
                <a:sym typeface="Arial"/>
              </a:defRPr>
            </a:lvl1pPr>
            <a:lvl2pPr marL="0" marR="0" lvl="1" indent="0" algn="r">
              <a:spcBef>
                <a:spcPts val="0"/>
              </a:spcBef>
              <a:buNone/>
              <a:defRPr sz="1200">
                <a:solidFill>
                  <a:srgbClr val="919497"/>
                </a:solidFill>
                <a:latin typeface="Arial"/>
                <a:ea typeface="Arial"/>
                <a:cs typeface="Arial"/>
                <a:sym typeface="Arial"/>
              </a:defRPr>
            </a:lvl2pPr>
            <a:lvl3pPr marL="0" marR="0" lvl="2" indent="0" algn="r">
              <a:spcBef>
                <a:spcPts val="0"/>
              </a:spcBef>
              <a:buNone/>
              <a:defRPr sz="1200">
                <a:solidFill>
                  <a:srgbClr val="919497"/>
                </a:solidFill>
                <a:latin typeface="Arial"/>
                <a:ea typeface="Arial"/>
                <a:cs typeface="Arial"/>
                <a:sym typeface="Arial"/>
              </a:defRPr>
            </a:lvl3pPr>
            <a:lvl4pPr marL="0" marR="0" lvl="3" indent="0" algn="r">
              <a:spcBef>
                <a:spcPts val="0"/>
              </a:spcBef>
              <a:buNone/>
              <a:defRPr sz="1200">
                <a:solidFill>
                  <a:srgbClr val="919497"/>
                </a:solidFill>
                <a:latin typeface="Arial"/>
                <a:ea typeface="Arial"/>
                <a:cs typeface="Arial"/>
                <a:sym typeface="Arial"/>
              </a:defRPr>
            </a:lvl4pPr>
            <a:lvl5pPr marL="0" marR="0" lvl="4" indent="0" algn="r">
              <a:spcBef>
                <a:spcPts val="0"/>
              </a:spcBef>
              <a:buNone/>
              <a:defRPr sz="1200">
                <a:solidFill>
                  <a:srgbClr val="919497"/>
                </a:solidFill>
                <a:latin typeface="Arial"/>
                <a:ea typeface="Arial"/>
                <a:cs typeface="Arial"/>
                <a:sym typeface="Arial"/>
              </a:defRPr>
            </a:lvl5pPr>
            <a:lvl6pPr marL="0" marR="0" lvl="5" indent="0" algn="r">
              <a:spcBef>
                <a:spcPts val="0"/>
              </a:spcBef>
              <a:buNone/>
              <a:defRPr sz="1200">
                <a:solidFill>
                  <a:srgbClr val="919497"/>
                </a:solidFill>
                <a:latin typeface="Arial"/>
                <a:ea typeface="Arial"/>
                <a:cs typeface="Arial"/>
                <a:sym typeface="Arial"/>
              </a:defRPr>
            </a:lvl6pPr>
            <a:lvl7pPr marL="0" marR="0" lvl="6" indent="0" algn="r">
              <a:spcBef>
                <a:spcPts val="0"/>
              </a:spcBef>
              <a:buNone/>
              <a:defRPr sz="1200">
                <a:solidFill>
                  <a:srgbClr val="919497"/>
                </a:solidFill>
                <a:latin typeface="Arial"/>
                <a:ea typeface="Arial"/>
                <a:cs typeface="Arial"/>
                <a:sym typeface="Arial"/>
              </a:defRPr>
            </a:lvl7pPr>
            <a:lvl8pPr marL="0" marR="0" lvl="7" indent="0" algn="r">
              <a:spcBef>
                <a:spcPts val="0"/>
              </a:spcBef>
              <a:buNone/>
              <a:defRPr sz="1200">
                <a:solidFill>
                  <a:srgbClr val="919497"/>
                </a:solidFill>
                <a:latin typeface="Arial"/>
                <a:ea typeface="Arial"/>
                <a:cs typeface="Arial"/>
                <a:sym typeface="Arial"/>
              </a:defRPr>
            </a:lvl8pPr>
            <a:lvl9pPr marL="0" marR="0" lvl="8" indent="0" algn="r">
              <a:spcBef>
                <a:spcPts val="0"/>
              </a:spcBef>
              <a:buNone/>
              <a:defRPr sz="1200">
                <a:solidFill>
                  <a:srgbClr val="9194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matchingName="EVERYDAY - CONTENT ONLY">
  <p:cSld name="EVERYDAY - CONTENT ONLY">
    <p:spTree>
      <p:nvGrpSpPr>
        <p:cNvPr id="1" name="Shape 2122"/>
        <p:cNvGrpSpPr/>
        <p:nvPr/>
      </p:nvGrpSpPr>
      <p:grpSpPr>
        <a:xfrm>
          <a:off x="0" y="0"/>
          <a:ext cx="0" cy="0"/>
          <a:chOff x="0" y="0"/>
          <a:chExt cx="0" cy="0"/>
        </a:xfrm>
      </p:grpSpPr>
      <p:sp>
        <p:nvSpPr>
          <p:cNvPr id="2123" name="Google Shape;2123;p215"/>
          <p:cNvSpPr/>
          <p:nvPr/>
        </p:nvSpPr>
        <p:spPr>
          <a:xfrm>
            <a:off x="0" y="0"/>
            <a:ext cx="12192000" cy="1313056"/>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24" name="Google Shape;2124;p215"/>
          <p:cNvSpPr/>
          <p:nvPr/>
        </p:nvSpPr>
        <p:spPr>
          <a:xfrm>
            <a:off x="6863643" y="16267"/>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2125" name="Google Shape;2125;p215"/>
          <p:cNvSpPr txBox="1">
            <a:spLocks noGrp="1"/>
          </p:cNvSpPr>
          <p:nvPr>
            <p:ph type="body" idx="1"/>
          </p:nvPr>
        </p:nvSpPr>
        <p:spPr>
          <a:xfrm>
            <a:off x="508540" y="1707786"/>
            <a:ext cx="11203664" cy="464856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a:solidFill>
                  <a:srgbClr val="4B545E"/>
                </a:solidFill>
              </a:defRPr>
            </a:lvl1pPr>
            <a:lvl2pPr marL="914400" lvl="1" indent="-355600" algn="l">
              <a:lnSpc>
                <a:spcPct val="90000"/>
              </a:lnSpc>
              <a:spcBef>
                <a:spcPts val="500"/>
              </a:spcBef>
              <a:spcAft>
                <a:spcPts val="0"/>
              </a:spcAft>
              <a:buSzPts val="2000"/>
              <a:buChar char="•"/>
              <a:defRPr>
                <a:solidFill>
                  <a:srgbClr val="4B545E"/>
                </a:solidFill>
              </a:defRPr>
            </a:lvl2pPr>
            <a:lvl3pPr marL="1371600" lvl="2" indent="-342900" algn="l">
              <a:lnSpc>
                <a:spcPct val="90000"/>
              </a:lnSpc>
              <a:spcBef>
                <a:spcPts val="500"/>
              </a:spcBef>
              <a:spcAft>
                <a:spcPts val="0"/>
              </a:spcAft>
              <a:buSzPts val="1800"/>
              <a:buChar char="•"/>
              <a:defRPr>
                <a:solidFill>
                  <a:srgbClr val="4B545E"/>
                </a:solidFill>
              </a:defRPr>
            </a:lvl3pPr>
            <a:lvl4pPr marL="1828800" lvl="3" indent="-330200" algn="l">
              <a:lnSpc>
                <a:spcPct val="90000"/>
              </a:lnSpc>
              <a:spcBef>
                <a:spcPts val="500"/>
              </a:spcBef>
              <a:spcAft>
                <a:spcPts val="0"/>
              </a:spcAft>
              <a:buSzPts val="1600"/>
              <a:buChar char="•"/>
              <a:defRPr>
                <a:solidFill>
                  <a:srgbClr val="4B545E"/>
                </a:solidFill>
              </a:defRPr>
            </a:lvl4pPr>
            <a:lvl5pPr marL="2286000" lvl="4" indent="-330200" algn="l">
              <a:lnSpc>
                <a:spcPct val="90000"/>
              </a:lnSpc>
              <a:spcBef>
                <a:spcPts val="500"/>
              </a:spcBef>
              <a:spcAft>
                <a:spcPts val="0"/>
              </a:spcAft>
              <a:buSzPts val="1600"/>
              <a:buChar char="•"/>
              <a:defRPr>
                <a:solidFill>
                  <a:srgbClr val="4B545E"/>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6" name="Google Shape;2126;p215"/>
          <p:cNvSpPr/>
          <p:nvPr/>
        </p:nvSpPr>
        <p:spPr>
          <a:xfrm>
            <a:off x="6863643" y="519648"/>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2127" name="Google Shape;2127;p215"/>
          <p:cNvSpPr txBox="1">
            <a:spLocks noGrp="1"/>
          </p:cNvSpPr>
          <p:nvPr>
            <p:ph type="title"/>
          </p:nvPr>
        </p:nvSpPr>
        <p:spPr>
          <a:xfrm>
            <a:off x="304800" y="170056"/>
            <a:ext cx="11430000" cy="1143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200"/>
              <a:buFont typeface="Arial"/>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8" name="Google Shape;2128;p215"/>
          <p:cNvSpPr txBox="1">
            <a:spLocks noGrp="1"/>
          </p:cNvSpPr>
          <p:nvPr>
            <p:ph type="body" idx="2"/>
          </p:nvPr>
        </p:nvSpPr>
        <p:spPr>
          <a:xfrm>
            <a:off x="332187" y="953346"/>
            <a:ext cx="11430112" cy="4159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400"/>
              <a:buNone/>
              <a:defRPr sz="14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129" name="Google Shape;2129;p215"/>
          <p:cNvCxnSpPr/>
          <p:nvPr/>
        </p:nvCxnSpPr>
        <p:spPr>
          <a:xfrm>
            <a:off x="11311725" y="6447272"/>
            <a:ext cx="0" cy="267883"/>
          </a:xfrm>
          <a:prstGeom prst="straightConnector1">
            <a:avLst/>
          </a:prstGeom>
          <a:noFill/>
          <a:ln w="9525" cap="flat" cmpd="sng">
            <a:solidFill>
              <a:srgbClr val="7F7F7F"/>
            </a:solidFill>
            <a:prstDash val="solid"/>
            <a:miter lim="800000"/>
            <a:headEnd type="none" w="sm" len="sm"/>
            <a:tailEnd type="none" w="sm" len="sm"/>
          </a:ln>
        </p:spPr>
      </p:cxnSp>
      <p:sp>
        <p:nvSpPr>
          <p:cNvPr id="2130" name="Google Shape;2130;p215"/>
          <p:cNvSpPr txBox="1">
            <a:spLocks noGrp="1"/>
          </p:cNvSpPr>
          <p:nvPr>
            <p:ph type="sldNum" idx="12"/>
          </p:nvPr>
        </p:nvSpPr>
        <p:spPr>
          <a:xfrm>
            <a:off x="11202595" y="6454533"/>
            <a:ext cx="559704" cy="319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7F7F7F"/>
                </a:solidFill>
                <a:latin typeface="Arial"/>
                <a:ea typeface="Arial"/>
                <a:cs typeface="Arial"/>
                <a:sym typeface="Arial"/>
              </a:defRPr>
            </a:lvl1pPr>
            <a:lvl2pPr marL="0" lvl="1" indent="0" algn="r">
              <a:spcBef>
                <a:spcPts val="0"/>
              </a:spcBef>
              <a:buNone/>
              <a:defRPr sz="1000">
                <a:solidFill>
                  <a:srgbClr val="7F7F7F"/>
                </a:solidFill>
                <a:latin typeface="Arial"/>
                <a:ea typeface="Arial"/>
                <a:cs typeface="Arial"/>
                <a:sym typeface="Arial"/>
              </a:defRPr>
            </a:lvl2pPr>
            <a:lvl3pPr marL="0" lvl="2" indent="0" algn="r">
              <a:spcBef>
                <a:spcPts val="0"/>
              </a:spcBef>
              <a:buNone/>
              <a:defRPr sz="1000">
                <a:solidFill>
                  <a:srgbClr val="7F7F7F"/>
                </a:solidFill>
                <a:latin typeface="Arial"/>
                <a:ea typeface="Arial"/>
                <a:cs typeface="Arial"/>
                <a:sym typeface="Arial"/>
              </a:defRPr>
            </a:lvl3pPr>
            <a:lvl4pPr marL="0" lvl="3" indent="0" algn="r">
              <a:spcBef>
                <a:spcPts val="0"/>
              </a:spcBef>
              <a:buNone/>
              <a:defRPr sz="1000">
                <a:solidFill>
                  <a:srgbClr val="7F7F7F"/>
                </a:solidFill>
                <a:latin typeface="Arial"/>
                <a:ea typeface="Arial"/>
                <a:cs typeface="Arial"/>
                <a:sym typeface="Arial"/>
              </a:defRPr>
            </a:lvl4pPr>
            <a:lvl5pPr marL="0" lvl="4" indent="0" algn="r">
              <a:spcBef>
                <a:spcPts val="0"/>
              </a:spcBef>
              <a:buNone/>
              <a:defRPr sz="1000">
                <a:solidFill>
                  <a:srgbClr val="7F7F7F"/>
                </a:solidFill>
                <a:latin typeface="Arial"/>
                <a:ea typeface="Arial"/>
                <a:cs typeface="Arial"/>
                <a:sym typeface="Arial"/>
              </a:defRPr>
            </a:lvl5pPr>
            <a:lvl6pPr marL="0" lvl="5" indent="0" algn="r">
              <a:spcBef>
                <a:spcPts val="0"/>
              </a:spcBef>
              <a:buNone/>
              <a:defRPr sz="1000">
                <a:solidFill>
                  <a:srgbClr val="7F7F7F"/>
                </a:solidFill>
                <a:latin typeface="Arial"/>
                <a:ea typeface="Arial"/>
                <a:cs typeface="Arial"/>
                <a:sym typeface="Arial"/>
              </a:defRPr>
            </a:lvl6pPr>
            <a:lvl7pPr marL="0" lvl="6" indent="0" algn="r">
              <a:spcBef>
                <a:spcPts val="0"/>
              </a:spcBef>
              <a:buNone/>
              <a:defRPr sz="1000">
                <a:solidFill>
                  <a:srgbClr val="7F7F7F"/>
                </a:solidFill>
                <a:latin typeface="Arial"/>
                <a:ea typeface="Arial"/>
                <a:cs typeface="Arial"/>
                <a:sym typeface="Arial"/>
              </a:defRPr>
            </a:lvl7pPr>
            <a:lvl8pPr marL="0" lvl="7" indent="0" algn="r">
              <a:spcBef>
                <a:spcPts val="0"/>
              </a:spcBef>
              <a:buNone/>
              <a:defRPr sz="1000">
                <a:solidFill>
                  <a:srgbClr val="7F7F7F"/>
                </a:solidFill>
                <a:latin typeface="Arial"/>
                <a:ea typeface="Arial"/>
                <a:cs typeface="Arial"/>
                <a:sym typeface="Arial"/>
              </a:defRPr>
            </a:lvl8pPr>
            <a:lvl9pPr marL="0" lvl="8" indent="0" algn="r">
              <a:spcBef>
                <a:spcPts val="0"/>
              </a:spcBef>
              <a:buNone/>
              <a:defRPr sz="1000">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131" name="Google Shape;2131;p215"/>
          <p:cNvPicPr preferRelativeResize="0"/>
          <p:nvPr/>
        </p:nvPicPr>
        <p:blipFill rotWithShape="1">
          <a:blip r:embed="rId2">
            <a:alphaModFix/>
          </a:blip>
          <a:srcRect/>
          <a:stretch/>
        </p:blipFill>
        <p:spPr>
          <a:xfrm>
            <a:off x="9596461" y="6492240"/>
            <a:ext cx="1606135" cy="229238"/>
          </a:xfrm>
          <a:prstGeom prst="rect">
            <a:avLst/>
          </a:prstGeom>
          <a:noFill/>
          <a:ln>
            <a:noFill/>
          </a:ln>
        </p:spPr>
      </p:pic>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Cover">
  <p:cSld name="Cover 2">
    <p:spTree>
      <p:nvGrpSpPr>
        <p:cNvPr id="1" name="Shape 2132"/>
        <p:cNvGrpSpPr/>
        <p:nvPr/>
      </p:nvGrpSpPr>
      <p:grpSpPr>
        <a:xfrm>
          <a:off x="0" y="0"/>
          <a:ext cx="0" cy="0"/>
          <a:chOff x="0" y="0"/>
          <a:chExt cx="0" cy="0"/>
        </a:xfrm>
      </p:grpSpPr>
      <p:sp>
        <p:nvSpPr>
          <p:cNvPr id="2133" name="Google Shape;2133;p216"/>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34" name="Google Shape;2134;p216"/>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Arial"/>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5" name="Google Shape;2135;p216"/>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dk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2136" name="Google Shape;2136;p216"/>
          <p:cNvCxnSpPr/>
          <p:nvPr/>
        </p:nvCxnSpPr>
        <p:spPr>
          <a:xfrm>
            <a:off x="1520055" y="3507988"/>
            <a:ext cx="2286000" cy="0"/>
          </a:xfrm>
          <a:prstGeom prst="straightConnector1">
            <a:avLst/>
          </a:prstGeom>
          <a:noFill/>
          <a:ln w="31750" cap="flat" cmpd="sng">
            <a:solidFill>
              <a:schemeClr val="accent3"/>
            </a:solidFill>
            <a:prstDash val="solid"/>
            <a:miter lim="800000"/>
            <a:headEnd type="none" w="sm" len="sm"/>
            <a:tailEnd type="none" w="sm" len="sm"/>
          </a:ln>
        </p:spPr>
      </p:cxnSp>
      <p:sp>
        <p:nvSpPr>
          <p:cNvPr id="2137" name="Google Shape;2137;p216"/>
          <p:cNvSpPr>
            <a:spLocks noGrp="1"/>
          </p:cNvSpPr>
          <p:nvPr>
            <p:ph type="pic" idx="2"/>
          </p:nvPr>
        </p:nvSpPr>
        <p:spPr>
          <a:xfrm>
            <a:off x="7118684" y="233915"/>
            <a:ext cx="5073316" cy="5943600"/>
          </a:xfrm>
          <a:prstGeom prst="rect">
            <a:avLst/>
          </a:prstGeom>
          <a:noFill/>
          <a:ln>
            <a:noFill/>
          </a:ln>
        </p:spPr>
      </p:sp>
      <p:grpSp>
        <p:nvGrpSpPr>
          <p:cNvPr id="2138" name="Google Shape;2138;p216"/>
          <p:cNvGrpSpPr/>
          <p:nvPr/>
        </p:nvGrpSpPr>
        <p:grpSpPr>
          <a:xfrm>
            <a:off x="0" y="5020348"/>
            <a:ext cx="12192000" cy="1837653"/>
            <a:chOff x="0" y="5020348"/>
            <a:chExt cx="12192000" cy="1837653"/>
          </a:xfrm>
        </p:grpSpPr>
        <p:sp>
          <p:nvSpPr>
            <p:cNvPr id="2139" name="Google Shape;2139;p216"/>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40" name="Google Shape;2140;p216"/>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141" name="Google Shape;2141;p216"/>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Divider">
  <p:cSld name="Divider 2">
    <p:bg>
      <p:bgPr>
        <a:solidFill>
          <a:schemeClr val="lt2"/>
        </a:solidFill>
        <a:effectLst/>
      </p:bgPr>
    </p:bg>
    <p:spTree>
      <p:nvGrpSpPr>
        <p:cNvPr id="1" name="Shape 2142"/>
        <p:cNvGrpSpPr/>
        <p:nvPr/>
      </p:nvGrpSpPr>
      <p:grpSpPr>
        <a:xfrm>
          <a:off x="0" y="0"/>
          <a:ext cx="0" cy="0"/>
          <a:chOff x="0" y="0"/>
          <a:chExt cx="0" cy="0"/>
        </a:xfrm>
      </p:grpSpPr>
      <p:grpSp>
        <p:nvGrpSpPr>
          <p:cNvPr id="2143" name="Google Shape;2143;p217"/>
          <p:cNvGrpSpPr/>
          <p:nvPr/>
        </p:nvGrpSpPr>
        <p:grpSpPr>
          <a:xfrm>
            <a:off x="0" y="5020347"/>
            <a:ext cx="12192000" cy="1837653"/>
            <a:chOff x="0" y="5020347"/>
            <a:chExt cx="12192000" cy="1837653"/>
          </a:xfrm>
        </p:grpSpPr>
        <p:sp>
          <p:nvSpPr>
            <p:cNvPr id="2144" name="Google Shape;2144;p217"/>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45" name="Google Shape;2145;p217"/>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46" name="Google Shape;2146;p217"/>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147" name="Google Shape;2147;p217"/>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148" name="Google Shape;2148;p217"/>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9" name="Google Shape;2149;p217"/>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dk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2150" name="Google Shape;2150;p217"/>
          <p:cNvCxnSpPr/>
          <p:nvPr/>
        </p:nvCxnSpPr>
        <p:spPr>
          <a:xfrm>
            <a:off x="1520055" y="2811818"/>
            <a:ext cx="2286000" cy="0"/>
          </a:xfrm>
          <a:prstGeom prst="straightConnector1">
            <a:avLst/>
          </a:prstGeom>
          <a:noFill/>
          <a:ln w="31750" cap="flat" cmpd="sng">
            <a:solidFill>
              <a:schemeClr val="accent3"/>
            </a:solidFill>
            <a:prstDash val="solid"/>
            <a:miter lim="800000"/>
            <a:headEnd type="none" w="sm" len="sm"/>
            <a:tailEnd type="none" w="sm" len="sm"/>
          </a:ln>
        </p:spPr>
      </p:cxn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Photo Slide">
  <p:cSld name="Photo Slide 2">
    <p:spTree>
      <p:nvGrpSpPr>
        <p:cNvPr id="1" name="Shape 2151"/>
        <p:cNvGrpSpPr/>
        <p:nvPr/>
      </p:nvGrpSpPr>
      <p:grpSpPr>
        <a:xfrm>
          <a:off x="0" y="0"/>
          <a:ext cx="0" cy="0"/>
          <a:chOff x="0" y="0"/>
          <a:chExt cx="0" cy="0"/>
        </a:xfrm>
      </p:grpSpPr>
      <p:sp>
        <p:nvSpPr>
          <p:cNvPr id="2152" name="Google Shape;2152;p218"/>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b="0">
                <a:solidFill>
                  <a:schemeClr val="dk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153" name="Google Shape;2153;p218"/>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2154" name="Google Shape;2154;p218"/>
          <p:cNvGrpSpPr/>
          <p:nvPr/>
        </p:nvGrpSpPr>
        <p:grpSpPr>
          <a:xfrm>
            <a:off x="0" y="5379426"/>
            <a:ext cx="2807368" cy="753891"/>
            <a:chOff x="0" y="5379426"/>
            <a:chExt cx="2807368" cy="753891"/>
          </a:xfrm>
        </p:grpSpPr>
        <p:sp>
          <p:nvSpPr>
            <p:cNvPr id="2155" name="Google Shape;2155;p218"/>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56" name="Google Shape;2156;p218"/>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157" name="Google Shape;2157;p218"/>
          <p:cNvSpPr>
            <a:spLocks noGrp="1"/>
          </p:cNvSpPr>
          <p:nvPr>
            <p:ph type="pic" idx="2"/>
          </p:nvPr>
        </p:nvSpPr>
        <p:spPr>
          <a:xfrm>
            <a:off x="2807368" y="457202"/>
            <a:ext cx="8915400" cy="5943598"/>
          </a:xfrm>
          <a:prstGeom prst="rect">
            <a:avLst/>
          </a:prstGeom>
          <a:noFill/>
          <a:ln>
            <a:noFill/>
          </a:ln>
        </p:spPr>
      </p:sp>
      <p:pic>
        <p:nvPicPr>
          <p:cNvPr id="2158" name="Google Shape;2158;p218"/>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Quotation">
  <p:cSld name="Quotation 2">
    <p:spTree>
      <p:nvGrpSpPr>
        <p:cNvPr id="1" name="Shape 2159"/>
        <p:cNvGrpSpPr/>
        <p:nvPr/>
      </p:nvGrpSpPr>
      <p:grpSpPr>
        <a:xfrm>
          <a:off x="0" y="0"/>
          <a:ext cx="0" cy="0"/>
          <a:chOff x="0" y="0"/>
          <a:chExt cx="0" cy="0"/>
        </a:xfrm>
      </p:grpSpPr>
      <p:sp>
        <p:nvSpPr>
          <p:cNvPr id="2160" name="Google Shape;2160;p219"/>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61" name="Google Shape;2161;p219"/>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62" name="Google Shape;2162;p219"/>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3" name="Google Shape;2163;p21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Arial"/>
                <a:ea typeface="Arial"/>
                <a:cs typeface="Arial"/>
                <a:sym typeface="Arial"/>
              </a:defRPr>
            </a:lvl1pPr>
            <a:lvl2pPr marL="0" lvl="1" indent="0" algn="r">
              <a:spcBef>
                <a:spcPts val="0"/>
              </a:spcBef>
              <a:buNone/>
              <a:defRPr sz="1200">
                <a:solidFill>
                  <a:srgbClr val="AEB3B7"/>
                </a:solidFill>
                <a:latin typeface="Arial"/>
                <a:ea typeface="Arial"/>
                <a:cs typeface="Arial"/>
                <a:sym typeface="Arial"/>
              </a:defRPr>
            </a:lvl2pPr>
            <a:lvl3pPr marL="0" lvl="2" indent="0" algn="r">
              <a:spcBef>
                <a:spcPts val="0"/>
              </a:spcBef>
              <a:buNone/>
              <a:defRPr sz="1200">
                <a:solidFill>
                  <a:srgbClr val="AEB3B7"/>
                </a:solidFill>
                <a:latin typeface="Arial"/>
                <a:ea typeface="Arial"/>
                <a:cs typeface="Arial"/>
                <a:sym typeface="Arial"/>
              </a:defRPr>
            </a:lvl3pPr>
            <a:lvl4pPr marL="0" lvl="3" indent="0" algn="r">
              <a:spcBef>
                <a:spcPts val="0"/>
              </a:spcBef>
              <a:buNone/>
              <a:defRPr sz="1200">
                <a:solidFill>
                  <a:srgbClr val="AEB3B7"/>
                </a:solidFill>
                <a:latin typeface="Arial"/>
                <a:ea typeface="Arial"/>
                <a:cs typeface="Arial"/>
                <a:sym typeface="Arial"/>
              </a:defRPr>
            </a:lvl4pPr>
            <a:lvl5pPr marL="0" lvl="4" indent="0" algn="r">
              <a:spcBef>
                <a:spcPts val="0"/>
              </a:spcBef>
              <a:buNone/>
              <a:defRPr sz="1200">
                <a:solidFill>
                  <a:srgbClr val="AEB3B7"/>
                </a:solidFill>
                <a:latin typeface="Arial"/>
                <a:ea typeface="Arial"/>
                <a:cs typeface="Arial"/>
                <a:sym typeface="Arial"/>
              </a:defRPr>
            </a:lvl5pPr>
            <a:lvl6pPr marL="0" lvl="5" indent="0" algn="r">
              <a:spcBef>
                <a:spcPts val="0"/>
              </a:spcBef>
              <a:buNone/>
              <a:defRPr sz="1200">
                <a:solidFill>
                  <a:srgbClr val="AEB3B7"/>
                </a:solidFill>
                <a:latin typeface="Arial"/>
                <a:ea typeface="Arial"/>
                <a:cs typeface="Arial"/>
                <a:sym typeface="Arial"/>
              </a:defRPr>
            </a:lvl6pPr>
            <a:lvl7pPr marL="0" lvl="6" indent="0" algn="r">
              <a:spcBef>
                <a:spcPts val="0"/>
              </a:spcBef>
              <a:buNone/>
              <a:defRPr sz="1200">
                <a:solidFill>
                  <a:srgbClr val="AEB3B7"/>
                </a:solidFill>
                <a:latin typeface="Arial"/>
                <a:ea typeface="Arial"/>
                <a:cs typeface="Arial"/>
                <a:sym typeface="Arial"/>
              </a:defRPr>
            </a:lvl7pPr>
            <a:lvl8pPr marL="0" lvl="7" indent="0" algn="r">
              <a:spcBef>
                <a:spcPts val="0"/>
              </a:spcBef>
              <a:buNone/>
              <a:defRPr sz="1200">
                <a:solidFill>
                  <a:srgbClr val="AEB3B7"/>
                </a:solidFill>
                <a:latin typeface="Arial"/>
                <a:ea typeface="Arial"/>
                <a:cs typeface="Arial"/>
                <a:sym typeface="Arial"/>
              </a:defRPr>
            </a:lvl8pPr>
            <a:lvl9pPr marL="0" lvl="8" indent="0" algn="r">
              <a:spcBef>
                <a:spcPts val="0"/>
              </a:spcBef>
              <a:buNone/>
              <a:defRPr sz="1200">
                <a:solidFill>
                  <a:srgbClr val="AEB3B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2164" name="Google Shape;2164;p21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165" name="Google Shape;2165;p21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166" name="Google Shape;2166;p219"/>
          <p:cNvGrpSpPr/>
          <p:nvPr/>
        </p:nvGrpSpPr>
        <p:grpSpPr>
          <a:xfrm>
            <a:off x="7191542" y="1"/>
            <a:ext cx="5000459" cy="1425992"/>
            <a:chOff x="7191542" y="1"/>
            <a:chExt cx="5000459" cy="1425992"/>
          </a:xfrm>
        </p:grpSpPr>
        <p:pic>
          <p:nvPicPr>
            <p:cNvPr id="2167" name="Google Shape;2167;p21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168" name="Google Shape;2168;p219"/>
            <p:cNvGrpSpPr/>
            <p:nvPr/>
          </p:nvGrpSpPr>
          <p:grpSpPr>
            <a:xfrm>
              <a:off x="7191542" y="1"/>
              <a:ext cx="5000459" cy="1425992"/>
              <a:chOff x="7186272" y="0"/>
              <a:chExt cx="5005729" cy="1427495"/>
            </a:xfrm>
          </p:grpSpPr>
          <p:sp>
            <p:nvSpPr>
              <p:cNvPr id="2169" name="Google Shape;2169;p21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70" name="Google Shape;2170;p21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pic>
        <p:nvPicPr>
          <p:cNvPr id="2171" name="Google Shape;2171;p219"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Quotation">
  <p:cSld name="Quotation 3">
    <p:spTree>
      <p:nvGrpSpPr>
        <p:cNvPr id="1" name="Shape 2172"/>
        <p:cNvGrpSpPr/>
        <p:nvPr/>
      </p:nvGrpSpPr>
      <p:grpSpPr>
        <a:xfrm>
          <a:off x="0" y="0"/>
          <a:ext cx="0" cy="0"/>
          <a:chOff x="0" y="0"/>
          <a:chExt cx="0" cy="0"/>
        </a:xfrm>
      </p:grpSpPr>
      <p:sp>
        <p:nvSpPr>
          <p:cNvPr id="2173" name="Google Shape;2173;p220"/>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74" name="Google Shape;2174;p220"/>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5" name="Google Shape;2175;p220"/>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6" name="Google Shape;2176;p22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Arial"/>
                <a:ea typeface="Arial"/>
                <a:cs typeface="Arial"/>
                <a:sym typeface="Arial"/>
              </a:defRPr>
            </a:lvl1pPr>
            <a:lvl2pPr marL="0" lvl="1" indent="0" algn="r">
              <a:spcBef>
                <a:spcPts val="0"/>
              </a:spcBef>
              <a:buNone/>
              <a:defRPr sz="1200">
                <a:solidFill>
                  <a:srgbClr val="AEB3B7"/>
                </a:solidFill>
                <a:latin typeface="Arial"/>
                <a:ea typeface="Arial"/>
                <a:cs typeface="Arial"/>
                <a:sym typeface="Arial"/>
              </a:defRPr>
            </a:lvl2pPr>
            <a:lvl3pPr marL="0" lvl="2" indent="0" algn="r">
              <a:spcBef>
                <a:spcPts val="0"/>
              </a:spcBef>
              <a:buNone/>
              <a:defRPr sz="1200">
                <a:solidFill>
                  <a:srgbClr val="AEB3B7"/>
                </a:solidFill>
                <a:latin typeface="Arial"/>
                <a:ea typeface="Arial"/>
                <a:cs typeface="Arial"/>
                <a:sym typeface="Arial"/>
              </a:defRPr>
            </a:lvl3pPr>
            <a:lvl4pPr marL="0" lvl="3" indent="0" algn="r">
              <a:spcBef>
                <a:spcPts val="0"/>
              </a:spcBef>
              <a:buNone/>
              <a:defRPr sz="1200">
                <a:solidFill>
                  <a:srgbClr val="AEB3B7"/>
                </a:solidFill>
                <a:latin typeface="Arial"/>
                <a:ea typeface="Arial"/>
                <a:cs typeface="Arial"/>
                <a:sym typeface="Arial"/>
              </a:defRPr>
            </a:lvl4pPr>
            <a:lvl5pPr marL="0" lvl="4" indent="0" algn="r">
              <a:spcBef>
                <a:spcPts val="0"/>
              </a:spcBef>
              <a:buNone/>
              <a:defRPr sz="1200">
                <a:solidFill>
                  <a:srgbClr val="AEB3B7"/>
                </a:solidFill>
                <a:latin typeface="Arial"/>
                <a:ea typeface="Arial"/>
                <a:cs typeface="Arial"/>
                <a:sym typeface="Arial"/>
              </a:defRPr>
            </a:lvl5pPr>
            <a:lvl6pPr marL="0" lvl="5" indent="0" algn="r">
              <a:spcBef>
                <a:spcPts val="0"/>
              </a:spcBef>
              <a:buNone/>
              <a:defRPr sz="1200">
                <a:solidFill>
                  <a:srgbClr val="AEB3B7"/>
                </a:solidFill>
                <a:latin typeface="Arial"/>
                <a:ea typeface="Arial"/>
                <a:cs typeface="Arial"/>
                <a:sym typeface="Arial"/>
              </a:defRPr>
            </a:lvl6pPr>
            <a:lvl7pPr marL="0" lvl="6" indent="0" algn="r">
              <a:spcBef>
                <a:spcPts val="0"/>
              </a:spcBef>
              <a:buNone/>
              <a:defRPr sz="1200">
                <a:solidFill>
                  <a:srgbClr val="AEB3B7"/>
                </a:solidFill>
                <a:latin typeface="Arial"/>
                <a:ea typeface="Arial"/>
                <a:cs typeface="Arial"/>
                <a:sym typeface="Arial"/>
              </a:defRPr>
            </a:lvl7pPr>
            <a:lvl8pPr marL="0" lvl="7" indent="0" algn="r">
              <a:spcBef>
                <a:spcPts val="0"/>
              </a:spcBef>
              <a:buNone/>
              <a:defRPr sz="1200">
                <a:solidFill>
                  <a:srgbClr val="AEB3B7"/>
                </a:solidFill>
                <a:latin typeface="Arial"/>
                <a:ea typeface="Arial"/>
                <a:cs typeface="Arial"/>
                <a:sym typeface="Arial"/>
              </a:defRPr>
            </a:lvl8pPr>
            <a:lvl9pPr marL="0" lvl="8" indent="0" algn="r">
              <a:spcBef>
                <a:spcPts val="0"/>
              </a:spcBef>
              <a:buNone/>
              <a:defRPr sz="1200">
                <a:solidFill>
                  <a:srgbClr val="AEB3B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2177" name="Google Shape;2177;p22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178" name="Google Shape;2178;p22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179" name="Google Shape;2179;p220"/>
          <p:cNvGrpSpPr/>
          <p:nvPr/>
        </p:nvGrpSpPr>
        <p:grpSpPr>
          <a:xfrm>
            <a:off x="7191542" y="1"/>
            <a:ext cx="5000459" cy="1425992"/>
            <a:chOff x="7191542" y="1"/>
            <a:chExt cx="5000459" cy="1425992"/>
          </a:xfrm>
        </p:grpSpPr>
        <p:pic>
          <p:nvPicPr>
            <p:cNvPr id="2180" name="Google Shape;2180;p22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181" name="Google Shape;2181;p220"/>
            <p:cNvGrpSpPr/>
            <p:nvPr/>
          </p:nvGrpSpPr>
          <p:grpSpPr>
            <a:xfrm>
              <a:off x="7191542" y="1"/>
              <a:ext cx="5000459" cy="1425992"/>
              <a:chOff x="7186272" y="0"/>
              <a:chExt cx="5005729" cy="1427495"/>
            </a:xfrm>
          </p:grpSpPr>
          <p:sp>
            <p:nvSpPr>
              <p:cNvPr id="2182" name="Google Shape;2182;p22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83" name="Google Shape;2183;p22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pic>
        <p:nvPicPr>
          <p:cNvPr id="2184" name="Google Shape;2184;p220"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185"/>
        <p:cNvGrpSpPr/>
        <p:nvPr/>
      </p:nvGrpSpPr>
      <p:grpSpPr>
        <a:xfrm>
          <a:off x="0" y="0"/>
          <a:ext cx="0" cy="0"/>
          <a:chOff x="0" y="0"/>
          <a:chExt cx="0" cy="0"/>
        </a:xfrm>
      </p:grpSpPr>
      <p:sp>
        <p:nvSpPr>
          <p:cNvPr id="2186" name="Google Shape;2186;p22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7" name="Google Shape;2187;p221"/>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188" name="Google Shape;2188;p221"/>
          <p:cNvGrpSpPr/>
          <p:nvPr/>
        </p:nvGrpSpPr>
        <p:grpSpPr>
          <a:xfrm>
            <a:off x="7191542" y="1"/>
            <a:ext cx="5000459" cy="1425992"/>
            <a:chOff x="7191542" y="1"/>
            <a:chExt cx="5000459" cy="1425992"/>
          </a:xfrm>
        </p:grpSpPr>
        <p:pic>
          <p:nvPicPr>
            <p:cNvPr id="2189" name="Google Shape;2189;p22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190" name="Google Shape;2190;p221"/>
            <p:cNvGrpSpPr/>
            <p:nvPr/>
          </p:nvGrpSpPr>
          <p:grpSpPr>
            <a:xfrm>
              <a:off x="7191542" y="1"/>
              <a:ext cx="5000459" cy="1425992"/>
              <a:chOff x="7186272" y="0"/>
              <a:chExt cx="5005729" cy="1427495"/>
            </a:xfrm>
          </p:grpSpPr>
          <p:sp>
            <p:nvSpPr>
              <p:cNvPr id="2191" name="Google Shape;2191;p22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92" name="Google Shape;2192;p22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2193" name="Google Shape;2193;p221"/>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4" name="Google Shape;2194;p221"/>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195" name="Google Shape;2195;p22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cxnSp>
        <p:nvCxnSpPr>
          <p:cNvPr id="2196" name="Google Shape;2196;p221"/>
          <p:cNvCxnSpPr/>
          <p:nvPr/>
        </p:nvCxnSpPr>
        <p:spPr>
          <a:xfrm>
            <a:off x="704314" y="1425993"/>
            <a:ext cx="1097280" cy="0"/>
          </a:xfrm>
          <a:prstGeom prst="straightConnector1">
            <a:avLst/>
          </a:prstGeom>
          <a:noFill/>
          <a:ln w="31750" cap="flat" cmpd="sng">
            <a:solidFill>
              <a:schemeClr val="accent3"/>
            </a:solidFill>
            <a:prstDash val="solid"/>
            <a:miter lim="800000"/>
            <a:headEnd type="none" w="sm" len="sm"/>
            <a:tailEnd type="none" w="sm" len="sm"/>
          </a:ln>
        </p:spPr>
      </p:cxnSp>
      <p:sp>
        <p:nvSpPr>
          <p:cNvPr id="2197" name="Google Shape;2197;p22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9"/>
        <p:cNvGrpSpPr/>
        <p:nvPr/>
      </p:nvGrpSpPr>
      <p:grpSpPr>
        <a:xfrm>
          <a:off x="0" y="0"/>
          <a:ext cx="0" cy="0"/>
          <a:chOff x="0" y="0"/>
          <a:chExt cx="0" cy="0"/>
        </a:xfrm>
      </p:grpSpPr>
      <p:grpSp>
        <p:nvGrpSpPr>
          <p:cNvPr id="230" name="Google Shape;230;p23"/>
          <p:cNvGrpSpPr/>
          <p:nvPr/>
        </p:nvGrpSpPr>
        <p:grpSpPr>
          <a:xfrm>
            <a:off x="7191542" y="1"/>
            <a:ext cx="5000459" cy="1425992"/>
            <a:chOff x="7191542" y="1"/>
            <a:chExt cx="5000459" cy="1425992"/>
          </a:xfrm>
        </p:grpSpPr>
        <p:pic>
          <p:nvPicPr>
            <p:cNvPr id="231" name="Google Shape;231;p2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32" name="Google Shape;232;p23"/>
            <p:cNvGrpSpPr/>
            <p:nvPr/>
          </p:nvGrpSpPr>
          <p:grpSpPr>
            <a:xfrm>
              <a:off x="7191542" y="1"/>
              <a:ext cx="5000459" cy="1425992"/>
              <a:chOff x="7186272" y="0"/>
              <a:chExt cx="5005729" cy="1427495"/>
            </a:xfrm>
          </p:grpSpPr>
          <p:sp>
            <p:nvSpPr>
              <p:cNvPr id="233" name="Google Shape;233;p2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2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35" name="Google Shape;235;p2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6" name="Google Shape;236;p23"/>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7" name="Google Shape;237;p23"/>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23"/>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9" name="Google Shape;239;p23"/>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 name="Google Shape;240;p2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41" name="Google Shape;241;p2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42" name="Google Shape;242;p2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198"/>
        <p:cNvGrpSpPr/>
        <p:nvPr/>
      </p:nvGrpSpPr>
      <p:grpSpPr>
        <a:xfrm>
          <a:off x="0" y="0"/>
          <a:ext cx="0" cy="0"/>
          <a:chOff x="0" y="0"/>
          <a:chExt cx="0" cy="0"/>
        </a:xfrm>
      </p:grpSpPr>
      <p:grpSp>
        <p:nvGrpSpPr>
          <p:cNvPr id="2199" name="Google Shape;2199;p222"/>
          <p:cNvGrpSpPr/>
          <p:nvPr/>
        </p:nvGrpSpPr>
        <p:grpSpPr>
          <a:xfrm>
            <a:off x="7191542" y="1"/>
            <a:ext cx="5000459" cy="1425992"/>
            <a:chOff x="7191542" y="1"/>
            <a:chExt cx="5000459" cy="1425992"/>
          </a:xfrm>
        </p:grpSpPr>
        <p:pic>
          <p:nvPicPr>
            <p:cNvPr id="2200" name="Google Shape;2200;p22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201" name="Google Shape;2201;p222"/>
            <p:cNvGrpSpPr/>
            <p:nvPr/>
          </p:nvGrpSpPr>
          <p:grpSpPr>
            <a:xfrm>
              <a:off x="7191542" y="1"/>
              <a:ext cx="5000459" cy="1425992"/>
              <a:chOff x="7186272" y="0"/>
              <a:chExt cx="5005729" cy="1427495"/>
            </a:xfrm>
          </p:grpSpPr>
          <p:sp>
            <p:nvSpPr>
              <p:cNvPr id="2202" name="Google Shape;2202;p22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03" name="Google Shape;2203;p22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2204" name="Google Shape;2204;p22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5" name="Google Shape;2205;p222"/>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rmAutofit/>
          </a:bodyPr>
          <a:lstStyle>
            <a:lvl1pPr marL="457200" lvl="0" indent="-228600" algn="l">
              <a:lnSpc>
                <a:spcPct val="90000"/>
              </a:lnSpc>
              <a:spcBef>
                <a:spcPts val="1000"/>
              </a:spcBef>
              <a:spcAft>
                <a:spcPts val="0"/>
              </a:spcAft>
              <a:buSzPts val="2400"/>
              <a:buNone/>
              <a:defRPr sz="2400" b="0" u="sng">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06" name="Google Shape;2206;p222"/>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SzPts val="1800"/>
              <a:buChar char="•"/>
              <a:defRPr sz="1800"/>
            </a:lvl2pPr>
            <a:lvl3pPr marL="1371600" lvl="2" indent="-330200" algn="l">
              <a:lnSpc>
                <a:spcPct val="90000"/>
              </a:lnSpc>
              <a:spcBef>
                <a:spcPts val="500"/>
              </a:spcBef>
              <a:spcAft>
                <a:spcPts val="0"/>
              </a:spcAft>
              <a:buSzPts val="1600"/>
              <a:buChar char="•"/>
              <a:defRPr sz="1600"/>
            </a:lvl3pPr>
            <a:lvl4pPr marL="1828800" lvl="3" indent="-317500" algn="l">
              <a:lnSpc>
                <a:spcPct val="90000"/>
              </a:lnSpc>
              <a:spcBef>
                <a:spcPts val="500"/>
              </a:spcBef>
              <a:spcAft>
                <a:spcPts val="0"/>
              </a:spcAft>
              <a:buSzPts val="1400"/>
              <a:buChar char="•"/>
              <a:defRPr sz="1400"/>
            </a:lvl4pPr>
            <a:lvl5pPr marL="2286000" lvl="4" indent="-317500" algn="l">
              <a:lnSpc>
                <a:spcPct val="90000"/>
              </a:lnSpc>
              <a:spcBef>
                <a:spcPts val="500"/>
              </a:spcBef>
              <a:spcAft>
                <a:spcPts val="0"/>
              </a:spcAft>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7" name="Google Shape;2207;p222"/>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rmAutofit/>
          </a:bodyPr>
          <a:lstStyle>
            <a:lvl1pPr marL="457200" lvl="0" indent="-228600" algn="l">
              <a:lnSpc>
                <a:spcPct val="90000"/>
              </a:lnSpc>
              <a:spcBef>
                <a:spcPts val="1000"/>
              </a:spcBef>
              <a:spcAft>
                <a:spcPts val="0"/>
              </a:spcAft>
              <a:buSzPts val="2400"/>
              <a:buNone/>
              <a:defRPr sz="2400" b="0" u="sng">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08" name="Google Shape;2208;p222"/>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SzPts val="1800"/>
              <a:buChar char="•"/>
              <a:defRPr sz="1800"/>
            </a:lvl2pPr>
            <a:lvl3pPr marL="1371600" lvl="2" indent="-330200" algn="l">
              <a:lnSpc>
                <a:spcPct val="90000"/>
              </a:lnSpc>
              <a:spcBef>
                <a:spcPts val="500"/>
              </a:spcBef>
              <a:spcAft>
                <a:spcPts val="0"/>
              </a:spcAft>
              <a:buSzPts val="1600"/>
              <a:buChar char="•"/>
              <a:defRPr sz="1600"/>
            </a:lvl3pPr>
            <a:lvl4pPr marL="1828800" lvl="3" indent="-317500" algn="l">
              <a:lnSpc>
                <a:spcPct val="90000"/>
              </a:lnSpc>
              <a:spcBef>
                <a:spcPts val="500"/>
              </a:spcBef>
              <a:spcAft>
                <a:spcPts val="0"/>
              </a:spcAft>
              <a:buSzPts val="1400"/>
              <a:buChar char="•"/>
              <a:defRPr sz="1400"/>
            </a:lvl4pPr>
            <a:lvl5pPr marL="2286000" lvl="4" indent="-317500" algn="l">
              <a:lnSpc>
                <a:spcPct val="90000"/>
              </a:lnSpc>
              <a:spcBef>
                <a:spcPts val="500"/>
              </a:spcBef>
              <a:spcAft>
                <a:spcPts val="0"/>
              </a:spcAft>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9" name="Google Shape;2209;p22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210" name="Google Shape;2210;p22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211" name="Google Shape;2211;p22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212"/>
        <p:cNvGrpSpPr/>
        <p:nvPr/>
      </p:nvGrpSpPr>
      <p:grpSpPr>
        <a:xfrm>
          <a:off x="0" y="0"/>
          <a:ext cx="0" cy="0"/>
          <a:chOff x="0" y="0"/>
          <a:chExt cx="0" cy="0"/>
        </a:xfrm>
      </p:grpSpPr>
      <p:grpSp>
        <p:nvGrpSpPr>
          <p:cNvPr id="2213" name="Google Shape;2213;p223"/>
          <p:cNvGrpSpPr/>
          <p:nvPr/>
        </p:nvGrpSpPr>
        <p:grpSpPr>
          <a:xfrm>
            <a:off x="7191542" y="1"/>
            <a:ext cx="5000459" cy="1425992"/>
            <a:chOff x="7191542" y="1"/>
            <a:chExt cx="5000459" cy="1425992"/>
          </a:xfrm>
        </p:grpSpPr>
        <p:pic>
          <p:nvPicPr>
            <p:cNvPr id="2214" name="Google Shape;2214;p22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215" name="Google Shape;2215;p223"/>
            <p:cNvGrpSpPr/>
            <p:nvPr/>
          </p:nvGrpSpPr>
          <p:grpSpPr>
            <a:xfrm>
              <a:off x="7191542" y="1"/>
              <a:ext cx="5000459" cy="1425992"/>
              <a:chOff x="7186272" y="0"/>
              <a:chExt cx="5005729" cy="1427495"/>
            </a:xfrm>
          </p:grpSpPr>
          <p:sp>
            <p:nvSpPr>
              <p:cNvPr id="2216" name="Google Shape;2216;p22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17" name="Google Shape;2217;p22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2218" name="Google Shape;2218;p22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9" name="Google Shape;2219;p22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220" name="Google Shape;2220;p22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cxnSp>
        <p:nvCxnSpPr>
          <p:cNvPr id="2221" name="Google Shape;2221;p223"/>
          <p:cNvCxnSpPr/>
          <p:nvPr/>
        </p:nvCxnSpPr>
        <p:spPr>
          <a:xfrm>
            <a:off x="707293" y="1425993"/>
            <a:ext cx="1097280" cy="0"/>
          </a:xfrm>
          <a:prstGeom prst="straightConnector1">
            <a:avLst/>
          </a:prstGeom>
          <a:noFill/>
          <a:ln w="31750" cap="flat" cmpd="sng">
            <a:solidFill>
              <a:schemeClr val="accent3"/>
            </a:solidFill>
            <a:prstDash val="solid"/>
            <a:miter lim="800000"/>
            <a:headEnd type="none" w="sm" len="sm"/>
            <a:tailEnd type="none" w="sm" len="sm"/>
          </a:ln>
        </p:spPr>
      </p:cxnSp>
      <p:sp>
        <p:nvSpPr>
          <p:cNvPr id="2222" name="Google Shape;2222;p22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End">
  <p:cSld name="End 2">
    <p:spTree>
      <p:nvGrpSpPr>
        <p:cNvPr id="1" name="Shape 2223"/>
        <p:cNvGrpSpPr/>
        <p:nvPr/>
      </p:nvGrpSpPr>
      <p:grpSpPr>
        <a:xfrm>
          <a:off x="0" y="0"/>
          <a:ext cx="0" cy="0"/>
          <a:chOff x="0" y="0"/>
          <a:chExt cx="0" cy="0"/>
        </a:xfrm>
      </p:grpSpPr>
      <p:grpSp>
        <p:nvGrpSpPr>
          <p:cNvPr id="2224" name="Google Shape;2224;p224"/>
          <p:cNvGrpSpPr/>
          <p:nvPr/>
        </p:nvGrpSpPr>
        <p:grpSpPr>
          <a:xfrm>
            <a:off x="0" y="0"/>
            <a:ext cx="12192000" cy="2148830"/>
            <a:chOff x="0" y="0"/>
            <a:chExt cx="12192000" cy="2148830"/>
          </a:xfrm>
        </p:grpSpPr>
        <p:sp>
          <p:nvSpPr>
            <p:cNvPr id="2225" name="Google Shape;2225;p224"/>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26" name="Google Shape;2226;p224"/>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2227" name="Google Shape;2227;p224"/>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228" name="Google Shape;2228;p224"/>
          <p:cNvCxnSpPr/>
          <p:nvPr/>
        </p:nvCxnSpPr>
        <p:spPr>
          <a:xfrm>
            <a:off x="1325946" y="3080084"/>
            <a:ext cx="685399" cy="0"/>
          </a:xfrm>
          <a:prstGeom prst="straightConnector1">
            <a:avLst/>
          </a:prstGeom>
          <a:noFill/>
          <a:ln w="31750" cap="flat" cmpd="sng">
            <a:solidFill>
              <a:schemeClr val="accent3"/>
            </a:solidFill>
            <a:prstDash val="solid"/>
            <a:miter lim="800000"/>
            <a:headEnd type="none" w="sm" len="sm"/>
            <a:tailEnd type="none" w="sm" len="sm"/>
          </a:ln>
        </p:spPr>
      </p:cxnSp>
      <p:sp>
        <p:nvSpPr>
          <p:cNvPr id="2229" name="Google Shape;2229;p224"/>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0" name="Google Shape;2230;p224"/>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231" name="Google Shape;2231;p224"/>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2232" name="Google Shape;2232;p224"/>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Cover B">
  <p:cSld name="Cover B 2">
    <p:spTree>
      <p:nvGrpSpPr>
        <p:cNvPr id="1" name="Shape 2233"/>
        <p:cNvGrpSpPr/>
        <p:nvPr/>
      </p:nvGrpSpPr>
      <p:grpSpPr>
        <a:xfrm>
          <a:off x="0" y="0"/>
          <a:ext cx="0" cy="0"/>
          <a:chOff x="0" y="0"/>
          <a:chExt cx="0" cy="0"/>
        </a:xfrm>
      </p:grpSpPr>
      <p:sp>
        <p:nvSpPr>
          <p:cNvPr id="2234" name="Google Shape;2234;p225"/>
          <p:cNvSpPr txBox="1">
            <a:spLocks noGrp="1"/>
          </p:cNvSpPr>
          <p:nvPr>
            <p:ph type="ctrTitle"/>
          </p:nvPr>
        </p:nvSpPr>
        <p:spPr>
          <a:xfrm>
            <a:off x="513348" y="2633534"/>
            <a:ext cx="5194433"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Arial"/>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35" name="Google Shape;2235;p225"/>
          <p:cNvSpPr txBox="1">
            <a:spLocks noGrp="1"/>
          </p:cNvSpPr>
          <p:nvPr>
            <p:ph type="subTitle" idx="1"/>
          </p:nvPr>
        </p:nvSpPr>
        <p:spPr>
          <a:xfrm>
            <a:off x="513348" y="5400325"/>
            <a:ext cx="5194433" cy="98656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dk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2236" name="Google Shape;2236;p225"/>
          <p:cNvCxnSpPr/>
          <p:nvPr/>
        </p:nvCxnSpPr>
        <p:spPr>
          <a:xfrm>
            <a:off x="620093" y="5141451"/>
            <a:ext cx="2286000" cy="0"/>
          </a:xfrm>
          <a:prstGeom prst="straightConnector1">
            <a:avLst/>
          </a:prstGeom>
          <a:noFill/>
          <a:ln w="31750" cap="flat" cmpd="sng">
            <a:solidFill>
              <a:schemeClr val="accent3"/>
            </a:solidFill>
            <a:prstDash val="solid"/>
            <a:miter lim="800000"/>
            <a:headEnd type="none" w="sm" len="sm"/>
            <a:tailEnd type="none" w="sm" len="sm"/>
          </a:ln>
        </p:spPr>
      </p:cxnSp>
      <p:grpSp>
        <p:nvGrpSpPr>
          <p:cNvPr id="2237" name="Google Shape;2237;p225"/>
          <p:cNvGrpSpPr/>
          <p:nvPr/>
        </p:nvGrpSpPr>
        <p:grpSpPr>
          <a:xfrm flipH="1">
            <a:off x="-1" y="1"/>
            <a:ext cx="6418725" cy="1509822"/>
            <a:chOff x="7522541" y="1"/>
            <a:chExt cx="4669459" cy="1098357"/>
          </a:xfrm>
        </p:grpSpPr>
        <p:sp>
          <p:nvSpPr>
            <p:cNvPr id="2238" name="Google Shape;2238;p225"/>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39" name="Google Shape;2239;p225"/>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pic>
        <p:nvPicPr>
          <p:cNvPr id="2240" name="Google Shape;2240;p225"/>
          <p:cNvPicPr preferRelativeResize="0"/>
          <p:nvPr/>
        </p:nvPicPr>
        <p:blipFill rotWithShape="1">
          <a:blip r:embed="rId2">
            <a:alphaModFix/>
          </a:blip>
          <a:srcRect/>
          <a:stretch/>
        </p:blipFill>
        <p:spPr>
          <a:xfrm>
            <a:off x="513348" y="136525"/>
            <a:ext cx="1945206" cy="879974"/>
          </a:xfrm>
          <a:prstGeom prst="rect">
            <a:avLst/>
          </a:prstGeom>
          <a:noFill/>
          <a:ln>
            <a:noFill/>
          </a:ln>
        </p:spPr>
      </p:pic>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46"/>
        <p:cNvGrpSpPr/>
        <p:nvPr/>
      </p:nvGrpSpPr>
      <p:grpSpPr>
        <a:xfrm>
          <a:off x="0" y="0"/>
          <a:ext cx="0" cy="0"/>
          <a:chOff x="0" y="0"/>
          <a:chExt cx="0" cy="0"/>
        </a:xfrm>
      </p:grpSpPr>
      <p:sp>
        <p:nvSpPr>
          <p:cNvPr id="2247" name="Google Shape;2247;p2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8" name="Google Shape;2248;p2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100000"/>
              </a:lnSpc>
              <a:spcBef>
                <a:spcPts val="1000"/>
              </a:spcBef>
              <a:spcAft>
                <a:spcPts val="0"/>
              </a:spcAft>
              <a:buSzPts val="2400"/>
              <a:buNone/>
              <a:defRPr sz="2400"/>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49" name="Google Shape;2249;p22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50" name="Google Shape;2250;p22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1" name="Google Shape;2251;p22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2252"/>
        <p:cNvGrpSpPr/>
        <p:nvPr/>
      </p:nvGrpSpPr>
      <p:grpSpPr>
        <a:xfrm>
          <a:off x="0" y="0"/>
          <a:ext cx="0" cy="0"/>
          <a:chOff x="0" y="0"/>
          <a:chExt cx="0" cy="0"/>
        </a:xfrm>
      </p:grpSpPr>
      <p:sp>
        <p:nvSpPr>
          <p:cNvPr id="2253" name="Google Shape;2253;p228"/>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4" name="Google Shape;2254;p228"/>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5" name="Google Shape;2255;p228"/>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56" name="Google Shape;2256;p228"/>
          <p:cNvSpPr>
            <a:spLocks noGrp="1"/>
          </p:cNvSpPr>
          <p:nvPr>
            <p:ph type="pic" idx="2"/>
          </p:nvPr>
        </p:nvSpPr>
        <p:spPr>
          <a:xfrm>
            <a:off x="7118684" y="233915"/>
            <a:ext cx="5073316" cy="5943600"/>
          </a:xfrm>
          <a:prstGeom prst="rect">
            <a:avLst/>
          </a:prstGeom>
          <a:noFill/>
          <a:ln>
            <a:noFill/>
          </a:ln>
        </p:spPr>
      </p:sp>
      <p:grpSp>
        <p:nvGrpSpPr>
          <p:cNvPr id="2257" name="Google Shape;2257;p228"/>
          <p:cNvGrpSpPr/>
          <p:nvPr/>
        </p:nvGrpSpPr>
        <p:grpSpPr>
          <a:xfrm>
            <a:off x="0" y="5020348"/>
            <a:ext cx="12192000" cy="1837653"/>
            <a:chOff x="0" y="5020348"/>
            <a:chExt cx="12192000" cy="1837653"/>
          </a:xfrm>
        </p:grpSpPr>
        <p:sp>
          <p:nvSpPr>
            <p:cNvPr id="2258" name="Google Shape;2258;p228"/>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9" name="Google Shape;2259;p228"/>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60" name="Google Shape;2260;p228"/>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lt2"/>
        </a:solidFill>
        <a:effectLst/>
      </p:bgPr>
    </p:bg>
    <p:spTree>
      <p:nvGrpSpPr>
        <p:cNvPr id="1" name="Shape 2261"/>
        <p:cNvGrpSpPr/>
        <p:nvPr/>
      </p:nvGrpSpPr>
      <p:grpSpPr>
        <a:xfrm>
          <a:off x="0" y="0"/>
          <a:ext cx="0" cy="0"/>
          <a:chOff x="0" y="0"/>
          <a:chExt cx="0" cy="0"/>
        </a:xfrm>
      </p:grpSpPr>
      <p:grpSp>
        <p:nvGrpSpPr>
          <p:cNvPr id="2262" name="Google Shape;2262;p229"/>
          <p:cNvGrpSpPr/>
          <p:nvPr/>
        </p:nvGrpSpPr>
        <p:grpSpPr>
          <a:xfrm>
            <a:off x="0" y="5020347"/>
            <a:ext cx="12192000" cy="1837653"/>
            <a:chOff x="0" y="5020347"/>
            <a:chExt cx="12192000" cy="1837653"/>
          </a:xfrm>
        </p:grpSpPr>
        <p:sp>
          <p:nvSpPr>
            <p:cNvPr id="2263" name="Google Shape;2263;p229"/>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64" name="Google Shape;2264;p22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65" name="Google Shape;2265;p229"/>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66" name="Google Shape;2266;p22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267" name="Google Shape;2267;p229"/>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8" name="Google Shape;2268;p229"/>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2269"/>
        <p:cNvGrpSpPr/>
        <p:nvPr/>
      </p:nvGrpSpPr>
      <p:grpSpPr>
        <a:xfrm>
          <a:off x="0" y="0"/>
          <a:ext cx="0" cy="0"/>
          <a:chOff x="0" y="0"/>
          <a:chExt cx="0" cy="0"/>
        </a:xfrm>
      </p:grpSpPr>
      <p:sp>
        <p:nvSpPr>
          <p:cNvPr id="2270" name="Google Shape;2270;p230"/>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71" name="Google Shape;2271;p230"/>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2272" name="Google Shape;2272;p230"/>
          <p:cNvGrpSpPr/>
          <p:nvPr/>
        </p:nvGrpSpPr>
        <p:grpSpPr>
          <a:xfrm>
            <a:off x="0" y="5379426"/>
            <a:ext cx="2807368" cy="753891"/>
            <a:chOff x="0" y="5379426"/>
            <a:chExt cx="2807368" cy="753891"/>
          </a:xfrm>
        </p:grpSpPr>
        <p:sp>
          <p:nvSpPr>
            <p:cNvPr id="2273" name="Google Shape;2273;p230"/>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4" name="Google Shape;2274;p230"/>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275" name="Google Shape;2275;p230"/>
          <p:cNvSpPr>
            <a:spLocks noGrp="1"/>
          </p:cNvSpPr>
          <p:nvPr>
            <p:ph type="pic" idx="2"/>
          </p:nvPr>
        </p:nvSpPr>
        <p:spPr>
          <a:xfrm>
            <a:off x="2807368" y="457202"/>
            <a:ext cx="8915400" cy="5943598"/>
          </a:xfrm>
          <a:prstGeom prst="rect">
            <a:avLst/>
          </a:prstGeom>
          <a:noFill/>
          <a:ln>
            <a:noFill/>
          </a:ln>
        </p:spPr>
      </p:sp>
      <p:pic>
        <p:nvPicPr>
          <p:cNvPr id="2276" name="Google Shape;2276;p230"/>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Quotation" type="obj">
  <p:cSld name="OBJECT">
    <p:spTree>
      <p:nvGrpSpPr>
        <p:cNvPr id="1" name="Shape 2277"/>
        <p:cNvGrpSpPr/>
        <p:nvPr/>
      </p:nvGrpSpPr>
      <p:grpSpPr>
        <a:xfrm>
          <a:off x="0" y="0"/>
          <a:ext cx="0" cy="0"/>
          <a:chOff x="0" y="0"/>
          <a:chExt cx="0" cy="0"/>
        </a:xfrm>
      </p:grpSpPr>
      <p:sp>
        <p:nvSpPr>
          <p:cNvPr id="2278" name="Google Shape;2278;p231"/>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9" name="Google Shape;2279;p231"/>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0" name="Google Shape;2280;p231"/>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1" name="Google Shape;2281;p23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282" name="Google Shape;2282;p23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283" name="Google Shape;2283;p23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284" name="Google Shape;2284;p231"/>
          <p:cNvGrpSpPr/>
          <p:nvPr/>
        </p:nvGrpSpPr>
        <p:grpSpPr>
          <a:xfrm>
            <a:off x="7191542" y="1"/>
            <a:ext cx="5000459" cy="1425992"/>
            <a:chOff x="7191542" y="1"/>
            <a:chExt cx="5000459" cy="1425992"/>
          </a:xfrm>
        </p:grpSpPr>
        <p:pic>
          <p:nvPicPr>
            <p:cNvPr id="2285" name="Google Shape;2285;p23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286" name="Google Shape;2286;p231"/>
            <p:cNvGrpSpPr/>
            <p:nvPr/>
          </p:nvGrpSpPr>
          <p:grpSpPr>
            <a:xfrm>
              <a:off x="7191542" y="1"/>
              <a:ext cx="5000459" cy="1425992"/>
              <a:chOff x="7186272" y="0"/>
              <a:chExt cx="5005729" cy="1427495"/>
            </a:xfrm>
          </p:grpSpPr>
          <p:sp>
            <p:nvSpPr>
              <p:cNvPr id="2287" name="Google Shape;2287;p23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88" name="Google Shape;2288;p23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289" name="Google Shape;2289;p231"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90"/>
        <p:cNvGrpSpPr/>
        <p:nvPr/>
      </p:nvGrpSpPr>
      <p:grpSpPr>
        <a:xfrm>
          <a:off x="0" y="0"/>
          <a:ext cx="0" cy="0"/>
          <a:chOff x="0" y="0"/>
          <a:chExt cx="0" cy="0"/>
        </a:xfrm>
      </p:grpSpPr>
      <p:grpSp>
        <p:nvGrpSpPr>
          <p:cNvPr id="2291" name="Google Shape;2291;p232"/>
          <p:cNvGrpSpPr/>
          <p:nvPr/>
        </p:nvGrpSpPr>
        <p:grpSpPr>
          <a:xfrm>
            <a:off x="7191542" y="1"/>
            <a:ext cx="5000459" cy="1425992"/>
            <a:chOff x="7191542" y="1"/>
            <a:chExt cx="5000459" cy="1425992"/>
          </a:xfrm>
        </p:grpSpPr>
        <p:pic>
          <p:nvPicPr>
            <p:cNvPr id="2292" name="Google Shape;2292;p23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293" name="Google Shape;2293;p232"/>
            <p:cNvGrpSpPr/>
            <p:nvPr/>
          </p:nvGrpSpPr>
          <p:grpSpPr>
            <a:xfrm>
              <a:off x="7191542" y="1"/>
              <a:ext cx="5000459" cy="1425992"/>
              <a:chOff x="7186272" y="0"/>
              <a:chExt cx="5005729" cy="1427495"/>
            </a:xfrm>
          </p:grpSpPr>
          <p:sp>
            <p:nvSpPr>
              <p:cNvPr id="2294" name="Google Shape;2294;p23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5" name="Google Shape;2295;p23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296" name="Google Shape;2296;p23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97" name="Google Shape;2297;p232"/>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8" name="Google Shape;2298;p23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299" name="Google Shape;2299;p23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300" name="Google Shape;2300;p23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3"/>
        <p:cNvGrpSpPr/>
        <p:nvPr/>
      </p:nvGrpSpPr>
      <p:grpSpPr>
        <a:xfrm>
          <a:off x="0" y="0"/>
          <a:ext cx="0" cy="0"/>
          <a:chOff x="0" y="0"/>
          <a:chExt cx="0" cy="0"/>
        </a:xfrm>
      </p:grpSpPr>
      <p:grpSp>
        <p:nvGrpSpPr>
          <p:cNvPr id="244" name="Google Shape;244;p24"/>
          <p:cNvGrpSpPr/>
          <p:nvPr/>
        </p:nvGrpSpPr>
        <p:grpSpPr>
          <a:xfrm>
            <a:off x="7191542" y="1"/>
            <a:ext cx="5000459" cy="1425992"/>
            <a:chOff x="7191542" y="1"/>
            <a:chExt cx="5000459" cy="1425992"/>
          </a:xfrm>
        </p:grpSpPr>
        <p:pic>
          <p:nvPicPr>
            <p:cNvPr id="245" name="Google Shape;245;p2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46" name="Google Shape;246;p24"/>
            <p:cNvGrpSpPr/>
            <p:nvPr/>
          </p:nvGrpSpPr>
          <p:grpSpPr>
            <a:xfrm>
              <a:off x="7191542" y="1"/>
              <a:ext cx="5000459" cy="1425992"/>
              <a:chOff x="7186272" y="0"/>
              <a:chExt cx="5005729" cy="1427495"/>
            </a:xfrm>
          </p:grpSpPr>
          <p:sp>
            <p:nvSpPr>
              <p:cNvPr id="247" name="Google Shape;247;p2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2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49" name="Google Shape;249;p2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 name="Google Shape;250;p2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51" name="Google Shape;251;p2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52" name="Google Shape;252;p2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01"/>
        <p:cNvGrpSpPr/>
        <p:nvPr/>
      </p:nvGrpSpPr>
      <p:grpSpPr>
        <a:xfrm>
          <a:off x="0" y="0"/>
          <a:ext cx="0" cy="0"/>
          <a:chOff x="0" y="0"/>
          <a:chExt cx="0" cy="0"/>
        </a:xfrm>
      </p:grpSpPr>
      <p:sp>
        <p:nvSpPr>
          <p:cNvPr id="2302" name="Google Shape;2302;p23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3" name="Google Shape;2303;p233"/>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304" name="Google Shape;2304;p233"/>
          <p:cNvGrpSpPr/>
          <p:nvPr/>
        </p:nvGrpSpPr>
        <p:grpSpPr>
          <a:xfrm>
            <a:off x="7191542" y="1"/>
            <a:ext cx="5000459" cy="1425992"/>
            <a:chOff x="7191542" y="1"/>
            <a:chExt cx="5000459" cy="1425992"/>
          </a:xfrm>
        </p:grpSpPr>
        <p:pic>
          <p:nvPicPr>
            <p:cNvPr id="2305" name="Google Shape;2305;p23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306" name="Google Shape;2306;p233"/>
            <p:cNvGrpSpPr/>
            <p:nvPr/>
          </p:nvGrpSpPr>
          <p:grpSpPr>
            <a:xfrm>
              <a:off x="7191542" y="1"/>
              <a:ext cx="5000459" cy="1425992"/>
              <a:chOff x="7186272" y="0"/>
              <a:chExt cx="5005729" cy="1427495"/>
            </a:xfrm>
          </p:grpSpPr>
          <p:sp>
            <p:nvSpPr>
              <p:cNvPr id="2307" name="Google Shape;2307;p23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8" name="Google Shape;2308;p23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309" name="Google Shape;2309;p233"/>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0" name="Google Shape;2310;p233"/>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311" name="Google Shape;2311;p23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312" name="Google Shape;2312;p23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13"/>
        <p:cNvGrpSpPr/>
        <p:nvPr/>
      </p:nvGrpSpPr>
      <p:grpSpPr>
        <a:xfrm>
          <a:off x="0" y="0"/>
          <a:ext cx="0" cy="0"/>
          <a:chOff x="0" y="0"/>
          <a:chExt cx="0" cy="0"/>
        </a:xfrm>
      </p:grpSpPr>
      <p:grpSp>
        <p:nvGrpSpPr>
          <p:cNvPr id="2314" name="Google Shape;2314;p234"/>
          <p:cNvGrpSpPr/>
          <p:nvPr/>
        </p:nvGrpSpPr>
        <p:grpSpPr>
          <a:xfrm>
            <a:off x="7191542" y="1"/>
            <a:ext cx="5000459" cy="1425992"/>
            <a:chOff x="7191542" y="1"/>
            <a:chExt cx="5000459" cy="1425992"/>
          </a:xfrm>
        </p:grpSpPr>
        <p:pic>
          <p:nvPicPr>
            <p:cNvPr id="2315" name="Google Shape;2315;p23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316" name="Google Shape;2316;p234"/>
            <p:cNvGrpSpPr/>
            <p:nvPr/>
          </p:nvGrpSpPr>
          <p:grpSpPr>
            <a:xfrm>
              <a:off x="7191542" y="1"/>
              <a:ext cx="5000459" cy="1425992"/>
              <a:chOff x="7186272" y="0"/>
              <a:chExt cx="5005729" cy="1427495"/>
            </a:xfrm>
          </p:grpSpPr>
          <p:sp>
            <p:nvSpPr>
              <p:cNvPr id="2317" name="Google Shape;2317;p23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8" name="Google Shape;2318;p23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319" name="Google Shape;2319;p23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0" name="Google Shape;2320;p234"/>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21" name="Google Shape;2321;p234"/>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2" name="Google Shape;2322;p234"/>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23" name="Google Shape;2323;p234"/>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4" name="Google Shape;2324;p23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325" name="Google Shape;2325;p23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326" name="Google Shape;2326;p23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27"/>
        <p:cNvGrpSpPr/>
        <p:nvPr/>
      </p:nvGrpSpPr>
      <p:grpSpPr>
        <a:xfrm>
          <a:off x="0" y="0"/>
          <a:ext cx="0" cy="0"/>
          <a:chOff x="0" y="0"/>
          <a:chExt cx="0" cy="0"/>
        </a:xfrm>
      </p:grpSpPr>
      <p:grpSp>
        <p:nvGrpSpPr>
          <p:cNvPr id="2328" name="Google Shape;2328;p235"/>
          <p:cNvGrpSpPr/>
          <p:nvPr/>
        </p:nvGrpSpPr>
        <p:grpSpPr>
          <a:xfrm>
            <a:off x="7191542" y="1"/>
            <a:ext cx="5000459" cy="1425992"/>
            <a:chOff x="7191542" y="1"/>
            <a:chExt cx="5000459" cy="1425992"/>
          </a:xfrm>
        </p:grpSpPr>
        <p:pic>
          <p:nvPicPr>
            <p:cNvPr id="2329" name="Google Shape;2329;p23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330" name="Google Shape;2330;p235"/>
            <p:cNvGrpSpPr/>
            <p:nvPr/>
          </p:nvGrpSpPr>
          <p:grpSpPr>
            <a:xfrm>
              <a:off x="7191542" y="1"/>
              <a:ext cx="5000459" cy="1425992"/>
              <a:chOff x="7186272" y="0"/>
              <a:chExt cx="5005729" cy="1427495"/>
            </a:xfrm>
          </p:grpSpPr>
          <p:sp>
            <p:nvSpPr>
              <p:cNvPr id="2331" name="Google Shape;2331;p23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2" name="Google Shape;2332;p23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333" name="Google Shape;2333;p23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4" name="Google Shape;2334;p23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335" name="Google Shape;2335;p23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336" name="Google Shape;2336;p23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End">
  <p:cSld name="End">
    <p:spTree>
      <p:nvGrpSpPr>
        <p:cNvPr id="1" name="Shape 2337"/>
        <p:cNvGrpSpPr/>
        <p:nvPr/>
      </p:nvGrpSpPr>
      <p:grpSpPr>
        <a:xfrm>
          <a:off x="0" y="0"/>
          <a:ext cx="0" cy="0"/>
          <a:chOff x="0" y="0"/>
          <a:chExt cx="0" cy="0"/>
        </a:xfrm>
      </p:grpSpPr>
      <p:grpSp>
        <p:nvGrpSpPr>
          <p:cNvPr id="2338" name="Google Shape;2338;p236"/>
          <p:cNvGrpSpPr/>
          <p:nvPr/>
        </p:nvGrpSpPr>
        <p:grpSpPr>
          <a:xfrm>
            <a:off x="0" y="0"/>
            <a:ext cx="12192000" cy="2148830"/>
            <a:chOff x="0" y="0"/>
            <a:chExt cx="12192000" cy="2148830"/>
          </a:xfrm>
        </p:grpSpPr>
        <p:sp>
          <p:nvSpPr>
            <p:cNvPr id="2339" name="Google Shape;2339;p236"/>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0" name="Google Shape;2340;p236"/>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41" name="Google Shape;2341;p236"/>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42" name="Google Shape;2342;p236"/>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3" name="Google Shape;2343;p236"/>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344" name="Google Shape;2344;p236"/>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2345" name="Google Shape;2345;p236"/>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46"/>
        <p:cNvGrpSpPr/>
        <p:nvPr/>
      </p:nvGrpSpPr>
      <p:grpSpPr>
        <a:xfrm>
          <a:off x="0" y="0"/>
          <a:ext cx="0" cy="0"/>
          <a:chOff x="0" y="0"/>
          <a:chExt cx="0" cy="0"/>
        </a:xfrm>
      </p:grpSpPr>
      <p:sp>
        <p:nvSpPr>
          <p:cNvPr id="2347" name="Google Shape;2347;p23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348" name="Google Shape;2348;p23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349" name="Google Shape;2349;p23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350" name="Google Shape;2350;p237"/>
          <p:cNvGrpSpPr/>
          <p:nvPr/>
        </p:nvGrpSpPr>
        <p:grpSpPr>
          <a:xfrm>
            <a:off x="7191542" y="1"/>
            <a:ext cx="5000459" cy="1425992"/>
            <a:chOff x="7191542" y="1"/>
            <a:chExt cx="5000459" cy="1425992"/>
          </a:xfrm>
        </p:grpSpPr>
        <p:pic>
          <p:nvPicPr>
            <p:cNvPr id="2351" name="Google Shape;2351;p23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352" name="Google Shape;2352;p237"/>
            <p:cNvGrpSpPr/>
            <p:nvPr/>
          </p:nvGrpSpPr>
          <p:grpSpPr>
            <a:xfrm>
              <a:off x="7191542" y="1"/>
              <a:ext cx="5000459" cy="1425992"/>
              <a:chOff x="7186272" y="0"/>
              <a:chExt cx="5005729" cy="1427495"/>
            </a:xfrm>
          </p:grpSpPr>
          <p:sp>
            <p:nvSpPr>
              <p:cNvPr id="2353" name="Google Shape;2353;p23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4" name="Google Shape;2354;p23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Cover B">
  <p:cSld name="Cover B">
    <p:spTree>
      <p:nvGrpSpPr>
        <p:cNvPr id="1" name="Shape 2355"/>
        <p:cNvGrpSpPr/>
        <p:nvPr/>
      </p:nvGrpSpPr>
      <p:grpSpPr>
        <a:xfrm>
          <a:off x="0" y="0"/>
          <a:ext cx="0" cy="0"/>
          <a:chOff x="0" y="0"/>
          <a:chExt cx="0" cy="0"/>
        </a:xfrm>
      </p:grpSpPr>
      <p:sp>
        <p:nvSpPr>
          <p:cNvPr id="2356" name="Google Shape;2356;p238"/>
          <p:cNvSpPr txBox="1">
            <a:spLocks noGrp="1"/>
          </p:cNvSpPr>
          <p:nvPr>
            <p:ph type="ctrTitle"/>
          </p:nvPr>
        </p:nvSpPr>
        <p:spPr>
          <a:xfrm>
            <a:off x="513348" y="2633534"/>
            <a:ext cx="5194433" cy="2387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7" name="Google Shape;2357;p238"/>
          <p:cNvSpPr txBox="1">
            <a:spLocks noGrp="1"/>
          </p:cNvSpPr>
          <p:nvPr>
            <p:ph type="subTitle" idx="1"/>
          </p:nvPr>
        </p:nvSpPr>
        <p:spPr>
          <a:xfrm>
            <a:off x="513348" y="5400325"/>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358" name="Google Shape;2358;p238"/>
          <p:cNvGrpSpPr/>
          <p:nvPr/>
        </p:nvGrpSpPr>
        <p:grpSpPr>
          <a:xfrm flipH="1">
            <a:off x="-1" y="1"/>
            <a:ext cx="6418725" cy="1509822"/>
            <a:chOff x="7522541" y="1"/>
            <a:chExt cx="4669459" cy="1098357"/>
          </a:xfrm>
        </p:grpSpPr>
        <p:sp>
          <p:nvSpPr>
            <p:cNvPr id="2359" name="Google Shape;2359;p238"/>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0" name="Google Shape;2360;p238"/>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2361" name="Google Shape;2361;p238"/>
          <p:cNvPicPr preferRelativeResize="0"/>
          <p:nvPr/>
        </p:nvPicPr>
        <p:blipFill rotWithShape="1">
          <a:blip r:embed="rId2">
            <a:alphaModFix/>
          </a:blip>
          <a:srcRect/>
          <a:stretch/>
        </p:blipFill>
        <p:spPr>
          <a:xfrm>
            <a:off x="513348" y="136525"/>
            <a:ext cx="1945206" cy="879974"/>
          </a:xfrm>
          <a:prstGeom prst="rect">
            <a:avLst/>
          </a:prstGeom>
          <a:noFill/>
          <a:ln>
            <a:noFill/>
          </a:ln>
        </p:spPr>
      </p:pic>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1_Cover">
  <p:cSld name="1_Cover">
    <p:spTree>
      <p:nvGrpSpPr>
        <p:cNvPr id="1" name="Shape 2362"/>
        <p:cNvGrpSpPr/>
        <p:nvPr/>
      </p:nvGrpSpPr>
      <p:grpSpPr>
        <a:xfrm>
          <a:off x="0" y="0"/>
          <a:ext cx="0" cy="0"/>
          <a:chOff x="0" y="0"/>
          <a:chExt cx="0" cy="0"/>
        </a:xfrm>
      </p:grpSpPr>
      <p:sp>
        <p:nvSpPr>
          <p:cNvPr id="2363" name="Google Shape;2363;p239"/>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4" name="Google Shape;2364;p239"/>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65" name="Google Shape;2365;p239"/>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66" name="Google Shape;2366;p239"/>
          <p:cNvSpPr>
            <a:spLocks noGrp="1"/>
          </p:cNvSpPr>
          <p:nvPr>
            <p:ph type="pic" idx="2"/>
          </p:nvPr>
        </p:nvSpPr>
        <p:spPr>
          <a:xfrm>
            <a:off x="7118684" y="233915"/>
            <a:ext cx="5073316" cy="5943600"/>
          </a:xfrm>
          <a:prstGeom prst="rect">
            <a:avLst/>
          </a:prstGeom>
          <a:noFill/>
          <a:ln>
            <a:noFill/>
          </a:ln>
        </p:spPr>
      </p:sp>
      <p:grpSp>
        <p:nvGrpSpPr>
          <p:cNvPr id="2367" name="Google Shape;2367;p239"/>
          <p:cNvGrpSpPr/>
          <p:nvPr/>
        </p:nvGrpSpPr>
        <p:grpSpPr>
          <a:xfrm>
            <a:off x="0" y="5020348"/>
            <a:ext cx="12192000" cy="1837653"/>
            <a:chOff x="0" y="5020348"/>
            <a:chExt cx="12192000" cy="1837653"/>
          </a:xfrm>
        </p:grpSpPr>
        <p:sp>
          <p:nvSpPr>
            <p:cNvPr id="2368" name="Google Shape;2368;p23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9" name="Google Shape;2369;p239"/>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70" name="Google Shape;2370;p23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1_Divider">
  <p:cSld name="1_Divider">
    <p:bg>
      <p:bgPr>
        <a:solidFill>
          <a:schemeClr val="lt2"/>
        </a:solidFill>
        <a:effectLst/>
      </p:bgPr>
    </p:bg>
    <p:spTree>
      <p:nvGrpSpPr>
        <p:cNvPr id="1" name="Shape 2371"/>
        <p:cNvGrpSpPr/>
        <p:nvPr/>
      </p:nvGrpSpPr>
      <p:grpSpPr>
        <a:xfrm>
          <a:off x="0" y="0"/>
          <a:ext cx="0" cy="0"/>
          <a:chOff x="0" y="0"/>
          <a:chExt cx="0" cy="0"/>
        </a:xfrm>
      </p:grpSpPr>
      <p:grpSp>
        <p:nvGrpSpPr>
          <p:cNvPr id="2372" name="Google Shape;2372;p240"/>
          <p:cNvGrpSpPr/>
          <p:nvPr/>
        </p:nvGrpSpPr>
        <p:grpSpPr>
          <a:xfrm>
            <a:off x="0" y="5020347"/>
            <a:ext cx="12192000" cy="1837653"/>
            <a:chOff x="0" y="5020347"/>
            <a:chExt cx="12192000" cy="1837653"/>
          </a:xfrm>
        </p:grpSpPr>
        <p:sp>
          <p:nvSpPr>
            <p:cNvPr id="2373" name="Google Shape;2373;p240"/>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4" name="Google Shape;2374;p24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5" name="Google Shape;2375;p240"/>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76" name="Google Shape;2376;p24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377" name="Google Shape;2377;p240"/>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8" name="Google Shape;2378;p240"/>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1_Photo Slide">
  <p:cSld name="1_Photo Slide">
    <p:spTree>
      <p:nvGrpSpPr>
        <p:cNvPr id="1" name="Shape 2379"/>
        <p:cNvGrpSpPr/>
        <p:nvPr/>
      </p:nvGrpSpPr>
      <p:grpSpPr>
        <a:xfrm>
          <a:off x="0" y="0"/>
          <a:ext cx="0" cy="0"/>
          <a:chOff x="0" y="0"/>
          <a:chExt cx="0" cy="0"/>
        </a:xfrm>
      </p:grpSpPr>
      <p:sp>
        <p:nvSpPr>
          <p:cNvPr id="2380" name="Google Shape;2380;p24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81" name="Google Shape;2381;p24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2382" name="Google Shape;2382;p241"/>
          <p:cNvGrpSpPr/>
          <p:nvPr/>
        </p:nvGrpSpPr>
        <p:grpSpPr>
          <a:xfrm>
            <a:off x="0" y="5379426"/>
            <a:ext cx="2807368" cy="753891"/>
            <a:chOff x="0" y="5379426"/>
            <a:chExt cx="2807368" cy="753891"/>
          </a:xfrm>
        </p:grpSpPr>
        <p:sp>
          <p:nvSpPr>
            <p:cNvPr id="2383" name="Google Shape;2383;p24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4" name="Google Shape;2384;p24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385" name="Google Shape;2385;p241"/>
          <p:cNvSpPr>
            <a:spLocks noGrp="1"/>
          </p:cNvSpPr>
          <p:nvPr>
            <p:ph type="pic" idx="2"/>
          </p:nvPr>
        </p:nvSpPr>
        <p:spPr>
          <a:xfrm>
            <a:off x="2807368" y="457202"/>
            <a:ext cx="8915400" cy="5943598"/>
          </a:xfrm>
          <a:prstGeom prst="rect">
            <a:avLst/>
          </a:prstGeom>
          <a:noFill/>
          <a:ln>
            <a:noFill/>
          </a:ln>
        </p:spPr>
      </p:sp>
      <p:pic>
        <p:nvPicPr>
          <p:cNvPr id="2386" name="Google Shape;2386;p241"/>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5_Quotation">
  <p:cSld name="5_Quotation">
    <p:spTree>
      <p:nvGrpSpPr>
        <p:cNvPr id="1" name="Shape 2387"/>
        <p:cNvGrpSpPr/>
        <p:nvPr/>
      </p:nvGrpSpPr>
      <p:grpSpPr>
        <a:xfrm>
          <a:off x="0" y="0"/>
          <a:ext cx="0" cy="0"/>
          <a:chOff x="0" y="0"/>
          <a:chExt cx="0" cy="0"/>
        </a:xfrm>
      </p:grpSpPr>
      <p:sp>
        <p:nvSpPr>
          <p:cNvPr id="2388" name="Google Shape;2388;p24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9" name="Google Shape;2389;p24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0" name="Google Shape;2390;p24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1" name="Google Shape;2391;p24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92" name="Google Shape;2392;p24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393" name="Google Shape;2393;p24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394" name="Google Shape;2394;p242"/>
          <p:cNvGrpSpPr/>
          <p:nvPr/>
        </p:nvGrpSpPr>
        <p:grpSpPr>
          <a:xfrm>
            <a:off x="7191542" y="1"/>
            <a:ext cx="5000459" cy="1425992"/>
            <a:chOff x="7191542" y="1"/>
            <a:chExt cx="5000459" cy="1425992"/>
          </a:xfrm>
        </p:grpSpPr>
        <p:pic>
          <p:nvPicPr>
            <p:cNvPr id="2395" name="Google Shape;2395;p24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396" name="Google Shape;2396;p242"/>
            <p:cNvGrpSpPr/>
            <p:nvPr/>
          </p:nvGrpSpPr>
          <p:grpSpPr>
            <a:xfrm>
              <a:off x="7191542" y="1"/>
              <a:ext cx="5000459" cy="1425992"/>
              <a:chOff x="7186272" y="0"/>
              <a:chExt cx="5005729" cy="1427495"/>
            </a:xfrm>
          </p:grpSpPr>
          <p:sp>
            <p:nvSpPr>
              <p:cNvPr id="2397" name="Google Shape;2397;p24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8" name="Google Shape;2398;p24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399" name="Google Shape;2399;p24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nd">
  <p:cSld name="End">
    <p:spTree>
      <p:nvGrpSpPr>
        <p:cNvPr id="1" name="Shape 253"/>
        <p:cNvGrpSpPr/>
        <p:nvPr/>
      </p:nvGrpSpPr>
      <p:grpSpPr>
        <a:xfrm>
          <a:off x="0" y="0"/>
          <a:ext cx="0" cy="0"/>
          <a:chOff x="0" y="0"/>
          <a:chExt cx="0" cy="0"/>
        </a:xfrm>
      </p:grpSpPr>
      <p:grpSp>
        <p:nvGrpSpPr>
          <p:cNvPr id="254" name="Google Shape;254;p25"/>
          <p:cNvGrpSpPr/>
          <p:nvPr/>
        </p:nvGrpSpPr>
        <p:grpSpPr>
          <a:xfrm>
            <a:off x="0" y="0"/>
            <a:ext cx="12192000" cy="2148830"/>
            <a:chOff x="0" y="0"/>
            <a:chExt cx="12192000" cy="2148830"/>
          </a:xfrm>
        </p:grpSpPr>
        <p:sp>
          <p:nvSpPr>
            <p:cNvPr id="255" name="Google Shape;255;p25"/>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25"/>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7" name="Google Shape;257;p25"/>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 name="Google Shape;258;p25"/>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25"/>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60" name="Google Shape;260;p25"/>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261" name="Google Shape;261;p25"/>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400"/>
        <p:cNvGrpSpPr/>
        <p:nvPr/>
      </p:nvGrpSpPr>
      <p:grpSpPr>
        <a:xfrm>
          <a:off x="0" y="0"/>
          <a:ext cx="0" cy="0"/>
          <a:chOff x="0" y="0"/>
          <a:chExt cx="0" cy="0"/>
        </a:xfrm>
      </p:grpSpPr>
      <p:grpSp>
        <p:nvGrpSpPr>
          <p:cNvPr id="2401" name="Google Shape;2401;p243"/>
          <p:cNvGrpSpPr/>
          <p:nvPr/>
        </p:nvGrpSpPr>
        <p:grpSpPr>
          <a:xfrm>
            <a:off x="7191542" y="1"/>
            <a:ext cx="5000459" cy="1425992"/>
            <a:chOff x="7191542" y="1"/>
            <a:chExt cx="5000459" cy="1425992"/>
          </a:xfrm>
        </p:grpSpPr>
        <p:pic>
          <p:nvPicPr>
            <p:cNvPr id="2402" name="Google Shape;2402;p24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403" name="Google Shape;2403;p243"/>
            <p:cNvGrpSpPr/>
            <p:nvPr/>
          </p:nvGrpSpPr>
          <p:grpSpPr>
            <a:xfrm>
              <a:off x="7191542" y="1"/>
              <a:ext cx="5000459" cy="1425992"/>
              <a:chOff x="7186272" y="0"/>
              <a:chExt cx="5005729" cy="1427495"/>
            </a:xfrm>
          </p:grpSpPr>
          <p:sp>
            <p:nvSpPr>
              <p:cNvPr id="2404" name="Google Shape;2404;p24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5" name="Google Shape;2405;p24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406" name="Google Shape;2406;p24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07" name="Google Shape;2407;p243"/>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8" name="Google Shape;2408;p24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409" name="Google Shape;2409;p24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410" name="Google Shape;2410;p24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411"/>
        <p:cNvGrpSpPr/>
        <p:nvPr/>
      </p:nvGrpSpPr>
      <p:grpSpPr>
        <a:xfrm>
          <a:off x="0" y="0"/>
          <a:ext cx="0" cy="0"/>
          <a:chOff x="0" y="0"/>
          <a:chExt cx="0" cy="0"/>
        </a:xfrm>
      </p:grpSpPr>
      <p:sp>
        <p:nvSpPr>
          <p:cNvPr id="2412" name="Google Shape;2412;p24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3" name="Google Shape;2413;p244"/>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414" name="Google Shape;2414;p244"/>
          <p:cNvGrpSpPr/>
          <p:nvPr/>
        </p:nvGrpSpPr>
        <p:grpSpPr>
          <a:xfrm>
            <a:off x="7191542" y="1"/>
            <a:ext cx="5000459" cy="1425992"/>
            <a:chOff x="7191542" y="1"/>
            <a:chExt cx="5000459" cy="1425992"/>
          </a:xfrm>
        </p:grpSpPr>
        <p:pic>
          <p:nvPicPr>
            <p:cNvPr id="2415" name="Google Shape;2415;p24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416" name="Google Shape;2416;p244"/>
            <p:cNvGrpSpPr/>
            <p:nvPr/>
          </p:nvGrpSpPr>
          <p:grpSpPr>
            <a:xfrm>
              <a:off x="7191542" y="1"/>
              <a:ext cx="5000459" cy="1425992"/>
              <a:chOff x="7186272" y="0"/>
              <a:chExt cx="5005729" cy="1427495"/>
            </a:xfrm>
          </p:grpSpPr>
          <p:sp>
            <p:nvSpPr>
              <p:cNvPr id="2417" name="Google Shape;2417;p24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8" name="Google Shape;2418;p24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419" name="Google Shape;2419;p244"/>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0" name="Google Shape;2420;p244"/>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421" name="Google Shape;2421;p24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422" name="Google Shape;2422;p24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2423"/>
        <p:cNvGrpSpPr/>
        <p:nvPr/>
      </p:nvGrpSpPr>
      <p:grpSpPr>
        <a:xfrm>
          <a:off x="0" y="0"/>
          <a:ext cx="0" cy="0"/>
          <a:chOff x="0" y="0"/>
          <a:chExt cx="0" cy="0"/>
        </a:xfrm>
      </p:grpSpPr>
      <p:grpSp>
        <p:nvGrpSpPr>
          <p:cNvPr id="2424" name="Google Shape;2424;p245"/>
          <p:cNvGrpSpPr/>
          <p:nvPr/>
        </p:nvGrpSpPr>
        <p:grpSpPr>
          <a:xfrm>
            <a:off x="7191542" y="1"/>
            <a:ext cx="5000459" cy="1425992"/>
            <a:chOff x="7191542" y="1"/>
            <a:chExt cx="5000459" cy="1425992"/>
          </a:xfrm>
        </p:grpSpPr>
        <p:pic>
          <p:nvPicPr>
            <p:cNvPr id="2425" name="Google Shape;2425;p24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426" name="Google Shape;2426;p245"/>
            <p:cNvGrpSpPr/>
            <p:nvPr/>
          </p:nvGrpSpPr>
          <p:grpSpPr>
            <a:xfrm>
              <a:off x="7191542" y="1"/>
              <a:ext cx="5000459" cy="1425992"/>
              <a:chOff x="7186272" y="0"/>
              <a:chExt cx="5005729" cy="1427495"/>
            </a:xfrm>
          </p:grpSpPr>
          <p:sp>
            <p:nvSpPr>
              <p:cNvPr id="2427" name="Google Shape;2427;p24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8" name="Google Shape;2428;p24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429" name="Google Shape;2429;p24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30" name="Google Shape;2430;p245"/>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31" name="Google Shape;2431;p245"/>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2" name="Google Shape;2432;p245"/>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33" name="Google Shape;2433;p245"/>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4" name="Google Shape;2434;p24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435" name="Google Shape;2435;p24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436" name="Google Shape;2436;p24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437"/>
        <p:cNvGrpSpPr/>
        <p:nvPr/>
      </p:nvGrpSpPr>
      <p:grpSpPr>
        <a:xfrm>
          <a:off x="0" y="0"/>
          <a:ext cx="0" cy="0"/>
          <a:chOff x="0" y="0"/>
          <a:chExt cx="0" cy="0"/>
        </a:xfrm>
      </p:grpSpPr>
      <p:grpSp>
        <p:nvGrpSpPr>
          <p:cNvPr id="2438" name="Google Shape;2438;p246"/>
          <p:cNvGrpSpPr/>
          <p:nvPr/>
        </p:nvGrpSpPr>
        <p:grpSpPr>
          <a:xfrm>
            <a:off x="7191542" y="1"/>
            <a:ext cx="5000459" cy="1425992"/>
            <a:chOff x="7191542" y="1"/>
            <a:chExt cx="5000459" cy="1425992"/>
          </a:xfrm>
        </p:grpSpPr>
        <p:pic>
          <p:nvPicPr>
            <p:cNvPr id="2439" name="Google Shape;2439;p24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440" name="Google Shape;2440;p246"/>
            <p:cNvGrpSpPr/>
            <p:nvPr/>
          </p:nvGrpSpPr>
          <p:grpSpPr>
            <a:xfrm>
              <a:off x="7191542" y="1"/>
              <a:ext cx="5000459" cy="1425992"/>
              <a:chOff x="7186272" y="0"/>
              <a:chExt cx="5005729" cy="1427495"/>
            </a:xfrm>
          </p:grpSpPr>
          <p:sp>
            <p:nvSpPr>
              <p:cNvPr id="2441" name="Google Shape;2441;p24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2" name="Google Shape;2442;p24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443" name="Google Shape;2443;p24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4" name="Google Shape;2444;p24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445" name="Google Shape;2445;p24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446" name="Google Shape;2446;p24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1_End">
  <p:cSld name="1_End">
    <p:spTree>
      <p:nvGrpSpPr>
        <p:cNvPr id="1" name="Shape 2447"/>
        <p:cNvGrpSpPr/>
        <p:nvPr/>
      </p:nvGrpSpPr>
      <p:grpSpPr>
        <a:xfrm>
          <a:off x="0" y="0"/>
          <a:ext cx="0" cy="0"/>
          <a:chOff x="0" y="0"/>
          <a:chExt cx="0" cy="0"/>
        </a:xfrm>
      </p:grpSpPr>
      <p:grpSp>
        <p:nvGrpSpPr>
          <p:cNvPr id="2448" name="Google Shape;2448;p247"/>
          <p:cNvGrpSpPr/>
          <p:nvPr/>
        </p:nvGrpSpPr>
        <p:grpSpPr>
          <a:xfrm>
            <a:off x="0" y="0"/>
            <a:ext cx="12192000" cy="2148830"/>
            <a:chOff x="0" y="0"/>
            <a:chExt cx="12192000" cy="2148830"/>
          </a:xfrm>
        </p:grpSpPr>
        <p:sp>
          <p:nvSpPr>
            <p:cNvPr id="2449" name="Google Shape;2449;p24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0" name="Google Shape;2450;p24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51" name="Google Shape;2451;p247"/>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52" name="Google Shape;2452;p247"/>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3" name="Google Shape;2453;p247"/>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454" name="Google Shape;2454;p247"/>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2455" name="Google Shape;2455;p247"/>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456"/>
        <p:cNvGrpSpPr/>
        <p:nvPr/>
      </p:nvGrpSpPr>
      <p:grpSpPr>
        <a:xfrm>
          <a:off x="0" y="0"/>
          <a:ext cx="0" cy="0"/>
          <a:chOff x="0" y="0"/>
          <a:chExt cx="0" cy="0"/>
        </a:xfrm>
      </p:grpSpPr>
      <p:sp>
        <p:nvSpPr>
          <p:cNvPr id="2457" name="Google Shape;2457;p24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458" name="Google Shape;2458;p24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459" name="Google Shape;2459;p24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460" name="Google Shape;2460;p248"/>
          <p:cNvGrpSpPr/>
          <p:nvPr/>
        </p:nvGrpSpPr>
        <p:grpSpPr>
          <a:xfrm>
            <a:off x="7191542" y="1"/>
            <a:ext cx="5000459" cy="1425992"/>
            <a:chOff x="7191542" y="1"/>
            <a:chExt cx="5000459" cy="1425992"/>
          </a:xfrm>
        </p:grpSpPr>
        <p:pic>
          <p:nvPicPr>
            <p:cNvPr id="2461" name="Google Shape;2461;p24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462" name="Google Shape;2462;p248"/>
            <p:cNvGrpSpPr/>
            <p:nvPr/>
          </p:nvGrpSpPr>
          <p:grpSpPr>
            <a:xfrm>
              <a:off x="7191542" y="1"/>
              <a:ext cx="5000459" cy="1425992"/>
              <a:chOff x="7186272" y="0"/>
              <a:chExt cx="5005729" cy="1427495"/>
            </a:xfrm>
          </p:grpSpPr>
          <p:sp>
            <p:nvSpPr>
              <p:cNvPr id="2463" name="Google Shape;2463;p24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4" name="Google Shape;2464;p24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p:spTree>
      <p:nvGrpSpPr>
        <p:cNvPr id="1" name="Shape 2465"/>
        <p:cNvGrpSpPr/>
        <p:nvPr/>
      </p:nvGrpSpPr>
      <p:grpSpPr>
        <a:xfrm>
          <a:off x="0" y="0"/>
          <a:ext cx="0" cy="0"/>
          <a:chOff x="0" y="0"/>
          <a:chExt cx="0" cy="0"/>
        </a:xfrm>
      </p:grpSpPr>
      <p:sp>
        <p:nvSpPr>
          <p:cNvPr id="2466" name="Google Shape;2466;p249"/>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7" name="Google Shape;2467;p249"/>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68" name="Google Shape;2468;p24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69" name="Google Shape;2469;p24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0" name="Google Shape;2470;p24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471" name="Google Shape;2471;p249"/>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472" name="Google Shape;2472;p249"/>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473" name="Google Shape;2473;p249"/>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74" name="Google Shape;2474;p249"/>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p:spTree>
      <p:nvGrpSpPr>
        <p:cNvPr id="1" name="Shape 2475"/>
        <p:cNvGrpSpPr/>
        <p:nvPr/>
      </p:nvGrpSpPr>
      <p:grpSpPr>
        <a:xfrm>
          <a:off x="0" y="0"/>
          <a:ext cx="0" cy="0"/>
          <a:chOff x="0" y="0"/>
          <a:chExt cx="0" cy="0"/>
        </a:xfrm>
      </p:grpSpPr>
      <p:sp>
        <p:nvSpPr>
          <p:cNvPr id="2476" name="Google Shape;2476;p250"/>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77" name="Google Shape;2477;p250"/>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2478" name="Google Shape;2478;p250"/>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2479" name="Google Shape;2479;p250"/>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80" name="Google Shape;2480;p250"/>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481"/>
        <p:cNvGrpSpPr/>
        <p:nvPr/>
      </p:nvGrpSpPr>
      <p:grpSpPr>
        <a:xfrm>
          <a:off x="0" y="0"/>
          <a:ext cx="0" cy="0"/>
          <a:chOff x="0" y="0"/>
          <a:chExt cx="0" cy="0"/>
        </a:xfrm>
      </p:grpSpPr>
      <p:sp>
        <p:nvSpPr>
          <p:cNvPr id="2482" name="Google Shape;2482;p251"/>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2483" name="Google Shape;2483;p251"/>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2484" name="Google Shape;2484;p251"/>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2485" name="Google Shape;2485;p251"/>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6" name="Google Shape;2486;p251"/>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p:spTree>
      <p:nvGrpSpPr>
        <p:cNvPr id="1" name="Shape 2487"/>
        <p:cNvGrpSpPr/>
        <p:nvPr/>
      </p:nvGrpSpPr>
      <p:grpSpPr>
        <a:xfrm>
          <a:off x="0" y="0"/>
          <a:ext cx="0" cy="0"/>
          <a:chOff x="0" y="0"/>
          <a:chExt cx="0" cy="0"/>
        </a:xfrm>
      </p:grpSpPr>
      <p:sp>
        <p:nvSpPr>
          <p:cNvPr id="2488" name="Google Shape;2488;p252"/>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2489" name="Google Shape;2489;p252"/>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2490" name="Google Shape;2490;p252"/>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1" name="Google Shape;2491;p252"/>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2" name="Google Shape;2492;p252"/>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493" name="Google Shape;2493;p252"/>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62"/>
        <p:cNvGrpSpPr/>
        <p:nvPr/>
      </p:nvGrpSpPr>
      <p:grpSpPr>
        <a:xfrm>
          <a:off x="0" y="0"/>
          <a:ext cx="0" cy="0"/>
          <a:chOff x="0" y="0"/>
          <a:chExt cx="0" cy="0"/>
        </a:xfrm>
      </p:grpSpPr>
      <p:sp>
        <p:nvSpPr>
          <p:cNvPr id="263" name="Google Shape;263;p2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64" name="Google Shape;264;p2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5" name="Google Shape;265;p2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66" name="Google Shape;266;p26"/>
          <p:cNvGrpSpPr/>
          <p:nvPr/>
        </p:nvGrpSpPr>
        <p:grpSpPr>
          <a:xfrm>
            <a:off x="7191542" y="1"/>
            <a:ext cx="5000459" cy="1425992"/>
            <a:chOff x="7191542" y="1"/>
            <a:chExt cx="5000459" cy="1425992"/>
          </a:xfrm>
        </p:grpSpPr>
        <p:pic>
          <p:nvPicPr>
            <p:cNvPr id="267" name="Google Shape;267;p2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8" name="Google Shape;268;p26"/>
            <p:cNvGrpSpPr/>
            <p:nvPr/>
          </p:nvGrpSpPr>
          <p:grpSpPr>
            <a:xfrm>
              <a:off x="7191542" y="1"/>
              <a:ext cx="5000459" cy="1425992"/>
              <a:chOff x="7186272" y="0"/>
              <a:chExt cx="5005729" cy="1427495"/>
            </a:xfrm>
          </p:grpSpPr>
          <p:sp>
            <p:nvSpPr>
              <p:cNvPr id="269" name="Google Shape;269;p2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2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99"/>
        <p:cNvGrpSpPr/>
        <p:nvPr/>
      </p:nvGrpSpPr>
      <p:grpSpPr>
        <a:xfrm>
          <a:off x="0" y="0"/>
          <a:ext cx="0" cy="0"/>
          <a:chOff x="0" y="0"/>
          <a:chExt cx="0" cy="0"/>
        </a:xfrm>
      </p:grpSpPr>
      <p:grpSp>
        <p:nvGrpSpPr>
          <p:cNvPr id="2500" name="Google Shape;2500;p254"/>
          <p:cNvGrpSpPr/>
          <p:nvPr/>
        </p:nvGrpSpPr>
        <p:grpSpPr>
          <a:xfrm>
            <a:off x="7191542" y="1"/>
            <a:ext cx="5000459" cy="1425992"/>
            <a:chOff x="7191542" y="1"/>
            <a:chExt cx="5000459" cy="1425992"/>
          </a:xfrm>
        </p:grpSpPr>
        <p:pic>
          <p:nvPicPr>
            <p:cNvPr id="2501" name="Google Shape;2501;p25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502" name="Google Shape;2502;p254"/>
            <p:cNvGrpSpPr/>
            <p:nvPr/>
          </p:nvGrpSpPr>
          <p:grpSpPr>
            <a:xfrm>
              <a:off x="7191542" y="1"/>
              <a:ext cx="5000459" cy="1425992"/>
              <a:chOff x="7186272" y="0"/>
              <a:chExt cx="5005729" cy="1427495"/>
            </a:xfrm>
          </p:grpSpPr>
          <p:sp>
            <p:nvSpPr>
              <p:cNvPr id="2503" name="Google Shape;2503;p25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04" name="Google Shape;2504;p25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2505" name="Google Shape;2505;p25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6" name="Google Shape;2506;p254"/>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7" name="Google Shape;2507;p25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Arial"/>
                <a:ea typeface="Arial"/>
                <a:cs typeface="Arial"/>
                <a:sym typeface="Arial"/>
              </a:defRPr>
            </a:lvl1pPr>
            <a:lvl2pPr marL="0" lvl="1" indent="0" algn="r">
              <a:spcBef>
                <a:spcPts val="0"/>
              </a:spcBef>
              <a:buNone/>
              <a:defRPr sz="1200">
                <a:solidFill>
                  <a:srgbClr val="AEB3B7"/>
                </a:solidFill>
                <a:latin typeface="Arial"/>
                <a:ea typeface="Arial"/>
                <a:cs typeface="Arial"/>
                <a:sym typeface="Arial"/>
              </a:defRPr>
            </a:lvl2pPr>
            <a:lvl3pPr marL="0" lvl="2" indent="0" algn="r">
              <a:spcBef>
                <a:spcPts val="0"/>
              </a:spcBef>
              <a:buNone/>
              <a:defRPr sz="1200">
                <a:solidFill>
                  <a:srgbClr val="AEB3B7"/>
                </a:solidFill>
                <a:latin typeface="Arial"/>
                <a:ea typeface="Arial"/>
                <a:cs typeface="Arial"/>
                <a:sym typeface="Arial"/>
              </a:defRPr>
            </a:lvl3pPr>
            <a:lvl4pPr marL="0" lvl="3" indent="0" algn="r">
              <a:spcBef>
                <a:spcPts val="0"/>
              </a:spcBef>
              <a:buNone/>
              <a:defRPr sz="1200">
                <a:solidFill>
                  <a:srgbClr val="AEB3B7"/>
                </a:solidFill>
                <a:latin typeface="Arial"/>
                <a:ea typeface="Arial"/>
                <a:cs typeface="Arial"/>
                <a:sym typeface="Arial"/>
              </a:defRPr>
            </a:lvl4pPr>
            <a:lvl5pPr marL="0" lvl="4" indent="0" algn="r">
              <a:spcBef>
                <a:spcPts val="0"/>
              </a:spcBef>
              <a:buNone/>
              <a:defRPr sz="1200">
                <a:solidFill>
                  <a:srgbClr val="AEB3B7"/>
                </a:solidFill>
                <a:latin typeface="Arial"/>
                <a:ea typeface="Arial"/>
                <a:cs typeface="Arial"/>
                <a:sym typeface="Arial"/>
              </a:defRPr>
            </a:lvl5pPr>
            <a:lvl6pPr marL="0" lvl="5" indent="0" algn="r">
              <a:spcBef>
                <a:spcPts val="0"/>
              </a:spcBef>
              <a:buNone/>
              <a:defRPr sz="1200">
                <a:solidFill>
                  <a:srgbClr val="AEB3B7"/>
                </a:solidFill>
                <a:latin typeface="Arial"/>
                <a:ea typeface="Arial"/>
                <a:cs typeface="Arial"/>
                <a:sym typeface="Arial"/>
              </a:defRPr>
            </a:lvl6pPr>
            <a:lvl7pPr marL="0" lvl="6" indent="0" algn="r">
              <a:spcBef>
                <a:spcPts val="0"/>
              </a:spcBef>
              <a:buNone/>
              <a:defRPr sz="1200">
                <a:solidFill>
                  <a:srgbClr val="AEB3B7"/>
                </a:solidFill>
                <a:latin typeface="Arial"/>
                <a:ea typeface="Arial"/>
                <a:cs typeface="Arial"/>
                <a:sym typeface="Arial"/>
              </a:defRPr>
            </a:lvl7pPr>
            <a:lvl8pPr marL="0" lvl="7" indent="0" algn="r">
              <a:spcBef>
                <a:spcPts val="0"/>
              </a:spcBef>
              <a:buNone/>
              <a:defRPr sz="1200">
                <a:solidFill>
                  <a:srgbClr val="AEB3B7"/>
                </a:solidFill>
                <a:latin typeface="Arial"/>
                <a:ea typeface="Arial"/>
                <a:cs typeface="Arial"/>
                <a:sym typeface="Arial"/>
              </a:defRPr>
            </a:lvl8pPr>
            <a:lvl9pPr marL="0" lvl="8" indent="0" algn="r">
              <a:spcBef>
                <a:spcPts val="0"/>
              </a:spcBef>
              <a:buNone/>
              <a:defRPr sz="1200">
                <a:solidFill>
                  <a:srgbClr val="AEB3B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2508" name="Google Shape;2508;p25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cxnSp>
        <p:nvCxnSpPr>
          <p:cNvPr id="2509" name="Google Shape;2509;p254"/>
          <p:cNvCxnSpPr/>
          <p:nvPr/>
        </p:nvCxnSpPr>
        <p:spPr>
          <a:xfrm>
            <a:off x="704314" y="1425993"/>
            <a:ext cx="1097280" cy="0"/>
          </a:xfrm>
          <a:prstGeom prst="straightConnector1">
            <a:avLst/>
          </a:prstGeom>
          <a:noFill/>
          <a:ln w="31750" cap="flat" cmpd="sng">
            <a:solidFill>
              <a:schemeClr val="accent3"/>
            </a:solidFill>
            <a:prstDash val="solid"/>
            <a:miter lim="800000"/>
            <a:headEnd type="none" w="sm" len="sm"/>
            <a:tailEnd type="none" w="sm" len="sm"/>
          </a:ln>
        </p:spPr>
      </p:cxnSp>
      <p:sp>
        <p:nvSpPr>
          <p:cNvPr id="2510" name="Google Shape;2510;p25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2511"/>
        <p:cNvGrpSpPr/>
        <p:nvPr/>
      </p:nvGrpSpPr>
      <p:grpSpPr>
        <a:xfrm>
          <a:off x="0" y="0"/>
          <a:ext cx="0" cy="0"/>
          <a:chOff x="0" y="0"/>
          <a:chExt cx="0" cy="0"/>
        </a:xfrm>
      </p:grpSpPr>
      <p:sp>
        <p:nvSpPr>
          <p:cNvPr id="2512" name="Google Shape;2512;p255"/>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13" name="Google Shape;2513;p255"/>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Arial"/>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4" name="Google Shape;2514;p255"/>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dk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2515" name="Google Shape;2515;p255"/>
          <p:cNvCxnSpPr/>
          <p:nvPr/>
        </p:nvCxnSpPr>
        <p:spPr>
          <a:xfrm>
            <a:off x="1520055" y="3507988"/>
            <a:ext cx="2286000" cy="0"/>
          </a:xfrm>
          <a:prstGeom prst="straightConnector1">
            <a:avLst/>
          </a:prstGeom>
          <a:noFill/>
          <a:ln w="31750" cap="flat" cmpd="sng">
            <a:solidFill>
              <a:schemeClr val="accent3"/>
            </a:solidFill>
            <a:prstDash val="solid"/>
            <a:miter lim="800000"/>
            <a:headEnd type="none" w="sm" len="sm"/>
            <a:tailEnd type="none" w="sm" len="sm"/>
          </a:ln>
        </p:spPr>
      </p:cxnSp>
      <p:sp>
        <p:nvSpPr>
          <p:cNvPr id="2516" name="Google Shape;2516;p255"/>
          <p:cNvSpPr>
            <a:spLocks noGrp="1"/>
          </p:cNvSpPr>
          <p:nvPr>
            <p:ph type="pic" idx="2"/>
          </p:nvPr>
        </p:nvSpPr>
        <p:spPr>
          <a:xfrm>
            <a:off x="7118684" y="233915"/>
            <a:ext cx="5073316" cy="5943600"/>
          </a:xfrm>
          <a:prstGeom prst="rect">
            <a:avLst/>
          </a:prstGeom>
          <a:noFill/>
          <a:ln>
            <a:noFill/>
          </a:ln>
        </p:spPr>
      </p:sp>
      <p:grpSp>
        <p:nvGrpSpPr>
          <p:cNvPr id="2517" name="Google Shape;2517;p255"/>
          <p:cNvGrpSpPr/>
          <p:nvPr/>
        </p:nvGrpSpPr>
        <p:grpSpPr>
          <a:xfrm>
            <a:off x="0" y="5020348"/>
            <a:ext cx="12192000" cy="1837653"/>
            <a:chOff x="0" y="5020348"/>
            <a:chExt cx="12192000" cy="1837653"/>
          </a:xfrm>
        </p:grpSpPr>
        <p:sp>
          <p:nvSpPr>
            <p:cNvPr id="2518" name="Google Shape;2518;p255"/>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19" name="Google Shape;2519;p255"/>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520" name="Google Shape;2520;p255"/>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lt2"/>
        </a:solidFill>
        <a:effectLst/>
      </p:bgPr>
    </p:bg>
    <p:spTree>
      <p:nvGrpSpPr>
        <p:cNvPr id="1" name="Shape 2521"/>
        <p:cNvGrpSpPr/>
        <p:nvPr/>
      </p:nvGrpSpPr>
      <p:grpSpPr>
        <a:xfrm>
          <a:off x="0" y="0"/>
          <a:ext cx="0" cy="0"/>
          <a:chOff x="0" y="0"/>
          <a:chExt cx="0" cy="0"/>
        </a:xfrm>
      </p:grpSpPr>
      <p:grpSp>
        <p:nvGrpSpPr>
          <p:cNvPr id="2522" name="Google Shape;2522;p256"/>
          <p:cNvGrpSpPr/>
          <p:nvPr/>
        </p:nvGrpSpPr>
        <p:grpSpPr>
          <a:xfrm>
            <a:off x="0" y="5020347"/>
            <a:ext cx="12192000" cy="1837653"/>
            <a:chOff x="0" y="5020347"/>
            <a:chExt cx="12192000" cy="1837653"/>
          </a:xfrm>
        </p:grpSpPr>
        <p:sp>
          <p:nvSpPr>
            <p:cNvPr id="2523" name="Google Shape;2523;p256"/>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24" name="Google Shape;2524;p256"/>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25" name="Google Shape;2525;p256"/>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526" name="Google Shape;2526;p256"/>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527" name="Google Shape;2527;p256"/>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28" name="Google Shape;2528;p256"/>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dk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2529" name="Google Shape;2529;p256"/>
          <p:cNvCxnSpPr/>
          <p:nvPr/>
        </p:nvCxnSpPr>
        <p:spPr>
          <a:xfrm>
            <a:off x="1520055" y="2811818"/>
            <a:ext cx="2286000" cy="0"/>
          </a:xfrm>
          <a:prstGeom prst="straightConnector1">
            <a:avLst/>
          </a:prstGeom>
          <a:noFill/>
          <a:ln w="31750" cap="flat" cmpd="sng">
            <a:solidFill>
              <a:schemeClr val="accent3"/>
            </a:solidFill>
            <a:prstDash val="solid"/>
            <a:miter lim="800000"/>
            <a:headEnd type="none" w="sm" len="sm"/>
            <a:tailEnd type="none" w="sm" len="sm"/>
          </a:ln>
        </p:spPr>
      </p:cxn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2530"/>
        <p:cNvGrpSpPr/>
        <p:nvPr/>
      </p:nvGrpSpPr>
      <p:grpSpPr>
        <a:xfrm>
          <a:off x="0" y="0"/>
          <a:ext cx="0" cy="0"/>
          <a:chOff x="0" y="0"/>
          <a:chExt cx="0" cy="0"/>
        </a:xfrm>
      </p:grpSpPr>
      <p:sp>
        <p:nvSpPr>
          <p:cNvPr id="2531" name="Google Shape;2531;p257"/>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b="0">
                <a:solidFill>
                  <a:schemeClr val="dk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532" name="Google Shape;2532;p257"/>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2533" name="Google Shape;2533;p257"/>
          <p:cNvGrpSpPr/>
          <p:nvPr/>
        </p:nvGrpSpPr>
        <p:grpSpPr>
          <a:xfrm>
            <a:off x="0" y="5379426"/>
            <a:ext cx="2807368" cy="753891"/>
            <a:chOff x="0" y="5379426"/>
            <a:chExt cx="2807368" cy="753891"/>
          </a:xfrm>
        </p:grpSpPr>
        <p:sp>
          <p:nvSpPr>
            <p:cNvPr id="2534" name="Google Shape;2534;p257"/>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35" name="Google Shape;2535;p257"/>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536" name="Google Shape;2536;p257"/>
          <p:cNvSpPr>
            <a:spLocks noGrp="1"/>
          </p:cNvSpPr>
          <p:nvPr>
            <p:ph type="pic" idx="2"/>
          </p:nvPr>
        </p:nvSpPr>
        <p:spPr>
          <a:xfrm>
            <a:off x="2807368" y="457202"/>
            <a:ext cx="8915400" cy="5943598"/>
          </a:xfrm>
          <a:prstGeom prst="rect">
            <a:avLst/>
          </a:prstGeom>
          <a:noFill/>
          <a:ln>
            <a:noFill/>
          </a:ln>
        </p:spPr>
      </p:sp>
      <p:pic>
        <p:nvPicPr>
          <p:cNvPr id="2537" name="Google Shape;2537;p257"/>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Quotation">
  <p:cSld name="Quotation">
    <p:spTree>
      <p:nvGrpSpPr>
        <p:cNvPr id="1" name="Shape 2538"/>
        <p:cNvGrpSpPr/>
        <p:nvPr/>
      </p:nvGrpSpPr>
      <p:grpSpPr>
        <a:xfrm>
          <a:off x="0" y="0"/>
          <a:ext cx="0" cy="0"/>
          <a:chOff x="0" y="0"/>
          <a:chExt cx="0" cy="0"/>
        </a:xfrm>
      </p:grpSpPr>
      <p:sp>
        <p:nvSpPr>
          <p:cNvPr id="2539" name="Google Shape;2539;p258"/>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40" name="Google Shape;2540;p258"/>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41" name="Google Shape;2541;p258"/>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2" name="Google Shape;2542;p25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Arial"/>
                <a:ea typeface="Arial"/>
                <a:cs typeface="Arial"/>
                <a:sym typeface="Arial"/>
              </a:defRPr>
            </a:lvl1pPr>
            <a:lvl2pPr marL="0" lvl="1" indent="0" algn="r">
              <a:spcBef>
                <a:spcPts val="0"/>
              </a:spcBef>
              <a:buNone/>
              <a:defRPr sz="1200">
                <a:solidFill>
                  <a:srgbClr val="AEB3B7"/>
                </a:solidFill>
                <a:latin typeface="Arial"/>
                <a:ea typeface="Arial"/>
                <a:cs typeface="Arial"/>
                <a:sym typeface="Arial"/>
              </a:defRPr>
            </a:lvl2pPr>
            <a:lvl3pPr marL="0" lvl="2" indent="0" algn="r">
              <a:spcBef>
                <a:spcPts val="0"/>
              </a:spcBef>
              <a:buNone/>
              <a:defRPr sz="1200">
                <a:solidFill>
                  <a:srgbClr val="AEB3B7"/>
                </a:solidFill>
                <a:latin typeface="Arial"/>
                <a:ea typeface="Arial"/>
                <a:cs typeface="Arial"/>
                <a:sym typeface="Arial"/>
              </a:defRPr>
            </a:lvl3pPr>
            <a:lvl4pPr marL="0" lvl="3" indent="0" algn="r">
              <a:spcBef>
                <a:spcPts val="0"/>
              </a:spcBef>
              <a:buNone/>
              <a:defRPr sz="1200">
                <a:solidFill>
                  <a:srgbClr val="AEB3B7"/>
                </a:solidFill>
                <a:latin typeface="Arial"/>
                <a:ea typeface="Arial"/>
                <a:cs typeface="Arial"/>
                <a:sym typeface="Arial"/>
              </a:defRPr>
            </a:lvl4pPr>
            <a:lvl5pPr marL="0" lvl="4" indent="0" algn="r">
              <a:spcBef>
                <a:spcPts val="0"/>
              </a:spcBef>
              <a:buNone/>
              <a:defRPr sz="1200">
                <a:solidFill>
                  <a:srgbClr val="AEB3B7"/>
                </a:solidFill>
                <a:latin typeface="Arial"/>
                <a:ea typeface="Arial"/>
                <a:cs typeface="Arial"/>
                <a:sym typeface="Arial"/>
              </a:defRPr>
            </a:lvl5pPr>
            <a:lvl6pPr marL="0" lvl="5" indent="0" algn="r">
              <a:spcBef>
                <a:spcPts val="0"/>
              </a:spcBef>
              <a:buNone/>
              <a:defRPr sz="1200">
                <a:solidFill>
                  <a:srgbClr val="AEB3B7"/>
                </a:solidFill>
                <a:latin typeface="Arial"/>
                <a:ea typeface="Arial"/>
                <a:cs typeface="Arial"/>
                <a:sym typeface="Arial"/>
              </a:defRPr>
            </a:lvl6pPr>
            <a:lvl7pPr marL="0" lvl="6" indent="0" algn="r">
              <a:spcBef>
                <a:spcPts val="0"/>
              </a:spcBef>
              <a:buNone/>
              <a:defRPr sz="1200">
                <a:solidFill>
                  <a:srgbClr val="AEB3B7"/>
                </a:solidFill>
                <a:latin typeface="Arial"/>
                <a:ea typeface="Arial"/>
                <a:cs typeface="Arial"/>
                <a:sym typeface="Arial"/>
              </a:defRPr>
            </a:lvl7pPr>
            <a:lvl8pPr marL="0" lvl="7" indent="0" algn="r">
              <a:spcBef>
                <a:spcPts val="0"/>
              </a:spcBef>
              <a:buNone/>
              <a:defRPr sz="1200">
                <a:solidFill>
                  <a:srgbClr val="AEB3B7"/>
                </a:solidFill>
                <a:latin typeface="Arial"/>
                <a:ea typeface="Arial"/>
                <a:cs typeface="Arial"/>
                <a:sym typeface="Arial"/>
              </a:defRPr>
            </a:lvl8pPr>
            <a:lvl9pPr marL="0" lvl="8" indent="0" algn="r">
              <a:spcBef>
                <a:spcPts val="0"/>
              </a:spcBef>
              <a:buNone/>
              <a:defRPr sz="1200">
                <a:solidFill>
                  <a:srgbClr val="AEB3B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2543" name="Google Shape;2543;p25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544" name="Google Shape;2544;p25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545" name="Google Shape;2545;p258"/>
          <p:cNvGrpSpPr/>
          <p:nvPr/>
        </p:nvGrpSpPr>
        <p:grpSpPr>
          <a:xfrm>
            <a:off x="7191542" y="1"/>
            <a:ext cx="5000459" cy="1425992"/>
            <a:chOff x="7191542" y="1"/>
            <a:chExt cx="5000459" cy="1425992"/>
          </a:xfrm>
        </p:grpSpPr>
        <p:pic>
          <p:nvPicPr>
            <p:cNvPr id="2546" name="Google Shape;2546;p25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547" name="Google Shape;2547;p258"/>
            <p:cNvGrpSpPr/>
            <p:nvPr/>
          </p:nvGrpSpPr>
          <p:grpSpPr>
            <a:xfrm>
              <a:off x="7191542" y="1"/>
              <a:ext cx="5000459" cy="1425992"/>
              <a:chOff x="7186272" y="0"/>
              <a:chExt cx="5005729" cy="1427495"/>
            </a:xfrm>
          </p:grpSpPr>
          <p:sp>
            <p:nvSpPr>
              <p:cNvPr id="2548" name="Google Shape;2548;p25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49" name="Google Shape;2549;p25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pic>
        <p:nvPicPr>
          <p:cNvPr id="2550" name="Google Shape;2550;p258"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51"/>
        <p:cNvGrpSpPr/>
        <p:nvPr/>
      </p:nvGrpSpPr>
      <p:grpSpPr>
        <a:xfrm>
          <a:off x="0" y="0"/>
          <a:ext cx="0" cy="0"/>
          <a:chOff x="0" y="0"/>
          <a:chExt cx="0" cy="0"/>
        </a:xfrm>
      </p:grpSpPr>
      <p:sp>
        <p:nvSpPr>
          <p:cNvPr id="2552" name="Google Shape;2552;p25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3" name="Google Shape;2553;p259"/>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554" name="Google Shape;2554;p259"/>
          <p:cNvGrpSpPr/>
          <p:nvPr/>
        </p:nvGrpSpPr>
        <p:grpSpPr>
          <a:xfrm>
            <a:off x="7191542" y="1"/>
            <a:ext cx="5000459" cy="1425992"/>
            <a:chOff x="7191542" y="1"/>
            <a:chExt cx="5000459" cy="1425992"/>
          </a:xfrm>
        </p:grpSpPr>
        <p:pic>
          <p:nvPicPr>
            <p:cNvPr id="2555" name="Google Shape;2555;p25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556" name="Google Shape;2556;p259"/>
            <p:cNvGrpSpPr/>
            <p:nvPr/>
          </p:nvGrpSpPr>
          <p:grpSpPr>
            <a:xfrm>
              <a:off x="7191542" y="1"/>
              <a:ext cx="5000459" cy="1425992"/>
              <a:chOff x="7186272" y="0"/>
              <a:chExt cx="5005729" cy="1427495"/>
            </a:xfrm>
          </p:grpSpPr>
          <p:sp>
            <p:nvSpPr>
              <p:cNvPr id="2557" name="Google Shape;2557;p25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58" name="Google Shape;2558;p25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2559" name="Google Shape;2559;p259"/>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0" name="Google Shape;2560;p259"/>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561" name="Google Shape;2561;p25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cxnSp>
        <p:nvCxnSpPr>
          <p:cNvPr id="2562" name="Google Shape;2562;p259"/>
          <p:cNvCxnSpPr/>
          <p:nvPr/>
        </p:nvCxnSpPr>
        <p:spPr>
          <a:xfrm>
            <a:off x="704314" y="1425993"/>
            <a:ext cx="1097280" cy="0"/>
          </a:xfrm>
          <a:prstGeom prst="straightConnector1">
            <a:avLst/>
          </a:prstGeom>
          <a:noFill/>
          <a:ln w="31750" cap="flat" cmpd="sng">
            <a:solidFill>
              <a:schemeClr val="accent3"/>
            </a:solidFill>
            <a:prstDash val="solid"/>
            <a:miter lim="800000"/>
            <a:headEnd type="none" w="sm" len="sm"/>
            <a:tailEnd type="none" w="sm" len="sm"/>
          </a:ln>
        </p:spPr>
      </p:cxnSp>
      <p:sp>
        <p:nvSpPr>
          <p:cNvPr id="2563" name="Google Shape;2563;p25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64"/>
        <p:cNvGrpSpPr/>
        <p:nvPr/>
      </p:nvGrpSpPr>
      <p:grpSpPr>
        <a:xfrm>
          <a:off x="0" y="0"/>
          <a:ext cx="0" cy="0"/>
          <a:chOff x="0" y="0"/>
          <a:chExt cx="0" cy="0"/>
        </a:xfrm>
      </p:grpSpPr>
      <p:grpSp>
        <p:nvGrpSpPr>
          <p:cNvPr id="2565" name="Google Shape;2565;p260"/>
          <p:cNvGrpSpPr/>
          <p:nvPr/>
        </p:nvGrpSpPr>
        <p:grpSpPr>
          <a:xfrm>
            <a:off x="7191542" y="1"/>
            <a:ext cx="5000459" cy="1425992"/>
            <a:chOff x="7191542" y="1"/>
            <a:chExt cx="5000459" cy="1425992"/>
          </a:xfrm>
        </p:grpSpPr>
        <p:pic>
          <p:nvPicPr>
            <p:cNvPr id="2566" name="Google Shape;2566;p26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567" name="Google Shape;2567;p260"/>
            <p:cNvGrpSpPr/>
            <p:nvPr/>
          </p:nvGrpSpPr>
          <p:grpSpPr>
            <a:xfrm>
              <a:off x="7191542" y="1"/>
              <a:ext cx="5000459" cy="1425992"/>
              <a:chOff x="7186272" y="0"/>
              <a:chExt cx="5005729" cy="1427495"/>
            </a:xfrm>
          </p:grpSpPr>
          <p:sp>
            <p:nvSpPr>
              <p:cNvPr id="2568" name="Google Shape;2568;p26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69" name="Google Shape;2569;p26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2570" name="Google Shape;2570;p26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71" name="Google Shape;2571;p260"/>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rmAutofit/>
          </a:bodyPr>
          <a:lstStyle>
            <a:lvl1pPr marL="457200" lvl="0" indent="-228600" algn="l">
              <a:lnSpc>
                <a:spcPct val="90000"/>
              </a:lnSpc>
              <a:spcBef>
                <a:spcPts val="1000"/>
              </a:spcBef>
              <a:spcAft>
                <a:spcPts val="0"/>
              </a:spcAft>
              <a:buSzPts val="2400"/>
              <a:buNone/>
              <a:defRPr sz="2400" b="0" u="sng">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72" name="Google Shape;2572;p260"/>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SzPts val="1800"/>
              <a:buChar char="•"/>
              <a:defRPr sz="1800"/>
            </a:lvl2pPr>
            <a:lvl3pPr marL="1371600" lvl="2" indent="-330200" algn="l">
              <a:lnSpc>
                <a:spcPct val="90000"/>
              </a:lnSpc>
              <a:spcBef>
                <a:spcPts val="500"/>
              </a:spcBef>
              <a:spcAft>
                <a:spcPts val="0"/>
              </a:spcAft>
              <a:buSzPts val="1600"/>
              <a:buChar char="•"/>
              <a:defRPr sz="1600"/>
            </a:lvl3pPr>
            <a:lvl4pPr marL="1828800" lvl="3" indent="-317500" algn="l">
              <a:lnSpc>
                <a:spcPct val="90000"/>
              </a:lnSpc>
              <a:spcBef>
                <a:spcPts val="500"/>
              </a:spcBef>
              <a:spcAft>
                <a:spcPts val="0"/>
              </a:spcAft>
              <a:buSzPts val="1400"/>
              <a:buChar char="•"/>
              <a:defRPr sz="1400"/>
            </a:lvl4pPr>
            <a:lvl5pPr marL="2286000" lvl="4" indent="-317500" algn="l">
              <a:lnSpc>
                <a:spcPct val="90000"/>
              </a:lnSpc>
              <a:spcBef>
                <a:spcPts val="500"/>
              </a:spcBef>
              <a:spcAft>
                <a:spcPts val="0"/>
              </a:spcAft>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3" name="Google Shape;2573;p260"/>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rmAutofit/>
          </a:bodyPr>
          <a:lstStyle>
            <a:lvl1pPr marL="457200" lvl="0" indent="-228600" algn="l">
              <a:lnSpc>
                <a:spcPct val="90000"/>
              </a:lnSpc>
              <a:spcBef>
                <a:spcPts val="1000"/>
              </a:spcBef>
              <a:spcAft>
                <a:spcPts val="0"/>
              </a:spcAft>
              <a:buSzPts val="2400"/>
              <a:buNone/>
              <a:defRPr sz="2400" b="0" u="sng">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74" name="Google Shape;2574;p260"/>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SzPts val="1800"/>
              <a:buChar char="•"/>
              <a:defRPr sz="1800"/>
            </a:lvl2pPr>
            <a:lvl3pPr marL="1371600" lvl="2" indent="-330200" algn="l">
              <a:lnSpc>
                <a:spcPct val="90000"/>
              </a:lnSpc>
              <a:spcBef>
                <a:spcPts val="500"/>
              </a:spcBef>
              <a:spcAft>
                <a:spcPts val="0"/>
              </a:spcAft>
              <a:buSzPts val="1600"/>
              <a:buChar char="•"/>
              <a:defRPr sz="1600"/>
            </a:lvl3pPr>
            <a:lvl4pPr marL="1828800" lvl="3" indent="-317500" algn="l">
              <a:lnSpc>
                <a:spcPct val="90000"/>
              </a:lnSpc>
              <a:spcBef>
                <a:spcPts val="500"/>
              </a:spcBef>
              <a:spcAft>
                <a:spcPts val="0"/>
              </a:spcAft>
              <a:buSzPts val="1400"/>
              <a:buChar char="•"/>
              <a:defRPr sz="1400"/>
            </a:lvl4pPr>
            <a:lvl5pPr marL="2286000" lvl="4" indent="-317500" algn="l">
              <a:lnSpc>
                <a:spcPct val="90000"/>
              </a:lnSpc>
              <a:spcBef>
                <a:spcPts val="500"/>
              </a:spcBef>
              <a:spcAft>
                <a:spcPts val="0"/>
              </a:spcAft>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5" name="Google Shape;2575;p26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576" name="Google Shape;2576;p26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577" name="Google Shape;2577;p26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78"/>
        <p:cNvGrpSpPr/>
        <p:nvPr/>
      </p:nvGrpSpPr>
      <p:grpSpPr>
        <a:xfrm>
          <a:off x="0" y="0"/>
          <a:ext cx="0" cy="0"/>
          <a:chOff x="0" y="0"/>
          <a:chExt cx="0" cy="0"/>
        </a:xfrm>
      </p:grpSpPr>
      <p:grpSp>
        <p:nvGrpSpPr>
          <p:cNvPr id="2579" name="Google Shape;2579;p261"/>
          <p:cNvGrpSpPr/>
          <p:nvPr/>
        </p:nvGrpSpPr>
        <p:grpSpPr>
          <a:xfrm>
            <a:off x="7191542" y="1"/>
            <a:ext cx="5000459" cy="1425992"/>
            <a:chOff x="7191542" y="1"/>
            <a:chExt cx="5000459" cy="1425992"/>
          </a:xfrm>
        </p:grpSpPr>
        <p:pic>
          <p:nvPicPr>
            <p:cNvPr id="2580" name="Google Shape;2580;p26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581" name="Google Shape;2581;p261"/>
            <p:cNvGrpSpPr/>
            <p:nvPr/>
          </p:nvGrpSpPr>
          <p:grpSpPr>
            <a:xfrm>
              <a:off x="7191542" y="1"/>
              <a:ext cx="5000459" cy="1425992"/>
              <a:chOff x="7186272" y="0"/>
              <a:chExt cx="5005729" cy="1427495"/>
            </a:xfrm>
          </p:grpSpPr>
          <p:sp>
            <p:nvSpPr>
              <p:cNvPr id="2582" name="Google Shape;2582;p26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83" name="Google Shape;2583;p26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2584" name="Google Shape;2584;p26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5" name="Google Shape;2585;p26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586" name="Google Shape;2586;p26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cxnSp>
        <p:nvCxnSpPr>
          <p:cNvPr id="2587" name="Google Shape;2587;p261"/>
          <p:cNvCxnSpPr/>
          <p:nvPr/>
        </p:nvCxnSpPr>
        <p:spPr>
          <a:xfrm>
            <a:off x="707293" y="1425993"/>
            <a:ext cx="1097280" cy="0"/>
          </a:xfrm>
          <a:prstGeom prst="straightConnector1">
            <a:avLst/>
          </a:prstGeom>
          <a:noFill/>
          <a:ln w="31750" cap="flat" cmpd="sng">
            <a:solidFill>
              <a:schemeClr val="accent3"/>
            </a:solidFill>
            <a:prstDash val="solid"/>
            <a:miter lim="800000"/>
            <a:headEnd type="none" w="sm" len="sm"/>
            <a:tailEnd type="none" w="sm" len="sm"/>
          </a:ln>
        </p:spPr>
      </p:cxnSp>
      <p:sp>
        <p:nvSpPr>
          <p:cNvPr id="2588" name="Google Shape;2588;p26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End">
  <p:cSld name="End">
    <p:spTree>
      <p:nvGrpSpPr>
        <p:cNvPr id="1" name="Shape 2589"/>
        <p:cNvGrpSpPr/>
        <p:nvPr/>
      </p:nvGrpSpPr>
      <p:grpSpPr>
        <a:xfrm>
          <a:off x="0" y="0"/>
          <a:ext cx="0" cy="0"/>
          <a:chOff x="0" y="0"/>
          <a:chExt cx="0" cy="0"/>
        </a:xfrm>
      </p:grpSpPr>
      <p:grpSp>
        <p:nvGrpSpPr>
          <p:cNvPr id="2590" name="Google Shape;2590;p262"/>
          <p:cNvGrpSpPr/>
          <p:nvPr/>
        </p:nvGrpSpPr>
        <p:grpSpPr>
          <a:xfrm>
            <a:off x="0" y="0"/>
            <a:ext cx="12192000" cy="2148830"/>
            <a:chOff x="0" y="0"/>
            <a:chExt cx="12192000" cy="2148830"/>
          </a:xfrm>
        </p:grpSpPr>
        <p:sp>
          <p:nvSpPr>
            <p:cNvPr id="2591" name="Google Shape;2591;p262"/>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92" name="Google Shape;2592;p262"/>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2593" name="Google Shape;2593;p262"/>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594" name="Google Shape;2594;p262"/>
          <p:cNvCxnSpPr/>
          <p:nvPr/>
        </p:nvCxnSpPr>
        <p:spPr>
          <a:xfrm>
            <a:off x="1325946" y="3080084"/>
            <a:ext cx="685399" cy="0"/>
          </a:xfrm>
          <a:prstGeom prst="straightConnector1">
            <a:avLst/>
          </a:prstGeom>
          <a:noFill/>
          <a:ln w="31750" cap="flat" cmpd="sng">
            <a:solidFill>
              <a:schemeClr val="accent3"/>
            </a:solidFill>
            <a:prstDash val="solid"/>
            <a:miter lim="800000"/>
            <a:headEnd type="none" w="sm" len="sm"/>
            <a:tailEnd type="none" w="sm" len="sm"/>
          </a:ln>
        </p:spPr>
      </p:cxnSp>
      <p:sp>
        <p:nvSpPr>
          <p:cNvPr id="2595" name="Google Shape;2595;p262"/>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6" name="Google Shape;2596;p262"/>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597" name="Google Shape;2597;p262"/>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2598" name="Google Shape;2598;p262"/>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99"/>
        <p:cNvGrpSpPr/>
        <p:nvPr/>
      </p:nvGrpSpPr>
      <p:grpSpPr>
        <a:xfrm>
          <a:off x="0" y="0"/>
          <a:ext cx="0" cy="0"/>
          <a:chOff x="0" y="0"/>
          <a:chExt cx="0" cy="0"/>
        </a:xfrm>
      </p:grpSpPr>
      <p:sp>
        <p:nvSpPr>
          <p:cNvPr id="2600" name="Google Shape;2600;p26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601" name="Google Shape;2601;p26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02" name="Google Shape;2602;p26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603" name="Google Shape;2603;p263"/>
          <p:cNvGrpSpPr/>
          <p:nvPr/>
        </p:nvGrpSpPr>
        <p:grpSpPr>
          <a:xfrm>
            <a:off x="7191542" y="1"/>
            <a:ext cx="5000459" cy="1425992"/>
            <a:chOff x="7191542" y="1"/>
            <a:chExt cx="5000459" cy="1425992"/>
          </a:xfrm>
        </p:grpSpPr>
        <p:pic>
          <p:nvPicPr>
            <p:cNvPr id="2604" name="Google Shape;2604;p26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05" name="Google Shape;2605;p263"/>
            <p:cNvGrpSpPr/>
            <p:nvPr/>
          </p:nvGrpSpPr>
          <p:grpSpPr>
            <a:xfrm>
              <a:off x="7191542" y="1"/>
              <a:ext cx="5000459" cy="1425992"/>
              <a:chOff x="7186272" y="0"/>
              <a:chExt cx="5005729" cy="1427495"/>
            </a:xfrm>
          </p:grpSpPr>
          <p:sp>
            <p:nvSpPr>
              <p:cNvPr id="2606" name="Google Shape;2606;p26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07" name="Google Shape;2607;p26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ation">
  <p:cSld name="Quotation 2">
    <p:spTree>
      <p:nvGrpSpPr>
        <p:cNvPr id="1" name="Shape 271"/>
        <p:cNvGrpSpPr/>
        <p:nvPr/>
      </p:nvGrpSpPr>
      <p:grpSpPr>
        <a:xfrm>
          <a:off x="0" y="0"/>
          <a:ext cx="0" cy="0"/>
          <a:chOff x="0" y="0"/>
          <a:chExt cx="0" cy="0"/>
        </a:xfrm>
      </p:grpSpPr>
      <p:sp>
        <p:nvSpPr>
          <p:cNvPr id="272" name="Google Shape;272;p27"/>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27"/>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4" name="Google Shape;274;p27"/>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2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6" name="Google Shape;276;p2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77" name="Google Shape;277;p2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78" name="Google Shape;278;p27"/>
          <p:cNvGrpSpPr/>
          <p:nvPr/>
        </p:nvGrpSpPr>
        <p:grpSpPr>
          <a:xfrm>
            <a:off x="7191542" y="1"/>
            <a:ext cx="5000459" cy="1425992"/>
            <a:chOff x="7191542" y="1"/>
            <a:chExt cx="5000459" cy="1425992"/>
          </a:xfrm>
        </p:grpSpPr>
        <p:pic>
          <p:nvPicPr>
            <p:cNvPr id="279" name="Google Shape;279;p2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80" name="Google Shape;280;p27"/>
            <p:cNvGrpSpPr/>
            <p:nvPr/>
          </p:nvGrpSpPr>
          <p:grpSpPr>
            <a:xfrm>
              <a:off x="7191542" y="1"/>
              <a:ext cx="5000459" cy="1425992"/>
              <a:chOff x="7186272" y="0"/>
              <a:chExt cx="5005729" cy="1427495"/>
            </a:xfrm>
          </p:grpSpPr>
          <p:sp>
            <p:nvSpPr>
              <p:cNvPr id="281" name="Google Shape;281;p2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2" name="Google Shape;282;p2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83" name="Google Shape;283;p2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Cover B">
  <p:cSld name="Cover B">
    <p:spTree>
      <p:nvGrpSpPr>
        <p:cNvPr id="1" name="Shape 2608"/>
        <p:cNvGrpSpPr/>
        <p:nvPr/>
      </p:nvGrpSpPr>
      <p:grpSpPr>
        <a:xfrm>
          <a:off x="0" y="0"/>
          <a:ext cx="0" cy="0"/>
          <a:chOff x="0" y="0"/>
          <a:chExt cx="0" cy="0"/>
        </a:xfrm>
      </p:grpSpPr>
      <p:sp>
        <p:nvSpPr>
          <p:cNvPr id="2609" name="Google Shape;2609;p264"/>
          <p:cNvSpPr txBox="1">
            <a:spLocks noGrp="1"/>
          </p:cNvSpPr>
          <p:nvPr>
            <p:ph type="ctrTitle"/>
          </p:nvPr>
        </p:nvSpPr>
        <p:spPr>
          <a:xfrm>
            <a:off x="513348" y="2633534"/>
            <a:ext cx="5194433"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Arial"/>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0" name="Google Shape;2610;p264"/>
          <p:cNvSpPr txBox="1">
            <a:spLocks noGrp="1"/>
          </p:cNvSpPr>
          <p:nvPr>
            <p:ph type="subTitle" idx="1"/>
          </p:nvPr>
        </p:nvSpPr>
        <p:spPr>
          <a:xfrm>
            <a:off x="513348" y="5400325"/>
            <a:ext cx="5194433" cy="98656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dk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2611" name="Google Shape;2611;p264"/>
          <p:cNvCxnSpPr/>
          <p:nvPr/>
        </p:nvCxnSpPr>
        <p:spPr>
          <a:xfrm>
            <a:off x="620093" y="5141451"/>
            <a:ext cx="2286000" cy="0"/>
          </a:xfrm>
          <a:prstGeom prst="straightConnector1">
            <a:avLst/>
          </a:prstGeom>
          <a:noFill/>
          <a:ln w="31750" cap="flat" cmpd="sng">
            <a:solidFill>
              <a:schemeClr val="accent3"/>
            </a:solidFill>
            <a:prstDash val="solid"/>
            <a:miter lim="800000"/>
            <a:headEnd type="none" w="sm" len="sm"/>
            <a:tailEnd type="none" w="sm" len="sm"/>
          </a:ln>
        </p:spPr>
      </p:cxnSp>
      <p:grpSp>
        <p:nvGrpSpPr>
          <p:cNvPr id="2612" name="Google Shape;2612;p264"/>
          <p:cNvGrpSpPr/>
          <p:nvPr/>
        </p:nvGrpSpPr>
        <p:grpSpPr>
          <a:xfrm flipH="1">
            <a:off x="-1" y="1"/>
            <a:ext cx="6418725" cy="1509822"/>
            <a:chOff x="7522541" y="1"/>
            <a:chExt cx="4669459" cy="1098357"/>
          </a:xfrm>
        </p:grpSpPr>
        <p:sp>
          <p:nvSpPr>
            <p:cNvPr id="2613" name="Google Shape;2613;p264"/>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14" name="Google Shape;2614;p264"/>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pic>
        <p:nvPicPr>
          <p:cNvPr id="2615" name="Google Shape;2615;p264"/>
          <p:cNvPicPr preferRelativeResize="0"/>
          <p:nvPr/>
        </p:nvPicPr>
        <p:blipFill rotWithShape="1">
          <a:blip r:embed="rId2">
            <a:alphaModFix/>
          </a:blip>
          <a:srcRect/>
          <a:stretch/>
        </p:blipFill>
        <p:spPr>
          <a:xfrm>
            <a:off x="513348" y="136525"/>
            <a:ext cx="1945206" cy="879974"/>
          </a:xfrm>
          <a:prstGeom prst="rect">
            <a:avLst/>
          </a:prstGeom>
          <a:noFill/>
          <a:ln>
            <a:noFill/>
          </a:ln>
        </p:spPr>
      </p:pic>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21"/>
        <p:cNvGrpSpPr/>
        <p:nvPr/>
      </p:nvGrpSpPr>
      <p:grpSpPr>
        <a:xfrm>
          <a:off x="0" y="0"/>
          <a:ext cx="0" cy="0"/>
          <a:chOff x="0" y="0"/>
          <a:chExt cx="0" cy="0"/>
        </a:xfrm>
      </p:grpSpPr>
      <p:grpSp>
        <p:nvGrpSpPr>
          <p:cNvPr id="2622" name="Google Shape;2622;p266"/>
          <p:cNvGrpSpPr/>
          <p:nvPr/>
        </p:nvGrpSpPr>
        <p:grpSpPr>
          <a:xfrm>
            <a:off x="7191542" y="1"/>
            <a:ext cx="5000459" cy="1425992"/>
            <a:chOff x="7191542" y="1"/>
            <a:chExt cx="5000459" cy="1425992"/>
          </a:xfrm>
        </p:grpSpPr>
        <p:pic>
          <p:nvPicPr>
            <p:cNvPr id="2623" name="Google Shape;2623;p26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24" name="Google Shape;2624;p266"/>
            <p:cNvGrpSpPr/>
            <p:nvPr/>
          </p:nvGrpSpPr>
          <p:grpSpPr>
            <a:xfrm>
              <a:off x="7191542" y="1"/>
              <a:ext cx="5000459" cy="1425992"/>
              <a:chOff x="7186272" y="0"/>
              <a:chExt cx="5005729" cy="1427495"/>
            </a:xfrm>
          </p:grpSpPr>
          <p:sp>
            <p:nvSpPr>
              <p:cNvPr id="2625" name="Google Shape;2625;p26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26" name="Google Shape;2626;p26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627" name="Google Shape;2627;p26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8" name="Google Shape;2628;p26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9" name="Google Shape;2629;p26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630" name="Google Shape;2630;p26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31" name="Google Shape;2631;p26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2632"/>
        <p:cNvGrpSpPr/>
        <p:nvPr/>
      </p:nvGrpSpPr>
      <p:grpSpPr>
        <a:xfrm>
          <a:off x="0" y="0"/>
          <a:ext cx="0" cy="0"/>
          <a:chOff x="0" y="0"/>
          <a:chExt cx="0" cy="0"/>
        </a:xfrm>
      </p:grpSpPr>
      <p:sp>
        <p:nvSpPr>
          <p:cNvPr id="2633" name="Google Shape;2633;p267"/>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4" name="Google Shape;2634;p267"/>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5" name="Google Shape;2635;p267"/>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36" name="Google Shape;2636;p267"/>
          <p:cNvSpPr>
            <a:spLocks noGrp="1"/>
          </p:cNvSpPr>
          <p:nvPr>
            <p:ph type="pic" idx="2"/>
          </p:nvPr>
        </p:nvSpPr>
        <p:spPr>
          <a:xfrm>
            <a:off x="7118684" y="233915"/>
            <a:ext cx="5073316" cy="5943600"/>
          </a:xfrm>
          <a:prstGeom prst="rect">
            <a:avLst/>
          </a:prstGeom>
          <a:noFill/>
          <a:ln>
            <a:noFill/>
          </a:ln>
        </p:spPr>
      </p:sp>
      <p:grpSp>
        <p:nvGrpSpPr>
          <p:cNvPr id="2637" name="Google Shape;2637;p267"/>
          <p:cNvGrpSpPr/>
          <p:nvPr/>
        </p:nvGrpSpPr>
        <p:grpSpPr>
          <a:xfrm>
            <a:off x="0" y="5020348"/>
            <a:ext cx="12192000" cy="1837653"/>
            <a:chOff x="0" y="5020348"/>
            <a:chExt cx="12192000" cy="1837653"/>
          </a:xfrm>
        </p:grpSpPr>
        <p:sp>
          <p:nvSpPr>
            <p:cNvPr id="2638" name="Google Shape;2638;p267"/>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9" name="Google Shape;2639;p267"/>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40" name="Google Shape;2640;p267"/>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lt2"/>
        </a:solidFill>
        <a:effectLst/>
      </p:bgPr>
    </p:bg>
    <p:spTree>
      <p:nvGrpSpPr>
        <p:cNvPr id="1" name="Shape 2641"/>
        <p:cNvGrpSpPr/>
        <p:nvPr/>
      </p:nvGrpSpPr>
      <p:grpSpPr>
        <a:xfrm>
          <a:off x="0" y="0"/>
          <a:ext cx="0" cy="0"/>
          <a:chOff x="0" y="0"/>
          <a:chExt cx="0" cy="0"/>
        </a:xfrm>
      </p:grpSpPr>
      <p:grpSp>
        <p:nvGrpSpPr>
          <p:cNvPr id="2642" name="Google Shape;2642;p268"/>
          <p:cNvGrpSpPr/>
          <p:nvPr/>
        </p:nvGrpSpPr>
        <p:grpSpPr>
          <a:xfrm>
            <a:off x="0" y="5020347"/>
            <a:ext cx="12192000" cy="1837653"/>
            <a:chOff x="0" y="5020347"/>
            <a:chExt cx="12192000" cy="1837653"/>
          </a:xfrm>
        </p:grpSpPr>
        <p:sp>
          <p:nvSpPr>
            <p:cNvPr id="2643" name="Google Shape;2643;p268"/>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4" name="Google Shape;2644;p268"/>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5" name="Google Shape;2645;p268"/>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46" name="Google Shape;2646;p268"/>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647" name="Google Shape;2647;p268"/>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48" name="Google Shape;2648;p268"/>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2649"/>
        <p:cNvGrpSpPr/>
        <p:nvPr/>
      </p:nvGrpSpPr>
      <p:grpSpPr>
        <a:xfrm>
          <a:off x="0" y="0"/>
          <a:ext cx="0" cy="0"/>
          <a:chOff x="0" y="0"/>
          <a:chExt cx="0" cy="0"/>
        </a:xfrm>
      </p:grpSpPr>
      <p:sp>
        <p:nvSpPr>
          <p:cNvPr id="2650" name="Google Shape;2650;p269"/>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651" name="Google Shape;2651;p269"/>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2652" name="Google Shape;2652;p269"/>
          <p:cNvGrpSpPr/>
          <p:nvPr/>
        </p:nvGrpSpPr>
        <p:grpSpPr>
          <a:xfrm>
            <a:off x="0" y="5379426"/>
            <a:ext cx="2807368" cy="753891"/>
            <a:chOff x="0" y="5379426"/>
            <a:chExt cx="2807368" cy="753891"/>
          </a:xfrm>
        </p:grpSpPr>
        <p:sp>
          <p:nvSpPr>
            <p:cNvPr id="2653" name="Google Shape;2653;p269"/>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54" name="Google Shape;2654;p269"/>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655" name="Google Shape;2655;p269"/>
          <p:cNvSpPr>
            <a:spLocks noGrp="1"/>
          </p:cNvSpPr>
          <p:nvPr>
            <p:ph type="pic" idx="2"/>
          </p:nvPr>
        </p:nvSpPr>
        <p:spPr>
          <a:xfrm>
            <a:off x="2807368" y="457202"/>
            <a:ext cx="8915400" cy="5943598"/>
          </a:xfrm>
          <a:prstGeom prst="rect">
            <a:avLst/>
          </a:prstGeom>
          <a:noFill/>
          <a:ln>
            <a:noFill/>
          </a:ln>
        </p:spPr>
      </p:sp>
      <p:pic>
        <p:nvPicPr>
          <p:cNvPr id="2656" name="Google Shape;2656;p269"/>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Quotation">
  <p:cSld name="Quotation">
    <p:spTree>
      <p:nvGrpSpPr>
        <p:cNvPr id="1" name="Shape 2657"/>
        <p:cNvGrpSpPr/>
        <p:nvPr/>
      </p:nvGrpSpPr>
      <p:grpSpPr>
        <a:xfrm>
          <a:off x="0" y="0"/>
          <a:ext cx="0" cy="0"/>
          <a:chOff x="0" y="0"/>
          <a:chExt cx="0" cy="0"/>
        </a:xfrm>
      </p:grpSpPr>
      <p:sp>
        <p:nvSpPr>
          <p:cNvPr id="2658" name="Google Shape;2658;p270"/>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59" name="Google Shape;2659;p270"/>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60" name="Google Shape;2660;p270"/>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1" name="Google Shape;2661;p27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662" name="Google Shape;2662;p27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63" name="Google Shape;2663;p27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664" name="Google Shape;2664;p270"/>
          <p:cNvGrpSpPr/>
          <p:nvPr/>
        </p:nvGrpSpPr>
        <p:grpSpPr>
          <a:xfrm>
            <a:off x="7191542" y="1"/>
            <a:ext cx="5000459" cy="1425992"/>
            <a:chOff x="7191542" y="1"/>
            <a:chExt cx="5000459" cy="1425992"/>
          </a:xfrm>
        </p:grpSpPr>
        <p:pic>
          <p:nvPicPr>
            <p:cNvPr id="2665" name="Google Shape;2665;p27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66" name="Google Shape;2666;p270"/>
            <p:cNvGrpSpPr/>
            <p:nvPr/>
          </p:nvGrpSpPr>
          <p:grpSpPr>
            <a:xfrm>
              <a:off x="7191542" y="1"/>
              <a:ext cx="5000459" cy="1425992"/>
              <a:chOff x="7186272" y="0"/>
              <a:chExt cx="5005729" cy="1427495"/>
            </a:xfrm>
          </p:grpSpPr>
          <p:sp>
            <p:nvSpPr>
              <p:cNvPr id="2667" name="Google Shape;2667;p27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68" name="Google Shape;2668;p27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669" name="Google Shape;2669;p270"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70"/>
        <p:cNvGrpSpPr/>
        <p:nvPr/>
      </p:nvGrpSpPr>
      <p:grpSpPr>
        <a:xfrm>
          <a:off x="0" y="0"/>
          <a:ext cx="0" cy="0"/>
          <a:chOff x="0" y="0"/>
          <a:chExt cx="0" cy="0"/>
        </a:xfrm>
      </p:grpSpPr>
      <p:sp>
        <p:nvSpPr>
          <p:cNvPr id="2671" name="Google Shape;2671;p27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2" name="Google Shape;2672;p271"/>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673" name="Google Shape;2673;p271"/>
          <p:cNvGrpSpPr/>
          <p:nvPr/>
        </p:nvGrpSpPr>
        <p:grpSpPr>
          <a:xfrm>
            <a:off x="7191542" y="1"/>
            <a:ext cx="5000459" cy="1425992"/>
            <a:chOff x="7191542" y="1"/>
            <a:chExt cx="5000459" cy="1425992"/>
          </a:xfrm>
        </p:grpSpPr>
        <p:pic>
          <p:nvPicPr>
            <p:cNvPr id="2674" name="Google Shape;2674;p27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75" name="Google Shape;2675;p271"/>
            <p:cNvGrpSpPr/>
            <p:nvPr/>
          </p:nvGrpSpPr>
          <p:grpSpPr>
            <a:xfrm>
              <a:off x="7191542" y="1"/>
              <a:ext cx="5000459" cy="1425992"/>
              <a:chOff x="7186272" y="0"/>
              <a:chExt cx="5005729" cy="1427495"/>
            </a:xfrm>
          </p:grpSpPr>
          <p:sp>
            <p:nvSpPr>
              <p:cNvPr id="2676" name="Google Shape;2676;p27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77" name="Google Shape;2677;p27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678" name="Google Shape;2678;p271"/>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9" name="Google Shape;2679;p271"/>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680" name="Google Shape;2680;p27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81" name="Google Shape;2681;p27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82"/>
        <p:cNvGrpSpPr/>
        <p:nvPr/>
      </p:nvGrpSpPr>
      <p:grpSpPr>
        <a:xfrm>
          <a:off x="0" y="0"/>
          <a:ext cx="0" cy="0"/>
          <a:chOff x="0" y="0"/>
          <a:chExt cx="0" cy="0"/>
        </a:xfrm>
      </p:grpSpPr>
      <p:grpSp>
        <p:nvGrpSpPr>
          <p:cNvPr id="2683" name="Google Shape;2683;p272"/>
          <p:cNvGrpSpPr/>
          <p:nvPr/>
        </p:nvGrpSpPr>
        <p:grpSpPr>
          <a:xfrm>
            <a:off x="7191542" y="1"/>
            <a:ext cx="5000459" cy="1425992"/>
            <a:chOff x="7191542" y="1"/>
            <a:chExt cx="5000459" cy="1425992"/>
          </a:xfrm>
        </p:grpSpPr>
        <p:pic>
          <p:nvPicPr>
            <p:cNvPr id="2684" name="Google Shape;2684;p27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85" name="Google Shape;2685;p272"/>
            <p:cNvGrpSpPr/>
            <p:nvPr/>
          </p:nvGrpSpPr>
          <p:grpSpPr>
            <a:xfrm>
              <a:off x="7191542" y="1"/>
              <a:ext cx="5000459" cy="1425992"/>
              <a:chOff x="7186272" y="0"/>
              <a:chExt cx="5005729" cy="1427495"/>
            </a:xfrm>
          </p:grpSpPr>
          <p:sp>
            <p:nvSpPr>
              <p:cNvPr id="2686" name="Google Shape;2686;p27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7" name="Google Shape;2687;p27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688" name="Google Shape;2688;p27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9" name="Google Shape;2689;p272"/>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90" name="Google Shape;2690;p272"/>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1" name="Google Shape;2691;p272"/>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92" name="Google Shape;2692;p272"/>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3" name="Google Shape;2693;p27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694" name="Google Shape;2694;p27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95" name="Google Shape;2695;p27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96"/>
        <p:cNvGrpSpPr/>
        <p:nvPr/>
      </p:nvGrpSpPr>
      <p:grpSpPr>
        <a:xfrm>
          <a:off x="0" y="0"/>
          <a:ext cx="0" cy="0"/>
          <a:chOff x="0" y="0"/>
          <a:chExt cx="0" cy="0"/>
        </a:xfrm>
      </p:grpSpPr>
      <p:grpSp>
        <p:nvGrpSpPr>
          <p:cNvPr id="2697" name="Google Shape;2697;p273"/>
          <p:cNvGrpSpPr/>
          <p:nvPr/>
        </p:nvGrpSpPr>
        <p:grpSpPr>
          <a:xfrm>
            <a:off x="7191542" y="1"/>
            <a:ext cx="5000459" cy="1425992"/>
            <a:chOff x="7191542" y="1"/>
            <a:chExt cx="5000459" cy="1425992"/>
          </a:xfrm>
        </p:grpSpPr>
        <p:pic>
          <p:nvPicPr>
            <p:cNvPr id="2698" name="Google Shape;2698;p27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99" name="Google Shape;2699;p273"/>
            <p:cNvGrpSpPr/>
            <p:nvPr/>
          </p:nvGrpSpPr>
          <p:grpSpPr>
            <a:xfrm>
              <a:off x="7191542" y="1"/>
              <a:ext cx="5000459" cy="1425992"/>
              <a:chOff x="7186272" y="0"/>
              <a:chExt cx="5005729" cy="1427495"/>
            </a:xfrm>
          </p:grpSpPr>
          <p:sp>
            <p:nvSpPr>
              <p:cNvPr id="2700" name="Google Shape;2700;p27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1" name="Google Shape;2701;p27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702" name="Google Shape;2702;p27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03" name="Google Shape;2703;p27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704" name="Google Shape;2704;p27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705" name="Google Shape;2705;p27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End">
  <p:cSld name="End">
    <p:spTree>
      <p:nvGrpSpPr>
        <p:cNvPr id="1" name="Shape 2706"/>
        <p:cNvGrpSpPr/>
        <p:nvPr/>
      </p:nvGrpSpPr>
      <p:grpSpPr>
        <a:xfrm>
          <a:off x="0" y="0"/>
          <a:ext cx="0" cy="0"/>
          <a:chOff x="0" y="0"/>
          <a:chExt cx="0" cy="0"/>
        </a:xfrm>
      </p:grpSpPr>
      <p:grpSp>
        <p:nvGrpSpPr>
          <p:cNvPr id="2707" name="Google Shape;2707;p274"/>
          <p:cNvGrpSpPr/>
          <p:nvPr/>
        </p:nvGrpSpPr>
        <p:grpSpPr>
          <a:xfrm>
            <a:off x="0" y="0"/>
            <a:ext cx="12192000" cy="2148830"/>
            <a:chOff x="0" y="0"/>
            <a:chExt cx="12192000" cy="2148830"/>
          </a:xfrm>
        </p:grpSpPr>
        <p:sp>
          <p:nvSpPr>
            <p:cNvPr id="2708" name="Google Shape;2708;p274"/>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9" name="Google Shape;2709;p274"/>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10" name="Google Shape;2710;p274"/>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1" name="Google Shape;2711;p274"/>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2" name="Google Shape;2712;p274"/>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713" name="Google Shape;2713;p274"/>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2714" name="Google Shape;2714;p274"/>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ver">
  <p:cSld name="Cover 3">
    <p:spTree>
      <p:nvGrpSpPr>
        <p:cNvPr id="1" name="Shape 284"/>
        <p:cNvGrpSpPr/>
        <p:nvPr/>
      </p:nvGrpSpPr>
      <p:grpSpPr>
        <a:xfrm>
          <a:off x="0" y="0"/>
          <a:ext cx="0" cy="0"/>
          <a:chOff x="0" y="0"/>
          <a:chExt cx="0" cy="0"/>
        </a:xfrm>
      </p:grpSpPr>
      <p:sp>
        <p:nvSpPr>
          <p:cNvPr id="285" name="Google Shape;285;p28"/>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28"/>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7" name="Google Shape;287;p28"/>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8" name="Google Shape;288;p28"/>
          <p:cNvSpPr>
            <a:spLocks noGrp="1"/>
          </p:cNvSpPr>
          <p:nvPr>
            <p:ph type="pic" idx="2"/>
          </p:nvPr>
        </p:nvSpPr>
        <p:spPr>
          <a:xfrm>
            <a:off x="7118684" y="233915"/>
            <a:ext cx="5073316" cy="5943600"/>
          </a:xfrm>
          <a:prstGeom prst="rect">
            <a:avLst/>
          </a:prstGeom>
          <a:noFill/>
          <a:ln>
            <a:noFill/>
          </a:ln>
        </p:spPr>
      </p:sp>
      <p:grpSp>
        <p:nvGrpSpPr>
          <p:cNvPr id="289" name="Google Shape;289;p28"/>
          <p:cNvGrpSpPr/>
          <p:nvPr/>
        </p:nvGrpSpPr>
        <p:grpSpPr>
          <a:xfrm>
            <a:off x="0" y="5020348"/>
            <a:ext cx="12192000" cy="1837653"/>
            <a:chOff x="0" y="5020348"/>
            <a:chExt cx="12192000" cy="1837653"/>
          </a:xfrm>
        </p:grpSpPr>
        <p:sp>
          <p:nvSpPr>
            <p:cNvPr id="290" name="Google Shape;290;p28"/>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1" name="Google Shape;291;p28"/>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2" name="Google Shape;292;p28"/>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5"/>
        <p:cNvGrpSpPr/>
        <p:nvPr/>
      </p:nvGrpSpPr>
      <p:grpSpPr>
        <a:xfrm>
          <a:off x="0" y="0"/>
          <a:ext cx="0" cy="0"/>
          <a:chOff x="0" y="0"/>
          <a:chExt cx="0" cy="0"/>
        </a:xfrm>
      </p:grpSpPr>
      <p:sp>
        <p:nvSpPr>
          <p:cNvPr id="2716" name="Google Shape;2716;p27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717" name="Google Shape;2717;p27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718" name="Google Shape;2718;p27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719" name="Google Shape;2719;p275"/>
          <p:cNvGrpSpPr/>
          <p:nvPr/>
        </p:nvGrpSpPr>
        <p:grpSpPr>
          <a:xfrm>
            <a:off x="7191542" y="1"/>
            <a:ext cx="5000459" cy="1425992"/>
            <a:chOff x="7191542" y="1"/>
            <a:chExt cx="5000459" cy="1425992"/>
          </a:xfrm>
        </p:grpSpPr>
        <p:pic>
          <p:nvPicPr>
            <p:cNvPr id="2720" name="Google Shape;2720;p27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721" name="Google Shape;2721;p275"/>
            <p:cNvGrpSpPr/>
            <p:nvPr/>
          </p:nvGrpSpPr>
          <p:grpSpPr>
            <a:xfrm>
              <a:off x="7191542" y="1"/>
              <a:ext cx="5000459" cy="1425992"/>
              <a:chOff x="7186272" y="0"/>
              <a:chExt cx="5005729" cy="1427495"/>
            </a:xfrm>
          </p:grpSpPr>
          <p:sp>
            <p:nvSpPr>
              <p:cNvPr id="2722" name="Google Shape;2722;p27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3" name="Google Shape;2723;p27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Cover B">
  <p:cSld name="Cover B">
    <p:spTree>
      <p:nvGrpSpPr>
        <p:cNvPr id="1" name="Shape 2724"/>
        <p:cNvGrpSpPr/>
        <p:nvPr/>
      </p:nvGrpSpPr>
      <p:grpSpPr>
        <a:xfrm>
          <a:off x="0" y="0"/>
          <a:ext cx="0" cy="0"/>
          <a:chOff x="0" y="0"/>
          <a:chExt cx="0" cy="0"/>
        </a:xfrm>
      </p:grpSpPr>
      <p:sp>
        <p:nvSpPr>
          <p:cNvPr id="2725" name="Google Shape;2725;p276"/>
          <p:cNvSpPr txBox="1">
            <a:spLocks noGrp="1"/>
          </p:cNvSpPr>
          <p:nvPr>
            <p:ph type="ctrTitle"/>
          </p:nvPr>
        </p:nvSpPr>
        <p:spPr>
          <a:xfrm>
            <a:off x="513348" y="2633534"/>
            <a:ext cx="5194433" cy="2387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6" name="Google Shape;2726;p276"/>
          <p:cNvSpPr txBox="1">
            <a:spLocks noGrp="1"/>
          </p:cNvSpPr>
          <p:nvPr>
            <p:ph type="subTitle" idx="1"/>
          </p:nvPr>
        </p:nvSpPr>
        <p:spPr>
          <a:xfrm>
            <a:off x="513348" y="5400325"/>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727" name="Google Shape;2727;p276"/>
          <p:cNvGrpSpPr/>
          <p:nvPr/>
        </p:nvGrpSpPr>
        <p:grpSpPr>
          <a:xfrm flipH="1">
            <a:off x="-1" y="1"/>
            <a:ext cx="6418725" cy="1509822"/>
            <a:chOff x="7522541" y="1"/>
            <a:chExt cx="4669459" cy="1098357"/>
          </a:xfrm>
        </p:grpSpPr>
        <p:sp>
          <p:nvSpPr>
            <p:cNvPr id="2728" name="Google Shape;2728;p276"/>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9" name="Google Shape;2729;p276"/>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2730" name="Google Shape;2730;p276"/>
          <p:cNvPicPr preferRelativeResize="0"/>
          <p:nvPr/>
        </p:nvPicPr>
        <p:blipFill rotWithShape="1">
          <a:blip r:embed="rId2">
            <a:alphaModFix/>
          </a:blip>
          <a:srcRect/>
          <a:stretch/>
        </p:blipFill>
        <p:spPr>
          <a:xfrm>
            <a:off x="513348" y="136525"/>
            <a:ext cx="1945206" cy="879974"/>
          </a:xfrm>
          <a:prstGeom prst="rect">
            <a:avLst/>
          </a:prstGeom>
          <a:noFill/>
          <a:ln>
            <a:noFill/>
          </a:ln>
        </p:spPr>
      </p:pic>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2_Quotation">
  <p:cSld name="2_Quotation">
    <p:spTree>
      <p:nvGrpSpPr>
        <p:cNvPr id="1" name="Shape 2731"/>
        <p:cNvGrpSpPr/>
        <p:nvPr/>
      </p:nvGrpSpPr>
      <p:grpSpPr>
        <a:xfrm>
          <a:off x="0" y="0"/>
          <a:ext cx="0" cy="0"/>
          <a:chOff x="0" y="0"/>
          <a:chExt cx="0" cy="0"/>
        </a:xfrm>
      </p:grpSpPr>
      <p:sp>
        <p:nvSpPr>
          <p:cNvPr id="2732" name="Google Shape;2732;p277"/>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3" name="Google Shape;2733;p277"/>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4" name="Google Shape;2734;p277"/>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5" name="Google Shape;2735;p27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36" name="Google Shape;2736;p27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737" name="Google Shape;2737;p27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738" name="Google Shape;2738;p277"/>
          <p:cNvGrpSpPr/>
          <p:nvPr/>
        </p:nvGrpSpPr>
        <p:grpSpPr>
          <a:xfrm>
            <a:off x="7191542" y="1"/>
            <a:ext cx="5000459" cy="1425992"/>
            <a:chOff x="7191542" y="1"/>
            <a:chExt cx="5000459" cy="1425992"/>
          </a:xfrm>
        </p:grpSpPr>
        <p:pic>
          <p:nvPicPr>
            <p:cNvPr id="2739" name="Google Shape;2739;p27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740" name="Google Shape;2740;p277"/>
            <p:cNvGrpSpPr/>
            <p:nvPr/>
          </p:nvGrpSpPr>
          <p:grpSpPr>
            <a:xfrm>
              <a:off x="7191542" y="1"/>
              <a:ext cx="5000459" cy="1425992"/>
              <a:chOff x="7186272" y="0"/>
              <a:chExt cx="5005729" cy="1427495"/>
            </a:xfrm>
          </p:grpSpPr>
          <p:sp>
            <p:nvSpPr>
              <p:cNvPr id="2741" name="Google Shape;2741;p27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2" name="Google Shape;2742;p27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743" name="Google Shape;2743;p27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44"/>
        <p:cNvGrpSpPr/>
        <p:nvPr/>
      </p:nvGrpSpPr>
      <p:grpSpPr>
        <a:xfrm>
          <a:off x="0" y="0"/>
          <a:ext cx="0" cy="0"/>
          <a:chOff x="0" y="0"/>
          <a:chExt cx="0" cy="0"/>
        </a:xfrm>
      </p:grpSpPr>
      <p:sp>
        <p:nvSpPr>
          <p:cNvPr id="2745" name="Google Shape;2745;p27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46" name="Google Shape;2746;p27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100000"/>
              </a:lnSpc>
              <a:spcBef>
                <a:spcPts val="1000"/>
              </a:spcBef>
              <a:spcAft>
                <a:spcPts val="0"/>
              </a:spcAft>
              <a:buSzPts val="2400"/>
              <a:buNone/>
              <a:defRPr sz="2400"/>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747" name="Google Shape;2747;p27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48" name="Google Shape;2748;p27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9" name="Google Shape;2749;p27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p:spTree>
      <p:nvGrpSpPr>
        <p:cNvPr id="1" name="Shape 2750"/>
        <p:cNvGrpSpPr/>
        <p:nvPr/>
      </p:nvGrpSpPr>
      <p:grpSpPr>
        <a:xfrm>
          <a:off x="0" y="0"/>
          <a:ext cx="0" cy="0"/>
          <a:chOff x="0" y="0"/>
          <a:chExt cx="0" cy="0"/>
        </a:xfrm>
      </p:grpSpPr>
      <p:sp>
        <p:nvSpPr>
          <p:cNvPr id="2751" name="Google Shape;2751;p279"/>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2" name="Google Shape;2752;p279"/>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53" name="Google Shape;2753;p27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54" name="Google Shape;2754;p27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5" name="Google Shape;2755;p27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756" name="Google Shape;2756;p279"/>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757" name="Google Shape;2757;p279"/>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758" name="Google Shape;2758;p279"/>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59" name="Google Shape;2759;p279"/>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p:spTree>
      <p:nvGrpSpPr>
        <p:cNvPr id="1" name="Shape 2760"/>
        <p:cNvGrpSpPr/>
        <p:nvPr/>
      </p:nvGrpSpPr>
      <p:grpSpPr>
        <a:xfrm>
          <a:off x="0" y="0"/>
          <a:ext cx="0" cy="0"/>
          <a:chOff x="0" y="0"/>
          <a:chExt cx="0" cy="0"/>
        </a:xfrm>
      </p:grpSpPr>
      <p:sp>
        <p:nvSpPr>
          <p:cNvPr id="2761" name="Google Shape;2761;p280"/>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2" name="Google Shape;2762;p280"/>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2763" name="Google Shape;2763;p280"/>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2764" name="Google Shape;2764;p280"/>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65" name="Google Shape;2765;p280"/>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766"/>
        <p:cNvGrpSpPr/>
        <p:nvPr/>
      </p:nvGrpSpPr>
      <p:grpSpPr>
        <a:xfrm>
          <a:off x="0" y="0"/>
          <a:ext cx="0" cy="0"/>
          <a:chOff x="0" y="0"/>
          <a:chExt cx="0" cy="0"/>
        </a:xfrm>
      </p:grpSpPr>
      <p:sp>
        <p:nvSpPr>
          <p:cNvPr id="2767" name="Google Shape;2767;p281"/>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2768" name="Google Shape;2768;p281"/>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2769" name="Google Shape;2769;p281"/>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2770" name="Google Shape;2770;p281"/>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1" name="Google Shape;2771;p281"/>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p:spTree>
      <p:nvGrpSpPr>
        <p:cNvPr id="1" name="Shape 2772"/>
        <p:cNvGrpSpPr/>
        <p:nvPr/>
      </p:nvGrpSpPr>
      <p:grpSpPr>
        <a:xfrm>
          <a:off x="0" y="0"/>
          <a:ext cx="0" cy="0"/>
          <a:chOff x="0" y="0"/>
          <a:chExt cx="0" cy="0"/>
        </a:xfrm>
      </p:grpSpPr>
      <p:sp>
        <p:nvSpPr>
          <p:cNvPr id="2773" name="Google Shape;2773;p282"/>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2774" name="Google Shape;2774;p282"/>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2775" name="Google Shape;2775;p282"/>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6" name="Google Shape;2776;p282"/>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7" name="Google Shape;2777;p282"/>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778" name="Google Shape;2778;p282"/>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2785"/>
        <p:cNvGrpSpPr/>
        <p:nvPr/>
      </p:nvGrpSpPr>
      <p:grpSpPr>
        <a:xfrm>
          <a:off x="0" y="0"/>
          <a:ext cx="0" cy="0"/>
          <a:chOff x="0" y="0"/>
          <a:chExt cx="0" cy="0"/>
        </a:xfrm>
      </p:grpSpPr>
      <p:sp>
        <p:nvSpPr>
          <p:cNvPr id="2786" name="Google Shape;2786;p284" title="Decorative"/>
          <p:cNvSpPr>
            <a:spLocks noGrp="1"/>
          </p:cNvSpPr>
          <p:nvPr>
            <p:ph type="pic" idx="2"/>
          </p:nvPr>
        </p:nvSpPr>
        <p:spPr>
          <a:xfrm>
            <a:off x="0" y="0"/>
            <a:ext cx="12192000" cy="6858000"/>
          </a:xfrm>
          <a:prstGeom prst="rect">
            <a:avLst/>
          </a:prstGeom>
          <a:noFill/>
          <a:ln>
            <a:noFill/>
          </a:ln>
        </p:spPr>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787"/>
        <p:cNvGrpSpPr/>
        <p:nvPr/>
      </p:nvGrpSpPr>
      <p:grpSpPr>
        <a:xfrm>
          <a:off x="0" y="0"/>
          <a:ext cx="0" cy="0"/>
          <a:chOff x="0" y="0"/>
          <a:chExt cx="0" cy="0"/>
        </a:xfrm>
      </p:grpSpPr>
      <p:sp>
        <p:nvSpPr>
          <p:cNvPr id="2788" name="Google Shape;2788;p285"/>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Calibri"/>
                <a:ea typeface="Calibri"/>
                <a:cs typeface="Calibri"/>
                <a:sym typeface="Calibri"/>
              </a:defRPr>
            </a:lvl1pPr>
            <a:lvl2pPr marL="0" lvl="1" indent="0" algn="r">
              <a:spcBef>
                <a:spcPts val="0"/>
              </a:spcBef>
              <a:buNone/>
              <a:defRPr sz="1000">
                <a:solidFill>
                  <a:srgbClr val="888888"/>
                </a:solidFill>
                <a:latin typeface="Calibri"/>
                <a:ea typeface="Calibri"/>
                <a:cs typeface="Calibri"/>
                <a:sym typeface="Calibri"/>
              </a:defRPr>
            </a:lvl2pPr>
            <a:lvl3pPr marL="0" lvl="2" indent="0" algn="r">
              <a:spcBef>
                <a:spcPts val="0"/>
              </a:spcBef>
              <a:buNone/>
              <a:defRPr sz="1000">
                <a:solidFill>
                  <a:srgbClr val="888888"/>
                </a:solidFill>
                <a:latin typeface="Calibri"/>
                <a:ea typeface="Calibri"/>
                <a:cs typeface="Calibri"/>
                <a:sym typeface="Calibri"/>
              </a:defRPr>
            </a:lvl3pPr>
            <a:lvl4pPr marL="0" lvl="3" indent="0" algn="r">
              <a:spcBef>
                <a:spcPts val="0"/>
              </a:spcBef>
              <a:buNone/>
              <a:defRPr sz="1000">
                <a:solidFill>
                  <a:srgbClr val="888888"/>
                </a:solidFill>
                <a:latin typeface="Calibri"/>
                <a:ea typeface="Calibri"/>
                <a:cs typeface="Calibri"/>
                <a:sym typeface="Calibri"/>
              </a:defRPr>
            </a:lvl4pPr>
            <a:lvl5pPr marL="0" lvl="4" indent="0" algn="r">
              <a:spcBef>
                <a:spcPts val="0"/>
              </a:spcBef>
              <a:buNone/>
              <a:defRPr sz="1000">
                <a:solidFill>
                  <a:srgbClr val="888888"/>
                </a:solidFill>
                <a:latin typeface="Calibri"/>
                <a:ea typeface="Calibri"/>
                <a:cs typeface="Calibri"/>
                <a:sym typeface="Calibri"/>
              </a:defRPr>
            </a:lvl5pPr>
            <a:lvl6pPr marL="0" lvl="5" indent="0" algn="r">
              <a:spcBef>
                <a:spcPts val="0"/>
              </a:spcBef>
              <a:buNone/>
              <a:defRPr sz="1000">
                <a:solidFill>
                  <a:srgbClr val="888888"/>
                </a:solidFill>
                <a:latin typeface="Calibri"/>
                <a:ea typeface="Calibri"/>
                <a:cs typeface="Calibri"/>
                <a:sym typeface="Calibri"/>
              </a:defRPr>
            </a:lvl6pPr>
            <a:lvl7pPr marL="0" lvl="6" indent="0" algn="r">
              <a:spcBef>
                <a:spcPts val="0"/>
              </a:spcBef>
              <a:buNone/>
              <a:defRPr sz="1000">
                <a:solidFill>
                  <a:srgbClr val="888888"/>
                </a:solidFill>
                <a:latin typeface="Calibri"/>
                <a:ea typeface="Calibri"/>
                <a:cs typeface="Calibri"/>
                <a:sym typeface="Calibri"/>
              </a:defRPr>
            </a:lvl7pPr>
            <a:lvl8pPr marL="0" lvl="7" indent="0" algn="r">
              <a:spcBef>
                <a:spcPts val="0"/>
              </a:spcBef>
              <a:buNone/>
              <a:defRPr sz="1000">
                <a:solidFill>
                  <a:srgbClr val="888888"/>
                </a:solidFill>
                <a:latin typeface="Calibri"/>
                <a:ea typeface="Calibri"/>
                <a:cs typeface="Calibri"/>
                <a:sym typeface="Calibri"/>
              </a:defRPr>
            </a:lvl8pPr>
            <a:lvl9pPr marL="0" lvl="8" indent="0" algn="r">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89" name="Google Shape;2789;p285"/>
          <p:cNvSpPr/>
          <p:nvPr/>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790" name="Google Shape;2790;p285"/>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Calibri"/>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1" name="Google Shape;2791;p285"/>
          <p:cNvSpPr txBox="1">
            <a:spLocks noGrp="1"/>
          </p:cNvSpPr>
          <p:nvPr>
            <p:ph type="body" idx="1"/>
          </p:nvPr>
        </p:nvSpPr>
        <p:spPr>
          <a:xfrm>
            <a:off x="836613" y="2011680"/>
            <a:ext cx="10501312"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2" name="Google Shape;2792;p285"/>
          <p:cNvSpPr txBox="1">
            <a:spLocks noGrp="1"/>
          </p:cNvSpPr>
          <p:nvPr>
            <p:ph type="body" idx="2"/>
          </p:nvPr>
        </p:nvSpPr>
        <p:spPr>
          <a:xfrm>
            <a:off x="836613" y="1092416"/>
            <a:ext cx="10501312"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93" name="Google Shape;2793;p285"/>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p:cSld name="Divider 4">
    <p:bg>
      <p:bgPr>
        <a:solidFill>
          <a:schemeClr val="lt2"/>
        </a:solidFill>
        <a:effectLst/>
      </p:bgPr>
    </p:bg>
    <p:spTree>
      <p:nvGrpSpPr>
        <p:cNvPr id="1" name="Shape 293"/>
        <p:cNvGrpSpPr/>
        <p:nvPr/>
      </p:nvGrpSpPr>
      <p:grpSpPr>
        <a:xfrm>
          <a:off x="0" y="0"/>
          <a:ext cx="0" cy="0"/>
          <a:chOff x="0" y="0"/>
          <a:chExt cx="0" cy="0"/>
        </a:xfrm>
      </p:grpSpPr>
      <p:grpSp>
        <p:nvGrpSpPr>
          <p:cNvPr id="294" name="Google Shape;294;p29"/>
          <p:cNvGrpSpPr/>
          <p:nvPr/>
        </p:nvGrpSpPr>
        <p:grpSpPr>
          <a:xfrm>
            <a:off x="0" y="5020347"/>
            <a:ext cx="12192000" cy="1837653"/>
            <a:chOff x="0" y="5020347"/>
            <a:chExt cx="12192000" cy="1837653"/>
          </a:xfrm>
        </p:grpSpPr>
        <p:sp>
          <p:nvSpPr>
            <p:cNvPr id="295" name="Google Shape;295;p29"/>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6" name="Google Shape;296;p2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7" name="Google Shape;297;p29"/>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8" name="Google Shape;298;p2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99" name="Google Shape;299;p29"/>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29"/>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94"/>
        <p:cNvGrpSpPr/>
        <p:nvPr/>
      </p:nvGrpSpPr>
      <p:grpSpPr>
        <a:xfrm>
          <a:off x="0" y="0"/>
          <a:ext cx="0" cy="0"/>
          <a:chOff x="0" y="0"/>
          <a:chExt cx="0" cy="0"/>
        </a:xfrm>
      </p:grpSpPr>
      <p:sp>
        <p:nvSpPr>
          <p:cNvPr id="2795" name="Google Shape;2795;p28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6" name="Google Shape;2796;p286"/>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797" name="Google Shape;2797;p28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8" name="Google Shape;2798;p28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9" name="Google Shape;2799;p28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00"/>
        <p:cNvGrpSpPr/>
        <p:nvPr/>
      </p:nvGrpSpPr>
      <p:grpSpPr>
        <a:xfrm>
          <a:off x="0" y="0"/>
          <a:ext cx="0" cy="0"/>
          <a:chOff x="0" y="0"/>
          <a:chExt cx="0" cy="0"/>
        </a:xfrm>
      </p:grpSpPr>
      <p:sp>
        <p:nvSpPr>
          <p:cNvPr id="2801" name="Google Shape;2801;p2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2" name="Google Shape;2802;p287"/>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03" name="Google Shape;2803;p28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4" name="Google Shape;2804;p28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5" name="Google Shape;2805;p28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06"/>
        <p:cNvGrpSpPr/>
        <p:nvPr/>
      </p:nvGrpSpPr>
      <p:grpSpPr>
        <a:xfrm>
          <a:off x="0" y="0"/>
          <a:ext cx="0" cy="0"/>
          <a:chOff x="0" y="0"/>
          <a:chExt cx="0" cy="0"/>
        </a:xfrm>
      </p:grpSpPr>
      <p:sp>
        <p:nvSpPr>
          <p:cNvPr id="2807" name="Google Shape;2807;p28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8" name="Google Shape;2808;p288"/>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09" name="Google Shape;2809;p28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0" name="Google Shape;2810;p28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1" name="Google Shape;2811;p28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12"/>
        <p:cNvGrpSpPr/>
        <p:nvPr/>
      </p:nvGrpSpPr>
      <p:grpSpPr>
        <a:xfrm>
          <a:off x="0" y="0"/>
          <a:ext cx="0" cy="0"/>
          <a:chOff x="0" y="0"/>
          <a:chExt cx="0" cy="0"/>
        </a:xfrm>
      </p:grpSpPr>
      <p:sp>
        <p:nvSpPr>
          <p:cNvPr id="2813" name="Google Shape;2813;p2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14" name="Google Shape;2814;p289"/>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5" name="Google Shape;2815;p289"/>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6" name="Google Shape;2816;p28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7" name="Google Shape;2817;p28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8" name="Google Shape;2818;p28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19"/>
        <p:cNvGrpSpPr/>
        <p:nvPr/>
      </p:nvGrpSpPr>
      <p:grpSpPr>
        <a:xfrm>
          <a:off x="0" y="0"/>
          <a:ext cx="0" cy="0"/>
          <a:chOff x="0" y="0"/>
          <a:chExt cx="0" cy="0"/>
        </a:xfrm>
      </p:grpSpPr>
      <p:sp>
        <p:nvSpPr>
          <p:cNvPr id="2820" name="Google Shape;2820;p29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1" name="Google Shape;2821;p290"/>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22" name="Google Shape;2822;p290"/>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23" name="Google Shape;2823;p290"/>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24" name="Google Shape;2824;p290"/>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25" name="Google Shape;2825;p29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6" name="Google Shape;2826;p29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7" name="Google Shape;2827;p29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28"/>
        <p:cNvGrpSpPr/>
        <p:nvPr/>
      </p:nvGrpSpPr>
      <p:grpSpPr>
        <a:xfrm>
          <a:off x="0" y="0"/>
          <a:ext cx="0" cy="0"/>
          <a:chOff x="0" y="0"/>
          <a:chExt cx="0" cy="0"/>
        </a:xfrm>
      </p:grpSpPr>
      <p:sp>
        <p:nvSpPr>
          <p:cNvPr id="2829" name="Google Shape;2829;p2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0" name="Google Shape;2830;p29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1" name="Google Shape;2831;p29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2" name="Google Shape;2832;p29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33"/>
        <p:cNvGrpSpPr/>
        <p:nvPr/>
      </p:nvGrpSpPr>
      <p:grpSpPr>
        <a:xfrm>
          <a:off x="0" y="0"/>
          <a:ext cx="0" cy="0"/>
          <a:chOff x="0" y="0"/>
          <a:chExt cx="0" cy="0"/>
        </a:xfrm>
      </p:grpSpPr>
      <p:sp>
        <p:nvSpPr>
          <p:cNvPr id="2834" name="Google Shape;2834;p29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5" name="Google Shape;2835;p29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6" name="Google Shape;2836;p29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37"/>
        <p:cNvGrpSpPr/>
        <p:nvPr/>
      </p:nvGrpSpPr>
      <p:grpSpPr>
        <a:xfrm>
          <a:off x="0" y="0"/>
          <a:ext cx="0" cy="0"/>
          <a:chOff x="0" y="0"/>
          <a:chExt cx="0" cy="0"/>
        </a:xfrm>
      </p:grpSpPr>
      <p:sp>
        <p:nvSpPr>
          <p:cNvPr id="2838" name="Google Shape;2838;p29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9" name="Google Shape;2839;p293"/>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840" name="Google Shape;2840;p293"/>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41" name="Google Shape;2841;p29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2" name="Google Shape;2842;p29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3" name="Google Shape;2843;p29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44"/>
        <p:cNvGrpSpPr/>
        <p:nvPr/>
      </p:nvGrpSpPr>
      <p:grpSpPr>
        <a:xfrm>
          <a:off x="0" y="0"/>
          <a:ext cx="0" cy="0"/>
          <a:chOff x="0" y="0"/>
          <a:chExt cx="0" cy="0"/>
        </a:xfrm>
      </p:grpSpPr>
      <p:sp>
        <p:nvSpPr>
          <p:cNvPr id="2845" name="Google Shape;2845;p29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6" name="Google Shape;2846;p294"/>
          <p:cNvSpPr>
            <a:spLocks noGrp="1"/>
          </p:cNvSpPr>
          <p:nvPr>
            <p:ph type="pic" idx="2"/>
          </p:nvPr>
        </p:nvSpPr>
        <p:spPr>
          <a:xfrm>
            <a:off x="5183188" y="987426"/>
            <a:ext cx="6172200" cy="4873625"/>
          </a:xfrm>
          <a:prstGeom prst="rect">
            <a:avLst/>
          </a:prstGeom>
          <a:noFill/>
          <a:ln>
            <a:noFill/>
          </a:ln>
        </p:spPr>
      </p:sp>
      <p:sp>
        <p:nvSpPr>
          <p:cNvPr id="2847" name="Google Shape;2847;p294"/>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48" name="Google Shape;2848;p29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9" name="Google Shape;2849;p29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0" name="Google Shape;2850;p29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51"/>
        <p:cNvGrpSpPr/>
        <p:nvPr/>
      </p:nvGrpSpPr>
      <p:grpSpPr>
        <a:xfrm>
          <a:off x="0" y="0"/>
          <a:ext cx="0" cy="0"/>
          <a:chOff x="0" y="0"/>
          <a:chExt cx="0" cy="0"/>
        </a:xfrm>
      </p:grpSpPr>
      <p:sp>
        <p:nvSpPr>
          <p:cNvPr id="2852" name="Google Shape;2852;p29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53" name="Google Shape;2853;p295"/>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4" name="Google Shape;2854;p29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5" name="Google Shape;2855;p29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6" name="Google Shape;2856;p29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hoto Slide">
  <p:cSld name="Photo Slide 3">
    <p:spTree>
      <p:nvGrpSpPr>
        <p:cNvPr id="1" name="Shape 301"/>
        <p:cNvGrpSpPr/>
        <p:nvPr/>
      </p:nvGrpSpPr>
      <p:grpSpPr>
        <a:xfrm>
          <a:off x="0" y="0"/>
          <a:ext cx="0" cy="0"/>
          <a:chOff x="0" y="0"/>
          <a:chExt cx="0" cy="0"/>
        </a:xfrm>
      </p:grpSpPr>
      <p:sp>
        <p:nvSpPr>
          <p:cNvPr id="302" name="Google Shape;302;p30"/>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3" name="Google Shape;303;p30"/>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304" name="Google Shape;304;p30"/>
          <p:cNvGrpSpPr/>
          <p:nvPr/>
        </p:nvGrpSpPr>
        <p:grpSpPr>
          <a:xfrm>
            <a:off x="0" y="5379426"/>
            <a:ext cx="2807368" cy="753891"/>
            <a:chOff x="0" y="5379426"/>
            <a:chExt cx="2807368" cy="753891"/>
          </a:xfrm>
        </p:grpSpPr>
        <p:sp>
          <p:nvSpPr>
            <p:cNvPr id="305" name="Google Shape;305;p30"/>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6" name="Google Shape;306;p30"/>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07" name="Google Shape;307;p30"/>
          <p:cNvSpPr>
            <a:spLocks noGrp="1"/>
          </p:cNvSpPr>
          <p:nvPr>
            <p:ph type="pic" idx="2"/>
          </p:nvPr>
        </p:nvSpPr>
        <p:spPr>
          <a:xfrm>
            <a:off x="2807368" y="457202"/>
            <a:ext cx="8915400" cy="5943598"/>
          </a:xfrm>
          <a:prstGeom prst="rect">
            <a:avLst/>
          </a:prstGeom>
          <a:noFill/>
          <a:ln>
            <a:noFill/>
          </a:ln>
        </p:spPr>
      </p:sp>
      <p:pic>
        <p:nvPicPr>
          <p:cNvPr id="308" name="Google Shape;308;p30"/>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857"/>
        <p:cNvGrpSpPr/>
        <p:nvPr/>
      </p:nvGrpSpPr>
      <p:grpSpPr>
        <a:xfrm>
          <a:off x="0" y="0"/>
          <a:ext cx="0" cy="0"/>
          <a:chOff x="0" y="0"/>
          <a:chExt cx="0" cy="0"/>
        </a:xfrm>
      </p:grpSpPr>
      <p:sp>
        <p:nvSpPr>
          <p:cNvPr id="2858" name="Google Shape;2858;p296"/>
          <p:cNvSpPr txBox="1">
            <a:spLocks noGrp="1"/>
          </p:cNvSpPr>
          <p:nvPr>
            <p:ph type="title"/>
          </p:nvPr>
        </p:nvSpPr>
        <p:spPr>
          <a:xfrm rot="5400000">
            <a:off x="7133432" y="1956596"/>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59" name="Google Shape;2859;p296"/>
          <p:cNvSpPr txBox="1">
            <a:spLocks noGrp="1"/>
          </p:cNvSpPr>
          <p:nvPr>
            <p:ph type="body" idx="1"/>
          </p:nvPr>
        </p:nvSpPr>
        <p:spPr>
          <a:xfrm rot="5400000">
            <a:off x="1799431" y="-596104"/>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0" name="Google Shape;2860;p29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1" name="Google Shape;2861;p29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2" name="Google Shape;2862;p29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Title Slide">
  <p:cSld name="1_Title Slide 2">
    <p:spTree>
      <p:nvGrpSpPr>
        <p:cNvPr id="1" name="Shape 2863"/>
        <p:cNvGrpSpPr/>
        <p:nvPr/>
      </p:nvGrpSpPr>
      <p:grpSpPr>
        <a:xfrm>
          <a:off x="0" y="0"/>
          <a:ext cx="0" cy="0"/>
          <a:chOff x="0" y="0"/>
          <a:chExt cx="0" cy="0"/>
        </a:xfrm>
      </p:grpSpPr>
      <p:sp>
        <p:nvSpPr>
          <p:cNvPr id="2864" name="Google Shape;2864;p297"/>
          <p:cNvSpPr txBox="1">
            <a:spLocks noGrp="1"/>
          </p:cNvSpPr>
          <p:nvPr>
            <p:ph type="ctrTitle"/>
          </p:nvPr>
        </p:nvSpPr>
        <p:spPr>
          <a:xfrm>
            <a:off x="812800" y="2990329"/>
            <a:ext cx="10363200" cy="1886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002060"/>
              </a:buClr>
              <a:buSzPts val="3600"/>
              <a:buFont typeface="Arial"/>
              <a:buNone/>
              <a:defRPr sz="4800">
                <a:solidFill>
                  <a:srgbClr val="00206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5" name="Google Shape;2865;p297"/>
          <p:cNvSpPr txBox="1">
            <a:spLocks noGrp="1"/>
          </p:cNvSpPr>
          <p:nvPr>
            <p:ph type="subTitle" idx="1"/>
          </p:nvPr>
        </p:nvSpPr>
        <p:spPr>
          <a:xfrm>
            <a:off x="880533" y="5082653"/>
            <a:ext cx="10464800" cy="1295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853"/>
              </a:spcBef>
              <a:spcAft>
                <a:spcPts val="0"/>
              </a:spcAft>
              <a:buClr>
                <a:srgbClr val="888888"/>
              </a:buClr>
              <a:buSzPts val="3200"/>
              <a:buNone/>
              <a:defRPr>
                <a:solidFill>
                  <a:srgbClr val="888888"/>
                </a:solidFill>
              </a:defRPr>
            </a:lvl1pPr>
            <a:lvl2pPr lvl="1" algn="ctr">
              <a:lnSpc>
                <a:spcPct val="100000"/>
              </a:lnSpc>
              <a:spcBef>
                <a:spcPts val="747"/>
              </a:spcBef>
              <a:spcAft>
                <a:spcPts val="0"/>
              </a:spcAft>
              <a:buClr>
                <a:srgbClr val="888888"/>
              </a:buClr>
              <a:buSzPts val="2800"/>
              <a:buNone/>
              <a:defRPr>
                <a:solidFill>
                  <a:srgbClr val="888888"/>
                </a:solidFill>
              </a:defRPr>
            </a:lvl2pPr>
            <a:lvl3pPr lvl="2" algn="ctr">
              <a:lnSpc>
                <a:spcPct val="100000"/>
              </a:lnSpc>
              <a:spcBef>
                <a:spcPts val="640"/>
              </a:spcBef>
              <a:spcAft>
                <a:spcPts val="0"/>
              </a:spcAft>
              <a:buClr>
                <a:srgbClr val="888888"/>
              </a:buClr>
              <a:buSzPts val="2400"/>
              <a:buNone/>
              <a:defRPr>
                <a:solidFill>
                  <a:srgbClr val="888888"/>
                </a:solidFill>
              </a:defRPr>
            </a:lvl3pPr>
            <a:lvl4pPr lvl="3" algn="ctr">
              <a:lnSpc>
                <a:spcPct val="100000"/>
              </a:lnSpc>
              <a:spcBef>
                <a:spcPts val="533"/>
              </a:spcBef>
              <a:spcAft>
                <a:spcPts val="0"/>
              </a:spcAft>
              <a:buClr>
                <a:srgbClr val="888888"/>
              </a:buClr>
              <a:buSzPts val="2000"/>
              <a:buNone/>
              <a:defRPr>
                <a:solidFill>
                  <a:srgbClr val="888888"/>
                </a:solidFill>
              </a:defRPr>
            </a:lvl4pPr>
            <a:lvl5pPr lvl="4" algn="ctr">
              <a:lnSpc>
                <a:spcPct val="100000"/>
              </a:lnSpc>
              <a:spcBef>
                <a:spcPts val="533"/>
              </a:spcBef>
              <a:spcAft>
                <a:spcPts val="0"/>
              </a:spcAft>
              <a:buClr>
                <a:srgbClr val="888888"/>
              </a:buClr>
              <a:buSzPts val="2000"/>
              <a:buNone/>
              <a:defRPr>
                <a:solidFill>
                  <a:srgbClr val="888888"/>
                </a:solidFill>
              </a:defRPr>
            </a:lvl5pPr>
            <a:lvl6pPr lvl="5" algn="ctr">
              <a:lnSpc>
                <a:spcPct val="100000"/>
              </a:lnSpc>
              <a:spcBef>
                <a:spcPts val="533"/>
              </a:spcBef>
              <a:spcAft>
                <a:spcPts val="0"/>
              </a:spcAft>
              <a:buClr>
                <a:srgbClr val="888888"/>
              </a:buClr>
              <a:buSzPts val="2000"/>
              <a:buNone/>
              <a:defRPr>
                <a:solidFill>
                  <a:srgbClr val="888888"/>
                </a:solidFill>
              </a:defRPr>
            </a:lvl6pPr>
            <a:lvl7pPr lvl="6" algn="ctr">
              <a:lnSpc>
                <a:spcPct val="100000"/>
              </a:lnSpc>
              <a:spcBef>
                <a:spcPts val="533"/>
              </a:spcBef>
              <a:spcAft>
                <a:spcPts val="0"/>
              </a:spcAft>
              <a:buClr>
                <a:srgbClr val="888888"/>
              </a:buClr>
              <a:buSzPts val="2000"/>
              <a:buNone/>
              <a:defRPr>
                <a:solidFill>
                  <a:srgbClr val="888888"/>
                </a:solidFill>
              </a:defRPr>
            </a:lvl7pPr>
            <a:lvl8pPr lvl="7" algn="ctr">
              <a:lnSpc>
                <a:spcPct val="100000"/>
              </a:lnSpc>
              <a:spcBef>
                <a:spcPts val="533"/>
              </a:spcBef>
              <a:spcAft>
                <a:spcPts val="0"/>
              </a:spcAft>
              <a:buClr>
                <a:srgbClr val="888888"/>
              </a:buClr>
              <a:buSzPts val="2000"/>
              <a:buNone/>
              <a:defRPr>
                <a:solidFill>
                  <a:srgbClr val="888888"/>
                </a:solidFill>
              </a:defRPr>
            </a:lvl8pPr>
            <a:lvl9pPr lvl="8" algn="ctr">
              <a:lnSpc>
                <a:spcPct val="100000"/>
              </a:lnSpc>
              <a:spcBef>
                <a:spcPts val="533"/>
              </a:spcBef>
              <a:spcAft>
                <a:spcPts val="0"/>
              </a:spcAft>
              <a:buClr>
                <a:srgbClr val="888888"/>
              </a:buClr>
              <a:buSzPts val="2000"/>
              <a:buNone/>
              <a:defRPr>
                <a:solidFill>
                  <a:srgbClr val="888888"/>
                </a:solidFill>
              </a:defRPr>
            </a:lvl9pPr>
          </a:lstStyle>
          <a:p>
            <a:endParaRPr/>
          </a:p>
        </p:txBody>
      </p:sp>
      <p:sp>
        <p:nvSpPr>
          <p:cNvPr id="2866" name="Google Shape;2866;p297"/>
          <p:cNvSpPr txBox="1">
            <a:spLocks noGrp="1"/>
          </p:cNvSpPr>
          <p:nvPr>
            <p:ph type="dt" idx="10"/>
          </p:nvPr>
        </p:nvSpPr>
        <p:spPr>
          <a:xfrm flipH="1">
            <a:off x="16052800" y="3886201"/>
            <a:ext cx="508000" cy="3964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2867" name="Google Shape;2867;p297"/>
          <p:cNvSpPr txBox="1">
            <a:spLocks noGrp="1"/>
          </p:cNvSpPr>
          <p:nvPr>
            <p:ph type="sldNum" idx="12"/>
          </p:nvPr>
        </p:nvSpPr>
        <p:spPr>
          <a:xfrm>
            <a:off x="4876800" y="6401345"/>
            <a:ext cx="2844800" cy="3652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2868"/>
        <p:cNvGrpSpPr/>
        <p:nvPr/>
      </p:nvGrpSpPr>
      <p:grpSpPr>
        <a:xfrm>
          <a:off x="0" y="0"/>
          <a:ext cx="0" cy="0"/>
          <a:chOff x="0" y="0"/>
          <a:chExt cx="0" cy="0"/>
        </a:xfrm>
      </p:grpSpPr>
      <p:sp>
        <p:nvSpPr>
          <p:cNvPr id="2869" name="Google Shape;2869;p298" title="Decorative"/>
          <p:cNvSpPr>
            <a:spLocks noGrp="1"/>
          </p:cNvSpPr>
          <p:nvPr>
            <p:ph type="pic" idx="2"/>
          </p:nvPr>
        </p:nvSpPr>
        <p:spPr>
          <a:xfrm>
            <a:off x="1" y="0"/>
            <a:ext cx="4910666" cy="6858000"/>
          </a:xfrm>
          <a:prstGeom prst="rect">
            <a:avLst/>
          </a:prstGeom>
          <a:noFill/>
          <a:ln>
            <a:noFill/>
          </a:ln>
        </p:spPr>
      </p:sp>
      <p:sp>
        <p:nvSpPr>
          <p:cNvPr id="2870" name="Google Shape;2870;p298" title="Decorative"/>
          <p:cNvSpPr/>
          <p:nvPr/>
        </p:nvSpPr>
        <p:spPr>
          <a:xfrm>
            <a:off x="4910667" y="0"/>
            <a:ext cx="1174045"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1" name="Google Shape;2871;p298"/>
          <p:cNvSpPr txBox="1">
            <a:spLocks noGrp="1"/>
          </p:cNvSpPr>
          <p:nvPr>
            <p:ph type="body" idx="1"/>
          </p:nvPr>
        </p:nvSpPr>
        <p:spPr>
          <a:xfrm>
            <a:off x="6295131" y="879710"/>
            <a:ext cx="4801847"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2" name="Google Shape;2872;p298"/>
          <p:cNvSpPr txBox="1">
            <a:spLocks noGrp="1"/>
          </p:cNvSpPr>
          <p:nvPr>
            <p:ph type="body" idx="3"/>
          </p:nvPr>
        </p:nvSpPr>
        <p:spPr>
          <a:xfrm>
            <a:off x="6295131" y="1956155"/>
            <a:ext cx="4801847"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3" name="Google Shape;2873;p298"/>
          <p:cNvSpPr txBox="1">
            <a:spLocks noGrp="1"/>
          </p:cNvSpPr>
          <p:nvPr>
            <p:ph type="body" idx="4"/>
          </p:nvPr>
        </p:nvSpPr>
        <p:spPr>
          <a:xfrm>
            <a:off x="6295131" y="3032600"/>
            <a:ext cx="4801847"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4" name="Google Shape;2874;p298"/>
          <p:cNvSpPr txBox="1">
            <a:spLocks noGrp="1"/>
          </p:cNvSpPr>
          <p:nvPr>
            <p:ph type="body" idx="5"/>
          </p:nvPr>
        </p:nvSpPr>
        <p:spPr>
          <a:xfrm>
            <a:off x="6295131" y="4109045"/>
            <a:ext cx="4801847"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5" name="Google Shape;2875;p298"/>
          <p:cNvSpPr txBox="1">
            <a:spLocks noGrp="1"/>
          </p:cNvSpPr>
          <p:nvPr>
            <p:ph type="body" idx="6"/>
          </p:nvPr>
        </p:nvSpPr>
        <p:spPr>
          <a:xfrm>
            <a:off x="6295131" y="5185490"/>
            <a:ext cx="4801847"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6" name="Google Shape;2876;p298"/>
          <p:cNvSpPr txBox="1">
            <a:spLocks noGrp="1"/>
          </p:cNvSpPr>
          <p:nvPr>
            <p:ph type="body" idx="7"/>
          </p:nvPr>
        </p:nvSpPr>
        <p:spPr>
          <a:xfrm>
            <a:off x="5084074" y="879710"/>
            <a:ext cx="741082" cy="755650"/>
          </a:xfrm>
          <a:prstGeom prst="rect">
            <a:avLst/>
          </a:prstGeom>
          <a:noFill/>
          <a:ln>
            <a:noFill/>
          </a:ln>
        </p:spPr>
        <p:txBody>
          <a:bodyPr spcFirstLastPara="1" wrap="square" lIns="91425" tIns="45700" rIns="0" bIns="45700" anchor="ctr" anchorCtr="0">
            <a:noAutofit/>
          </a:bodyPr>
          <a:lstStyle>
            <a:lvl1pPr marL="457200" lvl="0" indent="-228600" algn="r">
              <a:lnSpc>
                <a:spcPct val="90000"/>
              </a:lnSpc>
              <a:spcBef>
                <a:spcPts val="10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7" name="Google Shape;2877;p298"/>
          <p:cNvSpPr txBox="1">
            <a:spLocks noGrp="1"/>
          </p:cNvSpPr>
          <p:nvPr>
            <p:ph type="body" idx="8"/>
          </p:nvPr>
        </p:nvSpPr>
        <p:spPr>
          <a:xfrm>
            <a:off x="5084074" y="1956155"/>
            <a:ext cx="741082" cy="755650"/>
          </a:xfrm>
          <a:prstGeom prst="rect">
            <a:avLst/>
          </a:prstGeom>
          <a:noFill/>
          <a:ln>
            <a:noFill/>
          </a:ln>
        </p:spPr>
        <p:txBody>
          <a:bodyPr spcFirstLastPara="1" wrap="square" lIns="91425" tIns="45700" rIns="0" bIns="45700" anchor="ctr" anchorCtr="0">
            <a:noAutofit/>
          </a:bodyPr>
          <a:lstStyle>
            <a:lvl1pPr marL="457200" lvl="0" indent="-228600" algn="r">
              <a:lnSpc>
                <a:spcPct val="90000"/>
              </a:lnSpc>
              <a:spcBef>
                <a:spcPts val="10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8" name="Google Shape;2878;p298"/>
          <p:cNvSpPr txBox="1">
            <a:spLocks noGrp="1"/>
          </p:cNvSpPr>
          <p:nvPr>
            <p:ph type="body" idx="9"/>
          </p:nvPr>
        </p:nvSpPr>
        <p:spPr>
          <a:xfrm>
            <a:off x="5084074" y="3032600"/>
            <a:ext cx="741082" cy="755650"/>
          </a:xfrm>
          <a:prstGeom prst="rect">
            <a:avLst/>
          </a:prstGeom>
          <a:noFill/>
          <a:ln>
            <a:noFill/>
          </a:ln>
        </p:spPr>
        <p:txBody>
          <a:bodyPr spcFirstLastPara="1" wrap="square" lIns="91425" tIns="45700" rIns="0" bIns="45700" anchor="ctr" anchorCtr="0">
            <a:noAutofit/>
          </a:bodyPr>
          <a:lstStyle>
            <a:lvl1pPr marL="457200" lvl="0" indent="-228600" algn="r">
              <a:lnSpc>
                <a:spcPct val="90000"/>
              </a:lnSpc>
              <a:spcBef>
                <a:spcPts val="10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9" name="Google Shape;2879;p298"/>
          <p:cNvSpPr txBox="1">
            <a:spLocks noGrp="1"/>
          </p:cNvSpPr>
          <p:nvPr>
            <p:ph type="body" idx="13"/>
          </p:nvPr>
        </p:nvSpPr>
        <p:spPr>
          <a:xfrm>
            <a:off x="5084074" y="4109045"/>
            <a:ext cx="741082" cy="755650"/>
          </a:xfrm>
          <a:prstGeom prst="rect">
            <a:avLst/>
          </a:prstGeom>
          <a:noFill/>
          <a:ln>
            <a:noFill/>
          </a:ln>
        </p:spPr>
        <p:txBody>
          <a:bodyPr spcFirstLastPara="1" wrap="square" lIns="91425" tIns="45700" rIns="0" bIns="45700" anchor="ctr" anchorCtr="0">
            <a:noAutofit/>
          </a:bodyPr>
          <a:lstStyle>
            <a:lvl1pPr marL="457200" lvl="0" indent="-228600" algn="r">
              <a:lnSpc>
                <a:spcPct val="90000"/>
              </a:lnSpc>
              <a:spcBef>
                <a:spcPts val="10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0" name="Google Shape;2880;p298"/>
          <p:cNvSpPr txBox="1">
            <a:spLocks noGrp="1"/>
          </p:cNvSpPr>
          <p:nvPr>
            <p:ph type="body" idx="14"/>
          </p:nvPr>
        </p:nvSpPr>
        <p:spPr>
          <a:xfrm>
            <a:off x="5084074" y="5185490"/>
            <a:ext cx="741082" cy="755650"/>
          </a:xfrm>
          <a:prstGeom prst="rect">
            <a:avLst/>
          </a:prstGeom>
          <a:noFill/>
          <a:ln>
            <a:noFill/>
          </a:ln>
        </p:spPr>
        <p:txBody>
          <a:bodyPr spcFirstLastPara="1" wrap="square" lIns="91425" tIns="45700" rIns="0" bIns="45700" anchor="ctr" anchorCtr="0">
            <a:noAutofit/>
          </a:bodyPr>
          <a:lstStyle>
            <a:lvl1pPr marL="457200" lvl="0" indent="-228600" algn="r">
              <a:lnSpc>
                <a:spcPct val="90000"/>
              </a:lnSpc>
              <a:spcBef>
                <a:spcPts val="10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1" name="Google Shape;2881;p298"/>
          <p:cNvSpPr txBox="1">
            <a:spLocks noGrp="1"/>
          </p:cNvSpPr>
          <p:nvPr>
            <p:ph type="title"/>
          </p:nvPr>
        </p:nvSpPr>
        <p:spPr>
          <a:xfrm>
            <a:off x="826626" y="3727361"/>
            <a:ext cx="2275389" cy="1025525"/>
          </a:xfrm>
          <a:prstGeom prst="rect">
            <a:avLst/>
          </a:prstGeom>
          <a:noFill/>
          <a:ln>
            <a:noFill/>
          </a:ln>
        </p:spPr>
        <p:txBody>
          <a:bodyPr spcFirstLastPara="1" wrap="square" lIns="0" tIns="45700" rIns="91425" bIns="0" anchor="b" anchorCtr="0">
            <a:noAutofit/>
          </a:bodyPr>
          <a:lstStyle>
            <a:lvl1pPr lvl="0" algn="l">
              <a:lnSpc>
                <a:spcPct val="90000"/>
              </a:lnSpc>
              <a:spcBef>
                <a:spcPts val="0"/>
              </a:spcBef>
              <a:spcAft>
                <a:spcPts val="0"/>
              </a:spcAft>
              <a:buClr>
                <a:schemeClr val="dk2"/>
              </a:buClr>
              <a:buSzPts val="5000"/>
              <a:buFont typeface="Calibri"/>
              <a:buNone/>
              <a:defRPr sz="5000" b="1">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882"/>
        <p:cNvGrpSpPr/>
        <p:nvPr/>
      </p:nvGrpSpPr>
      <p:grpSpPr>
        <a:xfrm>
          <a:off x="0" y="0"/>
          <a:ext cx="0" cy="0"/>
          <a:chOff x="0" y="0"/>
          <a:chExt cx="0" cy="0"/>
        </a:xfrm>
      </p:grpSpPr>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spTree>
      <p:nvGrpSpPr>
        <p:cNvPr id="1" name="Shape 2883"/>
        <p:cNvGrpSpPr/>
        <p:nvPr/>
      </p:nvGrpSpPr>
      <p:grpSpPr>
        <a:xfrm>
          <a:off x="0" y="0"/>
          <a:ext cx="0" cy="0"/>
          <a:chOff x="0" y="0"/>
          <a:chExt cx="0" cy="0"/>
        </a:xfrm>
      </p:grpSpPr>
      <p:sp>
        <p:nvSpPr>
          <p:cNvPr id="2884" name="Google Shape;2884;p300" title="Decorative"/>
          <p:cNvSpPr>
            <a:spLocks noGrp="1"/>
          </p:cNvSpPr>
          <p:nvPr>
            <p:ph type="pic" idx="2"/>
          </p:nvPr>
        </p:nvSpPr>
        <p:spPr>
          <a:xfrm>
            <a:off x="0" y="4288"/>
            <a:ext cx="12192000" cy="4618512"/>
          </a:xfrm>
          <a:prstGeom prst="rect">
            <a:avLst/>
          </a:prstGeom>
          <a:solidFill>
            <a:srgbClr val="F2F2F2"/>
          </a:solidFill>
          <a:ln>
            <a:noFill/>
          </a:ln>
        </p:spPr>
      </p:sp>
      <p:sp>
        <p:nvSpPr>
          <p:cNvPr id="2885" name="Google Shape;2885;p300"/>
          <p:cNvSpPr/>
          <p:nvPr/>
        </p:nvSpPr>
        <p:spPr>
          <a:xfrm>
            <a:off x="0" y="4622800"/>
            <a:ext cx="12192000" cy="22309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6" name="Google Shape;2886;p300"/>
          <p:cNvSpPr txBox="1">
            <a:spLocks noGrp="1"/>
          </p:cNvSpPr>
          <p:nvPr>
            <p:ph type="title"/>
          </p:nvPr>
        </p:nvSpPr>
        <p:spPr>
          <a:xfrm>
            <a:off x="838199" y="5037721"/>
            <a:ext cx="9575801" cy="89125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87" name="Google Shape;2887;p300"/>
          <p:cNvSpPr txBox="1">
            <a:spLocks noGrp="1"/>
          </p:cNvSpPr>
          <p:nvPr>
            <p:ph type="body" idx="1"/>
          </p:nvPr>
        </p:nvSpPr>
        <p:spPr>
          <a:xfrm>
            <a:off x="838200" y="6125744"/>
            <a:ext cx="9575800" cy="3385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888" name="Google Shape;2888;p300" title="Decorative"/>
          <p:cNvCxnSpPr/>
          <p:nvPr/>
        </p:nvCxnSpPr>
        <p:spPr>
          <a:xfrm>
            <a:off x="2079137" y="4855144"/>
            <a:ext cx="0" cy="2188805"/>
          </a:xfrm>
          <a:prstGeom prst="straightConnector1">
            <a:avLst/>
          </a:prstGeom>
          <a:noFill/>
          <a:ln w="76200" cap="flat" cmpd="sng">
            <a:solidFill>
              <a:srgbClr val="D2A1AC"/>
            </a:solidFill>
            <a:prstDash val="solid"/>
            <a:miter lim="400000"/>
            <a:headEnd type="none" w="sm" len="sm"/>
            <a:tailEnd type="none" w="sm" len="sm"/>
          </a:ln>
        </p:spPr>
      </p:cxn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3_Title Slide with Image">
  <p:cSld name="3_Title Slide with Image">
    <p:spTree>
      <p:nvGrpSpPr>
        <p:cNvPr id="1" name="Shape 2889"/>
        <p:cNvGrpSpPr/>
        <p:nvPr/>
      </p:nvGrpSpPr>
      <p:grpSpPr>
        <a:xfrm>
          <a:off x="0" y="0"/>
          <a:ext cx="0" cy="0"/>
          <a:chOff x="0" y="0"/>
          <a:chExt cx="0" cy="0"/>
        </a:xfrm>
      </p:grpSpPr>
      <p:sp>
        <p:nvSpPr>
          <p:cNvPr id="2890" name="Google Shape;2890;p301" title="Decorative"/>
          <p:cNvSpPr>
            <a:spLocks noGrp="1"/>
          </p:cNvSpPr>
          <p:nvPr>
            <p:ph type="pic" idx="2"/>
          </p:nvPr>
        </p:nvSpPr>
        <p:spPr>
          <a:xfrm>
            <a:off x="0" y="4288"/>
            <a:ext cx="12192000" cy="6853712"/>
          </a:xfrm>
          <a:prstGeom prst="rect">
            <a:avLst/>
          </a:prstGeom>
          <a:solidFill>
            <a:srgbClr val="F2F2F2"/>
          </a:solidFill>
          <a:ln>
            <a:noFill/>
          </a:ln>
        </p:spPr>
      </p:sp>
      <p:sp>
        <p:nvSpPr>
          <p:cNvPr id="2891" name="Google Shape;2891;p301"/>
          <p:cNvSpPr txBox="1">
            <a:spLocks noGrp="1"/>
          </p:cNvSpPr>
          <p:nvPr>
            <p:ph type="title"/>
          </p:nvPr>
        </p:nvSpPr>
        <p:spPr>
          <a:xfrm>
            <a:off x="838199" y="2002421"/>
            <a:ext cx="7252505" cy="89125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2" name="Google Shape;2892;p301"/>
          <p:cNvSpPr txBox="1">
            <a:spLocks noGrp="1"/>
          </p:cNvSpPr>
          <p:nvPr>
            <p:ph type="body" idx="1"/>
          </p:nvPr>
        </p:nvSpPr>
        <p:spPr>
          <a:xfrm>
            <a:off x="838200" y="3090444"/>
            <a:ext cx="7252504" cy="3385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893" name="Google Shape;2893;p301" title="Decorative"/>
          <p:cNvCxnSpPr/>
          <p:nvPr/>
        </p:nvCxnSpPr>
        <p:spPr>
          <a:xfrm rot="5400000" flipH="1">
            <a:off x="1918496" y="1819845"/>
            <a:ext cx="1" cy="2188805"/>
          </a:xfrm>
          <a:prstGeom prst="straightConnector1">
            <a:avLst/>
          </a:prstGeom>
          <a:noFill/>
          <a:ln w="76200" cap="flat" cmpd="sng">
            <a:solidFill>
              <a:srgbClr val="D2A1AC"/>
            </a:solidFill>
            <a:prstDash val="solid"/>
            <a:miter lim="400000"/>
            <a:headEnd type="none" w="sm" len="sm"/>
            <a:tailEnd type="none" w="sm" len="sm"/>
          </a:ln>
        </p:spPr>
      </p:cxn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2_Title Slide with Image">
  <p:cSld name="2_Title Slide with Image">
    <p:spTree>
      <p:nvGrpSpPr>
        <p:cNvPr id="1" name="Shape 2894"/>
        <p:cNvGrpSpPr/>
        <p:nvPr/>
      </p:nvGrpSpPr>
      <p:grpSpPr>
        <a:xfrm>
          <a:off x="0" y="0"/>
          <a:ext cx="0" cy="0"/>
          <a:chOff x="0" y="0"/>
          <a:chExt cx="0" cy="0"/>
        </a:xfrm>
      </p:grpSpPr>
      <p:sp>
        <p:nvSpPr>
          <p:cNvPr id="2895" name="Google Shape;2895;p302" title="Decorative"/>
          <p:cNvSpPr>
            <a:spLocks noGrp="1"/>
          </p:cNvSpPr>
          <p:nvPr>
            <p:ph type="pic" idx="2"/>
          </p:nvPr>
        </p:nvSpPr>
        <p:spPr>
          <a:xfrm>
            <a:off x="5295899" y="4288"/>
            <a:ext cx="6896100" cy="6853712"/>
          </a:xfrm>
          <a:prstGeom prst="rect">
            <a:avLst/>
          </a:prstGeom>
          <a:solidFill>
            <a:srgbClr val="F2F2F2"/>
          </a:solidFill>
          <a:ln>
            <a:noFill/>
          </a:ln>
        </p:spPr>
      </p:sp>
      <p:sp>
        <p:nvSpPr>
          <p:cNvPr id="2896" name="Google Shape;2896;p302"/>
          <p:cNvSpPr/>
          <p:nvPr/>
        </p:nvSpPr>
        <p:spPr>
          <a:xfrm>
            <a:off x="0" y="1539433"/>
            <a:ext cx="8866207" cy="531856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97" name="Google Shape;2897;p302" title="Decorative"/>
          <p:cNvSpPr/>
          <p:nvPr/>
        </p:nvSpPr>
        <p:spPr>
          <a:xfrm>
            <a:off x="0" y="0"/>
            <a:ext cx="529589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98" name="Google Shape;2898;p302"/>
          <p:cNvSpPr txBox="1">
            <a:spLocks noGrp="1"/>
          </p:cNvSpPr>
          <p:nvPr>
            <p:ph type="title"/>
          </p:nvPr>
        </p:nvSpPr>
        <p:spPr>
          <a:xfrm>
            <a:off x="798690" y="2040520"/>
            <a:ext cx="4120444" cy="181865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9" name="Google Shape;2899;p302"/>
          <p:cNvSpPr txBox="1">
            <a:spLocks noGrp="1"/>
          </p:cNvSpPr>
          <p:nvPr>
            <p:ph type="body" idx="1"/>
          </p:nvPr>
        </p:nvSpPr>
        <p:spPr>
          <a:xfrm>
            <a:off x="798690" y="4031658"/>
            <a:ext cx="4120443" cy="3385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00" name="Google Shape;2900;p302" title="Decorative"/>
          <p:cNvCxnSpPr/>
          <p:nvPr/>
        </p:nvCxnSpPr>
        <p:spPr>
          <a:xfrm>
            <a:off x="1893092" y="2764774"/>
            <a:ext cx="0" cy="2188806"/>
          </a:xfrm>
          <a:prstGeom prst="straightConnector1">
            <a:avLst/>
          </a:prstGeom>
          <a:noFill/>
          <a:ln w="25400" cap="flat" cmpd="sng">
            <a:solidFill>
              <a:schemeClr val="lt1"/>
            </a:solidFill>
            <a:prstDash val="solid"/>
            <a:miter lim="400000"/>
            <a:headEnd type="none" w="sm" len="sm"/>
            <a:tailEnd type="none" w="sm" len="sm"/>
          </a:ln>
        </p:spPr>
      </p:cxn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2901"/>
        <p:cNvGrpSpPr/>
        <p:nvPr/>
      </p:nvGrpSpPr>
      <p:grpSpPr>
        <a:xfrm>
          <a:off x="0" y="0"/>
          <a:ext cx="0" cy="0"/>
          <a:chOff x="0" y="0"/>
          <a:chExt cx="0" cy="0"/>
        </a:xfrm>
      </p:grpSpPr>
      <p:sp>
        <p:nvSpPr>
          <p:cNvPr id="2902" name="Google Shape;2902;p303" title="Decorative"/>
          <p:cNvSpPr>
            <a:spLocks noGrp="1"/>
          </p:cNvSpPr>
          <p:nvPr>
            <p:ph type="pic" idx="2"/>
          </p:nvPr>
        </p:nvSpPr>
        <p:spPr>
          <a:xfrm>
            <a:off x="0" y="0"/>
            <a:ext cx="12192000" cy="6853712"/>
          </a:xfrm>
          <a:prstGeom prst="rect">
            <a:avLst/>
          </a:prstGeom>
          <a:solidFill>
            <a:srgbClr val="F2F2F2"/>
          </a:solidFill>
          <a:ln>
            <a:noFill/>
          </a:ln>
        </p:spPr>
      </p:sp>
      <p:sp>
        <p:nvSpPr>
          <p:cNvPr id="2903" name="Google Shape;2903;p303"/>
          <p:cNvSpPr txBox="1">
            <a:spLocks noGrp="1"/>
          </p:cNvSpPr>
          <p:nvPr>
            <p:ph type="title"/>
          </p:nvPr>
        </p:nvSpPr>
        <p:spPr>
          <a:xfrm>
            <a:off x="3872090" y="2905535"/>
            <a:ext cx="4120444" cy="89125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04" name="Google Shape;2904;p303"/>
          <p:cNvSpPr txBox="1">
            <a:spLocks noGrp="1"/>
          </p:cNvSpPr>
          <p:nvPr>
            <p:ph type="body" idx="1"/>
          </p:nvPr>
        </p:nvSpPr>
        <p:spPr>
          <a:xfrm>
            <a:off x="3872090" y="3993558"/>
            <a:ext cx="4120443" cy="33854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05" name="Google Shape;2905;p303" title="Decorative"/>
          <p:cNvCxnSpPr/>
          <p:nvPr/>
        </p:nvCxnSpPr>
        <p:spPr>
          <a:xfrm rot="5400000" flipH="1">
            <a:off x="5932310" y="2726675"/>
            <a:ext cx="1" cy="2188805"/>
          </a:xfrm>
          <a:prstGeom prst="straightConnector1">
            <a:avLst/>
          </a:prstGeom>
          <a:noFill/>
          <a:ln w="25400" cap="flat" cmpd="sng">
            <a:solidFill>
              <a:schemeClr val="lt1"/>
            </a:solidFill>
            <a:prstDash val="solid"/>
            <a:miter lim="400000"/>
            <a:headEnd type="none" w="sm" len="sm"/>
            <a:tailEnd type="none" w="sm" len="sm"/>
          </a:ln>
        </p:spPr>
      </p:cxnSp>
      <p:sp>
        <p:nvSpPr>
          <p:cNvPr id="2906" name="Google Shape;2906;p303" title="Decorative"/>
          <p:cNvSpPr/>
          <p:nvPr/>
        </p:nvSpPr>
        <p:spPr>
          <a:xfrm>
            <a:off x="3872089" y="860778"/>
            <a:ext cx="4120444" cy="5136445"/>
          </a:xfrm>
          <a:prstGeom prst="rect">
            <a:avLst/>
          </a:prstGeom>
          <a:noFill/>
          <a:ln w="76200" cap="flat" cmpd="sng">
            <a:solidFill>
              <a:srgbClr val="D2A1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1_Title Slide with Image">
  <p:cSld name="1_Title Slide with Image">
    <p:spTree>
      <p:nvGrpSpPr>
        <p:cNvPr id="1" name="Shape 2907"/>
        <p:cNvGrpSpPr/>
        <p:nvPr/>
      </p:nvGrpSpPr>
      <p:grpSpPr>
        <a:xfrm>
          <a:off x="0" y="0"/>
          <a:ext cx="0" cy="0"/>
          <a:chOff x="0" y="0"/>
          <a:chExt cx="0" cy="0"/>
        </a:xfrm>
      </p:grpSpPr>
      <p:sp>
        <p:nvSpPr>
          <p:cNvPr id="2908" name="Google Shape;2908;p304"/>
          <p:cNvSpPr txBox="1">
            <a:spLocks noGrp="1"/>
          </p:cNvSpPr>
          <p:nvPr>
            <p:ph type="title"/>
          </p:nvPr>
        </p:nvSpPr>
        <p:spPr>
          <a:xfrm>
            <a:off x="2565399" y="3107447"/>
            <a:ext cx="7252505" cy="89125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09" name="Google Shape;2909;p304"/>
          <p:cNvSpPr txBox="1">
            <a:spLocks noGrp="1"/>
          </p:cNvSpPr>
          <p:nvPr>
            <p:ph type="body" idx="1"/>
          </p:nvPr>
        </p:nvSpPr>
        <p:spPr>
          <a:xfrm>
            <a:off x="2565400" y="4195470"/>
            <a:ext cx="7252504" cy="33854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10" name="Google Shape;2910;p304" title="Decorative"/>
          <p:cNvCxnSpPr/>
          <p:nvPr/>
        </p:nvCxnSpPr>
        <p:spPr>
          <a:xfrm>
            <a:off x="6096000" y="2924870"/>
            <a:ext cx="0" cy="2188805"/>
          </a:xfrm>
          <a:prstGeom prst="straightConnector1">
            <a:avLst/>
          </a:prstGeom>
          <a:noFill/>
          <a:ln w="25400" cap="flat" cmpd="sng">
            <a:solidFill>
              <a:schemeClr val="lt1"/>
            </a:solidFill>
            <a:prstDash val="solid"/>
            <a:miter lim="400000"/>
            <a:headEnd type="none" w="sm" len="sm"/>
            <a:tailEnd type="none" w="sm" len="sm"/>
          </a:ln>
        </p:spPr>
      </p:cxnSp>
      <p:sp>
        <p:nvSpPr>
          <p:cNvPr id="2911" name="Google Shape;2911;p304" title="Decorative"/>
          <p:cNvSpPr/>
          <p:nvPr/>
        </p:nvSpPr>
        <p:spPr>
          <a:xfrm>
            <a:off x="1238104" y="860778"/>
            <a:ext cx="9715792" cy="5136445"/>
          </a:xfrm>
          <a:prstGeom prst="rect">
            <a:avLst/>
          </a:prstGeom>
          <a:noFill/>
          <a:ln w="76200" cap="flat" cmpd="sng">
            <a:solidFill>
              <a:srgbClr val="D2A1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5_Title Slide with Image">
  <p:cSld name="5_Title Slide with Image">
    <p:spTree>
      <p:nvGrpSpPr>
        <p:cNvPr id="1" name="Shape 2912"/>
        <p:cNvGrpSpPr/>
        <p:nvPr/>
      </p:nvGrpSpPr>
      <p:grpSpPr>
        <a:xfrm>
          <a:off x="0" y="0"/>
          <a:ext cx="0" cy="0"/>
          <a:chOff x="0" y="0"/>
          <a:chExt cx="0" cy="0"/>
        </a:xfrm>
      </p:grpSpPr>
      <p:sp>
        <p:nvSpPr>
          <p:cNvPr id="2913" name="Google Shape;2913;p305"/>
          <p:cNvSpPr txBox="1">
            <a:spLocks noGrp="1"/>
          </p:cNvSpPr>
          <p:nvPr>
            <p:ph type="title"/>
          </p:nvPr>
        </p:nvSpPr>
        <p:spPr>
          <a:xfrm>
            <a:off x="2565399" y="3107447"/>
            <a:ext cx="7252505" cy="89125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14" name="Google Shape;2914;p305"/>
          <p:cNvSpPr txBox="1">
            <a:spLocks noGrp="1"/>
          </p:cNvSpPr>
          <p:nvPr>
            <p:ph type="body" idx="1"/>
          </p:nvPr>
        </p:nvSpPr>
        <p:spPr>
          <a:xfrm>
            <a:off x="2565400" y="4195470"/>
            <a:ext cx="7252504" cy="33854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15" name="Google Shape;2915;p305" title="Decorative"/>
          <p:cNvCxnSpPr/>
          <p:nvPr/>
        </p:nvCxnSpPr>
        <p:spPr>
          <a:xfrm>
            <a:off x="6096000" y="2924870"/>
            <a:ext cx="0" cy="2188805"/>
          </a:xfrm>
          <a:prstGeom prst="straightConnector1">
            <a:avLst/>
          </a:prstGeom>
          <a:noFill/>
          <a:ln w="25400" cap="flat" cmpd="sng">
            <a:solidFill>
              <a:schemeClr val="lt1"/>
            </a:solidFill>
            <a:prstDash val="solid"/>
            <a:miter lim="400000"/>
            <a:headEnd type="none" w="sm" len="sm"/>
            <a:tailEnd type="none" w="sm" len="sm"/>
          </a:ln>
        </p:spPr>
      </p:cxnSp>
      <p:sp>
        <p:nvSpPr>
          <p:cNvPr id="2916" name="Google Shape;2916;p305" title="Decorative"/>
          <p:cNvSpPr/>
          <p:nvPr/>
        </p:nvSpPr>
        <p:spPr>
          <a:xfrm>
            <a:off x="1238104" y="860778"/>
            <a:ext cx="9715792" cy="5136445"/>
          </a:xfrm>
          <a:prstGeom prst="rect">
            <a:avLst/>
          </a:prstGeom>
          <a:noFill/>
          <a:ln w="762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4"/>
        <p:cNvGrpSpPr/>
        <p:nvPr/>
      </p:nvGrpSpPr>
      <p:grpSpPr>
        <a:xfrm>
          <a:off x="0" y="0"/>
          <a:ext cx="0" cy="0"/>
          <a:chOff x="0" y="0"/>
          <a:chExt cx="0" cy="0"/>
        </a:xfrm>
      </p:grpSpPr>
      <p:grpSp>
        <p:nvGrpSpPr>
          <p:cNvPr id="35" name="Google Shape;35;p4"/>
          <p:cNvGrpSpPr/>
          <p:nvPr/>
        </p:nvGrpSpPr>
        <p:grpSpPr>
          <a:xfrm>
            <a:off x="7191542" y="1"/>
            <a:ext cx="5000459" cy="1425992"/>
            <a:chOff x="7191542" y="1"/>
            <a:chExt cx="5000459" cy="1425992"/>
          </a:xfrm>
        </p:grpSpPr>
        <p:pic>
          <p:nvPicPr>
            <p:cNvPr id="36" name="Google Shape;36;p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7" name="Google Shape;37;p4"/>
            <p:cNvGrpSpPr/>
            <p:nvPr/>
          </p:nvGrpSpPr>
          <p:grpSpPr>
            <a:xfrm>
              <a:off x="7191542" y="1"/>
              <a:ext cx="5000459" cy="1425992"/>
              <a:chOff x="7186272" y="0"/>
              <a:chExt cx="5005729" cy="1427495"/>
            </a:xfrm>
          </p:grpSpPr>
          <p:sp>
            <p:nvSpPr>
              <p:cNvPr id="38" name="Google Shape;38;p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39;p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0" name="Google Shape;40;p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3" name="Google Shape;43;p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4" name="Google Shape;44;p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ation">
  <p:cSld name="Quotation 3">
    <p:spTree>
      <p:nvGrpSpPr>
        <p:cNvPr id="1" name="Shape 309"/>
        <p:cNvGrpSpPr/>
        <p:nvPr/>
      </p:nvGrpSpPr>
      <p:grpSpPr>
        <a:xfrm>
          <a:off x="0" y="0"/>
          <a:ext cx="0" cy="0"/>
          <a:chOff x="0" y="0"/>
          <a:chExt cx="0" cy="0"/>
        </a:xfrm>
      </p:grpSpPr>
      <p:sp>
        <p:nvSpPr>
          <p:cNvPr id="310" name="Google Shape;310;p31"/>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 name="Google Shape;311;p31"/>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 name="Google Shape;312;p31"/>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 name="Google Shape;313;p3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14" name="Google Shape;314;p3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15" name="Google Shape;315;p3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16" name="Google Shape;316;p31"/>
          <p:cNvGrpSpPr/>
          <p:nvPr/>
        </p:nvGrpSpPr>
        <p:grpSpPr>
          <a:xfrm>
            <a:off x="7191542" y="1"/>
            <a:ext cx="5000459" cy="1425992"/>
            <a:chOff x="7191542" y="1"/>
            <a:chExt cx="5000459" cy="1425992"/>
          </a:xfrm>
        </p:grpSpPr>
        <p:pic>
          <p:nvPicPr>
            <p:cNvPr id="317" name="Google Shape;317;p3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18" name="Google Shape;318;p31"/>
            <p:cNvGrpSpPr/>
            <p:nvPr/>
          </p:nvGrpSpPr>
          <p:grpSpPr>
            <a:xfrm>
              <a:off x="7191542" y="1"/>
              <a:ext cx="5000459" cy="1425992"/>
              <a:chOff x="7186272" y="0"/>
              <a:chExt cx="5005729" cy="1427495"/>
            </a:xfrm>
          </p:grpSpPr>
          <p:sp>
            <p:nvSpPr>
              <p:cNvPr id="319" name="Google Shape;319;p3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 name="Google Shape;320;p3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21" name="Google Shape;321;p31"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4_Title Slide with Image">
  <p:cSld name="4_Title Slide with Image">
    <p:spTree>
      <p:nvGrpSpPr>
        <p:cNvPr id="1" name="Shape 2917"/>
        <p:cNvGrpSpPr/>
        <p:nvPr/>
      </p:nvGrpSpPr>
      <p:grpSpPr>
        <a:xfrm>
          <a:off x="0" y="0"/>
          <a:ext cx="0" cy="0"/>
          <a:chOff x="0" y="0"/>
          <a:chExt cx="0" cy="0"/>
        </a:xfrm>
      </p:grpSpPr>
      <p:sp>
        <p:nvSpPr>
          <p:cNvPr id="2918" name="Google Shape;2918;p306"/>
          <p:cNvSpPr txBox="1">
            <a:spLocks noGrp="1"/>
          </p:cNvSpPr>
          <p:nvPr>
            <p:ph type="title"/>
          </p:nvPr>
        </p:nvSpPr>
        <p:spPr>
          <a:xfrm>
            <a:off x="2565399" y="3107447"/>
            <a:ext cx="7252505" cy="89125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19" name="Google Shape;2919;p306"/>
          <p:cNvSpPr txBox="1">
            <a:spLocks noGrp="1"/>
          </p:cNvSpPr>
          <p:nvPr>
            <p:ph type="body" idx="1"/>
          </p:nvPr>
        </p:nvSpPr>
        <p:spPr>
          <a:xfrm>
            <a:off x="2565400" y="4195470"/>
            <a:ext cx="7252504" cy="33854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20" name="Google Shape;2920;p306" title="Decorative"/>
          <p:cNvCxnSpPr/>
          <p:nvPr/>
        </p:nvCxnSpPr>
        <p:spPr>
          <a:xfrm>
            <a:off x="6096000" y="2924870"/>
            <a:ext cx="0" cy="2188805"/>
          </a:xfrm>
          <a:prstGeom prst="straightConnector1">
            <a:avLst/>
          </a:prstGeom>
          <a:noFill/>
          <a:ln w="25400" cap="flat" cmpd="sng">
            <a:solidFill>
              <a:schemeClr val="lt1"/>
            </a:solidFill>
            <a:prstDash val="solid"/>
            <a:miter lim="400000"/>
            <a:headEnd type="none" w="sm" len="sm"/>
            <a:tailEnd type="none" w="sm" len="sm"/>
          </a:ln>
        </p:spPr>
      </p:cxnSp>
      <p:sp>
        <p:nvSpPr>
          <p:cNvPr id="2921" name="Google Shape;2921;p306" title="Decorative"/>
          <p:cNvSpPr/>
          <p:nvPr/>
        </p:nvSpPr>
        <p:spPr>
          <a:xfrm>
            <a:off x="1238104" y="860778"/>
            <a:ext cx="9715792" cy="5136445"/>
          </a:xfrm>
          <a:prstGeom prst="rect">
            <a:avLst/>
          </a:prstGeom>
          <a:noFill/>
          <a:ln w="76200" cap="flat" cmpd="sng">
            <a:solidFill>
              <a:srgbClr val="C78A9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Slide Divider with Image">
  <p:cSld name="Slide Divider with Image">
    <p:spTree>
      <p:nvGrpSpPr>
        <p:cNvPr id="1" name="Shape 2922"/>
        <p:cNvGrpSpPr/>
        <p:nvPr/>
      </p:nvGrpSpPr>
      <p:grpSpPr>
        <a:xfrm>
          <a:off x="0" y="0"/>
          <a:ext cx="0" cy="0"/>
          <a:chOff x="0" y="0"/>
          <a:chExt cx="0" cy="0"/>
        </a:xfrm>
      </p:grpSpPr>
      <p:sp>
        <p:nvSpPr>
          <p:cNvPr id="2923" name="Google Shape;2923;p307" title="Decorative"/>
          <p:cNvSpPr>
            <a:spLocks noGrp="1"/>
          </p:cNvSpPr>
          <p:nvPr>
            <p:ph type="pic" idx="2"/>
          </p:nvPr>
        </p:nvSpPr>
        <p:spPr>
          <a:xfrm>
            <a:off x="0" y="0"/>
            <a:ext cx="12192000" cy="6853712"/>
          </a:xfrm>
          <a:prstGeom prst="rect">
            <a:avLst/>
          </a:prstGeom>
          <a:solidFill>
            <a:srgbClr val="F2F2F2"/>
          </a:solidFill>
          <a:ln>
            <a:noFill/>
          </a:ln>
        </p:spPr>
      </p:sp>
      <p:sp>
        <p:nvSpPr>
          <p:cNvPr id="2924" name="Google Shape;2924;p307"/>
          <p:cNvSpPr txBox="1">
            <a:spLocks noGrp="1"/>
          </p:cNvSpPr>
          <p:nvPr>
            <p:ph type="title"/>
          </p:nvPr>
        </p:nvSpPr>
        <p:spPr>
          <a:xfrm>
            <a:off x="838199" y="3673179"/>
            <a:ext cx="6826342" cy="2188805"/>
          </a:xfrm>
          <a:prstGeom prst="rect">
            <a:avLst/>
          </a:prstGeom>
          <a:noFill/>
          <a:ln>
            <a:noFill/>
          </a:ln>
        </p:spPr>
        <p:txBody>
          <a:bodyPr spcFirstLastPara="1" wrap="square" lIns="91425" tIns="45700" rIns="457200" bIns="45700" anchor="ctr" anchorCtr="0">
            <a:noAutofit/>
          </a:bodyPr>
          <a:lstStyle>
            <a:lvl1pPr lvl="0" algn="r">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5" name="Google Shape;2925;p307" title="Decorative"/>
          <p:cNvSpPr txBox="1">
            <a:spLocks noGrp="1"/>
          </p:cNvSpPr>
          <p:nvPr>
            <p:ph type="body" idx="1"/>
          </p:nvPr>
        </p:nvSpPr>
        <p:spPr>
          <a:xfrm>
            <a:off x="7664542" y="3665204"/>
            <a:ext cx="4527458" cy="2196780"/>
          </a:xfrm>
          <a:prstGeom prst="rect">
            <a:avLst/>
          </a:prstGeom>
          <a:solidFill>
            <a:schemeClr val="accent1"/>
          </a:solidFill>
          <a:ln>
            <a:noFill/>
          </a:ln>
        </p:spPr>
        <p:txBody>
          <a:bodyPr spcFirstLastPara="1" wrap="square" lIns="274300" tIns="182875" rIns="182875" bIns="182875" anchor="ctr"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26" name="Google Shape;2926;p307" title="Decorative"/>
          <p:cNvCxnSpPr/>
          <p:nvPr/>
        </p:nvCxnSpPr>
        <p:spPr>
          <a:xfrm rot="10800000" flipH="1">
            <a:off x="7664541" y="3673179"/>
            <a:ext cx="1" cy="2188805"/>
          </a:xfrm>
          <a:prstGeom prst="straightConnector1">
            <a:avLst/>
          </a:prstGeom>
          <a:noFill/>
          <a:ln w="76200" cap="flat" cmpd="sng">
            <a:solidFill>
              <a:srgbClr val="D2A1AC"/>
            </a:solidFill>
            <a:prstDash val="solid"/>
            <a:miter lim="400000"/>
            <a:headEnd type="none" w="sm" len="sm"/>
            <a:tailEnd type="none" w="sm" len="sm"/>
          </a:ln>
        </p:spPr>
      </p:cxn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2_Slide Divider with Image">
  <p:cSld name="2_Slide Divider with Image">
    <p:spTree>
      <p:nvGrpSpPr>
        <p:cNvPr id="1" name="Shape 2927"/>
        <p:cNvGrpSpPr/>
        <p:nvPr/>
      </p:nvGrpSpPr>
      <p:grpSpPr>
        <a:xfrm>
          <a:off x="0" y="0"/>
          <a:ext cx="0" cy="0"/>
          <a:chOff x="0" y="0"/>
          <a:chExt cx="0" cy="0"/>
        </a:xfrm>
      </p:grpSpPr>
      <p:sp>
        <p:nvSpPr>
          <p:cNvPr id="2928" name="Google Shape;2928;p308" title="Decorative"/>
          <p:cNvSpPr>
            <a:spLocks noGrp="1"/>
          </p:cNvSpPr>
          <p:nvPr>
            <p:ph type="pic" idx="2"/>
          </p:nvPr>
        </p:nvSpPr>
        <p:spPr>
          <a:xfrm>
            <a:off x="0" y="0"/>
            <a:ext cx="12192000" cy="6853712"/>
          </a:xfrm>
          <a:prstGeom prst="rect">
            <a:avLst/>
          </a:prstGeom>
          <a:solidFill>
            <a:srgbClr val="F2F2F2"/>
          </a:solidFill>
          <a:ln>
            <a:noFill/>
          </a:ln>
        </p:spPr>
      </p:sp>
      <p:sp>
        <p:nvSpPr>
          <p:cNvPr id="2929" name="Google Shape;2929;p308"/>
          <p:cNvSpPr txBox="1">
            <a:spLocks noGrp="1"/>
          </p:cNvSpPr>
          <p:nvPr>
            <p:ph type="title"/>
          </p:nvPr>
        </p:nvSpPr>
        <p:spPr>
          <a:xfrm>
            <a:off x="838199" y="3673179"/>
            <a:ext cx="6826342" cy="2188805"/>
          </a:xfrm>
          <a:prstGeom prst="rect">
            <a:avLst/>
          </a:prstGeom>
          <a:noFill/>
          <a:ln>
            <a:noFill/>
          </a:ln>
        </p:spPr>
        <p:txBody>
          <a:bodyPr spcFirstLastPara="1" wrap="square" lIns="91425" tIns="45700" rIns="457200" bIns="45700" anchor="ctr" anchorCtr="0">
            <a:noAutofit/>
          </a:bodyPr>
          <a:lstStyle>
            <a:lvl1pPr lvl="0" algn="r">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0" name="Google Shape;2930;p308" title="Decorative"/>
          <p:cNvSpPr txBox="1">
            <a:spLocks noGrp="1"/>
          </p:cNvSpPr>
          <p:nvPr>
            <p:ph type="body" idx="1"/>
          </p:nvPr>
        </p:nvSpPr>
        <p:spPr>
          <a:xfrm>
            <a:off x="7664542" y="3665204"/>
            <a:ext cx="4527458" cy="2196780"/>
          </a:xfrm>
          <a:prstGeom prst="rect">
            <a:avLst/>
          </a:prstGeom>
          <a:solidFill>
            <a:schemeClr val="accent2"/>
          </a:solidFill>
          <a:ln>
            <a:noFill/>
          </a:ln>
        </p:spPr>
        <p:txBody>
          <a:bodyPr spcFirstLastPara="1" wrap="square" lIns="274300" tIns="182875" rIns="182875" bIns="182875" anchor="ctr"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31" name="Google Shape;2931;p308" title="Decorative"/>
          <p:cNvCxnSpPr/>
          <p:nvPr/>
        </p:nvCxnSpPr>
        <p:spPr>
          <a:xfrm rot="10800000" flipH="1">
            <a:off x="7664541" y="3673179"/>
            <a:ext cx="1" cy="2188805"/>
          </a:xfrm>
          <a:prstGeom prst="straightConnector1">
            <a:avLst/>
          </a:prstGeom>
          <a:noFill/>
          <a:ln w="76200" cap="flat" cmpd="sng">
            <a:solidFill>
              <a:srgbClr val="C78A97"/>
            </a:solidFill>
            <a:prstDash val="solid"/>
            <a:miter lim="400000"/>
            <a:headEnd type="none" w="sm" len="sm"/>
            <a:tailEnd type="none" w="sm" len="sm"/>
          </a:ln>
        </p:spPr>
      </p:cxn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1_Slide Divider with Image">
  <p:cSld name="1_Slide Divider with Image">
    <p:spTree>
      <p:nvGrpSpPr>
        <p:cNvPr id="1" name="Shape 2932"/>
        <p:cNvGrpSpPr/>
        <p:nvPr/>
      </p:nvGrpSpPr>
      <p:grpSpPr>
        <a:xfrm>
          <a:off x="0" y="0"/>
          <a:ext cx="0" cy="0"/>
          <a:chOff x="0" y="0"/>
          <a:chExt cx="0" cy="0"/>
        </a:xfrm>
      </p:grpSpPr>
      <p:sp>
        <p:nvSpPr>
          <p:cNvPr id="2933" name="Google Shape;2933;p309" title="Decorative"/>
          <p:cNvSpPr>
            <a:spLocks noGrp="1"/>
          </p:cNvSpPr>
          <p:nvPr>
            <p:ph type="pic" idx="2"/>
          </p:nvPr>
        </p:nvSpPr>
        <p:spPr>
          <a:xfrm>
            <a:off x="0" y="0"/>
            <a:ext cx="12192000" cy="6853712"/>
          </a:xfrm>
          <a:prstGeom prst="rect">
            <a:avLst/>
          </a:prstGeom>
          <a:solidFill>
            <a:srgbClr val="F2F2F2"/>
          </a:solidFill>
          <a:ln>
            <a:noFill/>
          </a:ln>
        </p:spPr>
      </p:sp>
      <p:sp>
        <p:nvSpPr>
          <p:cNvPr id="2934" name="Google Shape;2934;p309" title="Decorative"/>
          <p:cNvSpPr/>
          <p:nvPr/>
        </p:nvSpPr>
        <p:spPr>
          <a:xfrm>
            <a:off x="4769712" y="3138616"/>
            <a:ext cx="7422288" cy="321275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35" name="Google Shape;2935;p309"/>
          <p:cNvSpPr txBox="1">
            <a:spLocks noGrp="1"/>
          </p:cNvSpPr>
          <p:nvPr>
            <p:ph type="title"/>
          </p:nvPr>
        </p:nvSpPr>
        <p:spPr>
          <a:xfrm>
            <a:off x="5114413" y="4304207"/>
            <a:ext cx="6439156" cy="89125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6" name="Google Shape;2936;p309"/>
          <p:cNvSpPr txBox="1">
            <a:spLocks noGrp="1"/>
          </p:cNvSpPr>
          <p:nvPr>
            <p:ph type="body" idx="1"/>
          </p:nvPr>
        </p:nvSpPr>
        <p:spPr>
          <a:xfrm>
            <a:off x="5114413" y="5505120"/>
            <a:ext cx="6439155" cy="3385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37" name="Google Shape;2937;p309" title="Decorative"/>
          <p:cNvCxnSpPr/>
          <p:nvPr/>
        </p:nvCxnSpPr>
        <p:spPr>
          <a:xfrm rot="5400000" flipH="1">
            <a:off x="6208815" y="4226947"/>
            <a:ext cx="1" cy="2188805"/>
          </a:xfrm>
          <a:prstGeom prst="straightConnector1">
            <a:avLst/>
          </a:prstGeom>
          <a:noFill/>
          <a:ln w="76200" cap="flat" cmpd="sng">
            <a:solidFill>
              <a:srgbClr val="D2A1AC"/>
            </a:solidFill>
            <a:prstDash val="solid"/>
            <a:miter lim="400000"/>
            <a:headEnd type="none" w="sm" len="sm"/>
            <a:tailEnd type="none" w="sm" len="sm"/>
          </a:ln>
        </p:spPr>
      </p:cxn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Slide Divider 2">
  <p:cSld name="Slide Divider 2">
    <p:spTree>
      <p:nvGrpSpPr>
        <p:cNvPr id="1" name="Shape 2938"/>
        <p:cNvGrpSpPr/>
        <p:nvPr/>
      </p:nvGrpSpPr>
      <p:grpSpPr>
        <a:xfrm>
          <a:off x="0" y="0"/>
          <a:ext cx="0" cy="0"/>
          <a:chOff x="0" y="0"/>
          <a:chExt cx="0" cy="0"/>
        </a:xfrm>
      </p:grpSpPr>
      <p:sp>
        <p:nvSpPr>
          <p:cNvPr id="2939" name="Google Shape;2939;p310" title="Decorative"/>
          <p:cNvSpPr>
            <a:spLocks noGrp="1"/>
          </p:cNvSpPr>
          <p:nvPr>
            <p:ph type="pic" idx="2"/>
          </p:nvPr>
        </p:nvSpPr>
        <p:spPr>
          <a:xfrm>
            <a:off x="0" y="0"/>
            <a:ext cx="12192000" cy="6853712"/>
          </a:xfrm>
          <a:prstGeom prst="rect">
            <a:avLst/>
          </a:prstGeom>
          <a:solidFill>
            <a:srgbClr val="F2F2F2"/>
          </a:solidFill>
          <a:ln>
            <a:noFill/>
          </a:ln>
        </p:spPr>
      </p:sp>
      <p:sp>
        <p:nvSpPr>
          <p:cNvPr id="2940" name="Google Shape;2940;p310" title="Decorative"/>
          <p:cNvSpPr/>
          <p:nvPr/>
        </p:nvSpPr>
        <p:spPr>
          <a:xfrm>
            <a:off x="0" y="4387695"/>
            <a:ext cx="12192000" cy="2196780"/>
          </a:xfrm>
          <a:prstGeom prst="rect">
            <a:avLst/>
          </a:prstGeom>
          <a:solidFill>
            <a:schemeClr val="accent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41" name="Google Shape;2941;p310"/>
          <p:cNvSpPr txBox="1">
            <a:spLocks noGrp="1"/>
          </p:cNvSpPr>
          <p:nvPr>
            <p:ph type="title"/>
          </p:nvPr>
        </p:nvSpPr>
        <p:spPr>
          <a:xfrm>
            <a:off x="510821" y="4395670"/>
            <a:ext cx="6826342" cy="2188805"/>
          </a:xfrm>
          <a:prstGeom prst="rect">
            <a:avLst/>
          </a:prstGeom>
          <a:noFill/>
          <a:ln>
            <a:noFill/>
          </a:ln>
        </p:spPr>
        <p:txBody>
          <a:bodyPr spcFirstLastPara="1" wrap="square" lIns="91425" tIns="45700" rIns="457200" bIns="45700" anchor="ctr" anchorCtr="0">
            <a:noAutofit/>
          </a:bodyPr>
          <a:lstStyle>
            <a:lvl1pPr lvl="0" algn="r">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2" name="Google Shape;2942;p310"/>
          <p:cNvSpPr txBox="1">
            <a:spLocks noGrp="1"/>
          </p:cNvSpPr>
          <p:nvPr>
            <p:ph type="body" idx="1"/>
          </p:nvPr>
        </p:nvSpPr>
        <p:spPr>
          <a:xfrm>
            <a:off x="7337164" y="4387695"/>
            <a:ext cx="4527458" cy="2196780"/>
          </a:xfrm>
          <a:prstGeom prst="rect">
            <a:avLst/>
          </a:prstGeom>
          <a:noFill/>
          <a:ln>
            <a:noFill/>
          </a:ln>
        </p:spPr>
        <p:txBody>
          <a:bodyPr spcFirstLastPara="1" wrap="square" lIns="274300" tIns="182875" rIns="182875" bIns="182875" anchor="ctr"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43" name="Google Shape;2943;p310" title="Decorative"/>
          <p:cNvCxnSpPr/>
          <p:nvPr/>
        </p:nvCxnSpPr>
        <p:spPr>
          <a:xfrm rot="10800000" flipH="1">
            <a:off x="7337163" y="4742580"/>
            <a:ext cx="1" cy="1494984"/>
          </a:xfrm>
          <a:prstGeom prst="straightConnector1">
            <a:avLst/>
          </a:prstGeom>
          <a:noFill/>
          <a:ln w="76200" cap="flat" cmpd="sng">
            <a:solidFill>
              <a:schemeClr val="lt1"/>
            </a:solidFill>
            <a:prstDash val="solid"/>
            <a:miter lim="4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944"/>
        <p:cNvGrpSpPr/>
        <p:nvPr/>
      </p:nvGrpSpPr>
      <p:grpSpPr>
        <a:xfrm>
          <a:off x="0" y="0"/>
          <a:ext cx="0" cy="0"/>
          <a:chOff x="0" y="0"/>
          <a:chExt cx="0" cy="0"/>
        </a:xfrm>
      </p:grpSpPr>
      <p:sp>
        <p:nvSpPr>
          <p:cNvPr id="2945" name="Google Shape;2945;p311"/>
          <p:cNvSpPr txBox="1">
            <a:spLocks noGrp="1"/>
          </p:cNvSpPr>
          <p:nvPr>
            <p:ph type="title"/>
          </p:nvPr>
        </p:nvSpPr>
        <p:spPr>
          <a:xfrm>
            <a:off x="826626" y="3727361"/>
            <a:ext cx="2275389" cy="1025525"/>
          </a:xfrm>
          <a:prstGeom prst="rect">
            <a:avLst/>
          </a:prstGeom>
          <a:noFill/>
          <a:ln>
            <a:noFill/>
          </a:ln>
        </p:spPr>
        <p:txBody>
          <a:bodyPr spcFirstLastPara="1" wrap="square" lIns="0" tIns="45700" rIns="91425" bIns="0" anchor="b" anchorCtr="0">
            <a:noAutofit/>
          </a:bodyPr>
          <a:lstStyle>
            <a:lvl1pPr lvl="0" algn="l">
              <a:lnSpc>
                <a:spcPct val="90000"/>
              </a:lnSpc>
              <a:spcBef>
                <a:spcPts val="0"/>
              </a:spcBef>
              <a:spcAft>
                <a:spcPts val="0"/>
              </a:spcAft>
              <a:buClr>
                <a:schemeClr val="dk2"/>
              </a:buClr>
              <a:buSzPts val="5000"/>
              <a:buFont typeface="Calibri"/>
              <a:buNone/>
              <a:defRPr sz="5000" b="1">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6" name="Google Shape;2946;p311" title="Decorative"/>
          <p:cNvSpPr>
            <a:spLocks noGrp="1"/>
          </p:cNvSpPr>
          <p:nvPr>
            <p:ph type="pic" idx="2"/>
          </p:nvPr>
        </p:nvSpPr>
        <p:spPr>
          <a:xfrm>
            <a:off x="8634413" y="812800"/>
            <a:ext cx="3557587" cy="5232400"/>
          </a:xfrm>
          <a:prstGeom prst="rect">
            <a:avLst/>
          </a:prstGeom>
          <a:noFill/>
          <a:ln>
            <a:noFill/>
          </a:ln>
        </p:spPr>
      </p:sp>
      <p:sp>
        <p:nvSpPr>
          <p:cNvPr id="2947" name="Google Shape;2947;p311"/>
          <p:cNvSpPr txBox="1">
            <a:spLocks noGrp="1"/>
          </p:cNvSpPr>
          <p:nvPr>
            <p:ph type="body" idx="1"/>
          </p:nvPr>
        </p:nvSpPr>
        <p:spPr>
          <a:xfrm>
            <a:off x="4155313" y="879710"/>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8" name="Google Shape;2948;p311"/>
          <p:cNvSpPr txBox="1">
            <a:spLocks noGrp="1"/>
          </p:cNvSpPr>
          <p:nvPr>
            <p:ph type="body" idx="3"/>
          </p:nvPr>
        </p:nvSpPr>
        <p:spPr>
          <a:xfrm>
            <a:off x="4155313" y="1956155"/>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9" name="Google Shape;2949;p311"/>
          <p:cNvSpPr txBox="1">
            <a:spLocks noGrp="1"/>
          </p:cNvSpPr>
          <p:nvPr>
            <p:ph type="body" idx="4"/>
          </p:nvPr>
        </p:nvSpPr>
        <p:spPr>
          <a:xfrm>
            <a:off x="4155313" y="3032600"/>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0" name="Google Shape;2950;p311"/>
          <p:cNvSpPr txBox="1">
            <a:spLocks noGrp="1"/>
          </p:cNvSpPr>
          <p:nvPr>
            <p:ph type="body" idx="5"/>
          </p:nvPr>
        </p:nvSpPr>
        <p:spPr>
          <a:xfrm>
            <a:off x="4155313" y="4109045"/>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1" name="Google Shape;2951;p311"/>
          <p:cNvSpPr txBox="1">
            <a:spLocks noGrp="1"/>
          </p:cNvSpPr>
          <p:nvPr>
            <p:ph type="body" idx="6"/>
          </p:nvPr>
        </p:nvSpPr>
        <p:spPr>
          <a:xfrm>
            <a:off x="4155313" y="5185490"/>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52" name="Google Shape;2952;p311" title="Decorative"/>
          <p:cNvCxnSpPr/>
          <p:nvPr/>
        </p:nvCxnSpPr>
        <p:spPr>
          <a:xfrm>
            <a:off x="1791782" y="3899540"/>
            <a:ext cx="0" cy="1930310"/>
          </a:xfrm>
          <a:prstGeom prst="straightConnector1">
            <a:avLst/>
          </a:prstGeom>
          <a:noFill/>
          <a:ln w="76200" cap="flat" cmpd="sng">
            <a:solidFill>
              <a:schemeClr val="accent1">
                <a:alpha val="96862"/>
              </a:schemeClr>
            </a:solidFill>
            <a:prstDash val="solid"/>
            <a:miter lim="400000"/>
            <a:headEnd type="none" w="sm" len="sm"/>
            <a:tailEnd type="none" w="sm" len="sm"/>
          </a:ln>
        </p:spPr>
      </p:cxn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2953"/>
        <p:cNvGrpSpPr/>
        <p:nvPr/>
      </p:nvGrpSpPr>
      <p:grpSpPr>
        <a:xfrm>
          <a:off x="0" y="0"/>
          <a:ext cx="0" cy="0"/>
          <a:chOff x="0" y="0"/>
          <a:chExt cx="0" cy="0"/>
        </a:xfrm>
      </p:grpSpPr>
      <p:sp>
        <p:nvSpPr>
          <p:cNvPr id="2954" name="Google Shape;2954;p312" title="Decorative"/>
          <p:cNvSpPr>
            <a:spLocks noGrp="1"/>
          </p:cNvSpPr>
          <p:nvPr>
            <p:ph type="pic" idx="2"/>
          </p:nvPr>
        </p:nvSpPr>
        <p:spPr>
          <a:xfrm>
            <a:off x="361244" y="2225040"/>
            <a:ext cx="4536079" cy="4632960"/>
          </a:xfrm>
          <a:prstGeom prst="rect">
            <a:avLst/>
          </a:prstGeom>
          <a:noFill/>
          <a:ln>
            <a:noFill/>
          </a:ln>
        </p:spPr>
      </p:sp>
      <p:sp>
        <p:nvSpPr>
          <p:cNvPr id="2955" name="Google Shape;2955;p312"/>
          <p:cNvSpPr txBox="1">
            <a:spLocks noGrp="1"/>
          </p:cNvSpPr>
          <p:nvPr>
            <p:ph type="body" idx="1"/>
          </p:nvPr>
        </p:nvSpPr>
        <p:spPr>
          <a:xfrm>
            <a:off x="5121031" y="2055335"/>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6" name="Google Shape;2956;p312"/>
          <p:cNvSpPr txBox="1">
            <a:spLocks noGrp="1"/>
          </p:cNvSpPr>
          <p:nvPr>
            <p:ph type="body" idx="3"/>
          </p:nvPr>
        </p:nvSpPr>
        <p:spPr>
          <a:xfrm>
            <a:off x="5121031" y="2782449"/>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7" name="Google Shape;2957;p312"/>
          <p:cNvSpPr txBox="1">
            <a:spLocks noGrp="1"/>
          </p:cNvSpPr>
          <p:nvPr>
            <p:ph type="body" idx="4"/>
          </p:nvPr>
        </p:nvSpPr>
        <p:spPr>
          <a:xfrm>
            <a:off x="5121031" y="4352427"/>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8" name="Google Shape;2958;p312"/>
          <p:cNvSpPr txBox="1">
            <a:spLocks noGrp="1"/>
          </p:cNvSpPr>
          <p:nvPr>
            <p:ph type="body" idx="5"/>
          </p:nvPr>
        </p:nvSpPr>
        <p:spPr>
          <a:xfrm>
            <a:off x="5121031" y="3567438"/>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9" name="Google Shape;2959;p312"/>
          <p:cNvSpPr txBox="1">
            <a:spLocks noGrp="1"/>
          </p:cNvSpPr>
          <p:nvPr>
            <p:ph type="body" idx="6"/>
          </p:nvPr>
        </p:nvSpPr>
        <p:spPr>
          <a:xfrm>
            <a:off x="5121031" y="5137415"/>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0" name="Google Shape;2960;p312" title="Decorative"/>
          <p:cNvSpPr/>
          <p:nvPr/>
        </p:nvSpPr>
        <p:spPr>
          <a:xfrm>
            <a:off x="353385" y="0"/>
            <a:ext cx="4572513" cy="205930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961" name="Google Shape;2961;p312" title="Decorative"/>
          <p:cNvCxnSpPr/>
          <p:nvPr/>
        </p:nvCxnSpPr>
        <p:spPr>
          <a:xfrm>
            <a:off x="1560255" y="445140"/>
            <a:ext cx="0" cy="1930310"/>
          </a:xfrm>
          <a:prstGeom prst="straightConnector1">
            <a:avLst/>
          </a:prstGeom>
          <a:noFill/>
          <a:ln w="76200" cap="flat" cmpd="sng">
            <a:solidFill>
              <a:srgbClr val="C78A97">
                <a:alpha val="96862"/>
              </a:srgbClr>
            </a:solidFill>
            <a:prstDash val="solid"/>
            <a:miter lim="400000"/>
            <a:headEnd type="none" w="sm" len="sm"/>
            <a:tailEnd type="none" w="sm" len="sm"/>
          </a:ln>
        </p:spPr>
      </p:cxnSp>
      <p:sp>
        <p:nvSpPr>
          <p:cNvPr id="2962" name="Google Shape;2962;p312"/>
          <p:cNvSpPr txBox="1">
            <a:spLocks noGrp="1"/>
          </p:cNvSpPr>
          <p:nvPr>
            <p:ph type="title"/>
          </p:nvPr>
        </p:nvSpPr>
        <p:spPr>
          <a:xfrm>
            <a:off x="595100" y="192385"/>
            <a:ext cx="2275389" cy="1025525"/>
          </a:xfrm>
          <a:prstGeom prst="rect">
            <a:avLst/>
          </a:prstGeom>
          <a:noFill/>
          <a:ln>
            <a:noFill/>
          </a:ln>
        </p:spPr>
        <p:txBody>
          <a:bodyPr spcFirstLastPara="1" wrap="square" lIns="0" tIns="45700" rIns="91425" bIns="0" anchor="b" anchorCtr="0">
            <a:noAutofit/>
          </a:bodyPr>
          <a:lstStyle>
            <a:lvl1pPr lvl="0" algn="l">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41_Custom Layout">
  <p:cSld name="41_Custom Layout">
    <p:spTree>
      <p:nvGrpSpPr>
        <p:cNvPr id="1" name="Shape 2963"/>
        <p:cNvGrpSpPr/>
        <p:nvPr/>
      </p:nvGrpSpPr>
      <p:grpSpPr>
        <a:xfrm>
          <a:off x="0" y="0"/>
          <a:ext cx="0" cy="0"/>
          <a:chOff x="0" y="0"/>
          <a:chExt cx="0" cy="0"/>
        </a:xfrm>
      </p:grpSpPr>
      <p:sp>
        <p:nvSpPr>
          <p:cNvPr id="2964" name="Google Shape;2964;p313" title="Decorative"/>
          <p:cNvSpPr>
            <a:spLocks noGrp="1"/>
          </p:cNvSpPr>
          <p:nvPr>
            <p:ph type="pic" idx="2"/>
          </p:nvPr>
        </p:nvSpPr>
        <p:spPr>
          <a:xfrm>
            <a:off x="6264877" y="0"/>
            <a:ext cx="5927124" cy="6858000"/>
          </a:xfrm>
          <a:prstGeom prst="rect">
            <a:avLst/>
          </a:prstGeom>
          <a:noFill/>
          <a:ln>
            <a:noFill/>
          </a:ln>
        </p:spPr>
      </p:sp>
      <p:sp>
        <p:nvSpPr>
          <p:cNvPr id="2965" name="Google Shape;2965;p313"/>
          <p:cNvSpPr txBox="1">
            <a:spLocks noGrp="1"/>
          </p:cNvSpPr>
          <p:nvPr>
            <p:ph type="body" idx="1"/>
          </p:nvPr>
        </p:nvSpPr>
        <p:spPr>
          <a:xfrm>
            <a:off x="471529" y="2348736"/>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6" name="Google Shape;2966;p313"/>
          <p:cNvSpPr txBox="1">
            <a:spLocks noGrp="1"/>
          </p:cNvSpPr>
          <p:nvPr>
            <p:ph type="body" idx="3"/>
          </p:nvPr>
        </p:nvSpPr>
        <p:spPr>
          <a:xfrm>
            <a:off x="471529" y="3075850"/>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7" name="Google Shape;2967;p313"/>
          <p:cNvSpPr txBox="1">
            <a:spLocks noGrp="1"/>
          </p:cNvSpPr>
          <p:nvPr>
            <p:ph type="body" idx="4"/>
          </p:nvPr>
        </p:nvSpPr>
        <p:spPr>
          <a:xfrm>
            <a:off x="471529" y="4645828"/>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8" name="Google Shape;2968;p313"/>
          <p:cNvSpPr txBox="1">
            <a:spLocks noGrp="1"/>
          </p:cNvSpPr>
          <p:nvPr>
            <p:ph type="body" idx="5"/>
          </p:nvPr>
        </p:nvSpPr>
        <p:spPr>
          <a:xfrm>
            <a:off x="471529" y="3860839"/>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9" name="Google Shape;2969;p313"/>
          <p:cNvSpPr txBox="1">
            <a:spLocks noGrp="1"/>
          </p:cNvSpPr>
          <p:nvPr>
            <p:ph type="body" idx="6"/>
          </p:nvPr>
        </p:nvSpPr>
        <p:spPr>
          <a:xfrm>
            <a:off x="471529" y="5430816"/>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0" name="Google Shape;2970;p313" title="Decorative"/>
          <p:cNvSpPr/>
          <p:nvPr/>
        </p:nvSpPr>
        <p:spPr>
          <a:xfrm>
            <a:off x="353385" y="0"/>
            <a:ext cx="4572513" cy="205930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971" name="Google Shape;2971;p313" title="Decorative"/>
          <p:cNvCxnSpPr/>
          <p:nvPr/>
        </p:nvCxnSpPr>
        <p:spPr>
          <a:xfrm>
            <a:off x="1560255" y="445140"/>
            <a:ext cx="0" cy="1930310"/>
          </a:xfrm>
          <a:prstGeom prst="straightConnector1">
            <a:avLst/>
          </a:prstGeom>
          <a:noFill/>
          <a:ln w="76200" cap="flat" cmpd="sng">
            <a:solidFill>
              <a:srgbClr val="D2A1AC">
                <a:alpha val="96862"/>
              </a:srgbClr>
            </a:solidFill>
            <a:prstDash val="solid"/>
            <a:miter lim="400000"/>
            <a:headEnd type="none" w="sm" len="sm"/>
            <a:tailEnd type="none" w="sm" len="sm"/>
          </a:ln>
        </p:spPr>
      </p:cxnSp>
      <p:sp>
        <p:nvSpPr>
          <p:cNvPr id="2972" name="Google Shape;2972;p313"/>
          <p:cNvSpPr txBox="1">
            <a:spLocks noGrp="1"/>
          </p:cNvSpPr>
          <p:nvPr>
            <p:ph type="title"/>
          </p:nvPr>
        </p:nvSpPr>
        <p:spPr>
          <a:xfrm>
            <a:off x="595100" y="192385"/>
            <a:ext cx="2275389" cy="1025525"/>
          </a:xfrm>
          <a:prstGeom prst="rect">
            <a:avLst/>
          </a:prstGeom>
          <a:noFill/>
          <a:ln>
            <a:noFill/>
          </a:ln>
        </p:spPr>
        <p:txBody>
          <a:bodyPr spcFirstLastPara="1" wrap="square" lIns="0" tIns="45700" rIns="91425" bIns="0" anchor="b" anchorCtr="0">
            <a:noAutofit/>
          </a:bodyPr>
          <a:lstStyle>
            <a:lvl1pPr lvl="0" algn="l">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973"/>
        <p:cNvGrpSpPr/>
        <p:nvPr/>
      </p:nvGrpSpPr>
      <p:grpSpPr>
        <a:xfrm>
          <a:off x="0" y="0"/>
          <a:ext cx="0" cy="0"/>
          <a:chOff x="0" y="0"/>
          <a:chExt cx="0" cy="0"/>
        </a:xfrm>
      </p:grpSpPr>
      <p:sp>
        <p:nvSpPr>
          <p:cNvPr id="2974" name="Google Shape;2974;p314"/>
          <p:cNvSpPr txBox="1">
            <a:spLocks noGrp="1"/>
          </p:cNvSpPr>
          <p:nvPr>
            <p:ph type="title"/>
          </p:nvPr>
        </p:nvSpPr>
        <p:spPr>
          <a:xfrm>
            <a:off x="769354" y="2596916"/>
            <a:ext cx="4385841"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75" name="Google Shape;2975;p314" title="Decorative"/>
          <p:cNvSpPr>
            <a:spLocks noGrp="1"/>
          </p:cNvSpPr>
          <p:nvPr>
            <p:ph type="pic" idx="2"/>
          </p:nvPr>
        </p:nvSpPr>
        <p:spPr>
          <a:xfrm>
            <a:off x="6096000" y="1"/>
            <a:ext cx="6096000" cy="6858000"/>
          </a:xfrm>
          <a:prstGeom prst="rect">
            <a:avLst/>
          </a:prstGeom>
          <a:noFill/>
          <a:ln>
            <a:noFill/>
          </a:ln>
        </p:spPr>
      </p:sp>
      <p:sp>
        <p:nvSpPr>
          <p:cNvPr id="2976" name="Google Shape;2976;p314"/>
          <p:cNvSpPr txBox="1">
            <a:spLocks noGrp="1"/>
          </p:cNvSpPr>
          <p:nvPr>
            <p:ph type="body" idx="1"/>
          </p:nvPr>
        </p:nvSpPr>
        <p:spPr>
          <a:xfrm>
            <a:off x="769353" y="4628132"/>
            <a:ext cx="4385841" cy="13255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7" name="Google Shape;2977;p314"/>
          <p:cNvSpPr txBox="1">
            <a:spLocks noGrp="1"/>
          </p:cNvSpPr>
          <p:nvPr>
            <p:ph type="body" idx="3"/>
          </p:nvPr>
        </p:nvSpPr>
        <p:spPr>
          <a:xfrm>
            <a:off x="769353" y="4165142"/>
            <a:ext cx="4385841" cy="38274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600"/>
              <a:buNone/>
              <a:defRPr sz="16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78" name="Google Shape;2978;p314" title="Decorative"/>
          <p:cNvCxnSpPr/>
          <p:nvPr/>
        </p:nvCxnSpPr>
        <p:spPr>
          <a:xfrm rot="10800000">
            <a:off x="527427" y="1631760"/>
            <a:ext cx="0" cy="4321933"/>
          </a:xfrm>
          <a:prstGeom prst="straightConnector1">
            <a:avLst/>
          </a:prstGeom>
          <a:noFill/>
          <a:ln w="76200" cap="flat" cmpd="sng">
            <a:solidFill>
              <a:schemeClr val="accent1">
                <a:alpha val="96862"/>
              </a:schemeClr>
            </a:solidFill>
            <a:prstDash val="solid"/>
            <a:miter lim="400000"/>
            <a:headEnd type="none" w="sm" len="sm"/>
            <a:tailEnd type="none" w="sm" len="sm"/>
          </a:ln>
        </p:spPr>
      </p:cxnSp>
      <p:sp>
        <p:nvSpPr>
          <p:cNvPr id="2979" name="Google Shape;2979;p314" title="Decorative"/>
          <p:cNvSpPr>
            <a:spLocks noGrp="1"/>
          </p:cNvSpPr>
          <p:nvPr>
            <p:ph type="pic" idx="4"/>
          </p:nvPr>
        </p:nvSpPr>
        <p:spPr>
          <a:xfrm>
            <a:off x="769354" y="1631760"/>
            <a:ext cx="804759" cy="804759"/>
          </a:xfrm>
          <a:prstGeom prst="rect">
            <a:avLst/>
          </a:prstGeom>
          <a:solidFill>
            <a:schemeClr val="lt1"/>
          </a:solidFill>
          <a:ln>
            <a:noFill/>
          </a:ln>
        </p:spPr>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980"/>
        <p:cNvGrpSpPr/>
        <p:nvPr/>
      </p:nvGrpSpPr>
      <p:grpSpPr>
        <a:xfrm>
          <a:off x="0" y="0"/>
          <a:ext cx="0" cy="0"/>
          <a:chOff x="0" y="0"/>
          <a:chExt cx="0" cy="0"/>
        </a:xfrm>
      </p:grpSpPr>
      <p:sp>
        <p:nvSpPr>
          <p:cNvPr id="2981" name="Google Shape;2981;p315" title="Decorative"/>
          <p:cNvSpPr>
            <a:spLocks noGrp="1"/>
          </p:cNvSpPr>
          <p:nvPr>
            <p:ph type="pic" idx="2"/>
          </p:nvPr>
        </p:nvSpPr>
        <p:spPr>
          <a:xfrm>
            <a:off x="1" y="2808079"/>
            <a:ext cx="6096000" cy="4049920"/>
          </a:xfrm>
          <a:prstGeom prst="rect">
            <a:avLst/>
          </a:prstGeom>
          <a:noFill/>
          <a:ln>
            <a:noFill/>
          </a:ln>
        </p:spPr>
      </p:sp>
      <p:sp>
        <p:nvSpPr>
          <p:cNvPr id="2982" name="Google Shape;2982;p315"/>
          <p:cNvSpPr txBox="1">
            <a:spLocks noGrp="1"/>
          </p:cNvSpPr>
          <p:nvPr>
            <p:ph type="title"/>
          </p:nvPr>
        </p:nvSpPr>
        <p:spPr>
          <a:xfrm>
            <a:off x="838200" y="571465"/>
            <a:ext cx="5257801" cy="1325563"/>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dk1"/>
              </a:buClr>
              <a:buSzPts val="4000"/>
              <a:buFont typeface="Calibri"/>
              <a:buNone/>
              <a:defRPr sz="40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83" name="Google Shape;2983;p315"/>
          <p:cNvSpPr txBox="1">
            <a:spLocks noGrp="1"/>
          </p:cNvSpPr>
          <p:nvPr>
            <p:ph type="body" idx="1"/>
          </p:nvPr>
        </p:nvSpPr>
        <p:spPr>
          <a:xfrm>
            <a:off x="6987825" y="2808079"/>
            <a:ext cx="4312353" cy="382749"/>
          </a:xfrm>
          <a:prstGeom prst="rect">
            <a:avLst/>
          </a:prstGeom>
          <a:noFill/>
          <a:ln>
            <a:noFill/>
          </a:ln>
        </p:spPr>
        <p:txBody>
          <a:bodyPr spcFirstLastPara="1" wrap="square" lIns="0" tIns="45700" rIns="91425" bIns="45700" anchor="b" anchorCtr="0">
            <a:normAutofit/>
          </a:bodyPr>
          <a:lstStyle>
            <a:lvl1pPr marL="457200" lvl="0" indent="-330200" algn="l">
              <a:lnSpc>
                <a:spcPct val="90000"/>
              </a:lnSpc>
              <a:spcBef>
                <a:spcPts val="1000"/>
              </a:spcBef>
              <a:spcAft>
                <a:spcPts val="0"/>
              </a:spcAft>
              <a:buClr>
                <a:schemeClr val="dk1"/>
              </a:buClr>
              <a:buSzPts val="1600"/>
              <a:buChar char="•"/>
              <a:defRPr sz="16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4" name="Google Shape;2984;p315"/>
          <p:cNvSpPr txBox="1">
            <a:spLocks noGrp="1"/>
          </p:cNvSpPr>
          <p:nvPr>
            <p:ph type="body" idx="3"/>
          </p:nvPr>
        </p:nvSpPr>
        <p:spPr>
          <a:xfrm>
            <a:off x="6987825" y="3212363"/>
            <a:ext cx="4312353" cy="2962659"/>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dk1"/>
              </a:buClr>
              <a:buSzPts val="1400"/>
              <a:buChar char="•"/>
              <a:defRPr sz="1400">
                <a:latin typeface="Calibri"/>
                <a:ea typeface="Calibri"/>
                <a:cs typeface="Calibri"/>
                <a:sym typeface="Calibri"/>
              </a:defRPr>
            </a:lvl1pPr>
            <a:lvl2pPr marL="914400" lvl="1" indent="-304800" algn="l">
              <a:lnSpc>
                <a:spcPct val="90000"/>
              </a:lnSpc>
              <a:spcBef>
                <a:spcPts val="500"/>
              </a:spcBef>
              <a:spcAft>
                <a:spcPts val="0"/>
              </a:spcAft>
              <a:buClr>
                <a:schemeClr val="dk1"/>
              </a:buClr>
              <a:buSzPts val="1200"/>
              <a:buChar char="•"/>
              <a:defRPr sz="1200">
                <a:latin typeface="Calibri"/>
                <a:ea typeface="Calibri"/>
                <a:cs typeface="Calibri"/>
                <a:sym typeface="Calibri"/>
              </a:defRPr>
            </a:lvl2pPr>
            <a:lvl3pPr marL="1371600" lvl="2" indent="-298450" algn="l">
              <a:lnSpc>
                <a:spcPct val="90000"/>
              </a:lnSpc>
              <a:spcBef>
                <a:spcPts val="500"/>
              </a:spcBef>
              <a:spcAft>
                <a:spcPts val="0"/>
              </a:spcAft>
              <a:buClr>
                <a:schemeClr val="dk1"/>
              </a:buClr>
              <a:buSzPts val="1100"/>
              <a:buChar char="•"/>
              <a:defRPr sz="1100">
                <a:latin typeface="Calibri"/>
                <a:ea typeface="Calibri"/>
                <a:cs typeface="Calibri"/>
                <a:sym typeface="Calibri"/>
              </a:defRPr>
            </a:lvl3pPr>
            <a:lvl4pPr marL="1828800" lvl="3" indent="-295275" algn="l">
              <a:lnSpc>
                <a:spcPct val="90000"/>
              </a:lnSpc>
              <a:spcBef>
                <a:spcPts val="500"/>
              </a:spcBef>
              <a:spcAft>
                <a:spcPts val="0"/>
              </a:spcAft>
              <a:buClr>
                <a:schemeClr val="dk1"/>
              </a:buClr>
              <a:buSzPts val="1050"/>
              <a:buChar char="•"/>
              <a:defRPr sz="1050">
                <a:latin typeface="Calibri"/>
                <a:ea typeface="Calibri"/>
                <a:cs typeface="Calibri"/>
                <a:sym typeface="Calibri"/>
              </a:defRPr>
            </a:lvl4pPr>
            <a:lvl5pPr marL="2286000" lvl="4" indent="-295275" algn="l">
              <a:lnSpc>
                <a:spcPct val="90000"/>
              </a:lnSpc>
              <a:spcBef>
                <a:spcPts val="500"/>
              </a:spcBef>
              <a:spcAft>
                <a:spcPts val="0"/>
              </a:spcAft>
              <a:buClr>
                <a:schemeClr val="dk1"/>
              </a:buClr>
              <a:buSzPts val="1050"/>
              <a:buChar char="•"/>
              <a:defRPr sz="105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85" name="Google Shape;2985;p315" title="Decorative"/>
          <p:cNvCxnSpPr/>
          <p:nvPr/>
        </p:nvCxnSpPr>
        <p:spPr>
          <a:xfrm>
            <a:off x="5130846" y="1256529"/>
            <a:ext cx="0" cy="1930310"/>
          </a:xfrm>
          <a:prstGeom prst="straightConnector1">
            <a:avLst/>
          </a:prstGeom>
          <a:noFill/>
          <a:ln w="76200" cap="flat" cmpd="sng">
            <a:solidFill>
              <a:schemeClr val="accent1">
                <a:alpha val="96862"/>
              </a:schemeClr>
            </a:solidFill>
            <a:prstDash val="solid"/>
            <a:miter lim="400000"/>
            <a:headEnd type="none" w="sm" len="sm"/>
            <a:tailEnd type="none" w="sm" len="sm"/>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p:cSld name="Two Content 3">
    <p:spTree>
      <p:nvGrpSpPr>
        <p:cNvPr id="1" name="Shape 322"/>
        <p:cNvGrpSpPr/>
        <p:nvPr/>
      </p:nvGrpSpPr>
      <p:grpSpPr>
        <a:xfrm>
          <a:off x="0" y="0"/>
          <a:ext cx="0" cy="0"/>
          <a:chOff x="0" y="0"/>
          <a:chExt cx="0" cy="0"/>
        </a:xfrm>
      </p:grpSpPr>
      <p:sp>
        <p:nvSpPr>
          <p:cNvPr id="323" name="Google Shape;323;p3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32"/>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25" name="Google Shape;325;p32"/>
          <p:cNvGrpSpPr/>
          <p:nvPr/>
        </p:nvGrpSpPr>
        <p:grpSpPr>
          <a:xfrm>
            <a:off x="7191542" y="1"/>
            <a:ext cx="5000459" cy="1425992"/>
            <a:chOff x="7191542" y="1"/>
            <a:chExt cx="5000459" cy="1425992"/>
          </a:xfrm>
        </p:grpSpPr>
        <p:pic>
          <p:nvPicPr>
            <p:cNvPr id="326" name="Google Shape;326;p3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27" name="Google Shape;327;p32"/>
            <p:cNvGrpSpPr/>
            <p:nvPr/>
          </p:nvGrpSpPr>
          <p:grpSpPr>
            <a:xfrm>
              <a:off x="7191542" y="1"/>
              <a:ext cx="5000459" cy="1425992"/>
              <a:chOff x="7186272" y="0"/>
              <a:chExt cx="5005729" cy="1427495"/>
            </a:xfrm>
          </p:grpSpPr>
          <p:sp>
            <p:nvSpPr>
              <p:cNvPr id="328" name="Google Shape;328;p3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 name="Google Shape;329;p3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30" name="Google Shape;330;p32"/>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 name="Google Shape;331;p32"/>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32" name="Google Shape;332;p3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33" name="Google Shape;333;p3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2986"/>
        <p:cNvGrpSpPr/>
        <p:nvPr/>
      </p:nvGrpSpPr>
      <p:grpSpPr>
        <a:xfrm>
          <a:off x="0" y="0"/>
          <a:ext cx="0" cy="0"/>
          <a:chOff x="0" y="0"/>
          <a:chExt cx="0" cy="0"/>
        </a:xfrm>
      </p:grpSpPr>
      <p:sp>
        <p:nvSpPr>
          <p:cNvPr id="2987" name="Google Shape;2987;p316"/>
          <p:cNvSpPr/>
          <p:nvPr/>
        </p:nvSpPr>
        <p:spPr>
          <a:xfrm>
            <a:off x="0" y="3429000"/>
            <a:ext cx="6096001" cy="342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88" name="Google Shape;2988;p316" title="Decorative"/>
          <p:cNvSpPr>
            <a:spLocks noGrp="1"/>
          </p:cNvSpPr>
          <p:nvPr>
            <p:ph type="pic" idx="2"/>
          </p:nvPr>
        </p:nvSpPr>
        <p:spPr>
          <a:xfrm>
            <a:off x="1" y="0"/>
            <a:ext cx="6096000" cy="3429000"/>
          </a:xfrm>
          <a:prstGeom prst="rect">
            <a:avLst/>
          </a:prstGeom>
          <a:noFill/>
          <a:ln>
            <a:noFill/>
          </a:ln>
        </p:spPr>
      </p:sp>
      <p:sp>
        <p:nvSpPr>
          <p:cNvPr id="2989" name="Google Shape;2989;p316"/>
          <p:cNvSpPr txBox="1">
            <a:spLocks noGrp="1"/>
          </p:cNvSpPr>
          <p:nvPr>
            <p:ph type="title"/>
          </p:nvPr>
        </p:nvSpPr>
        <p:spPr>
          <a:xfrm>
            <a:off x="6987825" y="1190909"/>
            <a:ext cx="4554008" cy="1325563"/>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1"/>
              </a:buClr>
              <a:buSzPts val="4000"/>
              <a:buFont typeface="Calibri"/>
              <a:buNone/>
              <a:defRPr sz="40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0" name="Google Shape;2990;p316"/>
          <p:cNvSpPr txBox="1">
            <a:spLocks noGrp="1"/>
          </p:cNvSpPr>
          <p:nvPr>
            <p:ph type="body" idx="1"/>
          </p:nvPr>
        </p:nvSpPr>
        <p:spPr>
          <a:xfrm>
            <a:off x="6997253" y="2516138"/>
            <a:ext cx="4544580" cy="382749"/>
          </a:xfrm>
          <a:prstGeom prst="rect">
            <a:avLst/>
          </a:prstGeom>
          <a:noFill/>
          <a:ln>
            <a:noFill/>
          </a:ln>
        </p:spPr>
        <p:txBody>
          <a:bodyPr spcFirstLastPara="1" wrap="square" lIns="0" tIns="45700" rIns="91425" bIns="45700" anchor="b" anchorCtr="0">
            <a:normAutofit/>
          </a:bodyPr>
          <a:lstStyle>
            <a:lvl1pPr marL="457200" lvl="0" indent="-330200" algn="l">
              <a:lnSpc>
                <a:spcPct val="90000"/>
              </a:lnSpc>
              <a:spcBef>
                <a:spcPts val="1000"/>
              </a:spcBef>
              <a:spcAft>
                <a:spcPts val="0"/>
              </a:spcAft>
              <a:buClr>
                <a:schemeClr val="dk1"/>
              </a:buClr>
              <a:buSzPts val="1600"/>
              <a:buChar char="•"/>
              <a:defRPr sz="16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1" name="Google Shape;2991;p316"/>
          <p:cNvSpPr txBox="1">
            <a:spLocks noGrp="1"/>
          </p:cNvSpPr>
          <p:nvPr>
            <p:ph type="body" idx="3"/>
          </p:nvPr>
        </p:nvSpPr>
        <p:spPr>
          <a:xfrm>
            <a:off x="6997253" y="2920422"/>
            <a:ext cx="4544580" cy="3226378"/>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dk1"/>
              </a:buClr>
              <a:buSzPts val="1400"/>
              <a:buChar char="•"/>
              <a:defRPr sz="1400"/>
            </a:lvl1pPr>
            <a:lvl2pPr marL="914400" lvl="1" indent="-304800" algn="l">
              <a:lnSpc>
                <a:spcPct val="90000"/>
              </a:lnSpc>
              <a:spcBef>
                <a:spcPts val="500"/>
              </a:spcBef>
              <a:spcAft>
                <a:spcPts val="0"/>
              </a:spcAft>
              <a:buClr>
                <a:schemeClr val="dk1"/>
              </a:buClr>
              <a:buSzPts val="1200"/>
              <a:buChar char="•"/>
              <a:defRPr sz="1200"/>
            </a:lvl2pPr>
            <a:lvl3pPr marL="1371600" lvl="2" indent="-298450" algn="l">
              <a:lnSpc>
                <a:spcPct val="90000"/>
              </a:lnSpc>
              <a:spcBef>
                <a:spcPts val="500"/>
              </a:spcBef>
              <a:spcAft>
                <a:spcPts val="0"/>
              </a:spcAft>
              <a:buClr>
                <a:schemeClr val="dk1"/>
              </a:buClr>
              <a:buSzPts val="1100"/>
              <a:buChar char="•"/>
              <a:defRPr sz="1100"/>
            </a:lvl3pPr>
            <a:lvl4pPr marL="1828800" lvl="3" indent="-295275" algn="l">
              <a:lnSpc>
                <a:spcPct val="90000"/>
              </a:lnSpc>
              <a:spcBef>
                <a:spcPts val="500"/>
              </a:spcBef>
              <a:spcAft>
                <a:spcPts val="0"/>
              </a:spcAft>
              <a:buClr>
                <a:schemeClr val="dk1"/>
              </a:buClr>
              <a:buSzPts val="1050"/>
              <a:buChar char="•"/>
              <a:defRPr sz="1050"/>
            </a:lvl4pPr>
            <a:lvl5pPr marL="2286000" lvl="4" indent="-295275" algn="l">
              <a:lnSpc>
                <a:spcPct val="90000"/>
              </a:lnSpc>
              <a:spcBef>
                <a:spcPts val="500"/>
              </a:spcBef>
              <a:spcAft>
                <a:spcPts val="0"/>
              </a:spcAft>
              <a:buClr>
                <a:schemeClr val="dk1"/>
              </a:buClr>
              <a:buSzPts val="1050"/>
              <a:buChar char="•"/>
              <a:defRPr sz="10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2" name="Google Shape;2992;p316"/>
          <p:cNvSpPr txBox="1">
            <a:spLocks noGrp="1"/>
          </p:cNvSpPr>
          <p:nvPr>
            <p:ph type="body" idx="4"/>
          </p:nvPr>
        </p:nvSpPr>
        <p:spPr>
          <a:xfrm>
            <a:off x="838199" y="3606800"/>
            <a:ext cx="4927601" cy="2540000"/>
          </a:xfrm>
          <a:prstGeom prst="rect">
            <a:avLst/>
          </a:prstGeom>
          <a:noFill/>
          <a:ln>
            <a:noFill/>
          </a:ln>
        </p:spPr>
        <p:txBody>
          <a:bodyPr spcFirstLastPara="1" wrap="square" lIns="0" tIns="720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800">
                <a:solidFill>
                  <a:schemeClr val="lt1"/>
                </a:solidFill>
              </a:defRPr>
            </a:lvl1pPr>
            <a:lvl2pPr marL="914400" lvl="1" indent="-381000" algn="l">
              <a:lnSpc>
                <a:spcPct val="90000"/>
              </a:lnSpc>
              <a:spcBef>
                <a:spcPts val="500"/>
              </a:spcBef>
              <a:spcAft>
                <a:spcPts val="0"/>
              </a:spcAft>
              <a:buClr>
                <a:schemeClr val="lt1"/>
              </a:buClr>
              <a:buSzPts val="2400"/>
              <a:buChar char="•"/>
              <a:defRPr sz="2400">
                <a:solidFill>
                  <a:schemeClr val="lt1"/>
                </a:solidFill>
              </a:defRPr>
            </a:lvl2pPr>
            <a:lvl3pPr marL="1371600" lvl="2" indent="-355600" algn="l">
              <a:lnSpc>
                <a:spcPct val="90000"/>
              </a:lnSpc>
              <a:spcBef>
                <a:spcPts val="500"/>
              </a:spcBef>
              <a:spcAft>
                <a:spcPts val="0"/>
              </a:spcAft>
              <a:buClr>
                <a:schemeClr val="lt1"/>
              </a:buClr>
              <a:buSzPts val="2000"/>
              <a:buChar char="•"/>
              <a:defRPr sz="2000">
                <a:solidFill>
                  <a:schemeClr val="lt1"/>
                </a:solidFill>
              </a:defRPr>
            </a:lvl3pPr>
            <a:lvl4pPr marL="1828800" lvl="3" indent="-342900" algn="l">
              <a:lnSpc>
                <a:spcPct val="90000"/>
              </a:lnSpc>
              <a:spcBef>
                <a:spcPts val="500"/>
              </a:spcBef>
              <a:spcAft>
                <a:spcPts val="0"/>
              </a:spcAft>
              <a:buClr>
                <a:schemeClr val="lt1"/>
              </a:buClr>
              <a:buSzPts val="1800"/>
              <a:buChar char="•"/>
              <a:defRPr sz="1800">
                <a:solidFill>
                  <a:schemeClr val="lt1"/>
                </a:solidFill>
              </a:defRPr>
            </a:lvl4pPr>
            <a:lvl5pPr marL="2286000" lvl="4" indent="-342900" algn="l">
              <a:lnSpc>
                <a:spcPct val="90000"/>
              </a:lnSpc>
              <a:spcBef>
                <a:spcPts val="50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2993"/>
        <p:cNvGrpSpPr/>
        <p:nvPr/>
      </p:nvGrpSpPr>
      <p:grpSpPr>
        <a:xfrm>
          <a:off x="0" y="0"/>
          <a:ext cx="0" cy="0"/>
          <a:chOff x="0" y="0"/>
          <a:chExt cx="0" cy="0"/>
        </a:xfrm>
      </p:grpSpPr>
      <p:sp>
        <p:nvSpPr>
          <p:cNvPr id="2994" name="Google Shape;2994;p317" title="Decorative"/>
          <p:cNvSpPr>
            <a:spLocks noGrp="1"/>
          </p:cNvSpPr>
          <p:nvPr>
            <p:ph type="pic" idx="2"/>
          </p:nvPr>
        </p:nvSpPr>
        <p:spPr>
          <a:xfrm>
            <a:off x="0" y="0"/>
            <a:ext cx="3708400" cy="6853712"/>
          </a:xfrm>
          <a:prstGeom prst="rect">
            <a:avLst/>
          </a:prstGeom>
          <a:solidFill>
            <a:srgbClr val="F2F2F2"/>
          </a:solidFill>
          <a:ln>
            <a:noFill/>
          </a:ln>
        </p:spPr>
      </p:sp>
      <p:sp>
        <p:nvSpPr>
          <p:cNvPr id="2995" name="Google Shape;2995;p317" title="Decorative"/>
          <p:cNvSpPr/>
          <p:nvPr/>
        </p:nvSpPr>
        <p:spPr>
          <a:xfrm>
            <a:off x="3708400" y="0"/>
            <a:ext cx="47752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96" name="Google Shape;2996;p317"/>
          <p:cNvSpPr txBox="1">
            <a:spLocks noGrp="1"/>
          </p:cNvSpPr>
          <p:nvPr>
            <p:ph type="title"/>
          </p:nvPr>
        </p:nvSpPr>
        <p:spPr>
          <a:xfrm>
            <a:off x="4252921" y="936980"/>
            <a:ext cx="3686159" cy="1466055"/>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7" name="Google Shape;2997;p317"/>
          <p:cNvSpPr txBox="1">
            <a:spLocks noGrp="1"/>
          </p:cNvSpPr>
          <p:nvPr>
            <p:ph type="body" idx="1"/>
          </p:nvPr>
        </p:nvSpPr>
        <p:spPr>
          <a:xfrm>
            <a:off x="4252988" y="2407322"/>
            <a:ext cx="3686025"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8" name="Google Shape;2998;p317"/>
          <p:cNvSpPr txBox="1">
            <a:spLocks noGrp="1"/>
          </p:cNvSpPr>
          <p:nvPr>
            <p:ph type="body" idx="3"/>
          </p:nvPr>
        </p:nvSpPr>
        <p:spPr>
          <a:xfrm>
            <a:off x="4252921" y="2811606"/>
            <a:ext cx="3686159" cy="3044825"/>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9" name="Google Shape;2999;p317" title="Decorative"/>
          <p:cNvSpPr>
            <a:spLocks noGrp="1"/>
          </p:cNvSpPr>
          <p:nvPr>
            <p:ph type="pic" idx="4"/>
          </p:nvPr>
        </p:nvSpPr>
        <p:spPr>
          <a:xfrm>
            <a:off x="8483600" y="0"/>
            <a:ext cx="3708400" cy="6853712"/>
          </a:xfrm>
          <a:prstGeom prst="rect">
            <a:avLst/>
          </a:prstGeom>
          <a:solidFill>
            <a:srgbClr val="F2F2F2"/>
          </a:solidFill>
          <a:ln>
            <a:noFill/>
          </a:ln>
        </p:spPr>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3000"/>
        <p:cNvGrpSpPr/>
        <p:nvPr/>
      </p:nvGrpSpPr>
      <p:grpSpPr>
        <a:xfrm>
          <a:off x="0" y="0"/>
          <a:ext cx="0" cy="0"/>
          <a:chOff x="0" y="0"/>
          <a:chExt cx="0" cy="0"/>
        </a:xfrm>
      </p:grpSpPr>
      <p:sp>
        <p:nvSpPr>
          <p:cNvPr id="3001" name="Google Shape;3001;p318" title="Decorative"/>
          <p:cNvSpPr/>
          <p:nvPr/>
        </p:nvSpPr>
        <p:spPr>
          <a:xfrm>
            <a:off x="8181847" y="0"/>
            <a:ext cx="4010153"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2" name="Google Shape;3002;p318" title="Decorative"/>
          <p:cNvSpPr/>
          <p:nvPr/>
        </p:nvSpPr>
        <p:spPr>
          <a:xfrm>
            <a:off x="4171694" y="0"/>
            <a:ext cx="4010153"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3" name="Google Shape;3003;p318"/>
          <p:cNvSpPr txBox="1">
            <a:spLocks noGrp="1"/>
          </p:cNvSpPr>
          <p:nvPr>
            <p:ph type="body" idx="1"/>
          </p:nvPr>
        </p:nvSpPr>
        <p:spPr>
          <a:xfrm>
            <a:off x="4333757" y="1680547"/>
            <a:ext cx="3686025"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4" name="Google Shape;3004;p318"/>
          <p:cNvSpPr txBox="1">
            <a:spLocks noGrp="1"/>
          </p:cNvSpPr>
          <p:nvPr>
            <p:ph type="body" idx="2"/>
          </p:nvPr>
        </p:nvSpPr>
        <p:spPr>
          <a:xfrm>
            <a:off x="8375228" y="1680547"/>
            <a:ext cx="3658010"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5" name="Google Shape;3005;p318"/>
          <p:cNvSpPr txBox="1">
            <a:spLocks noGrp="1"/>
          </p:cNvSpPr>
          <p:nvPr>
            <p:ph type="body" idx="3"/>
          </p:nvPr>
        </p:nvSpPr>
        <p:spPr>
          <a:xfrm>
            <a:off x="4333454" y="2084831"/>
            <a:ext cx="3686159" cy="3044825"/>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6" name="Google Shape;3006;p318"/>
          <p:cNvSpPr txBox="1">
            <a:spLocks noGrp="1"/>
          </p:cNvSpPr>
          <p:nvPr>
            <p:ph type="body" idx="4"/>
          </p:nvPr>
        </p:nvSpPr>
        <p:spPr>
          <a:xfrm>
            <a:off x="8375228" y="2084831"/>
            <a:ext cx="3658010" cy="3044825"/>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7" name="Google Shape;3007;p318"/>
          <p:cNvSpPr txBox="1">
            <a:spLocks noGrp="1"/>
          </p:cNvSpPr>
          <p:nvPr>
            <p:ph type="title"/>
          </p:nvPr>
        </p:nvSpPr>
        <p:spPr>
          <a:xfrm>
            <a:off x="403410" y="1670007"/>
            <a:ext cx="3686159" cy="1466055"/>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chemeClr val="dk1"/>
              </a:buClr>
              <a:buSzPts val="4000"/>
              <a:buFont typeface="Calibri"/>
              <a:buNone/>
              <a:defRPr sz="40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3008"/>
        <p:cNvGrpSpPr/>
        <p:nvPr/>
      </p:nvGrpSpPr>
      <p:grpSpPr>
        <a:xfrm>
          <a:off x="0" y="0"/>
          <a:ext cx="0" cy="0"/>
          <a:chOff x="0" y="0"/>
          <a:chExt cx="0" cy="0"/>
        </a:xfrm>
      </p:grpSpPr>
      <p:sp>
        <p:nvSpPr>
          <p:cNvPr id="3009" name="Google Shape;3009;p319" title="Decorative"/>
          <p:cNvSpPr>
            <a:spLocks noGrp="1"/>
          </p:cNvSpPr>
          <p:nvPr>
            <p:ph type="pic" idx="2"/>
          </p:nvPr>
        </p:nvSpPr>
        <p:spPr>
          <a:xfrm>
            <a:off x="0" y="0"/>
            <a:ext cx="12192000" cy="3408892"/>
          </a:xfrm>
          <a:prstGeom prst="rect">
            <a:avLst/>
          </a:prstGeom>
          <a:noFill/>
          <a:ln>
            <a:noFill/>
          </a:ln>
        </p:spPr>
      </p:sp>
      <p:sp>
        <p:nvSpPr>
          <p:cNvPr id="3010" name="Google Shape;3010;p319" title="Decorative"/>
          <p:cNvSpPr txBox="1"/>
          <p:nvPr/>
        </p:nvSpPr>
        <p:spPr>
          <a:xfrm>
            <a:off x="-1" y="3408891"/>
            <a:ext cx="12203575" cy="3449109"/>
          </a:xfrm>
          <a:prstGeom prst="rect">
            <a:avLst/>
          </a:prstGeom>
          <a:solidFill>
            <a:schemeClr val="accent1"/>
          </a:solidFill>
          <a:ln>
            <a:noFill/>
          </a:ln>
        </p:spPr>
        <p:txBody>
          <a:bodyPr spcFirstLastPara="1" wrap="square" lIns="0" tIns="45700" rIns="324000" bIns="45700" anchor="ctr" anchorCtr="0">
            <a:normAutofit/>
          </a:bodyPr>
          <a:lstStyle/>
          <a:p>
            <a:pPr marL="0" marR="0" lvl="0" indent="0" algn="r" rtl="0">
              <a:lnSpc>
                <a:spcPct val="90000"/>
              </a:lnSpc>
              <a:spcBef>
                <a:spcPts val="0"/>
              </a:spcBef>
              <a:spcAft>
                <a:spcPts val="0"/>
              </a:spcAft>
              <a:buClr>
                <a:schemeClr val="dk2"/>
              </a:buClr>
              <a:buSzPts val="4000"/>
              <a:buFont typeface="Constantia"/>
              <a:buNone/>
            </a:pPr>
            <a:endParaRPr sz="4000" b="1" i="0">
              <a:solidFill>
                <a:schemeClr val="dk2"/>
              </a:solidFill>
              <a:latin typeface="Constantia"/>
              <a:ea typeface="Constantia"/>
              <a:cs typeface="Constantia"/>
              <a:sym typeface="Constantia"/>
            </a:endParaRPr>
          </a:p>
        </p:txBody>
      </p:sp>
      <p:sp>
        <p:nvSpPr>
          <p:cNvPr id="3011" name="Google Shape;3011;p319"/>
          <p:cNvSpPr txBox="1">
            <a:spLocks noGrp="1"/>
          </p:cNvSpPr>
          <p:nvPr>
            <p:ph type="body" idx="1"/>
          </p:nvPr>
        </p:nvSpPr>
        <p:spPr>
          <a:xfrm>
            <a:off x="4568750" y="3666354"/>
            <a:ext cx="3448800"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2" name="Google Shape;3012;p319"/>
          <p:cNvSpPr txBox="1">
            <a:spLocks noGrp="1"/>
          </p:cNvSpPr>
          <p:nvPr>
            <p:ph type="body" idx="3"/>
          </p:nvPr>
        </p:nvSpPr>
        <p:spPr>
          <a:xfrm>
            <a:off x="8254055" y="3666354"/>
            <a:ext cx="3450265"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3" name="Google Shape;3013;p319"/>
          <p:cNvSpPr txBox="1">
            <a:spLocks noGrp="1"/>
          </p:cNvSpPr>
          <p:nvPr>
            <p:ph type="body" idx="4"/>
          </p:nvPr>
        </p:nvSpPr>
        <p:spPr>
          <a:xfrm>
            <a:off x="4568447" y="4070639"/>
            <a:ext cx="3448800" cy="2253961"/>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4" name="Google Shape;3014;p319"/>
          <p:cNvSpPr txBox="1">
            <a:spLocks noGrp="1"/>
          </p:cNvSpPr>
          <p:nvPr>
            <p:ph type="body" idx="5"/>
          </p:nvPr>
        </p:nvSpPr>
        <p:spPr>
          <a:xfrm>
            <a:off x="8254055" y="4070639"/>
            <a:ext cx="3450265" cy="2253961"/>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5" name="Google Shape;3015;p319"/>
          <p:cNvSpPr txBox="1">
            <a:spLocks noGrp="1"/>
          </p:cNvSpPr>
          <p:nvPr>
            <p:ph type="title"/>
          </p:nvPr>
        </p:nvSpPr>
        <p:spPr>
          <a:xfrm>
            <a:off x="838200" y="4049104"/>
            <a:ext cx="3136900" cy="2168682"/>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31_Custom Layout">
  <p:cSld name="31_Custom Layout">
    <p:spTree>
      <p:nvGrpSpPr>
        <p:cNvPr id="1" name="Shape 3016"/>
        <p:cNvGrpSpPr/>
        <p:nvPr/>
      </p:nvGrpSpPr>
      <p:grpSpPr>
        <a:xfrm>
          <a:off x="0" y="0"/>
          <a:ext cx="0" cy="0"/>
          <a:chOff x="0" y="0"/>
          <a:chExt cx="0" cy="0"/>
        </a:xfrm>
      </p:grpSpPr>
      <p:sp>
        <p:nvSpPr>
          <p:cNvPr id="3017" name="Google Shape;3017;p320" title="Decorative"/>
          <p:cNvSpPr txBox="1"/>
          <p:nvPr/>
        </p:nvSpPr>
        <p:spPr>
          <a:xfrm>
            <a:off x="-1" y="2360141"/>
            <a:ext cx="6096001" cy="4497859"/>
          </a:xfrm>
          <a:prstGeom prst="rect">
            <a:avLst/>
          </a:prstGeom>
          <a:solidFill>
            <a:schemeClr val="accent1"/>
          </a:solidFill>
          <a:ln>
            <a:noFill/>
          </a:ln>
        </p:spPr>
        <p:txBody>
          <a:bodyPr spcFirstLastPara="1" wrap="square" lIns="0" tIns="45700" rIns="324000" bIns="45700" anchor="ctr" anchorCtr="0">
            <a:normAutofit/>
          </a:bodyPr>
          <a:lstStyle/>
          <a:p>
            <a:pPr marL="0" marR="0" lvl="0" indent="0" algn="r" rtl="0">
              <a:lnSpc>
                <a:spcPct val="90000"/>
              </a:lnSpc>
              <a:spcBef>
                <a:spcPts val="0"/>
              </a:spcBef>
              <a:spcAft>
                <a:spcPts val="0"/>
              </a:spcAft>
              <a:buClr>
                <a:schemeClr val="dk2"/>
              </a:buClr>
              <a:buSzPts val="4000"/>
              <a:buFont typeface="Constantia"/>
              <a:buNone/>
            </a:pPr>
            <a:endParaRPr sz="4000" b="1" i="0">
              <a:solidFill>
                <a:schemeClr val="dk2"/>
              </a:solidFill>
              <a:latin typeface="Constantia"/>
              <a:ea typeface="Constantia"/>
              <a:cs typeface="Constantia"/>
              <a:sym typeface="Constantia"/>
            </a:endParaRPr>
          </a:p>
        </p:txBody>
      </p:sp>
      <p:sp>
        <p:nvSpPr>
          <p:cNvPr id="3018" name="Google Shape;3018;p320" title="Decorative"/>
          <p:cNvSpPr txBox="1"/>
          <p:nvPr/>
        </p:nvSpPr>
        <p:spPr>
          <a:xfrm>
            <a:off x="6095999" y="2360141"/>
            <a:ext cx="6096001" cy="4497859"/>
          </a:xfrm>
          <a:prstGeom prst="rect">
            <a:avLst/>
          </a:prstGeom>
          <a:solidFill>
            <a:srgbClr val="D2A1AC"/>
          </a:solidFill>
          <a:ln>
            <a:noFill/>
          </a:ln>
        </p:spPr>
        <p:txBody>
          <a:bodyPr spcFirstLastPara="1" wrap="square" lIns="0" tIns="45700" rIns="324000" bIns="45700" anchor="ctr" anchorCtr="0">
            <a:normAutofit/>
          </a:bodyPr>
          <a:lstStyle/>
          <a:p>
            <a:pPr marL="0" marR="0" lvl="0" indent="0" algn="r" rtl="0">
              <a:lnSpc>
                <a:spcPct val="90000"/>
              </a:lnSpc>
              <a:spcBef>
                <a:spcPts val="0"/>
              </a:spcBef>
              <a:spcAft>
                <a:spcPts val="0"/>
              </a:spcAft>
              <a:buClr>
                <a:schemeClr val="dk2"/>
              </a:buClr>
              <a:buSzPts val="4000"/>
              <a:buFont typeface="Constantia"/>
              <a:buNone/>
            </a:pPr>
            <a:endParaRPr sz="4000" b="1" i="0">
              <a:solidFill>
                <a:schemeClr val="dk2"/>
              </a:solidFill>
              <a:latin typeface="Constantia"/>
              <a:ea typeface="Constantia"/>
              <a:cs typeface="Constantia"/>
              <a:sym typeface="Constantia"/>
            </a:endParaRPr>
          </a:p>
        </p:txBody>
      </p:sp>
      <p:sp>
        <p:nvSpPr>
          <p:cNvPr id="3019" name="Google Shape;3019;p320"/>
          <p:cNvSpPr txBox="1">
            <a:spLocks noGrp="1"/>
          </p:cNvSpPr>
          <p:nvPr>
            <p:ph type="body" idx="1"/>
          </p:nvPr>
        </p:nvSpPr>
        <p:spPr>
          <a:xfrm>
            <a:off x="877607" y="2962016"/>
            <a:ext cx="4340785"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0" name="Google Shape;3020;p320"/>
          <p:cNvSpPr txBox="1">
            <a:spLocks noGrp="1"/>
          </p:cNvSpPr>
          <p:nvPr>
            <p:ph type="body" idx="2"/>
          </p:nvPr>
        </p:nvSpPr>
        <p:spPr>
          <a:xfrm>
            <a:off x="6972685" y="2962016"/>
            <a:ext cx="4342629"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1" name="Google Shape;3021;p320"/>
          <p:cNvSpPr txBox="1">
            <a:spLocks noGrp="1"/>
          </p:cNvSpPr>
          <p:nvPr>
            <p:ph type="body" idx="3"/>
          </p:nvPr>
        </p:nvSpPr>
        <p:spPr>
          <a:xfrm>
            <a:off x="877607" y="3366301"/>
            <a:ext cx="4340785" cy="2253961"/>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2" name="Google Shape;3022;p320"/>
          <p:cNvSpPr txBox="1">
            <a:spLocks noGrp="1"/>
          </p:cNvSpPr>
          <p:nvPr>
            <p:ph type="body" idx="4"/>
          </p:nvPr>
        </p:nvSpPr>
        <p:spPr>
          <a:xfrm>
            <a:off x="6972685" y="3366301"/>
            <a:ext cx="4342629" cy="2253961"/>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3" name="Google Shape;3023;p320"/>
          <p:cNvSpPr txBox="1">
            <a:spLocks noGrp="1"/>
          </p:cNvSpPr>
          <p:nvPr>
            <p:ph type="title"/>
          </p:nvPr>
        </p:nvSpPr>
        <p:spPr>
          <a:xfrm>
            <a:off x="2528215" y="358610"/>
            <a:ext cx="7135570" cy="822240"/>
          </a:xfrm>
          <a:prstGeom prst="rect">
            <a:avLst/>
          </a:prstGeom>
          <a:noFill/>
          <a:ln>
            <a:noFill/>
          </a:ln>
        </p:spPr>
        <p:txBody>
          <a:bodyPr spcFirstLastPara="1" wrap="square" lIns="0" tIns="45700" rIns="91425" bIns="45700" anchor="t" anchorCtr="0">
            <a:normAutofit/>
          </a:bodyPr>
          <a:lstStyle>
            <a:lvl1pPr lvl="0" algn="ctr">
              <a:lnSpc>
                <a:spcPct val="90000"/>
              </a:lnSpc>
              <a:spcBef>
                <a:spcPts val="0"/>
              </a:spcBef>
              <a:spcAft>
                <a:spcPts val="0"/>
              </a:spcAft>
              <a:buClr>
                <a:schemeClr val="dk1"/>
              </a:buClr>
              <a:buSzPts val="4000"/>
              <a:buFont typeface="Calibri"/>
              <a:buNone/>
              <a:defRPr sz="40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024" name="Google Shape;3024;p320" title="Decorative"/>
          <p:cNvCxnSpPr/>
          <p:nvPr/>
        </p:nvCxnSpPr>
        <p:spPr>
          <a:xfrm>
            <a:off x="6096000" y="222583"/>
            <a:ext cx="0" cy="2188805"/>
          </a:xfrm>
          <a:prstGeom prst="straightConnector1">
            <a:avLst/>
          </a:prstGeom>
          <a:noFill/>
          <a:ln w="76200" cap="flat" cmpd="sng">
            <a:solidFill>
              <a:srgbClr val="E1C0C7"/>
            </a:solidFill>
            <a:prstDash val="solid"/>
            <a:miter lim="400000"/>
            <a:headEnd type="none" w="sm" len="sm"/>
            <a:tailEnd type="none" w="sm" len="sm"/>
          </a:ln>
        </p:spPr>
      </p:cxn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42_Custom Layout">
  <p:cSld name="42_Custom Layout">
    <p:spTree>
      <p:nvGrpSpPr>
        <p:cNvPr id="1" name="Shape 3025"/>
        <p:cNvGrpSpPr/>
        <p:nvPr/>
      </p:nvGrpSpPr>
      <p:grpSpPr>
        <a:xfrm>
          <a:off x="0" y="0"/>
          <a:ext cx="0" cy="0"/>
          <a:chOff x="0" y="0"/>
          <a:chExt cx="0" cy="0"/>
        </a:xfrm>
      </p:grpSpPr>
      <p:sp>
        <p:nvSpPr>
          <p:cNvPr id="3026" name="Google Shape;3026;p321" title="Decorative"/>
          <p:cNvSpPr txBox="1"/>
          <p:nvPr/>
        </p:nvSpPr>
        <p:spPr>
          <a:xfrm>
            <a:off x="-1" y="2360141"/>
            <a:ext cx="6096001" cy="4497859"/>
          </a:xfrm>
          <a:prstGeom prst="rect">
            <a:avLst/>
          </a:prstGeom>
          <a:solidFill>
            <a:schemeClr val="accent2"/>
          </a:solidFill>
          <a:ln>
            <a:noFill/>
          </a:ln>
        </p:spPr>
        <p:txBody>
          <a:bodyPr spcFirstLastPara="1" wrap="square" lIns="0" tIns="45700" rIns="324000" bIns="45700" anchor="ctr" anchorCtr="0">
            <a:normAutofit/>
          </a:bodyPr>
          <a:lstStyle/>
          <a:p>
            <a:pPr marL="0" marR="0" lvl="0" indent="0" algn="r" rtl="0">
              <a:lnSpc>
                <a:spcPct val="90000"/>
              </a:lnSpc>
              <a:spcBef>
                <a:spcPts val="0"/>
              </a:spcBef>
              <a:spcAft>
                <a:spcPts val="0"/>
              </a:spcAft>
              <a:buClr>
                <a:schemeClr val="dk2"/>
              </a:buClr>
              <a:buSzPts val="4000"/>
              <a:buFont typeface="Constantia"/>
              <a:buNone/>
            </a:pPr>
            <a:endParaRPr sz="4000" b="1" i="0">
              <a:solidFill>
                <a:schemeClr val="dk2"/>
              </a:solidFill>
              <a:latin typeface="Constantia"/>
              <a:ea typeface="Constantia"/>
              <a:cs typeface="Constantia"/>
              <a:sym typeface="Constantia"/>
            </a:endParaRPr>
          </a:p>
        </p:txBody>
      </p:sp>
      <p:sp>
        <p:nvSpPr>
          <p:cNvPr id="3027" name="Google Shape;3027;p321" title="Decorative"/>
          <p:cNvSpPr txBox="1"/>
          <p:nvPr/>
        </p:nvSpPr>
        <p:spPr>
          <a:xfrm>
            <a:off x="6095999" y="2360141"/>
            <a:ext cx="6096001" cy="4497859"/>
          </a:xfrm>
          <a:prstGeom prst="rect">
            <a:avLst/>
          </a:prstGeom>
          <a:solidFill>
            <a:srgbClr val="C78A97"/>
          </a:solidFill>
          <a:ln>
            <a:noFill/>
          </a:ln>
        </p:spPr>
        <p:txBody>
          <a:bodyPr spcFirstLastPara="1" wrap="square" lIns="0" tIns="45700" rIns="324000" bIns="45700" anchor="ctr" anchorCtr="0">
            <a:normAutofit/>
          </a:bodyPr>
          <a:lstStyle/>
          <a:p>
            <a:pPr marL="0" marR="0" lvl="0" indent="0" algn="r" rtl="0">
              <a:lnSpc>
                <a:spcPct val="90000"/>
              </a:lnSpc>
              <a:spcBef>
                <a:spcPts val="0"/>
              </a:spcBef>
              <a:spcAft>
                <a:spcPts val="0"/>
              </a:spcAft>
              <a:buClr>
                <a:schemeClr val="dk2"/>
              </a:buClr>
              <a:buSzPts val="4000"/>
              <a:buFont typeface="Constantia"/>
              <a:buNone/>
            </a:pPr>
            <a:endParaRPr sz="4000" b="1" i="0">
              <a:solidFill>
                <a:schemeClr val="dk2"/>
              </a:solidFill>
              <a:latin typeface="Constantia"/>
              <a:ea typeface="Constantia"/>
              <a:cs typeface="Constantia"/>
              <a:sym typeface="Constantia"/>
            </a:endParaRPr>
          </a:p>
        </p:txBody>
      </p:sp>
      <p:sp>
        <p:nvSpPr>
          <p:cNvPr id="3028" name="Google Shape;3028;p321"/>
          <p:cNvSpPr txBox="1">
            <a:spLocks noGrp="1"/>
          </p:cNvSpPr>
          <p:nvPr>
            <p:ph type="body" idx="1"/>
          </p:nvPr>
        </p:nvSpPr>
        <p:spPr>
          <a:xfrm>
            <a:off x="877607" y="2962016"/>
            <a:ext cx="4340785"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9" name="Google Shape;3029;p321"/>
          <p:cNvSpPr txBox="1">
            <a:spLocks noGrp="1"/>
          </p:cNvSpPr>
          <p:nvPr>
            <p:ph type="body" idx="2"/>
          </p:nvPr>
        </p:nvSpPr>
        <p:spPr>
          <a:xfrm>
            <a:off x="6972685" y="2962016"/>
            <a:ext cx="4342629"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0" name="Google Shape;3030;p321"/>
          <p:cNvSpPr txBox="1">
            <a:spLocks noGrp="1"/>
          </p:cNvSpPr>
          <p:nvPr>
            <p:ph type="body" idx="3"/>
          </p:nvPr>
        </p:nvSpPr>
        <p:spPr>
          <a:xfrm>
            <a:off x="877607" y="3366301"/>
            <a:ext cx="4340785" cy="2253961"/>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1" name="Google Shape;3031;p321"/>
          <p:cNvSpPr txBox="1">
            <a:spLocks noGrp="1"/>
          </p:cNvSpPr>
          <p:nvPr>
            <p:ph type="body" idx="4"/>
          </p:nvPr>
        </p:nvSpPr>
        <p:spPr>
          <a:xfrm>
            <a:off x="6972685" y="3366301"/>
            <a:ext cx="4342629" cy="2253961"/>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2" name="Google Shape;3032;p321"/>
          <p:cNvSpPr txBox="1">
            <a:spLocks noGrp="1"/>
          </p:cNvSpPr>
          <p:nvPr>
            <p:ph type="title"/>
          </p:nvPr>
        </p:nvSpPr>
        <p:spPr>
          <a:xfrm>
            <a:off x="2528215" y="358610"/>
            <a:ext cx="7135570" cy="822240"/>
          </a:xfrm>
          <a:prstGeom prst="rect">
            <a:avLst/>
          </a:prstGeom>
          <a:noFill/>
          <a:ln>
            <a:noFill/>
          </a:ln>
        </p:spPr>
        <p:txBody>
          <a:bodyPr spcFirstLastPara="1" wrap="square" lIns="0" tIns="45700" rIns="91425" bIns="45700" anchor="t" anchorCtr="0">
            <a:normAutofit/>
          </a:bodyPr>
          <a:lstStyle>
            <a:lvl1pPr lvl="0" algn="ctr">
              <a:lnSpc>
                <a:spcPct val="90000"/>
              </a:lnSpc>
              <a:spcBef>
                <a:spcPts val="0"/>
              </a:spcBef>
              <a:spcAft>
                <a:spcPts val="0"/>
              </a:spcAft>
              <a:buClr>
                <a:schemeClr val="dk1"/>
              </a:buClr>
              <a:buSzPts val="4000"/>
              <a:buFont typeface="Calibri"/>
              <a:buNone/>
              <a:defRPr sz="40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033" name="Google Shape;3033;p321" title="Decorative"/>
          <p:cNvCxnSpPr/>
          <p:nvPr/>
        </p:nvCxnSpPr>
        <p:spPr>
          <a:xfrm>
            <a:off x="6096000" y="222583"/>
            <a:ext cx="0" cy="2188805"/>
          </a:xfrm>
          <a:prstGeom prst="straightConnector1">
            <a:avLst/>
          </a:prstGeom>
          <a:noFill/>
          <a:ln w="76200" cap="flat" cmpd="sng">
            <a:solidFill>
              <a:srgbClr val="DAB0BA"/>
            </a:solidFill>
            <a:prstDash val="solid"/>
            <a:miter lim="400000"/>
            <a:headEnd type="none" w="sm" len="sm"/>
            <a:tailEnd type="none" w="sm" len="sm"/>
          </a:ln>
        </p:spPr>
      </p:cxn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3034"/>
        <p:cNvGrpSpPr/>
        <p:nvPr/>
      </p:nvGrpSpPr>
      <p:grpSpPr>
        <a:xfrm>
          <a:off x="0" y="0"/>
          <a:ext cx="0" cy="0"/>
          <a:chOff x="0" y="0"/>
          <a:chExt cx="0" cy="0"/>
        </a:xfrm>
      </p:grpSpPr>
      <p:sp>
        <p:nvSpPr>
          <p:cNvPr id="3035" name="Google Shape;3035;p322"/>
          <p:cNvSpPr txBox="1">
            <a:spLocks noGrp="1"/>
          </p:cNvSpPr>
          <p:nvPr>
            <p:ph type="title"/>
          </p:nvPr>
        </p:nvSpPr>
        <p:spPr>
          <a:xfrm>
            <a:off x="844948" y="1193765"/>
            <a:ext cx="4385841" cy="1325563"/>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dk1"/>
              </a:buClr>
              <a:buSzPts val="4000"/>
              <a:buFont typeface="Calibri"/>
              <a:buNone/>
              <a:defRPr sz="40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6" name="Google Shape;3036;p322" title="Decorative"/>
          <p:cNvSpPr>
            <a:spLocks noGrp="1"/>
          </p:cNvSpPr>
          <p:nvPr>
            <p:ph type="pic" idx="2"/>
          </p:nvPr>
        </p:nvSpPr>
        <p:spPr>
          <a:xfrm>
            <a:off x="878814" y="2632337"/>
            <a:ext cx="4385841" cy="3357563"/>
          </a:xfrm>
          <a:prstGeom prst="rect">
            <a:avLst/>
          </a:prstGeom>
          <a:noFill/>
          <a:ln>
            <a:noFill/>
          </a:ln>
        </p:spPr>
      </p:sp>
      <p:sp>
        <p:nvSpPr>
          <p:cNvPr id="3037" name="Google Shape;3037;p322"/>
          <p:cNvSpPr txBox="1">
            <a:spLocks noGrp="1"/>
          </p:cNvSpPr>
          <p:nvPr>
            <p:ph type="body" idx="1"/>
          </p:nvPr>
        </p:nvSpPr>
        <p:spPr>
          <a:xfrm>
            <a:off x="6182016" y="1598619"/>
            <a:ext cx="4869806" cy="1896435"/>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8" name="Google Shape;3038;p322"/>
          <p:cNvSpPr txBox="1">
            <a:spLocks noGrp="1"/>
          </p:cNvSpPr>
          <p:nvPr>
            <p:ph type="body" idx="3"/>
          </p:nvPr>
        </p:nvSpPr>
        <p:spPr>
          <a:xfrm>
            <a:off x="6182016" y="1194294"/>
            <a:ext cx="4869806" cy="382749"/>
          </a:xfrm>
          <a:prstGeom prst="rect">
            <a:avLst/>
          </a:prstGeom>
          <a:noFill/>
          <a:ln>
            <a:noFill/>
          </a:ln>
        </p:spPr>
        <p:txBody>
          <a:bodyPr spcFirstLastPara="1" wrap="square" lIns="0" tIns="45700" rIns="91425" bIns="45700" anchor="b" anchorCtr="0">
            <a:noAutofit/>
          </a:bodyPr>
          <a:lstStyle>
            <a:lvl1pPr marL="457200" lvl="0" indent="-228600" algn="l">
              <a:lnSpc>
                <a:spcPct val="90000"/>
              </a:lnSpc>
              <a:spcBef>
                <a:spcPts val="1000"/>
              </a:spcBef>
              <a:spcAft>
                <a:spcPts val="0"/>
              </a:spcAft>
              <a:buClr>
                <a:schemeClr val="dk1"/>
              </a:buClr>
              <a:buSzPts val="1600"/>
              <a:buNone/>
              <a:defRPr sz="16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9" name="Google Shape;3039;p322"/>
          <p:cNvSpPr txBox="1">
            <a:spLocks noGrp="1"/>
          </p:cNvSpPr>
          <p:nvPr>
            <p:ph type="body" idx="4"/>
          </p:nvPr>
        </p:nvSpPr>
        <p:spPr>
          <a:xfrm>
            <a:off x="6182018" y="4093464"/>
            <a:ext cx="4869806" cy="1896435"/>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0" name="Google Shape;3040;p322"/>
          <p:cNvSpPr txBox="1">
            <a:spLocks noGrp="1"/>
          </p:cNvSpPr>
          <p:nvPr>
            <p:ph type="body" idx="5"/>
          </p:nvPr>
        </p:nvSpPr>
        <p:spPr>
          <a:xfrm>
            <a:off x="6182017" y="3689139"/>
            <a:ext cx="4832794" cy="382749"/>
          </a:xfrm>
          <a:prstGeom prst="rect">
            <a:avLst/>
          </a:prstGeom>
          <a:noFill/>
          <a:ln>
            <a:noFill/>
          </a:ln>
        </p:spPr>
        <p:txBody>
          <a:bodyPr spcFirstLastPara="1" wrap="square" lIns="0" tIns="45700" rIns="91425" bIns="45700" anchor="b" anchorCtr="0">
            <a:noAutofit/>
          </a:bodyPr>
          <a:lstStyle>
            <a:lvl1pPr marL="457200" lvl="0" indent="-228600" algn="l">
              <a:lnSpc>
                <a:spcPct val="90000"/>
              </a:lnSpc>
              <a:spcBef>
                <a:spcPts val="1000"/>
              </a:spcBef>
              <a:spcAft>
                <a:spcPts val="0"/>
              </a:spcAft>
              <a:buClr>
                <a:schemeClr val="dk1"/>
              </a:buClr>
              <a:buSzPts val="1600"/>
              <a:buNone/>
              <a:defRPr sz="16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41" name="Google Shape;3041;p322" title="Decorative"/>
          <p:cNvCxnSpPr/>
          <p:nvPr/>
        </p:nvCxnSpPr>
        <p:spPr>
          <a:xfrm rot="10800000">
            <a:off x="830507" y="1194294"/>
            <a:ext cx="0" cy="4795606"/>
          </a:xfrm>
          <a:prstGeom prst="straightConnector1">
            <a:avLst/>
          </a:prstGeom>
          <a:noFill/>
          <a:ln w="76200" cap="flat" cmpd="sng">
            <a:solidFill>
              <a:schemeClr val="accent1">
                <a:alpha val="96862"/>
              </a:schemeClr>
            </a:solidFill>
            <a:prstDash val="solid"/>
            <a:miter lim="400000"/>
            <a:headEnd type="none" w="sm" len="sm"/>
            <a:tailEnd type="none" w="sm" len="sm"/>
          </a:ln>
        </p:spPr>
      </p:cxn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3042"/>
        <p:cNvGrpSpPr/>
        <p:nvPr/>
      </p:nvGrpSpPr>
      <p:grpSpPr>
        <a:xfrm>
          <a:off x="0" y="0"/>
          <a:ext cx="0" cy="0"/>
          <a:chOff x="0" y="0"/>
          <a:chExt cx="0" cy="0"/>
        </a:xfrm>
      </p:grpSpPr>
      <p:sp>
        <p:nvSpPr>
          <p:cNvPr id="3043" name="Google Shape;3043;p323"/>
          <p:cNvSpPr>
            <a:spLocks noGrp="1"/>
          </p:cNvSpPr>
          <p:nvPr>
            <p:ph type="pic" idx="2"/>
          </p:nvPr>
        </p:nvSpPr>
        <p:spPr>
          <a:xfrm>
            <a:off x="7928658" y="836271"/>
            <a:ext cx="4263342" cy="5185458"/>
          </a:xfrm>
          <a:prstGeom prst="rect">
            <a:avLst/>
          </a:prstGeom>
          <a:noFill/>
          <a:ln>
            <a:noFill/>
          </a:ln>
        </p:spPr>
      </p:sp>
      <p:sp>
        <p:nvSpPr>
          <p:cNvPr id="3044" name="Google Shape;3044;p323" title="Decorative"/>
          <p:cNvSpPr txBox="1">
            <a:spLocks noGrp="1"/>
          </p:cNvSpPr>
          <p:nvPr>
            <p:ph type="body" idx="1"/>
          </p:nvPr>
        </p:nvSpPr>
        <p:spPr>
          <a:xfrm>
            <a:off x="3657597" y="836271"/>
            <a:ext cx="4262400" cy="5185458"/>
          </a:xfrm>
          <a:prstGeom prst="rect">
            <a:avLst/>
          </a:prstGeom>
          <a:solidFill>
            <a:schemeClr val="accent1"/>
          </a:solidFill>
          <a:ln>
            <a:noFill/>
          </a:ln>
        </p:spPr>
        <p:txBody>
          <a:bodyPr spcFirstLastPara="1" wrap="square" lIns="252000" tIns="144000" rIns="144000" bIns="45700" anchor="t" anchorCtr="0">
            <a:noAutofit/>
          </a:bodyPr>
          <a:lstStyle>
            <a:lvl1pPr marL="457200" lvl="0" indent="-228600" algn="l">
              <a:lnSpc>
                <a:spcPct val="100000"/>
              </a:lnSpc>
              <a:spcBef>
                <a:spcPts val="1000"/>
              </a:spcBef>
              <a:spcAft>
                <a:spcPts val="0"/>
              </a:spcAft>
              <a:buClr>
                <a:schemeClr val="lt1"/>
              </a:buClr>
              <a:buSzPts val="1400"/>
              <a:buNone/>
              <a:defRPr sz="1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5" name="Google Shape;3045;p323"/>
          <p:cNvSpPr txBox="1">
            <a:spLocks noGrp="1"/>
          </p:cNvSpPr>
          <p:nvPr>
            <p:ph type="title"/>
          </p:nvPr>
        </p:nvSpPr>
        <p:spPr>
          <a:xfrm>
            <a:off x="625033" y="1659770"/>
            <a:ext cx="2558005"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046" name="Google Shape;3046;p323" title="Decorative"/>
          <p:cNvCxnSpPr/>
          <p:nvPr/>
        </p:nvCxnSpPr>
        <p:spPr>
          <a:xfrm>
            <a:off x="1756506" y="1915220"/>
            <a:ext cx="0" cy="2188805"/>
          </a:xfrm>
          <a:prstGeom prst="straightConnector1">
            <a:avLst/>
          </a:prstGeom>
          <a:noFill/>
          <a:ln w="76200" cap="flat" cmpd="sng">
            <a:solidFill>
              <a:srgbClr val="D2A1AC"/>
            </a:solidFill>
            <a:prstDash val="solid"/>
            <a:miter lim="400000"/>
            <a:headEnd type="none" w="sm" len="sm"/>
            <a:tailEnd type="none" w="sm" len="sm"/>
          </a:ln>
        </p:spPr>
      </p:cxn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24_Custom Layout">
  <p:cSld name="24_Custom Layout">
    <p:spTree>
      <p:nvGrpSpPr>
        <p:cNvPr id="1" name="Shape 3047"/>
        <p:cNvGrpSpPr/>
        <p:nvPr/>
      </p:nvGrpSpPr>
      <p:grpSpPr>
        <a:xfrm>
          <a:off x="0" y="0"/>
          <a:ext cx="0" cy="0"/>
          <a:chOff x="0" y="0"/>
          <a:chExt cx="0" cy="0"/>
        </a:xfrm>
      </p:grpSpPr>
      <p:sp>
        <p:nvSpPr>
          <p:cNvPr id="3048" name="Google Shape;3048;p324" title="Decorative"/>
          <p:cNvSpPr txBox="1">
            <a:spLocks noGrp="1"/>
          </p:cNvSpPr>
          <p:nvPr>
            <p:ph type="body" idx="1"/>
          </p:nvPr>
        </p:nvSpPr>
        <p:spPr>
          <a:xfrm>
            <a:off x="0" y="3206186"/>
            <a:ext cx="12192000" cy="3651813"/>
          </a:xfrm>
          <a:prstGeom prst="rect">
            <a:avLst/>
          </a:prstGeom>
          <a:solidFill>
            <a:schemeClr val="accent2"/>
          </a:solidFill>
          <a:ln>
            <a:noFill/>
          </a:ln>
        </p:spPr>
        <p:txBody>
          <a:bodyPr spcFirstLastPara="1" wrap="square" lIns="5400000" tIns="216000" rIns="1800000" bIns="45700" anchor="t" anchorCtr="0">
            <a:noAutofit/>
          </a:bodyPr>
          <a:lstStyle>
            <a:lvl1pPr marL="457200" lvl="0" indent="-228600" algn="l">
              <a:lnSpc>
                <a:spcPct val="100000"/>
              </a:lnSpc>
              <a:spcBef>
                <a:spcPts val="1000"/>
              </a:spcBef>
              <a:spcAft>
                <a:spcPts val="0"/>
              </a:spcAft>
              <a:buClr>
                <a:schemeClr val="lt1"/>
              </a:buClr>
              <a:buSzPts val="1400"/>
              <a:buNone/>
              <a:defRPr sz="1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9" name="Google Shape;3049;p324"/>
          <p:cNvSpPr txBox="1">
            <a:spLocks noGrp="1"/>
          </p:cNvSpPr>
          <p:nvPr>
            <p:ph type="title"/>
          </p:nvPr>
        </p:nvSpPr>
        <p:spPr>
          <a:xfrm>
            <a:off x="5278053" y="1775520"/>
            <a:ext cx="6435524"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0" name="Google Shape;3050;p324" title="Decorative"/>
          <p:cNvSpPr>
            <a:spLocks noGrp="1"/>
          </p:cNvSpPr>
          <p:nvPr>
            <p:ph type="pic" idx="2"/>
          </p:nvPr>
        </p:nvSpPr>
        <p:spPr>
          <a:xfrm>
            <a:off x="971836" y="1"/>
            <a:ext cx="3523423" cy="3206186"/>
          </a:xfrm>
          <a:prstGeom prst="rect">
            <a:avLst/>
          </a:prstGeom>
          <a:solidFill>
            <a:srgbClr val="F2F2F2"/>
          </a:solidFill>
          <a:ln>
            <a:noFill/>
          </a:ln>
        </p:spPr>
      </p:sp>
      <p:sp>
        <p:nvSpPr>
          <p:cNvPr id="3051" name="Google Shape;3051;p324" title="Decorative"/>
          <p:cNvSpPr>
            <a:spLocks noGrp="1"/>
          </p:cNvSpPr>
          <p:nvPr>
            <p:ph type="pic" idx="3"/>
          </p:nvPr>
        </p:nvSpPr>
        <p:spPr>
          <a:xfrm>
            <a:off x="971836" y="3358587"/>
            <a:ext cx="3523423" cy="3206186"/>
          </a:xfrm>
          <a:prstGeom prst="rect">
            <a:avLst/>
          </a:prstGeom>
          <a:solidFill>
            <a:srgbClr val="F2F2F2"/>
          </a:solidFill>
          <a:ln>
            <a:noFill/>
          </a:ln>
        </p:spPr>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25_Custom Layout">
  <p:cSld name="25_Custom Layout">
    <p:spTree>
      <p:nvGrpSpPr>
        <p:cNvPr id="1" name="Shape 3052"/>
        <p:cNvGrpSpPr/>
        <p:nvPr/>
      </p:nvGrpSpPr>
      <p:grpSpPr>
        <a:xfrm>
          <a:off x="0" y="0"/>
          <a:ext cx="0" cy="0"/>
          <a:chOff x="0" y="0"/>
          <a:chExt cx="0" cy="0"/>
        </a:xfrm>
      </p:grpSpPr>
      <p:sp>
        <p:nvSpPr>
          <p:cNvPr id="3053" name="Google Shape;3053;p325"/>
          <p:cNvSpPr txBox="1">
            <a:spLocks noGrp="1"/>
          </p:cNvSpPr>
          <p:nvPr>
            <p:ph type="body" idx="1"/>
          </p:nvPr>
        </p:nvSpPr>
        <p:spPr>
          <a:xfrm>
            <a:off x="838199" y="4586456"/>
            <a:ext cx="10349090" cy="1577281"/>
          </a:xfrm>
          <a:prstGeom prst="rect">
            <a:avLst/>
          </a:prstGeom>
          <a:noFill/>
          <a:ln>
            <a:noFill/>
          </a:ln>
        </p:spPr>
        <p:txBody>
          <a:bodyPr spcFirstLastPara="1" wrap="square" lIns="0" tIns="216000" rIns="0" bIns="45700" anchor="t" anchorCtr="0">
            <a:noAutofit/>
          </a:bodyPr>
          <a:lstStyle>
            <a:lvl1pPr marL="457200" lvl="0" indent="-228600" algn="ctr">
              <a:lnSpc>
                <a:spcPct val="10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54" name="Google Shape;3054;p325"/>
          <p:cNvSpPr txBox="1">
            <a:spLocks noGrp="1"/>
          </p:cNvSpPr>
          <p:nvPr>
            <p:ph type="title"/>
          </p:nvPr>
        </p:nvSpPr>
        <p:spPr>
          <a:xfrm>
            <a:off x="838199" y="3717212"/>
            <a:ext cx="10349089" cy="854791"/>
          </a:xfrm>
          <a:prstGeom prst="rect">
            <a:avLst/>
          </a:prstGeom>
          <a:noFill/>
          <a:ln>
            <a:noFill/>
          </a:ln>
        </p:spPr>
        <p:txBody>
          <a:bodyPr spcFirstLastPara="1" wrap="square" lIns="0" tIns="45700" rIns="0" bIns="45700" anchor="b" anchorCtr="0">
            <a:normAutofit/>
          </a:bodyPr>
          <a:lstStyle>
            <a:lvl1pPr lvl="0" algn="ctr">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5" name="Google Shape;3055;p325" title="Decorative"/>
          <p:cNvSpPr>
            <a:spLocks noGrp="1"/>
          </p:cNvSpPr>
          <p:nvPr>
            <p:ph type="pic" idx="2"/>
          </p:nvPr>
        </p:nvSpPr>
        <p:spPr>
          <a:xfrm>
            <a:off x="838200" y="836271"/>
            <a:ext cx="10349089" cy="2516529"/>
          </a:xfrm>
          <a:prstGeom prst="rect">
            <a:avLst/>
          </a:prstGeom>
          <a:solidFill>
            <a:srgbClr val="F2F2F2"/>
          </a:solid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34"/>
        <p:cNvGrpSpPr/>
        <p:nvPr/>
      </p:nvGrpSpPr>
      <p:grpSpPr>
        <a:xfrm>
          <a:off x="0" y="0"/>
          <a:ext cx="0" cy="0"/>
          <a:chOff x="0" y="0"/>
          <a:chExt cx="0" cy="0"/>
        </a:xfrm>
      </p:grpSpPr>
      <p:grpSp>
        <p:nvGrpSpPr>
          <p:cNvPr id="335" name="Google Shape;335;p33"/>
          <p:cNvGrpSpPr/>
          <p:nvPr/>
        </p:nvGrpSpPr>
        <p:grpSpPr>
          <a:xfrm>
            <a:off x="7191542" y="1"/>
            <a:ext cx="5000459" cy="1425992"/>
            <a:chOff x="7191542" y="1"/>
            <a:chExt cx="5000459" cy="1425992"/>
          </a:xfrm>
        </p:grpSpPr>
        <p:pic>
          <p:nvPicPr>
            <p:cNvPr id="336" name="Google Shape;336;p3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37" name="Google Shape;337;p33"/>
            <p:cNvGrpSpPr/>
            <p:nvPr/>
          </p:nvGrpSpPr>
          <p:grpSpPr>
            <a:xfrm>
              <a:off x="7191542" y="1"/>
              <a:ext cx="5000459" cy="1425992"/>
              <a:chOff x="7186272" y="0"/>
              <a:chExt cx="5005729" cy="1427495"/>
            </a:xfrm>
          </p:grpSpPr>
          <p:sp>
            <p:nvSpPr>
              <p:cNvPr id="338" name="Google Shape;338;p3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3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40" name="Google Shape;340;p3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33"/>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2" name="Google Shape;342;p33"/>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 name="Google Shape;343;p33"/>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4" name="Google Shape;344;p33"/>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 name="Google Shape;345;p3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46" name="Google Shape;346;p3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47" name="Google Shape;347;p3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26_Custom Layout">
  <p:cSld name="26_Custom Layout">
    <p:spTree>
      <p:nvGrpSpPr>
        <p:cNvPr id="1" name="Shape 3056"/>
        <p:cNvGrpSpPr/>
        <p:nvPr/>
      </p:nvGrpSpPr>
      <p:grpSpPr>
        <a:xfrm>
          <a:off x="0" y="0"/>
          <a:ext cx="0" cy="0"/>
          <a:chOff x="0" y="0"/>
          <a:chExt cx="0" cy="0"/>
        </a:xfrm>
      </p:grpSpPr>
      <p:sp>
        <p:nvSpPr>
          <p:cNvPr id="3057" name="Google Shape;3057;p326" title="Decorative"/>
          <p:cNvSpPr/>
          <p:nvPr/>
        </p:nvSpPr>
        <p:spPr>
          <a:xfrm>
            <a:off x="0" y="0"/>
            <a:ext cx="4745620" cy="3428990"/>
          </a:xfrm>
          <a:prstGeom prst="rect">
            <a:avLst/>
          </a:prstGeom>
          <a:solidFill>
            <a:schemeClr val="accent2"/>
          </a:solidFill>
          <a:ln>
            <a:noFill/>
          </a:ln>
        </p:spPr>
        <p:txBody>
          <a:bodyPr spcFirstLastPara="1" wrap="square" lIns="252000" tIns="144000" rIns="144000" bIns="4570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a:solidFill>
                <a:schemeClr val="dk2"/>
              </a:solidFill>
              <a:latin typeface="Arial"/>
              <a:ea typeface="Arial"/>
              <a:cs typeface="Arial"/>
              <a:sym typeface="Arial"/>
            </a:endParaRPr>
          </a:p>
        </p:txBody>
      </p:sp>
      <p:sp>
        <p:nvSpPr>
          <p:cNvPr id="3058" name="Google Shape;3058;p326" title="Decorative"/>
          <p:cNvSpPr>
            <a:spLocks noGrp="1"/>
          </p:cNvSpPr>
          <p:nvPr>
            <p:ph type="pic" idx="2"/>
          </p:nvPr>
        </p:nvSpPr>
        <p:spPr>
          <a:xfrm>
            <a:off x="4745620" y="3428990"/>
            <a:ext cx="7446380" cy="3429009"/>
          </a:xfrm>
          <a:prstGeom prst="rect">
            <a:avLst/>
          </a:prstGeom>
          <a:noFill/>
          <a:ln>
            <a:noFill/>
          </a:ln>
        </p:spPr>
      </p:sp>
      <p:sp>
        <p:nvSpPr>
          <p:cNvPr id="3059" name="Google Shape;3059;p326"/>
          <p:cNvSpPr txBox="1">
            <a:spLocks noGrp="1"/>
          </p:cNvSpPr>
          <p:nvPr>
            <p:ph type="title"/>
          </p:nvPr>
        </p:nvSpPr>
        <p:spPr>
          <a:xfrm>
            <a:off x="838200" y="1659770"/>
            <a:ext cx="3085618" cy="1325563"/>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60" name="Google Shape;3060;p326"/>
          <p:cNvSpPr txBox="1">
            <a:spLocks noGrp="1"/>
          </p:cNvSpPr>
          <p:nvPr>
            <p:ph type="body" idx="1"/>
          </p:nvPr>
        </p:nvSpPr>
        <p:spPr>
          <a:xfrm>
            <a:off x="5359078" y="1197273"/>
            <a:ext cx="6121722" cy="382749"/>
          </a:xfrm>
          <a:prstGeom prst="rect">
            <a:avLst/>
          </a:prstGeom>
          <a:noFill/>
          <a:ln>
            <a:noFill/>
          </a:ln>
        </p:spPr>
        <p:txBody>
          <a:bodyPr spcFirstLastPara="1" wrap="square" lIns="0" tIns="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1" name="Google Shape;3061;p326"/>
          <p:cNvSpPr txBox="1">
            <a:spLocks noGrp="1"/>
          </p:cNvSpPr>
          <p:nvPr>
            <p:ph type="body" idx="3"/>
          </p:nvPr>
        </p:nvSpPr>
        <p:spPr>
          <a:xfrm>
            <a:off x="5359078" y="1588155"/>
            <a:ext cx="6121722" cy="1397178"/>
          </a:xfrm>
          <a:prstGeom prst="rect">
            <a:avLst/>
          </a:prstGeom>
          <a:noFill/>
          <a:ln>
            <a:noFill/>
          </a:ln>
        </p:spPr>
        <p:txBody>
          <a:bodyPr spcFirstLastPara="1" wrap="square" lIns="0" tIns="0" rIns="91425" bIns="45700" anchor="t" anchorCtr="0">
            <a:normAutofit/>
          </a:bodyPr>
          <a:lstStyle>
            <a:lvl1pPr marL="457200" lvl="0" indent="-228600" algn="l">
              <a:lnSpc>
                <a:spcPct val="100000"/>
              </a:lnSpc>
              <a:spcBef>
                <a:spcPts val="1000"/>
              </a:spcBef>
              <a:spcAft>
                <a:spcPts val="0"/>
              </a:spcAft>
              <a:buClr>
                <a:schemeClr val="dk1"/>
              </a:buClr>
              <a:buSzPts val="1400"/>
              <a:buNone/>
              <a:defRPr sz="1400">
                <a:solidFill>
                  <a:schemeClr val="dk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100"/>
              <a:buNone/>
              <a:defRPr sz="1100"/>
            </a:lvl3pPr>
            <a:lvl4pPr marL="1828800" lvl="3" indent="-295275" algn="l">
              <a:lnSpc>
                <a:spcPct val="90000"/>
              </a:lnSpc>
              <a:spcBef>
                <a:spcPts val="500"/>
              </a:spcBef>
              <a:spcAft>
                <a:spcPts val="0"/>
              </a:spcAft>
              <a:buClr>
                <a:schemeClr val="dk1"/>
              </a:buClr>
              <a:buSzPts val="1050"/>
              <a:buChar char="•"/>
              <a:defRPr sz="1050"/>
            </a:lvl4pPr>
            <a:lvl5pPr marL="2286000" lvl="4" indent="-295275" algn="l">
              <a:lnSpc>
                <a:spcPct val="90000"/>
              </a:lnSpc>
              <a:spcBef>
                <a:spcPts val="500"/>
              </a:spcBef>
              <a:spcAft>
                <a:spcPts val="0"/>
              </a:spcAft>
              <a:buClr>
                <a:schemeClr val="dk1"/>
              </a:buClr>
              <a:buSzPts val="1050"/>
              <a:buChar char="•"/>
              <a:defRPr sz="10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2" name="Google Shape;3062;p326"/>
          <p:cNvSpPr txBox="1">
            <a:spLocks noGrp="1"/>
          </p:cNvSpPr>
          <p:nvPr>
            <p:ph type="body" idx="4"/>
          </p:nvPr>
        </p:nvSpPr>
        <p:spPr>
          <a:xfrm>
            <a:off x="838200" y="3737092"/>
            <a:ext cx="3085618" cy="2663707"/>
          </a:xfrm>
          <a:prstGeom prst="rect">
            <a:avLst/>
          </a:prstGeom>
          <a:noFill/>
          <a:ln>
            <a:noFill/>
          </a:ln>
        </p:spPr>
        <p:txBody>
          <a:bodyPr spcFirstLastPara="1" wrap="square" lIns="0" tIns="0" rIns="91425" bIns="45700" anchor="t" anchorCtr="0">
            <a:normAutofit/>
          </a:bodyPr>
          <a:lstStyle>
            <a:lvl1pPr marL="457200" lvl="0" indent="-228600" algn="l">
              <a:lnSpc>
                <a:spcPct val="100000"/>
              </a:lnSpc>
              <a:spcBef>
                <a:spcPts val="1000"/>
              </a:spcBef>
              <a:spcAft>
                <a:spcPts val="0"/>
              </a:spcAft>
              <a:buClr>
                <a:schemeClr val="dk1"/>
              </a:buClr>
              <a:buSzPts val="2000"/>
              <a:buNone/>
              <a:defRPr sz="2000">
                <a:solidFill>
                  <a:schemeClr val="dk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100"/>
              <a:buNone/>
              <a:defRPr sz="1100"/>
            </a:lvl3pPr>
            <a:lvl4pPr marL="1828800" lvl="3" indent="-295275" algn="l">
              <a:lnSpc>
                <a:spcPct val="90000"/>
              </a:lnSpc>
              <a:spcBef>
                <a:spcPts val="500"/>
              </a:spcBef>
              <a:spcAft>
                <a:spcPts val="0"/>
              </a:spcAft>
              <a:buClr>
                <a:schemeClr val="dk1"/>
              </a:buClr>
              <a:buSzPts val="1050"/>
              <a:buChar char="•"/>
              <a:defRPr sz="1050"/>
            </a:lvl4pPr>
            <a:lvl5pPr marL="2286000" lvl="4" indent="-295275" algn="l">
              <a:lnSpc>
                <a:spcPct val="90000"/>
              </a:lnSpc>
              <a:spcBef>
                <a:spcPts val="500"/>
              </a:spcBef>
              <a:spcAft>
                <a:spcPts val="0"/>
              </a:spcAft>
              <a:buClr>
                <a:schemeClr val="dk1"/>
              </a:buClr>
              <a:buSzPts val="1050"/>
              <a:buChar char="•"/>
              <a:defRPr sz="10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063"/>
        <p:cNvGrpSpPr/>
        <p:nvPr/>
      </p:nvGrpSpPr>
      <p:grpSpPr>
        <a:xfrm>
          <a:off x="0" y="0"/>
          <a:ext cx="0" cy="0"/>
          <a:chOff x="0" y="0"/>
          <a:chExt cx="0" cy="0"/>
        </a:xfrm>
      </p:grpSpPr>
      <p:sp>
        <p:nvSpPr>
          <p:cNvPr id="3064" name="Google Shape;3064;p327" title="Decorative"/>
          <p:cNvSpPr>
            <a:spLocks noGrp="1"/>
          </p:cNvSpPr>
          <p:nvPr>
            <p:ph type="pic" idx="2"/>
          </p:nvPr>
        </p:nvSpPr>
        <p:spPr>
          <a:xfrm>
            <a:off x="0" y="0"/>
            <a:ext cx="12192000" cy="6858000"/>
          </a:xfrm>
          <a:prstGeom prst="rect">
            <a:avLst/>
          </a:prstGeom>
          <a:noFill/>
          <a:ln>
            <a:noFill/>
          </a:ln>
        </p:spPr>
      </p:sp>
      <p:sp>
        <p:nvSpPr>
          <p:cNvPr id="3065" name="Google Shape;3065;p327"/>
          <p:cNvSpPr txBox="1">
            <a:spLocks noGrp="1"/>
          </p:cNvSpPr>
          <p:nvPr>
            <p:ph type="title"/>
          </p:nvPr>
        </p:nvSpPr>
        <p:spPr>
          <a:xfrm>
            <a:off x="2282502" y="4973519"/>
            <a:ext cx="7299618" cy="1440000"/>
          </a:xfrm>
          <a:prstGeom prst="rect">
            <a:avLst/>
          </a:prstGeom>
          <a:solidFill>
            <a:schemeClr val="accent1"/>
          </a:solidFill>
          <a:ln>
            <a:noFill/>
          </a:ln>
        </p:spPr>
        <p:txBody>
          <a:bodyPr spcFirstLastPara="1" wrap="square" lIns="216000" tIns="45700" rIns="91425" bIns="45700" anchor="ctr" anchorCtr="0">
            <a:normAutofit/>
          </a:bodyPr>
          <a:lstStyle>
            <a:lvl1pPr lvl="0" algn="ctr">
              <a:lnSpc>
                <a:spcPct val="90000"/>
              </a:lnSpc>
              <a:spcBef>
                <a:spcPts val="0"/>
              </a:spcBef>
              <a:spcAft>
                <a:spcPts val="0"/>
              </a:spcAft>
              <a:buClr>
                <a:schemeClr val="lt1"/>
              </a:buClr>
              <a:buSzPts val="4000"/>
              <a:buFont typeface="Calibri"/>
              <a:buNone/>
              <a:defRPr sz="40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3066"/>
        <p:cNvGrpSpPr/>
        <p:nvPr/>
      </p:nvGrpSpPr>
      <p:grpSpPr>
        <a:xfrm>
          <a:off x="0" y="0"/>
          <a:ext cx="0" cy="0"/>
          <a:chOff x="0" y="0"/>
          <a:chExt cx="0" cy="0"/>
        </a:xfrm>
      </p:grpSpPr>
      <p:sp>
        <p:nvSpPr>
          <p:cNvPr id="3067" name="Google Shape;3067;p328" title="Decorative"/>
          <p:cNvSpPr>
            <a:spLocks noGrp="1"/>
          </p:cNvSpPr>
          <p:nvPr>
            <p:ph type="pic" idx="2"/>
          </p:nvPr>
        </p:nvSpPr>
        <p:spPr>
          <a:xfrm>
            <a:off x="0" y="0"/>
            <a:ext cx="12192000" cy="6858000"/>
          </a:xfrm>
          <a:prstGeom prst="rect">
            <a:avLst/>
          </a:prstGeom>
          <a:noFill/>
          <a:ln>
            <a:noFill/>
          </a:ln>
        </p:spPr>
      </p:sp>
      <p:sp>
        <p:nvSpPr>
          <p:cNvPr id="3068" name="Google Shape;3068;p328"/>
          <p:cNvSpPr txBox="1">
            <a:spLocks noGrp="1"/>
          </p:cNvSpPr>
          <p:nvPr>
            <p:ph type="body" idx="1"/>
          </p:nvPr>
        </p:nvSpPr>
        <p:spPr>
          <a:xfrm>
            <a:off x="4887474" y="3665204"/>
            <a:ext cx="7304526" cy="2196780"/>
          </a:xfrm>
          <a:prstGeom prst="rect">
            <a:avLst/>
          </a:prstGeom>
          <a:solidFill>
            <a:schemeClr val="accent1"/>
          </a:solidFill>
          <a:ln>
            <a:noFill/>
          </a:ln>
        </p:spPr>
        <p:txBody>
          <a:bodyPr spcFirstLastPara="1" wrap="square" lIns="274300" tIns="182875" rIns="182875" bIns="182875" anchor="ctr" anchorCtr="0">
            <a:normAutofit/>
          </a:bodyPr>
          <a:lstStyle>
            <a:lvl1pPr marL="457200" lvl="0" indent="-228600" algn="l">
              <a:lnSpc>
                <a:spcPct val="90000"/>
              </a:lnSpc>
              <a:spcBef>
                <a:spcPts val="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69" name="Google Shape;3069;p328" title="Decorative"/>
          <p:cNvCxnSpPr/>
          <p:nvPr/>
        </p:nvCxnSpPr>
        <p:spPr>
          <a:xfrm rot="10800000" flipH="1">
            <a:off x="4887473" y="3665204"/>
            <a:ext cx="1" cy="2188805"/>
          </a:xfrm>
          <a:prstGeom prst="straightConnector1">
            <a:avLst/>
          </a:prstGeom>
          <a:noFill/>
          <a:ln w="76200" cap="flat" cmpd="sng">
            <a:solidFill>
              <a:srgbClr val="D2A1AC"/>
            </a:solidFill>
            <a:prstDash val="solid"/>
            <a:miter lim="400000"/>
            <a:headEnd type="none" w="sm" len="sm"/>
            <a:tailEnd type="none" w="sm" len="sm"/>
          </a:ln>
        </p:spPr>
      </p:cxn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29_Custom Layout">
  <p:cSld name="29_Custom Layout">
    <p:spTree>
      <p:nvGrpSpPr>
        <p:cNvPr id="1" name="Shape 3070"/>
        <p:cNvGrpSpPr/>
        <p:nvPr/>
      </p:nvGrpSpPr>
      <p:grpSpPr>
        <a:xfrm>
          <a:off x="0" y="0"/>
          <a:ext cx="0" cy="0"/>
          <a:chOff x="0" y="0"/>
          <a:chExt cx="0" cy="0"/>
        </a:xfrm>
      </p:grpSpPr>
      <p:sp>
        <p:nvSpPr>
          <p:cNvPr id="3071" name="Google Shape;3071;p329" title="Decorative"/>
          <p:cNvSpPr>
            <a:spLocks noGrp="1"/>
          </p:cNvSpPr>
          <p:nvPr>
            <p:ph type="pic" idx="2"/>
          </p:nvPr>
        </p:nvSpPr>
        <p:spPr>
          <a:xfrm>
            <a:off x="0" y="0"/>
            <a:ext cx="12192000" cy="6858000"/>
          </a:xfrm>
          <a:prstGeom prst="rect">
            <a:avLst/>
          </a:prstGeom>
          <a:noFill/>
          <a:ln>
            <a:noFill/>
          </a:ln>
        </p:spPr>
      </p:sp>
      <p:sp>
        <p:nvSpPr>
          <p:cNvPr id="3072" name="Google Shape;3072;p329"/>
          <p:cNvSpPr txBox="1">
            <a:spLocks noGrp="1"/>
          </p:cNvSpPr>
          <p:nvPr>
            <p:ph type="body" idx="1"/>
          </p:nvPr>
        </p:nvSpPr>
        <p:spPr>
          <a:xfrm>
            <a:off x="4887474" y="3665204"/>
            <a:ext cx="7304526" cy="2196780"/>
          </a:xfrm>
          <a:prstGeom prst="rect">
            <a:avLst/>
          </a:prstGeom>
          <a:solidFill>
            <a:schemeClr val="accent2"/>
          </a:solidFill>
          <a:ln>
            <a:noFill/>
          </a:ln>
        </p:spPr>
        <p:txBody>
          <a:bodyPr spcFirstLastPara="1" wrap="square" lIns="274300" tIns="182875" rIns="182875" bIns="182875" anchor="ctr" anchorCtr="0">
            <a:normAutofit/>
          </a:bodyPr>
          <a:lstStyle>
            <a:lvl1pPr marL="457200" lvl="0" indent="-228600" algn="l">
              <a:lnSpc>
                <a:spcPct val="90000"/>
              </a:lnSpc>
              <a:spcBef>
                <a:spcPts val="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73" name="Google Shape;3073;p329" title="Decorative"/>
          <p:cNvCxnSpPr/>
          <p:nvPr/>
        </p:nvCxnSpPr>
        <p:spPr>
          <a:xfrm rot="10800000" flipH="1">
            <a:off x="4887473" y="3665204"/>
            <a:ext cx="1" cy="2188805"/>
          </a:xfrm>
          <a:prstGeom prst="straightConnector1">
            <a:avLst/>
          </a:prstGeom>
          <a:noFill/>
          <a:ln w="76200" cap="flat" cmpd="sng">
            <a:solidFill>
              <a:srgbClr val="C78A97"/>
            </a:solidFill>
            <a:prstDash val="solid"/>
            <a:miter lim="400000"/>
            <a:headEnd type="none" w="sm" len="sm"/>
            <a:tailEnd type="none" w="sm" len="sm"/>
          </a:ln>
        </p:spPr>
      </p:cxn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3074"/>
        <p:cNvGrpSpPr/>
        <p:nvPr/>
      </p:nvGrpSpPr>
      <p:grpSpPr>
        <a:xfrm>
          <a:off x="0" y="0"/>
          <a:ext cx="0" cy="0"/>
          <a:chOff x="0" y="0"/>
          <a:chExt cx="0" cy="0"/>
        </a:xfrm>
      </p:grpSpPr>
      <p:sp>
        <p:nvSpPr>
          <p:cNvPr id="3075" name="Google Shape;3075;p330" title="Decorative"/>
          <p:cNvSpPr>
            <a:spLocks noGrp="1"/>
          </p:cNvSpPr>
          <p:nvPr>
            <p:ph type="pic" idx="2"/>
          </p:nvPr>
        </p:nvSpPr>
        <p:spPr>
          <a:xfrm>
            <a:off x="0" y="0"/>
            <a:ext cx="12192000" cy="5497975"/>
          </a:xfrm>
          <a:prstGeom prst="rect">
            <a:avLst/>
          </a:prstGeom>
          <a:noFill/>
          <a:ln>
            <a:noFill/>
          </a:ln>
        </p:spPr>
      </p:sp>
      <p:sp>
        <p:nvSpPr>
          <p:cNvPr id="3076" name="Google Shape;3076;p330"/>
          <p:cNvSpPr txBox="1">
            <a:spLocks noGrp="1"/>
          </p:cNvSpPr>
          <p:nvPr>
            <p:ph type="title"/>
          </p:nvPr>
        </p:nvSpPr>
        <p:spPr>
          <a:xfrm>
            <a:off x="853440" y="5688402"/>
            <a:ext cx="8717280" cy="823070"/>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30_Custom Layout">
  <p:cSld name="30_Custom Layout">
    <p:spTree>
      <p:nvGrpSpPr>
        <p:cNvPr id="1" name="Shape 3077"/>
        <p:cNvGrpSpPr/>
        <p:nvPr/>
      </p:nvGrpSpPr>
      <p:grpSpPr>
        <a:xfrm>
          <a:off x="0" y="0"/>
          <a:ext cx="0" cy="0"/>
          <a:chOff x="0" y="0"/>
          <a:chExt cx="0" cy="0"/>
        </a:xfrm>
      </p:grpSpPr>
      <p:sp>
        <p:nvSpPr>
          <p:cNvPr id="3078" name="Google Shape;3078;p331" title="Decorative"/>
          <p:cNvSpPr>
            <a:spLocks noGrp="1"/>
          </p:cNvSpPr>
          <p:nvPr>
            <p:ph type="pic" idx="2"/>
          </p:nvPr>
        </p:nvSpPr>
        <p:spPr>
          <a:xfrm>
            <a:off x="0" y="680013"/>
            <a:ext cx="12192000" cy="5497975"/>
          </a:xfrm>
          <a:prstGeom prst="rect">
            <a:avLst/>
          </a:prstGeom>
          <a:noFill/>
          <a:ln>
            <a:noFill/>
          </a:ln>
        </p:spPr>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3079"/>
        <p:cNvGrpSpPr/>
        <p:nvPr/>
      </p:nvGrpSpPr>
      <p:grpSpPr>
        <a:xfrm>
          <a:off x="0" y="0"/>
          <a:ext cx="0" cy="0"/>
          <a:chOff x="0" y="0"/>
          <a:chExt cx="0" cy="0"/>
        </a:xfrm>
      </p:grpSpPr>
      <p:sp>
        <p:nvSpPr>
          <p:cNvPr id="3080" name="Google Shape;3080;p332" title="Decorative"/>
          <p:cNvSpPr>
            <a:spLocks noGrp="1"/>
          </p:cNvSpPr>
          <p:nvPr>
            <p:ph type="pic" idx="2"/>
          </p:nvPr>
        </p:nvSpPr>
        <p:spPr>
          <a:xfrm>
            <a:off x="0" y="0"/>
            <a:ext cx="12192000" cy="6857999"/>
          </a:xfrm>
          <a:prstGeom prst="rect">
            <a:avLst/>
          </a:prstGeom>
          <a:noFill/>
          <a:ln>
            <a:noFill/>
          </a:ln>
        </p:spPr>
      </p:sp>
      <p:sp>
        <p:nvSpPr>
          <p:cNvPr id="3081" name="Google Shape;3081;p332"/>
          <p:cNvSpPr/>
          <p:nvPr/>
        </p:nvSpPr>
        <p:spPr>
          <a:xfrm>
            <a:off x="0" y="4735870"/>
            <a:ext cx="12192000" cy="1500431"/>
          </a:xfrm>
          <a:prstGeom prst="rect">
            <a:avLst/>
          </a:prstGeom>
          <a:solidFill>
            <a:schemeClr val="lt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82" name="Google Shape;3082;p332"/>
          <p:cNvSpPr txBox="1">
            <a:spLocks noGrp="1"/>
          </p:cNvSpPr>
          <p:nvPr>
            <p:ph type="title"/>
          </p:nvPr>
        </p:nvSpPr>
        <p:spPr>
          <a:xfrm>
            <a:off x="695396" y="5074550"/>
            <a:ext cx="8717280" cy="823070"/>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35_Custom Layout">
  <p:cSld name="35_Custom Layout">
    <p:spTree>
      <p:nvGrpSpPr>
        <p:cNvPr id="1" name="Shape 3083"/>
        <p:cNvGrpSpPr/>
        <p:nvPr/>
      </p:nvGrpSpPr>
      <p:grpSpPr>
        <a:xfrm>
          <a:off x="0" y="0"/>
          <a:ext cx="0" cy="0"/>
          <a:chOff x="0" y="0"/>
          <a:chExt cx="0" cy="0"/>
        </a:xfrm>
      </p:grpSpPr>
      <p:sp>
        <p:nvSpPr>
          <p:cNvPr id="3084" name="Google Shape;3084;p333" title="Decorative"/>
          <p:cNvSpPr>
            <a:spLocks noGrp="1"/>
          </p:cNvSpPr>
          <p:nvPr>
            <p:ph type="pic" idx="2"/>
          </p:nvPr>
        </p:nvSpPr>
        <p:spPr>
          <a:xfrm>
            <a:off x="0" y="0"/>
            <a:ext cx="12192000" cy="6857999"/>
          </a:xfrm>
          <a:prstGeom prst="rect">
            <a:avLst/>
          </a:prstGeom>
          <a:noFill/>
          <a:ln>
            <a:noFill/>
          </a:ln>
        </p:spPr>
      </p:sp>
      <p:sp>
        <p:nvSpPr>
          <p:cNvPr id="3085" name="Google Shape;3085;p333" title="Decorative"/>
          <p:cNvSpPr/>
          <p:nvPr/>
        </p:nvSpPr>
        <p:spPr>
          <a:xfrm>
            <a:off x="0" y="4735870"/>
            <a:ext cx="12192000" cy="1500431"/>
          </a:xfrm>
          <a:prstGeom prst="rect">
            <a:avLst/>
          </a:prstGeom>
          <a:solidFill>
            <a:schemeClr val="accent2">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86" name="Google Shape;3086;p333"/>
          <p:cNvSpPr txBox="1">
            <a:spLocks noGrp="1"/>
          </p:cNvSpPr>
          <p:nvPr>
            <p:ph type="title"/>
          </p:nvPr>
        </p:nvSpPr>
        <p:spPr>
          <a:xfrm>
            <a:off x="695396" y="5074550"/>
            <a:ext cx="8717280" cy="823070"/>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36_Custom Layout">
  <p:cSld name="36_Custom Layout">
    <p:spTree>
      <p:nvGrpSpPr>
        <p:cNvPr id="1" name="Shape 3087"/>
        <p:cNvGrpSpPr/>
        <p:nvPr/>
      </p:nvGrpSpPr>
      <p:grpSpPr>
        <a:xfrm>
          <a:off x="0" y="0"/>
          <a:ext cx="0" cy="0"/>
          <a:chOff x="0" y="0"/>
          <a:chExt cx="0" cy="0"/>
        </a:xfrm>
      </p:grpSpPr>
      <p:sp>
        <p:nvSpPr>
          <p:cNvPr id="3088" name="Google Shape;3088;p334" title="Decorative"/>
          <p:cNvSpPr>
            <a:spLocks noGrp="1"/>
          </p:cNvSpPr>
          <p:nvPr>
            <p:ph type="pic" idx="2"/>
          </p:nvPr>
        </p:nvSpPr>
        <p:spPr>
          <a:xfrm>
            <a:off x="0" y="0"/>
            <a:ext cx="12192000" cy="6857999"/>
          </a:xfrm>
          <a:prstGeom prst="rect">
            <a:avLst/>
          </a:prstGeom>
          <a:noFill/>
          <a:ln>
            <a:noFill/>
          </a:ln>
        </p:spPr>
      </p:sp>
      <p:sp>
        <p:nvSpPr>
          <p:cNvPr id="3089" name="Google Shape;3089;p334" title="Decorative"/>
          <p:cNvSpPr/>
          <p:nvPr/>
        </p:nvSpPr>
        <p:spPr>
          <a:xfrm>
            <a:off x="0" y="4735870"/>
            <a:ext cx="12192000" cy="1500431"/>
          </a:xfrm>
          <a:prstGeom prst="rect">
            <a:avLst/>
          </a:prstGeom>
          <a:solidFill>
            <a:schemeClr val="accent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90" name="Google Shape;3090;p334"/>
          <p:cNvSpPr txBox="1">
            <a:spLocks noGrp="1"/>
          </p:cNvSpPr>
          <p:nvPr>
            <p:ph type="title"/>
          </p:nvPr>
        </p:nvSpPr>
        <p:spPr>
          <a:xfrm>
            <a:off x="695396" y="5074550"/>
            <a:ext cx="8717280" cy="823070"/>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3091"/>
        <p:cNvGrpSpPr/>
        <p:nvPr/>
      </p:nvGrpSpPr>
      <p:grpSpPr>
        <a:xfrm>
          <a:off x="0" y="0"/>
          <a:ext cx="0" cy="0"/>
          <a:chOff x="0" y="0"/>
          <a:chExt cx="0" cy="0"/>
        </a:xfrm>
      </p:grpSpPr>
      <p:grpSp>
        <p:nvGrpSpPr>
          <p:cNvPr id="3092" name="Google Shape;3092;p335"/>
          <p:cNvGrpSpPr/>
          <p:nvPr/>
        </p:nvGrpSpPr>
        <p:grpSpPr>
          <a:xfrm>
            <a:off x="3413895" y="419827"/>
            <a:ext cx="7939904" cy="6018346"/>
            <a:chOff x="8585200" y="440266"/>
            <a:chExt cx="14753564" cy="11183013"/>
          </a:xfrm>
        </p:grpSpPr>
        <p:sp>
          <p:nvSpPr>
            <p:cNvPr id="3093" name="Google Shape;3093;p335" title="Decorative"/>
            <p:cNvSpPr/>
            <p:nvPr/>
          </p:nvSpPr>
          <p:spPr>
            <a:xfrm>
              <a:off x="8585200" y="440266"/>
              <a:ext cx="6156127" cy="9967848"/>
            </a:xfrm>
            <a:prstGeom prst="rect">
              <a:avLst/>
            </a:prstGeom>
            <a:solidFill>
              <a:srgbClr val="1F1F2A">
                <a:alpha val="13725"/>
              </a:srgb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4" name="Google Shape;3094;p335" title="Decorative"/>
            <p:cNvSpPr/>
            <p:nvPr/>
          </p:nvSpPr>
          <p:spPr>
            <a:xfrm>
              <a:off x="10168466" y="1092200"/>
              <a:ext cx="13170298" cy="10531079"/>
            </a:xfrm>
            <a:prstGeom prst="rect">
              <a:avLst/>
            </a:prstGeom>
            <a:solidFill>
              <a:schemeClr val="accent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b="0">
                <a:solidFill>
                  <a:srgbClr val="F3F3F3"/>
                </a:solidFill>
                <a:latin typeface="Raleway"/>
                <a:ea typeface="Raleway"/>
                <a:cs typeface="Raleway"/>
                <a:sym typeface="Raleway"/>
              </a:endParaRPr>
            </a:p>
          </p:txBody>
        </p:sp>
      </p:grpSp>
      <p:sp>
        <p:nvSpPr>
          <p:cNvPr id="3095" name="Google Shape;3095;p335"/>
          <p:cNvSpPr txBox="1">
            <a:spLocks noGrp="1"/>
          </p:cNvSpPr>
          <p:nvPr>
            <p:ph type="body" idx="1"/>
          </p:nvPr>
        </p:nvSpPr>
        <p:spPr>
          <a:xfrm>
            <a:off x="838200" y="369027"/>
            <a:ext cx="2489200" cy="3124200"/>
          </a:xfrm>
          <a:prstGeom prst="rect">
            <a:avLst/>
          </a:prstGeom>
          <a:noFill/>
          <a:ln>
            <a:noFill/>
          </a:ln>
        </p:spPr>
        <p:txBody>
          <a:bodyPr spcFirstLastPara="1" wrap="square" lIns="91425" tIns="0" rIns="91425" bIns="0" anchor="b" anchorCtr="0">
            <a:noAutofit/>
          </a:bodyPr>
          <a:lstStyle>
            <a:lvl1pPr marL="457200" lvl="0" indent="-228600" algn="r">
              <a:lnSpc>
                <a:spcPct val="90000"/>
              </a:lnSpc>
              <a:spcBef>
                <a:spcPts val="1000"/>
              </a:spcBef>
              <a:spcAft>
                <a:spcPts val="0"/>
              </a:spcAft>
              <a:buClr>
                <a:srgbClr val="C78A97"/>
              </a:buClr>
              <a:buSzPts val="30000"/>
              <a:buNone/>
              <a:defRPr sz="30000">
                <a:solidFill>
                  <a:srgbClr val="C78A97"/>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6" name="Google Shape;3096;p335"/>
          <p:cNvSpPr txBox="1">
            <a:spLocks noGrp="1"/>
          </p:cNvSpPr>
          <p:nvPr>
            <p:ph type="title"/>
          </p:nvPr>
        </p:nvSpPr>
        <p:spPr>
          <a:xfrm>
            <a:off x="4571575" y="4500560"/>
            <a:ext cx="653669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Calibri"/>
              <a:buNone/>
              <a:defRPr sz="6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8"/>
        <p:cNvGrpSpPr/>
        <p:nvPr/>
      </p:nvGrpSpPr>
      <p:grpSpPr>
        <a:xfrm>
          <a:off x="0" y="0"/>
          <a:ext cx="0" cy="0"/>
          <a:chOff x="0" y="0"/>
          <a:chExt cx="0" cy="0"/>
        </a:xfrm>
      </p:grpSpPr>
      <p:grpSp>
        <p:nvGrpSpPr>
          <p:cNvPr id="349" name="Google Shape;349;p34"/>
          <p:cNvGrpSpPr/>
          <p:nvPr/>
        </p:nvGrpSpPr>
        <p:grpSpPr>
          <a:xfrm>
            <a:off x="7191542" y="1"/>
            <a:ext cx="5000459" cy="1425992"/>
            <a:chOff x="7191542" y="1"/>
            <a:chExt cx="5000459" cy="1425992"/>
          </a:xfrm>
        </p:grpSpPr>
        <p:pic>
          <p:nvPicPr>
            <p:cNvPr id="350" name="Google Shape;350;p3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51" name="Google Shape;351;p34"/>
            <p:cNvGrpSpPr/>
            <p:nvPr/>
          </p:nvGrpSpPr>
          <p:grpSpPr>
            <a:xfrm>
              <a:off x="7191542" y="1"/>
              <a:ext cx="5000459" cy="1425992"/>
              <a:chOff x="7186272" y="0"/>
              <a:chExt cx="5005729" cy="1427495"/>
            </a:xfrm>
          </p:grpSpPr>
          <p:sp>
            <p:nvSpPr>
              <p:cNvPr id="352" name="Google Shape;352;p3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 name="Google Shape;353;p3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54" name="Google Shape;354;p3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p3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56" name="Google Shape;356;p3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57" name="Google Shape;357;p3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37_Custom Layout">
  <p:cSld name="37_Custom Layout">
    <p:spTree>
      <p:nvGrpSpPr>
        <p:cNvPr id="1" name="Shape 3097"/>
        <p:cNvGrpSpPr/>
        <p:nvPr/>
      </p:nvGrpSpPr>
      <p:grpSpPr>
        <a:xfrm>
          <a:off x="0" y="0"/>
          <a:ext cx="0" cy="0"/>
          <a:chOff x="0" y="0"/>
          <a:chExt cx="0" cy="0"/>
        </a:xfrm>
      </p:grpSpPr>
      <p:grpSp>
        <p:nvGrpSpPr>
          <p:cNvPr id="3098" name="Google Shape;3098;p336"/>
          <p:cNvGrpSpPr/>
          <p:nvPr/>
        </p:nvGrpSpPr>
        <p:grpSpPr>
          <a:xfrm>
            <a:off x="3413895" y="419827"/>
            <a:ext cx="7939904" cy="6018346"/>
            <a:chOff x="8585200" y="440266"/>
            <a:chExt cx="14753564" cy="11183013"/>
          </a:xfrm>
        </p:grpSpPr>
        <p:sp>
          <p:nvSpPr>
            <p:cNvPr id="3099" name="Google Shape;3099;p336" title="Decorative"/>
            <p:cNvSpPr/>
            <p:nvPr/>
          </p:nvSpPr>
          <p:spPr>
            <a:xfrm>
              <a:off x="8585200" y="440266"/>
              <a:ext cx="6156127" cy="9967848"/>
            </a:xfrm>
            <a:prstGeom prst="rect">
              <a:avLst/>
            </a:prstGeom>
            <a:solidFill>
              <a:srgbClr val="1F1F2A">
                <a:alpha val="13725"/>
              </a:srgb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0" name="Google Shape;3100;p336" title="Decorative"/>
            <p:cNvSpPr/>
            <p:nvPr/>
          </p:nvSpPr>
          <p:spPr>
            <a:xfrm>
              <a:off x="10168466" y="1092200"/>
              <a:ext cx="13170298" cy="10531079"/>
            </a:xfrm>
            <a:prstGeom prst="rect">
              <a:avLst/>
            </a:prstGeom>
            <a:solidFill>
              <a:schemeClr val="accent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b="0">
                <a:solidFill>
                  <a:srgbClr val="F3F3F3"/>
                </a:solidFill>
                <a:latin typeface="Raleway"/>
                <a:ea typeface="Raleway"/>
                <a:cs typeface="Raleway"/>
                <a:sym typeface="Raleway"/>
              </a:endParaRPr>
            </a:p>
          </p:txBody>
        </p:sp>
      </p:grpSp>
      <p:sp>
        <p:nvSpPr>
          <p:cNvPr id="3101" name="Google Shape;3101;p336"/>
          <p:cNvSpPr txBox="1">
            <a:spLocks noGrp="1"/>
          </p:cNvSpPr>
          <p:nvPr>
            <p:ph type="body" idx="1"/>
          </p:nvPr>
        </p:nvSpPr>
        <p:spPr>
          <a:xfrm>
            <a:off x="838200" y="369027"/>
            <a:ext cx="2489200" cy="3124200"/>
          </a:xfrm>
          <a:prstGeom prst="rect">
            <a:avLst/>
          </a:prstGeom>
          <a:noFill/>
          <a:ln>
            <a:noFill/>
          </a:ln>
        </p:spPr>
        <p:txBody>
          <a:bodyPr spcFirstLastPara="1" wrap="square" lIns="91425" tIns="0" rIns="91425" bIns="0" anchor="b" anchorCtr="0">
            <a:noAutofit/>
          </a:bodyPr>
          <a:lstStyle>
            <a:lvl1pPr marL="457200" lvl="0" indent="-228600" algn="r">
              <a:lnSpc>
                <a:spcPct val="90000"/>
              </a:lnSpc>
              <a:spcBef>
                <a:spcPts val="1000"/>
              </a:spcBef>
              <a:spcAft>
                <a:spcPts val="0"/>
              </a:spcAft>
              <a:buClr>
                <a:srgbClr val="D2A1AC"/>
              </a:buClr>
              <a:buSzPts val="30000"/>
              <a:buNone/>
              <a:defRPr sz="30000">
                <a:solidFill>
                  <a:srgbClr val="D2A1AC"/>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2" name="Google Shape;3102;p336"/>
          <p:cNvSpPr txBox="1">
            <a:spLocks noGrp="1"/>
          </p:cNvSpPr>
          <p:nvPr>
            <p:ph type="title"/>
          </p:nvPr>
        </p:nvSpPr>
        <p:spPr>
          <a:xfrm>
            <a:off x="4571575" y="4500560"/>
            <a:ext cx="653669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Calibri"/>
              <a:buNone/>
              <a:defRPr sz="6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38_Custom Layout">
  <p:cSld name="38_Custom Layout">
    <p:spTree>
      <p:nvGrpSpPr>
        <p:cNvPr id="1" name="Shape 3103"/>
        <p:cNvGrpSpPr/>
        <p:nvPr/>
      </p:nvGrpSpPr>
      <p:grpSpPr>
        <a:xfrm>
          <a:off x="0" y="0"/>
          <a:ext cx="0" cy="0"/>
          <a:chOff x="0" y="0"/>
          <a:chExt cx="0" cy="0"/>
        </a:xfrm>
      </p:grpSpPr>
      <p:grpSp>
        <p:nvGrpSpPr>
          <p:cNvPr id="3104" name="Google Shape;3104;p337"/>
          <p:cNvGrpSpPr/>
          <p:nvPr/>
        </p:nvGrpSpPr>
        <p:grpSpPr>
          <a:xfrm>
            <a:off x="3413895" y="419827"/>
            <a:ext cx="7939904" cy="6018346"/>
            <a:chOff x="8585200" y="440266"/>
            <a:chExt cx="14753564" cy="11183013"/>
          </a:xfrm>
        </p:grpSpPr>
        <p:sp>
          <p:nvSpPr>
            <p:cNvPr id="3105" name="Google Shape;3105;p337" title="Decorative"/>
            <p:cNvSpPr/>
            <p:nvPr/>
          </p:nvSpPr>
          <p:spPr>
            <a:xfrm>
              <a:off x="8585200" y="440266"/>
              <a:ext cx="6156127" cy="9967848"/>
            </a:xfrm>
            <a:prstGeom prst="rect">
              <a:avLst/>
            </a:prstGeom>
            <a:solidFill>
              <a:srgbClr val="1F1F2A">
                <a:alpha val="13725"/>
              </a:srgb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6" name="Google Shape;3106;p337" title="Decorative"/>
            <p:cNvSpPr/>
            <p:nvPr/>
          </p:nvSpPr>
          <p:spPr>
            <a:xfrm>
              <a:off x="10168466" y="1092200"/>
              <a:ext cx="13170298" cy="10531079"/>
            </a:xfrm>
            <a:prstGeom prst="rect">
              <a:avLst/>
            </a:prstGeom>
            <a:solidFill>
              <a:schemeClr val="accent4"/>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b="0">
                <a:solidFill>
                  <a:srgbClr val="F3F3F3"/>
                </a:solidFill>
                <a:latin typeface="Raleway"/>
                <a:ea typeface="Raleway"/>
                <a:cs typeface="Raleway"/>
                <a:sym typeface="Raleway"/>
              </a:endParaRPr>
            </a:p>
          </p:txBody>
        </p:sp>
      </p:grpSp>
      <p:sp>
        <p:nvSpPr>
          <p:cNvPr id="3107" name="Google Shape;3107;p337"/>
          <p:cNvSpPr txBox="1">
            <a:spLocks noGrp="1"/>
          </p:cNvSpPr>
          <p:nvPr>
            <p:ph type="body" idx="1"/>
          </p:nvPr>
        </p:nvSpPr>
        <p:spPr>
          <a:xfrm>
            <a:off x="838200" y="369027"/>
            <a:ext cx="2489200" cy="3124200"/>
          </a:xfrm>
          <a:prstGeom prst="rect">
            <a:avLst/>
          </a:prstGeom>
          <a:noFill/>
          <a:ln>
            <a:noFill/>
          </a:ln>
        </p:spPr>
        <p:txBody>
          <a:bodyPr spcFirstLastPara="1" wrap="square" lIns="91425" tIns="0" rIns="91425" bIns="0" anchor="b" anchorCtr="0">
            <a:noAutofit/>
          </a:bodyPr>
          <a:lstStyle>
            <a:lvl1pPr marL="457200" lvl="0" indent="-228600" algn="r">
              <a:lnSpc>
                <a:spcPct val="90000"/>
              </a:lnSpc>
              <a:spcBef>
                <a:spcPts val="1000"/>
              </a:spcBef>
              <a:spcAft>
                <a:spcPts val="0"/>
              </a:spcAft>
              <a:buClr>
                <a:srgbClr val="FEE599"/>
              </a:buClr>
              <a:buSzPts val="30000"/>
              <a:buNone/>
              <a:defRPr sz="30000">
                <a:solidFill>
                  <a:srgbClr val="FEE5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8" name="Google Shape;3108;p337"/>
          <p:cNvSpPr txBox="1">
            <a:spLocks noGrp="1"/>
          </p:cNvSpPr>
          <p:nvPr>
            <p:ph type="title"/>
          </p:nvPr>
        </p:nvSpPr>
        <p:spPr>
          <a:xfrm>
            <a:off x="4571575" y="4500560"/>
            <a:ext cx="653669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Calibri"/>
              <a:buNone/>
              <a:defRPr sz="6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39_Custom Layout">
  <p:cSld name="39_Custom Layout">
    <p:spTree>
      <p:nvGrpSpPr>
        <p:cNvPr id="1" name="Shape 3109"/>
        <p:cNvGrpSpPr/>
        <p:nvPr/>
      </p:nvGrpSpPr>
      <p:grpSpPr>
        <a:xfrm>
          <a:off x="0" y="0"/>
          <a:ext cx="0" cy="0"/>
          <a:chOff x="0" y="0"/>
          <a:chExt cx="0" cy="0"/>
        </a:xfrm>
      </p:grpSpPr>
      <p:sp>
        <p:nvSpPr>
          <p:cNvPr id="3110" name="Google Shape;3110;p338" title="Decorative"/>
          <p:cNvSpPr/>
          <p:nvPr/>
        </p:nvSpPr>
        <p:spPr>
          <a:xfrm>
            <a:off x="0" y="1405466"/>
            <a:ext cx="12192000" cy="365760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1" name="Google Shape;3111;p338"/>
          <p:cNvSpPr txBox="1">
            <a:spLocks noGrp="1"/>
          </p:cNvSpPr>
          <p:nvPr>
            <p:ph type="title"/>
          </p:nvPr>
        </p:nvSpPr>
        <p:spPr>
          <a:xfrm>
            <a:off x="838199" y="1906059"/>
            <a:ext cx="7882467" cy="1694180"/>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lt1"/>
              </a:buClr>
              <a:buSzPts val="6600"/>
              <a:buFont typeface="Calibri"/>
              <a:buNone/>
              <a:defRPr sz="66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2" name="Google Shape;3112;p338"/>
          <p:cNvSpPr txBox="1">
            <a:spLocks noGrp="1"/>
          </p:cNvSpPr>
          <p:nvPr>
            <p:ph type="body" idx="1"/>
          </p:nvPr>
        </p:nvSpPr>
        <p:spPr>
          <a:xfrm>
            <a:off x="8530361" y="4554447"/>
            <a:ext cx="2489200" cy="3124198"/>
          </a:xfrm>
          <a:prstGeom prst="rect">
            <a:avLst/>
          </a:prstGeom>
          <a:solidFill>
            <a:srgbClr val="C78A97"/>
          </a:solidFill>
          <a:ln>
            <a:noFill/>
          </a:ln>
        </p:spPr>
        <p:txBody>
          <a:bodyPr spcFirstLastPara="1" wrap="square" lIns="91425" tIns="45700" rIns="91425" bIns="0" anchor="b" anchorCtr="0">
            <a:noAutofit/>
          </a:bodyPr>
          <a:lstStyle>
            <a:lvl1pPr marL="457200" lvl="0" indent="-228600" algn="ctr">
              <a:lnSpc>
                <a:spcPct val="90000"/>
              </a:lnSpc>
              <a:spcBef>
                <a:spcPts val="1000"/>
              </a:spcBef>
              <a:spcAft>
                <a:spcPts val="0"/>
              </a:spcAft>
              <a:buClr>
                <a:schemeClr val="lt1"/>
              </a:buClr>
              <a:buSzPts val="25000"/>
              <a:buNone/>
              <a:defRPr sz="25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3113"/>
        <p:cNvGrpSpPr/>
        <p:nvPr/>
      </p:nvGrpSpPr>
      <p:grpSpPr>
        <a:xfrm>
          <a:off x="0" y="0"/>
          <a:ext cx="0" cy="0"/>
          <a:chOff x="0" y="0"/>
          <a:chExt cx="0" cy="0"/>
        </a:xfrm>
      </p:grpSpPr>
      <p:sp>
        <p:nvSpPr>
          <p:cNvPr id="3114" name="Google Shape;3114;p339" title="Decorative"/>
          <p:cNvSpPr/>
          <p:nvPr/>
        </p:nvSpPr>
        <p:spPr>
          <a:xfrm>
            <a:off x="0" y="1405466"/>
            <a:ext cx="12192000" cy="365760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5" name="Google Shape;3115;p339"/>
          <p:cNvSpPr txBox="1">
            <a:spLocks noGrp="1"/>
          </p:cNvSpPr>
          <p:nvPr>
            <p:ph type="title"/>
          </p:nvPr>
        </p:nvSpPr>
        <p:spPr>
          <a:xfrm>
            <a:off x="838199" y="1906059"/>
            <a:ext cx="7882467" cy="1694180"/>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lt1"/>
              </a:buClr>
              <a:buSzPts val="6600"/>
              <a:buFont typeface="Calibri"/>
              <a:buNone/>
              <a:defRPr sz="66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6" name="Google Shape;3116;p339"/>
          <p:cNvSpPr txBox="1">
            <a:spLocks noGrp="1"/>
          </p:cNvSpPr>
          <p:nvPr>
            <p:ph type="body" idx="1"/>
          </p:nvPr>
        </p:nvSpPr>
        <p:spPr>
          <a:xfrm>
            <a:off x="8530361" y="4554447"/>
            <a:ext cx="2489200" cy="3124198"/>
          </a:xfrm>
          <a:prstGeom prst="rect">
            <a:avLst/>
          </a:prstGeom>
          <a:solidFill>
            <a:srgbClr val="D2A1AC"/>
          </a:solidFill>
          <a:ln>
            <a:noFill/>
          </a:ln>
        </p:spPr>
        <p:txBody>
          <a:bodyPr spcFirstLastPara="1" wrap="square" lIns="91425" tIns="45700" rIns="91425" bIns="0" anchor="b" anchorCtr="0">
            <a:noAutofit/>
          </a:bodyPr>
          <a:lstStyle>
            <a:lvl1pPr marL="457200" lvl="0" indent="-228600" algn="ctr">
              <a:lnSpc>
                <a:spcPct val="90000"/>
              </a:lnSpc>
              <a:spcBef>
                <a:spcPts val="1000"/>
              </a:spcBef>
              <a:spcAft>
                <a:spcPts val="0"/>
              </a:spcAft>
              <a:buClr>
                <a:schemeClr val="lt1"/>
              </a:buClr>
              <a:buSzPts val="25000"/>
              <a:buNone/>
              <a:defRPr sz="25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40_Custom Layout">
  <p:cSld name="40_Custom Layout">
    <p:spTree>
      <p:nvGrpSpPr>
        <p:cNvPr id="1" name="Shape 3117"/>
        <p:cNvGrpSpPr/>
        <p:nvPr/>
      </p:nvGrpSpPr>
      <p:grpSpPr>
        <a:xfrm>
          <a:off x="0" y="0"/>
          <a:ext cx="0" cy="0"/>
          <a:chOff x="0" y="0"/>
          <a:chExt cx="0" cy="0"/>
        </a:xfrm>
      </p:grpSpPr>
      <p:sp>
        <p:nvSpPr>
          <p:cNvPr id="3118" name="Google Shape;3118;p340" title="Decorative"/>
          <p:cNvSpPr/>
          <p:nvPr/>
        </p:nvSpPr>
        <p:spPr>
          <a:xfrm>
            <a:off x="0" y="1405466"/>
            <a:ext cx="12192000" cy="365760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9" name="Google Shape;3119;p340"/>
          <p:cNvSpPr txBox="1">
            <a:spLocks noGrp="1"/>
          </p:cNvSpPr>
          <p:nvPr>
            <p:ph type="title"/>
          </p:nvPr>
        </p:nvSpPr>
        <p:spPr>
          <a:xfrm>
            <a:off x="838199" y="1906059"/>
            <a:ext cx="7882467" cy="1694180"/>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lt1"/>
              </a:buClr>
              <a:buSzPts val="6600"/>
              <a:buFont typeface="Calibri"/>
              <a:buNone/>
              <a:defRPr sz="66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0" name="Google Shape;3120;p340"/>
          <p:cNvSpPr txBox="1">
            <a:spLocks noGrp="1"/>
          </p:cNvSpPr>
          <p:nvPr>
            <p:ph type="body" idx="1"/>
          </p:nvPr>
        </p:nvSpPr>
        <p:spPr>
          <a:xfrm>
            <a:off x="8530361" y="4554447"/>
            <a:ext cx="2489200" cy="3124198"/>
          </a:xfrm>
          <a:prstGeom prst="rect">
            <a:avLst/>
          </a:prstGeom>
          <a:solidFill>
            <a:srgbClr val="FEE599"/>
          </a:solidFill>
          <a:ln>
            <a:noFill/>
          </a:ln>
        </p:spPr>
        <p:txBody>
          <a:bodyPr spcFirstLastPara="1" wrap="square" lIns="91425" tIns="45700" rIns="91425" bIns="0" anchor="b" anchorCtr="0">
            <a:noAutofit/>
          </a:bodyPr>
          <a:lstStyle>
            <a:lvl1pPr marL="457200" lvl="0" indent="-228600" algn="ctr">
              <a:lnSpc>
                <a:spcPct val="90000"/>
              </a:lnSpc>
              <a:spcBef>
                <a:spcPts val="1000"/>
              </a:spcBef>
              <a:spcAft>
                <a:spcPts val="0"/>
              </a:spcAft>
              <a:buClr>
                <a:schemeClr val="lt1"/>
              </a:buClr>
              <a:buSzPts val="25000"/>
              <a:buNone/>
              <a:defRPr sz="25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3_Image and Content">
  <p:cSld name="3_Image and Content">
    <p:spTree>
      <p:nvGrpSpPr>
        <p:cNvPr id="1" name="Shape 3121"/>
        <p:cNvGrpSpPr/>
        <p:nvPr/>
      </p:nvGrpSpPr>
      <p:grpSpPr>
        <a:xfrm>
          <a:off x="0" y="0"/>
          <a:ext cx="0" cy="0"/>
          <a:chOff x="0" y="0"/>
          <a:chExt cx="0" cy="0"/>
        </a:xfrm>
      </p:grpSpPr>
      <p:sp>
        <p:nvSpPr>
          <p:cNvPr id="3122" name="Google Shape;3122;p341" title="Decorative"/>
          <p:cNvSpPr/>
          <p:nvPr/>
        </p:nvSpPr>
        <p:spPr>
          <a:xfrm>
            <a:off x="0" y="0"/>
            <a:ext cx="6057900" cy="6857995"/>
          </a:xfrm>
          <a:prstGeom prst="rect">
            <a:avLst/>
          </a:prstGeom>
          <a:solidFill>
            <a:schemeClr val="accent2"/>
          </a:solidFill>
          <a:ln>
            <a:noFill/>
          </a:ln>
        </p:spPr>
        <p:txBody>
          <a:bodyPr spcFirstLastPara="1" wrap="square" lIns="1296000" tIns="45700" rIns="432000"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a:solidFill>
                <a:schemeClr val="dk2"/>
              </a:solidFill>
              <a:latin typeface="Arial"/>
              <a:ea typeface="Arial"/>
              <a:cs typeface="Arial"/>
              <a:sym typeface="Arial"/>
            </a:endParaRPr>
          </a:p>
        </p:txBody>
      </p:sp>
      <p:sp>
        <p:nvSpPr>
          <p:cNvPr id="3123" name="Google Shape;3123;p341"/>
          <p:cNvSpPr txBox="1">
            <a:spLocks noGrp="1"/>
          </p:cNvSpPr>
          <p:nvPr>
            <p:ph type="body" idx="1"/>
          </p:nvPr>
        </p:nvSpPr>
        <p:spPr>
          <a:xfrm>
            <a:off x="7718323" y="1074809"/>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4" name="Google Shape;3124;p341"/>
          <p:cNvSpPr txBox="1">
            <a:spLocks noGrp="1"/>
          </p:cNvSpPr>
          <p:nvPr>
            <p:ph type="body" idx="2"/>
          </p:nvPr>
        </p:nvSpPr>
        <p:spPr>
          <a:xfrm>
            <a:off x="7718323" y="2365537"/>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5" name="Google Shape;3125;p341"/>
          <p:cNvSpPr txBox="1">
            <a:spLocks noGrp="1"/>
          </p:cNvSpPr>
          <p:nvPr>
            <p:ph type="body" idx="3"/>
          </p:nvPr>
        </p:nvSpPr>
        <p:spPr>
          <a:xfrm>
            <a:off x="7718323" y="3656265"/>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6" name="Google Shape;3126;p341"/>
          <p:cNvSpPr txBox="1">
            <a:spLocks noGrp="1"/>
          </p:cNvSpPr>
          <p:nvPr>
            <p:ph type="body" idx="4"/>
          </p:nvPr>
        </p:nvSpPr>
        <p:spPr>
          <a:xfrm>
            <a:off x="7718323" y="4946994"/>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7" name="Google Shape;3127;p341" title="Decorative"/>
          <p:cNvSpPr>
            <a:spLocks noGrp="1"/>
          </p:cNvSpPr>
          <p:nvPr>
            <p:ph type="pic" idx="5"/>
          </p:nvPr>
        </p:nvSpPr>
        <p:spPr>
          <a:xfrm>
            <a:off x="6749917" y="1002146"/>
            <a:ext cx="885235" cy="885235"/>
          </a:xfrm>
          <a:prstGeom prst="ellipse">
            <a:avLst/>
          </a:prstGeom>
          <a:solidFill>
            <a:schemeClr val="lt1"/>
          </a:solidFill>
          <a:ln>
            <a:noFill/>
          </a:ln>
        </p:spPr>
      </p:sp>
      <p:sp>
        <p:nvSpPr>
          <p:cNvPr id="3128" name="Google Shape;3128;p341" title="Decorative"/>
          <p:cNvSpPr>
            <a:spLocks noGrp="1"/>
          </p:cNvSpPr>
          <p:nvPr>
            <p:ph type="pic" idx="6"/>
          </p:nvPr>
        </p:nvSpPr>
        <p:spPr>
          <a:xfrm>
            <a:off x="6749917" y="2291505"/>
            <a:ext cx="885235" cy="885235"/>
          </a:xfrm>
          <a:prstGeom prst="ellipse">
            <a:avLst/>
          </a:prstGeom>
          <a:solidFill>
            <a:schemeClr val="lt1"/>
          </a:solidFill>
          <a:ln>
            <a:noFill/>
          </a:ln>
        </p:spPr>
      </p:sp>
      <p:sp>
        <p:nvSpPr>
          <p:cNvPr id="3129" name="Google Shape;3129;p341" title="Decorative"/>
          <p:cNvSpPr>
            <a:spLocks noGrp="1"/>
          </p:cNvSpPr>
          <p:nvPr>
            <p:ph type="pic" idx="7"/>
          </p:nvPr>
        </p:nvSpPr>
        <p:spPr>
          <a:xfrm>
            <a:off x="6749917" y="3580864"/>
            <a:ext cx="885235" cy="885235"/>
          </a:xfrm>
          <a:prstGeom prst="ellipse">
            <a:avLst/>
          </a:prstGeom>
          <a:solidFill>
            <a:schemeClr val="lt1"/>
          </a:solidFill>
          <a:ln>
            <a:noFill/>
          </a:ln>
        </p:spPr>
      </p:sp>
      <p:sp>
        <p:nvSpPr>
          <p:cNvPr id="3130" name="Google Shape;3130;p341" title="Decorative"/>
          <p:cNvSpPr>
            <a:spLocks noGrp="1"/>
          </p:cNvSpPr>
          <p:nvPr>
            <p:ph type="pic" idx="8"/>
          </p:nvPr>
        </p:nvSpPr>
        <p:spPr>
          <a:xfrm>
            <a:off x="6749917" y="4870223"/>
            <a:ext cx="885235" cy="885235"/>
          </a:xfrm>
          <a:prstGeom prst="ellipse">
            <a:avLst/>
          </a:prstGeom>
          <a:solidFill>
            <a:schemeClr val="lt1"/>
          </a:solidFill>
          <a:ln>
            <a:noFill/>
          </a:ln>
        </p:spPr>
      </p:sp>
      <p:sp>
        <p:nvSpPr>
          <p:cNvPr id="3131" name="Google Shape;3131;p341"/>
          <p:cNvSpPr txBox="1">
            <a:spLocks noGrp="1"/>
          </p:cNvSpPr>
          <p:nvPr>
            <p:ph type="title"/>
          </p:nvPr>
        </p:nvSpPr>
        <p:spPr>
          <a:xfrm>
            <a:off x="841057" y="1100290"/>
            <a:ext cx="4008437" cy="1395208"/>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32" name="Google Shape;3132;p341"/>
          <p:cNvSpPr txBox="1">
            <a:spLocks noGrp="1"/>
          </p:cNvSpPr>
          <p:nvPr>
            <p:ph type="body" idx="9"/>
          </p:nvPr>
        </p:nvSpPr>
        <p:spPr>
          <a:xfrm>
            <a:off x="841058" y="2561159"/>
            <a:ext cx="4008437" cy="602887"/>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solidFill>
                  <a:schemeClr val="lt1"/>
                </a:solidFill>
                <a:latin typeface="Calibri"/>
                <a:ea typeface="Calibri"/>
                <a:cs typeface="Calibri"/>
                <a:sym typeface="Calibri"/>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3" name="Google Shape;3133;p341"/>
          <p:cNvSpPr txBox="1">
            <a:spLocks noGrp="1"/>
          </p:cNvSpPr>
          <p:nvPr>
            <p:ph type="body" idx="13"/>
          </p:nvPr>
        </p:nvSpPr>
        <p:spPr>
          <a:xfrm>
            <a:off x="838200" y="3498661"/>
            <a:ext cx="4008438" cy="2560899"/>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1000"/>
              </a:spcBef>
              <a:spcAft>
                <a:spcPts val="0"/>
              </a:spcAft>
              <a:buClr>
                <a:schemeClr val="lt1"/>
              </a:buClr>
              <a:buSzPts val="1400"/>
              <a:buNone/>
              <a:defRPr sz="1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134" name="Google Shape;3134;p341" title="Decorative"/>
          <p:cNvCxnSpPr/>
          <p:nvPr/>
        </p:nvCxnSpPr>
        <p:spPr>
          <a:xfrm>
            <a:off x="1918496" y="2124643"/>
            <a:ext cx="0" cy="2188806"/>
          </a:xfrm>
          <a:prstGeom prst="straightConnector1">
            <a:avLst/>
          </a:prstGeom>
          <a:noFill/>
          <a:ln w="76200" cap="flat" cmpd="sng">
            <a:solidFill>
              <a:srgbClr val="DAB0BA"/>
            </a:solidFill>
            <a:prstDash val="solid"/>
            <a:miter lim="4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4_Image and Content">
  <p:cSld name="4_Image and Content">
    <p:spTree>
      <p:nvGrpSpPr>
        <p:cNvPr id="1" name="Shape 3135"/>
        <p:cNvGrpSpPr/>
        <p:nvPr/>
      </p:nvGrpSpPr>
      <p:grpSpPr>
        <a:xfrm>
          <a:off x="0" y="0"/>
          <a:ext cx="0" cy="0"/>
          <a:chOff x="0" y="0"/>
          <a:chExt cx="0" cy="0"/>
        </a:xfrm>
      </p:grpSpPr>
      <p:sp>
        <p:nvSpPr>
          <p:cNvPr id="3136" name="Google Shape;3136;p342"/>
          <p:cNvSpPr txBox="1">
            <a:spLocks noGrp="1"/>
          </p:cNvSpPr>
          <p:nvPr>
            <p:ph type="body" idx="1"/>
          </p:nvPr>
        </p:nvSpPr>
        <p:spPr>
          <a:xfrm>
            <a:off x="7718323" y="1058980"/>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7" name="Google Shape;3137;p342"/>
          <p:cNvSpPr txBox="1">
            <a:spLocks noGrp="1"/>
          </p:cNvSpPr>
          <p:nvPr>
            <p:ph type="body" idx="2"/>
          </p:nvPr>
        </p:nvSpPr>
        <p:spPr>
          <a:xfrm>
            <a:off x="7718323" y="2365537"/>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8" name="Google Shape;3138;p342"/>
          <p:cNvSpPr txBox="1">
            <a:spLocks noGrp="1"/>
          </p:cNvSpPr>
          <p:nvPr>
            <p:ph type="body" idx="3"/>
          </p:nvPr>
        </p:nvSpPr>
        <p:spPr>
          <a:xfrm>
            <a:off x="7718323" y="3656265"/>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9" name="Google Shape;3139;p342"/>
          <p:cNvSpPr txBox="1">
            <a:spLocks noGrp="1"/>
          </p:cNvSpPr>
          <p:nvPr>
            <p:ph type="body" idx="4"/>
          </p:nvPr>
        </p:nvSpPr>
        <p:spPr>
          <a:xfrm>
            <a:off x="7718323" y="4946994"/>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40" name="Google Shape;3140;p342"/>
          <p:cNvSpPr txBox="1">
            <a:spLocks noGrp="1"/>
          </p:cNvSpPr>
          <p:nvPr>
            <p:ph type="title"/>
          </p:nvPr>
        </p:nvSpPr>
        <p:spPr>
          <a:xfrm>
            <a:off x="841057" y="1100290"/>
            <a:ext cx="4008437" cy="1395208"/>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1"/>
              </a:buClr>
              <a:buSzPts val="44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41" name="Google Shape;3141;p342"/>
          <p:cNvSpPr txBox="1">
            <a:spLocks noGrp="1"/>
          </p:cNvSpPr>
          <p:nvPr>
            <p:ph type="body" idx="5"/>
          </p:nvPr>
        </p:nvSpPr>
        <p:spPr>
          <a:xfrm>
            <a:off x="841058" y="2561159"/>
            <a:ext cx="4008437" cy="602887"/>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42" name="Google Shape;3142;p342"/>
          <p:cNvSpPr txBox="1">
            <a:spLocks noGrp="1"/>
          </p:cNvSpPr>
          <p:nvPr>
            <p:ph type="body" idx="6"/>
          </p:nvPr>
        </p:nvSpPr>
        <p:spPr>
          <a:xfrm>
            <a:off x="838200" y="3498661"/>
            <a:ext cx="4008438" cy="2560899"/>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143" name="Google Shape;3143;p342" title="Decorative"/>
          <p:cNvCxnSpPr/>
          <p:nvPr/>
        </p:nvCxnSpPr>
        <p:spPr>
          <a:xfrm>
            <a:off x="1918496" y="2124643"/>
            <a:ext cx="0" cy="2188806"/>
          </a:xfrm>
          <a:prstGeom prst="straightConnector1">
            <a:avLst/>
          </a:prstGeom>
          <a:noFill/>
          <a:ln w="76200" cap="flat" cmpd="sng">
            <a:solidFill>
              <a:srgbClr val="D2A1AC"/>
            </a:solidFill>
            <a:prstDash val="solid"/>
            <a:miter lim="400000"/>
            <a:headEnd type="none" w="sm" len="sm"/>
            <a:tailEnd type="none" w="sm" len="sm"/>
          </a:ln>
        </p:spPr>
      </p:cxnSp>
      <p:sp>
        <p:nvSpPr>
          <p:cNvPr id="3144" name="Google Shape;3144;p342"/>
          <p:cNvSpPr/>
          <p:nvPr/>
        </p:nvSpPr>
        <p:spPr>
          <a:xfrm>
            <a:off x="6721671" y="1047456"/>
            <a:ext cx="754743" cy="75474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5" name="Google Shape;3145;p342"/>
          <p:cNvSpPr/>
          <p:nvPr/>
        </p:nvSpPr>
        <p:spPr>
          <a:xfrm>
            <a:off x="6721671" y="2342488"/>
            <a:ext cx="754743" cy="75474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6" name="Google Shape;3146;p342"/>
          <p:cNvSpPr/>
          <p:nvPr/>
        </p:nvSpPr>
        <p:spPr>
          <a:xfrm>
            <a:off x="6721671" y="3644740"/>
            <a:ext cx="754743" cy="75474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7" name="Google Shape;3147;p342"/>
          <p:cNvSpPr/>
          <p:nvPr/>
        </p:nvSpPr>
        <p:spPr>
          <a:xfrm>
            <a:off x="6721671" y="4935469"/>
            <a:ext cx="754743" cy="75474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8" name="Google Shape;3148;p342"/>
          <p:cNvSpPr>
            <a:spLocks noGrp="1"/>
          </p:cNvSpPr>
          <p:nvPr>
            <p:ph type="pic" idx="7"/>
          </p:nvPr>
        </p:nvSpPr>
        <p:spPr>
          <a:xfrm>
            <a:off x="6874411" y="1200196"/>
            <a:ext cx="449262" cy="449263"/>
          </a:xfrm>
          <a:prstGeom prst="rect">
            <a:avLst/>
          </a:prstGeom>
          <a:noFill/>
          <a:ln>
            <a:noFill/>
          </a:ln>
        </p:spPr>
      </p:sp>
      <p:sp>
        <p:nvSpPr>
          <p:cNvPr id="3149" name="Google Shape;3149;p342"/>
          <p:cNvSpPr>
            <a:spLocks noGrp="1"/>
          </p:cNvSpPr>
          <p:nvPr>
            <p:ph type="pic" idx="8"/>
          </p:nvPr>
        </p:nvSpPr>
        <p:spPr>
          <a:xfrm>
            <a:off x="6874411" y="2506752"/>
            <a:ext cx="449262" cy="449263"/>
          </a:xfrm>
          <a:prstGeom prst="rect">
            <a:avLst/>
          </a:prstGeom>
          <a:noFill/>
          <a:ln>
            <a:noFill/>
          </a:ln>
        </p:spPr>
      </p:sp>
      <p:sp>
        <p:nvSpPr>
          <p:cNvPr id="3150" name="Google Shape;3150;p342"/>
          <p:cNvSpPr>
            <a:spLocks noGrp="1"/>
          </p:cNvSpPr>
          <p:nvPr>
            <p:ph type="pic" idx="9"/>
          </p:nvPr>
        </p:nvSpPr>
        <p:spPr>
          <a:xfrm>
            <a:off x="6874411" y="3797479"/>
            <a:ext cx="449262" cy="449263"/>
          </a:xfrm>
          <a:prstGeom prst="rect">
            <a:avLst/>
          </a:prstGeom>
          <a:noFill/>
          <a:ln>
            <a:noFill/>
          </a:ln>
        </p:spPr>
      </p:sp>
      <p:sp>
        <p:nvSpPr>
          <p:cNvPr id="3151" name="Google Shape;3151;p342"/>
          <p:cNvSpPr>
            <a:spLocks noGrp="1"/>
          </p:cNvSpPr>
          <p:nvPr>
            <p:ph type="pic" idx="13"/>
          </p:nvPr>
        </p:nvSpPr>
        <p:spPr>
          <a:xfrm>
            <a:off x="6874411" y="5088208"/>
            <a:ext cx="449262" cy="449263"/>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2_Image and Content">
  <p:cSld name="2_Image and Content">
    <p:spTree>
      <p:nvGrpSpPr>
        <p:cNvPr id="1" name="Shape 3152"/>
        <p:cNvGrpSpPr/>
        <p:nvPr/>
      </p:nvGrpSpPr>
      <p:grpSpPr>
        <a:xfrm>
          <a:off x="0" y="0"/>
          <a:ext cx="0" cy="0"/>
          <a:chOff x="0" y="0"/>
          <a:chExt cx="0" cy="0"/>
        </a:xfrm>
      </p:grpSpPr>
      <p:sp>
        <p:nvSpPr>
          <p:cNvPr id="3153" name="Google Shape;3153;p343" title="Decorative"/>
          <p:cNvSpPr/>
          <p:nvPr/>
        </p:nvSpPr>
        <p:spPr>
          <a:xfrm>
            <a:off x="0" y="3721472"/>
            <a:ext cx="12192000" cy="3136523"/>
          </a:xfrm>
          <a:prstGeom prst="rect">
            <a:avLst/>
          </a:prstGeom>
          <a:solidFill>
            <a:schemeClr val="accent2"/>
          </a:solidFill>
          <a:ln>
            <a:noFill/>
          </a:ln>
        </p:spPr>
        <p:txBody>
          <a:bodyPr spcFirstLastPara="1" wrap="square" lIns="1296000" tIns="45700" rIns="432000"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a:solidFill>
                <a:schemeClr val="dk2"/>
              </a:solidFill>
              <a:latin typeface="Arial"/>
              <a:ea typeface="Arial"/>
              <a:cs typeface="Arial"/>
              <a:sym typeface="Arial"/>
            </a:endParaRPr>
          </a:p>
        </p:txBody>
      </p:sp>
      <p:sp>
        <p:nvSpPr>
          <p:cNvPr id="3154" name="Google Shape;3154;p343"/>
          <p:cNvSpPr txBox="1">
            <a:spLocks noGrp="1"/>
          </p:cNvSpPr>
          <p:nvPr>
            <p:ph type="title"/>
          </p:nvPr>
        </p:nvSpPr>
        <p:spPr>
          <a:xfrm>
            <a:off x="668543" y="358610"/>
            <a:ext cx="10854914" cy="804759"/>
          </a:xfrm>
          <a:prstGeom prst="rect">
            <a:avLst/>
          </a:prstGeom>
          <a:noFill/>
          <a:ln>
            <a:noFill/>
          </a:ln>
        </p:spPr>
        <p:txBody>
          <a:bodyPr spcFirstLastPara="1" wrap="square" lIns="0" tIns="45700" rIns="91425" bIns="45700" anchor="b" anchorCtr="0">
            <a:normAutofit/>
          </a:bodyPr>
          <a:lstStyle>
            <a:lvl1pPr lvl="0" algn="ctr">
              <a:lnSpc>
                <a:spcPct val="90000"/>
              </a:lnSpc>
              <a:spcBef>
                <a:spcPts val="0"/>
              </a:spcBef>
              <a:spcAft>
                <a:spcPts val="0"/>
              </a:spcAft>
              <a:buClr>
                <a:schemeClr val="dk1"/>
              </a:buClr>
              <a:buSzPts val="4000"/>
              <a:buFont typeface="Calibri"/>
              <a:buNone/>
              <a:defRPr sz="4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5" name="Google Shape;3155;p343" title="Decorative"/>
          <p:cNvSpPr>
            <a:spLocks noGrp="1"/>
          </p:cNvSpPr>
          <p:nvPr>
            <p:ph type="pic" idx="2"/>
          </p:nvPr>
        </p:nvSpPr>
        <p:spPr>
          <a:xfrm>
            <a:off x="1378803" y="2592710"/>
            <a:ext cx="973759" cy="973759"/>
          </a:xfrm>
          <a:prstGeom prst="ellipse">
            <a:avLst/>
          </a:prstGeom>
          <a:solidFill>
            <a:schemeClr val="lt1"/>
          </a:solidFill>
          <a:ln>
            <a:noFill/>
          </a:ln>
        </p:spPr>
      </p:sp>
      <p:sp>
        <p:nvSpPr>
          <p:cNvPr id="3156" name="Google Shape;3156;p343" title="Decorative"/>
          <p:cNvSpPr>
            <a:spLocks noGrp="1"/>
          </p:cNvSpPr>
          <p:nvPr>
            <p:ph type="pic" idx="3"/>
          </p:nvPr>
        </p:nvSpPr>
        <p:spPr>
          <a:xfrm>
            <a:off x="4226108" y="2592710"/>
            <a:ext cx="973759" cy="973759"/>
          </a:xfrm>
          <a:prstGeom prst="ellipse">
            <a:avLst/>
          </a:prstGeom>
          <a:solidFill>
            <a:schemeClr val="lt1"/>
          </a:solidFill>
          <a:ln>
            <a:noFill/>
          </a:ln>
        </p:spPr>
      </p:sp>
      <p:sp>
        <p:nvSpPr>
          <p:cNvPr id="3157" name="Google Shape;3157;p343" title="Decorative"/>
          <p:cNvSpPr>
            <a:spLocks noGrp="1"/>
          </p:cNvSpPr>
          <p:nvPr>
            <p:ph type="pic" idx="4"/>
          </p:nvPr>
        </p:nvSpPr>
        <p:spPr>
          <a:xfrm>
            <a:off x="7073413" y="2592710"/>
            <a:ext cx="973759" cy="973759"/>
          </a:xfrm>
          <a:prstGeom prst="ellipse">
            <a:avLst/>
          </a:prstGeom>
          <a:solidFill>
            <a:schemeClr val="lt1"/>
          </a:solidFill>
          <a:ln>
            <a:noFill/>
          </a:ln>
        </p:spPr>
      </p:sp>
      <p:sp>
        <p:nvSpPr>
          <p:cNvPr id="3158" name="Google Shape;3158;p343" title="Decorative"/>
          <p:cNvSpPr>
            <a:spLocks noGrp="1"/>
          </p:cNvSpPr>
          <p:nvPr>
            <p:ph type="pic" idx="5"/>
          </p:nvPr>
        </p:nvSpPr>
        <p:spPr>
          <a:xfrm>
            <a:off x="9920718" y="2592710"/>
            <a:ext cx="973759" cy="973759"/>
          </a:xfrm>
          <a:prstGeom prst="ellipse">
            <a:avLst/>
          </a:prstGeom>
          <a:solidFill>
            <a:schemeClr val="lt1"/>
          </a:solidFill>
          <a:ln>
            <a:noFill/>
          </a:ln>
        </p:spPr>
      </p:sp>
      <p:sp>
        <p:nvSpPr>
          <p:cNvPr id="3159" name="Google Shape;3159;p343"/>
          <p:cNvSpPr txBox="1">
            <a:spLocks noGrp="1"/>
          </p:cNvSpPr>
          <p:nvPr>
            <p:ph type="body" idx="1"/>
          </p:nvPr>
        </p:nvSpPr>
        <p:spPr>
          <a:xfrm>
            <a:off x="630780" y="3920809"/>
            <a:ext cx="2469806" cy="73169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400"/>
              <a:buNone/>
              <a:defRPr sz="14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0" name="Google Shape;3160;p343"/>
          <p:cNvSpPr txBox="1">
            <a:spLocks noGrp="1"/>
          </p:cNvSpPr>
          <p:nvPr>
            <p:ph type="body" idx="6"/>
          </p:nvPr>
        </p:nvSpPr>
        <p:spPr>
          <a:xfrm>
            <a:off x="3476825" y="3923752"/>
            <a:ext cx="2469806" cy="73169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400"/>
              <a:buNone/>
              <a:defRPr sz="14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1" name="Google Shape;3161;p343"/>
          <p:cNvSpPr txBox="1">
            <a:spLocks noGrp="1"/>
          </p:cNvSpPr>
          <p:nvPr>
            <p:ph type="body" idx="7"/>
          </p:nvPr>
        </p:nvSpPr>
        <p:spPr>
          <a:xfrm>
            <a:off x="6322870" y="3920809"/>
            <a:ext cx="2469806" cy="73169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400"/>
              <a:buNone/>
              <a:defRPr sz="14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2" name="Google Shape;3162;p343"/>
          <p:cNvSpPr txBox="1">
            <a:spLocks noGrp="1"/>
          </p:cNvSpPr>
          <p:nvPr>
            <p:ph type="body" idx="8"/>
          </p:nvPr>
        </p:nvSpPr>
        <p:spPr>
          <a:xfrm>
            <a:off x="9168916" y="3916626"/>
            <a:ext cx="2469806" cy="73169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400"/>
              <a:buNone/>
              <a:defRPr sz="14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3" name="Google Shape;3163;p343"/>
          <p:cNvSpPr txBox="1">
            <a:spLocks noGrp="1"/>
          </p:cNvSpPr>
          <p:nvPr>
            <p:ph type="body" idx="9"/>
          </p:nvPr>
        </p:nvSpPr>
        <p:spPr>
          <a:xfrm>
            <a:off x="668544" y="1489701"/>
            <a:ext cx="10854914" cy="541483"/>
          </a:xfrm>
          <a:prstGeom prst="rect">
            <a:avLst/>
          </a:prstGeom>
          <a:noFill/>
          <a:ln>
            <a:noFill/>
          </a:ln>
        </p:spPr>
        <p:txBody>
          <a:bodyPr spcFirstLastPara="1" wrap="square" lIns="0" tIns="45700" rIns="91425" bIns="45700" anchor="t" anchorCtr="0">
            <a:noAutofit/>
          </a:bodyPr>
          <a:lstStyle>
            <a:lvl1pPr marL="457200" lvl="0" indent="-228600" algn="ctr">
              <a:lnSpc>
                <a:spcPct val="10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164" name="Google Shape;3164;p343" title="Decorative"/>
          <p:cNvCxnSpPr/>
          <p:nvPr/>
        </p:nvCxnSpPr>
        <p:spPr>
          <a:xfrm>
            <a:off x="6096000" y="222583"/>
            <a:ext cx="0" cy="2188805"/>
          </a:xfrm>
          <a:prstGeom prst="straightConnector1">
            <a:avLst/>
          </a:prstGeom>
          <a:noFill/>
          <a:ln w="76200" cap="flat" cmpd="sng">
            <a:solidFill>
              <a:srgbClr val="C78A97"/>
            </a:solidFill>
            <a:prstDash val="solid"/>
            <a:miter lim="4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5_Image and Content">
  <p:cSld name="5_Image and Content">
    <p:spTree>
      <p:nvGrpSpPr>
        <p:cNvPr id="1" name="Shape 3165"/>
        <p:cNvGrpSpPr/>
        <p:nvPr/>
      </p:nvGrpSpPr>
      <p:grpSpPr>
        <a:xfrm>
          <a:off x="0" y="0"/>
          <a:ext cx="0" cy="0"/>
          <a:chOff x="0" y="0"/>
          <a:chExt cx="0" cy="0"/>
        </a:xfrm>
      </p:grpSpPr>
      <p:sp>
        <p:nvSpPr>
          <p:cNvPr id="3166" name="Google Shape;3166;p344"/>
          <p:cNvSpPr txBox="1">
            <a:spLocks noGrp="1"/>
          </p:cNvSpPr>
          <p:nvPr>
            <p:ph type="body" idx="1"/>
          </p:nvPr>
        </p:nvSpPr>
        <p:spPr>
          <a:xfrm>
            <a:off x="630780" y="4601529"/>
            <a:ext cx="2469806" cy="156215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7" name="Google Shape;3167;p344"/>
          <p:cNvSpPr txBox="1">
            <a:spLocks noGrp="1"/>
          </p:cNvSpPr>
          <p:nvPr>
            <p:ph type="body" idx="2"/>
          </p:nvPr>
        </p:nvSpPr>
        <p:spPr>
          <a:xfrm>
            <a:off x="3476825" y="4604472"/>
            <a:ext cx="2469806" cy="156215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8" name="Google Shape;3168;p344"/>
          <p:cNvSpPr txBox="1">
            <a:spLocks noGrp="1"/>
          </p:cNvSpPr>
          <p:nvPr>
            <p:ph type="body" idx="3"/>
          </p:nvPr>
        </p:nvSpPr>
        <p:spPr>
          <a:xfrm>
            <a:off x="6322870" y="4601529"/>
            <a:ext cx="2469806" cy="156215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9" name="Google Shape;3169;p344"/>
          <p:cNvSpPr txBox="1">
            <a:spLocks noGrp="1"/>
          </p:cNvSpPr>
          <p:nvPr>
            <p:ph type="body" idx="4"/>
          </p:nvPr>
        </p:nvSpPr>
        <p:spPr>
          <a:xfrm>
            <a:off x="9168916" y="4597346"/>
            <a:ext cx="2469806" cy="156215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0" name="Google Shape;3170;p344"/>
          <p:cNvSpPr txBox="1">
            <a:spLocks noGrp="1"/>
          </p:cNvSpPr>
          <p:nvPr>
            <p:ph type="title"/>
          </p:nvPr>
        </p:nvSpPr>
        <p:spPr>
          <a:xfrm>
            <a:off x="668543" y="358610"/>
            <a:ext cx="10854914" cy="804759"/>
          </a:xfrm>
          <a:prstGeom prst="rect">
            <a:avLst/>
          </a:prstGeom>
          <a:noFill/>
          <a:ln>
            <a:noFill/>
          </a:ln>
        </p:spPr>
        <p:txBody>
          <a:bodyPr spcFirstLastPara="1" wrap="square" lIns="0" tIns="45700" rIns="91425" bIns="45700" anchor="b" anchorCtr="0">
            <a:normAutofit/>
          </a:bodyPr>
          <a:lstStyle>
            <a:lvl1pPr lvl="0" algn="ctr">
              <a:lnSpc>
                <a:spcPct val="90000"/>
              </a:lnSpc>
              <a:spcBef>
                <a:spcPts val="0"/>
              </a:spcBef>
              <a:spcAft>
                <a:spcPts val="0"/>
              </a:spcAft>
              <a:buClr>
                <a:schemeClr val="dk1"/>
              </a:buClr>
              <a:buSzPts val="4000"/>
              <a:buFont typeface="Calibri"/>
              <a:buNone/>
              <a:defRPr sz="4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1" name="Google Shape;3171;p344"/>
          <p:cNvSpPr txBox="1">
            <a:spLocks noGrp="1"/>
          </p:cNvSpPr>
          <p:nvPr>
            <p:ph type="body" idx="5"/>
          </p:nvPr>
        </p:nvSpPr>
        <p:spPr>
          <a:xfrm>
            <a:off x="668544" y="1489701"/>
            <a:ext cx="10854914" cy="731691"/>
          </a:xfrm>
          <a:prstGeom prst="rect">
            <a:avLst/>
          </a:prstGeom>
          <a:noFill/>
          <a:ln>
            <a:noFill/>
          </a:ln>
        </p:spPr>
        <p:txBody>
          <a:bodyPr spcFirstLastPara="1" wrap="square" lIns="0" tIns="45700" rIns="91425" bIns="45700" anchor="t" anchorCtr="0">
            <a:noAutofit/>
          </a:bodyPr>
          <a:lstStyle>
            <a:lvl1pPr marL="457200" lvl="0" indent="-228600" algn="ctr">
              <a:lnSpc>
                <a:spcPct val="10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172" name="Google Shape;3172;p344" title="Decorative"/>
          <p:cNvCxnSpPr/>
          <p:nvPr/>
        </p:nvCxnSpPr>
        <p:spPr>
          <a:xfrm>
            <a:off x="6096000" y="222583"/>
            <a:ext cx="0" cy="2188805"/>
          </a:xfrm>
          <a:prstGeom prst="straightConnector1">
            <a:avLst/>
          </a:prstGeom>
          <a:noFill/>
          <a:ln w="76200" cap="flat" cmpd="sng">
            <a:solidFill>
              <a:srgbClr val="D2A1AC"/>
            </a:solidFill>
            <a:prstDash val="solid"/>
            <a:miter lim="400000"/>
            <a:headEnd type="none" w="sm" len="sm"/>
            <a:tailEnd type="none" w="sm" len="sm"/>
          </a:ln>
        </p:spPr>
      </p:cxnSp>
      <p:sp>
        <p:nvSpPr>
          <p:cNvPr id="3173" name="Google Shape;3173;p344"/>
          <p:cNvSpPr/>
          <p:nvPr/>
        </p:nvSpPr>
        <p:spPr>
          <a:xfrm>
            <a:off x="1179625" y="3047656"/>
            <a:ext cx="1372116" cy="137211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4" name="Google Shape;3174;p344"/>
          <p:cNvSpPr/>
          <p:nvPr/>
        </p:nvSpPr>
        <p:spPr>
          <a:xfrm>
            <a:off x="4025670" y="3047656"/>
            <a:ext cx="1372116" cy="137211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5" name="Google Shape;3175;p344"/>
          <p:cNvSpPr/>
          <p:nvPr/>
        </p:nvSpPr>
        <p:spPr>
          <a:xfrm>
            <a:off x="6871715" y="3047656"/>
            <a:ext cx="1372116" cy="137211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6" name="Google Shape;3176;p344"/>
          <p:cNvSpPr/>
          <p:nvPr/>
        </p:nvSpPr>
        <p:spPr>
          <a:xfrm>
            <a:off x="9717761" y="3047656"/>
            <a:ext cx="1372116" cy="137211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7" name="Google Shape;3177;p344"/>
          <p:cNvSpPr>
            <a:spLocks noGrp="1"/>
          </p:cNvSpPr>
          <p:nvPr>
            <p:ph type="pic" idx="6"/>
          </p:nvPr>
        </p:nvSpPr>
        <p:spPr>
          <a:xfrm>
            <a:off x="1395525" y="3263556"/>
            <a:ext cx="940316" cy="940316"/>
          </a:xfrm>
          <a:prstGeom prst="rect">
            <a:avLst/>
          </a:prstGeom>
          <a:noFill/>
          <a:ln>
            <a:noFill/>
          </a:ln>
        </p:spPr>
      </p:sp>
      <p:sp>
        <p:nvSpPr>
          <p:cNvPr id="3178" name="Google Shape;3178;p344"/>
          <p:cNvSpPr>
            <a:spLocks noGrp="1"/>
          </p:cNvSpPr>
          <p:nvPr>
            <p:ph type="pic" idx="7"/>
          </p:nvPr>
        </p:nvSpPr>
        <p:spPr>
          <a:xfrm>
            <a:off x="4214925" y="3263556"/>
            <a:ext cx="940316" cy="940316"/>
          </a:xfrm>
          <a:prstGeom prst="rect">
            <a:avLst/>
          </a:prstGeom>
          <a:noFill/>
          <a:ln>
            <a:noFill/>
          </a:ln>
        </p:spPr>
      </p:sp>
      <p:sp>
        <p:nvSpPr>
          <p:cNvPr id="3179" name="Google Shape;3179;p344"/>
          <p:cNvSpPr>
            <a:spLocks noGrp="1"/>
          </p:cNvSpPr>
          <p:nvPr>
            <p:ph type="pic" idx="8"/>
          </p:nvPr>
        </p:nvSpPr>
        <p:spPr>
          <a:xfrm>
            <a:off x="7097825" y="3263556"/>
            <a:ext cx="940316" cy="940316"/>
          </a:xfrm>
          <a:prstGeom prst="rect">
            <a:avLst/>
          </a:prstGeom>
          <a:noFill/>
          <a:ln>
            <a:noFill/>
          </a:ln>
        </p:spPr>
      </p:sp>
      <p:sp>
        <p:nvSpPr>
          <p:cNvPr id="3180" name="Google Shape;3180;p344"/>
          <p:cNvSpPr>
            <a:spLocks noGrp="1"/>
          </p:cNvSpPr>
          <p:nvPr>
            <p:ph type="pic" idx="9"/>
          </p:nvPr>
        </p:nvSpPr>
        <p:spPr>
          <a:xfrm>
            <a:off x="9955325" y="3263556"/>
            <a:ext cx="940316" cy="940316"/>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1_Image and Content">
  <p:cSld name="1_Image and Content">
    <p:spTree>
      <p:nvGrpSpPr>
        <p:cNvPr id="1" name="Shape 3181"/>
        <p:cNvGrpSpPr/>
        <p:nvPr/>
      </p:nvGrpSpPr>
      <p:grpSpPr>
        <a:xfrm>
          <a:off x="0" y="0"/>
          <a:ext cx="0" cy="0"/>
          <a:chOff x="0" y="0"/>
          <a:chExt cx="0" cy="0"/>
        </a:xfrm>
      </p:grpSpPr>
      <p:sp>
        <p:nvSpPr>
          <p:cNvPr id="3182" name="Google Shape;3182;p345" title="Decorative"/>
          <p:cNvSpPr/>
          <p:nvPr/>
        </p:nvSpPr>
        <p:spPr>
          <a:xfrm>
            <a:off x="6134100" y="0"/>
            <a:ext cx="6057900" cy="6857995"/>
          </a:xfrm>
          <a:prstGeom prst="rect">
            <a:avLst/>
          </a:prstGeom>
          <a:solidFill>
            <a:srgbClr val="DFE3E9"/>
          </a:solidFill>
          <a:ln>
            <a:noFill/>
          </a:ln>
        </p:spPr>
        <p:txBody>
          <a:bodyPr spcFirstLastPara="1" wrap="square" lIns="1296000" tIns="45700" rIns="432000"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a:solidFill>
                <a:schemeClr val="dk2"/>
              </a:solidFill>
              <a:latin typeface="Arial"/>
              <a:ea typeface="Arial"/>
              <a:cs typeface="Arial"/>
              <a:sym typeface="Arial"/>
            </a:endParaRPr>
          </a:p>
        </p:txBody>
      </p:sp>
      <p:sp>
        <p:nvSpPr>
          <p:cNvPr id="3183" name="Google Shape;3183;p345"/>
          <p:cNvSpPr txBox="1">
            <a:spLocks noGrp="1"/>
          </p:cNvSpPr>
          <p:nvPr>
            <p:ph type="title"/>
          </p:nvPr>
        </p:nvSpPr>
        <p:spPr>
          <a:xfrm>
            <a:off x="841057" y="2234610"/>
            <a:ext cx="4008437" cy="1395208"/>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1"/>
              </a:buClr>
              <a:buSzPts val="44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4" name="Google Shape;3184;p345"/>
          <p:cNvSpPr txBox="1">
            <a:spLocks noGrp="1"/>
          </p:cNvSpPr>
          <p:nvPr>
            <p:ph type="body" idx="1"/>
          </p:nvPr>
        </p:nvSpPr>
        <p:spPr>
          <a:xfrm>
            <a:off x="841058" y="3695479"/>
            <a:ext cx="4008437" cy="602887"/>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5" name="Google Shape;3185;p345" title="Decorative"/>
          <p:cNvSpPr>
            <a:spLocks noGrp="1"/>
          </p:cNvSpPr>
          <p:nvPr>
            <p:ph type="pic" idx="2"/>
          </p:nvPr>
        </p:nvSpPr>
        <p:spPr>
          <a:xfrm>
            <a:off x="6602922" y="954224"/>
            <a:ext cx="973759" cy="973759"/>
          </a:xfrm>
          <a:prstGeom prst="ellipse">
            <a:avLst/>
          </a:prstGeom>
          <a:noFill/>
          <a:ln>
            <a:noFill/>
          </a:ln>
        </p:spPr>
      </p:sp>
      <p:sp>
        <p:nvSpPr>
          <p:cNvPr id="3186" name="Google Shape;3186;p345" title="Decorative"/>
          <p:cNvSpPr>
            <a:spLocks noGrp="1"/>
          </p:cNvSpPr>
          <p:nvPr>
            <p:ph type="pic" idx="3"/>
          </p:nvPr>
        </p:nvSpPr>
        <p:spPr>
          <a:xfrm>
            <a:off x="6602922" y="2245735"/>
            <a:ext cx="973759" cy="973759"/>
          </a:xfrm>
          <a:prstGeom prst="ellipse">
            <a:avLst/>
          </a:prstGeom>
          <a:noFill/>
          <a:ln>
            <a:noFill/>
          </a:ln>
        </p:spPr>
      </p:sp>
      <p:sp>
        <p:nvSpPr>
          <p:cNvPr id="3187" name="Google Shape;3187;p345" title="Decorative"/>
          <p:cNvSpPr>
            <a:spLocks noGrp="1"/>
          </p:cNvSpPr>
          <p:nvPr>
            <p:ph type="pic" idx="4"/>
          </p:nvPr>
        </p:nvSpPr>
        <p:spPr>
          <a:xfrm>
            <a:off x="6602922" y="3537246"/>
            <a:ext cx="973759" cy="973759"/>
          </a:xfrm>
          <a:prstGeom prst="ellipse">
            <a:avLst/>
          </a:prstGeom>
          <a:noFill/>
          <a:ln>
            <a:noFill/>
          </a:ln>
        </p:spPr>
      </p:sp>
      <p:sp>
        <p:nvSpPr>
          <p:cNvPr id="3188" name="Google Shape;3188;p345" title="Decorative"/>
          <p:cNvSpPr>
            <a:spLocks noGrp="1"/>
          </p:cNvSpPr>
          <p:nvPr>
            <p:ph type="pic" idx="5"/>
          </p:nvPr>
        </p:nvSpPr>
        <p:spPr>
          <a:xfrm>
            <a:off x="6602922" y="4828757"/>
            <a:ext cx="973759" cy="973759"/>
          </a:xfrm>
          <a:prstGeom prst="ellipse">
            <a:avLst/>
          </a:prstGeom>
          <a:noFill/>
          <a:ln>
            <a:noFill/>
          </a:ln>
        </p:spPr>
      </p:sp>
      <p:sp>
        <p:nvSpPr>
          <p:cNvPr id="3189" name="Google Shape;3189;p345"/>
          <p:cNvSpPr txBox="1">
            <a:spLocks noGrp="1"/>
          </p:cNvSpPr>
          <p:nvPr>
            <p:ph type="body" idx="6"/>
          </p:nvPr>
        </p:nvSpPr>
        <p:spPr>
          <a:xfrm>
            <a:off x="7718323" y="1074809"/>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0" name="Google Shape;3190;p345"/>
          <p:cNvSpPr txBox="1">
            <a:spLocks noGrp="1"/>
          </p:cNvSpPr>
          <p:nvPr>
            <p:ph type="body" idx="7"/>
          </p:nvPr>
        </p:nvSpPr>
        <p:spPr>
          <a:xfrm>
            <a:off x="7718323" y="2365537"/>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1" name="Google Shape;3191;p345"/>
          <p:cNvSpPr txBox="1">
            <a:spLocks noGrp="1"/>
          </p:cNvSpPr>
          <p:nvPr>
            <p:ph type="body" idx="8"/>
          </p:nvPr>
        </p:nvSpPr>
        <p:spPr>
          <a:xfrm>
            <a:off x="7718323" y="3656265"/>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2" name="Google Shape;3192;p345"/>
          <p:cNvSpPr txBox="1">
            <a:spLocks noGrp="1"/>
          </p:cNvSpPr>
          <p:nvPr>
            <p:ph type="body" idx="9"/>
          </p:nvPr>
        </p:nvSpPr>
        <p:spPr>
          <a:xfrm>
            <a:off x="7718323" y="4946994"/>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193" name="Google Shape;3193;p345" title="Decorative"/>
          <p:cNvCxnSpPr/>
          <p:nvPr/>
        </p:nvCxnSpPr>
        <p:spPr>
          <a:xfrm>
            <a:off x="1918496" y="3276108"/>
            <a:ext cx="0" cy="2188805"/>
          </a:xfrm>
          <a:prstGeom prst="straightConnector1">
            <a:avLst/>
          </a:prstGeom>
          <a:noFill/>
          <a:ln w="76200" cap="flat" cmpd="sng">
            <a:solidFill>
              <a:schemeClr val="accent4"/>
            </a:solidFill>
            <a:prstDash val="solid"/>
            <a:miter lim="4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End">
  <p:cSld name="End 2">
    <p:spTree>
      <p:nvGrpSpPr>
        <p:cNvPr id="1" name="Shape 358"/>
        <p:cNvGrpSpPr/>
        <p:nvPr/>
      </p:nvGrpSpPr>
      <p:grpSpPr>
        <a:xfrm>
          <a:off x="0" y="0"/>
          <a:ext cx="0" cy="0"/>
          <a:chOff x="0" y="0"/>
          <a:chExt cx="0" cy="0"/>
        </a:xfrm>
      </p:grpSpPr>
      <p:grpSp>
        <p:nvGrpSpPr>
          <p:cNvPr id="359" name="Google Shape;359;p35"/>
          <p:cNvGrpSpPr/>
          <p:nvPr/>
        </p:nvGrpSpPr>
        <p:grpSpPr>
          <a:xfrm>
            <a:off x="0" y="0"/>
            <a:ext cx="12192000" cy="2148830"/>
            <a:chOff x="0" y="0"/>
            <a:chExt cx="12192000" cy="2148830"/>
          </a:xfrm>
        </p:grpSpPr>
        <p:sp>
          <p:nvSpPr>
            <p:cNvPr id="360" name="Google Shape;360;p35"/>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 name="Google Shape;361;p35"/>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62" name="Google Shape;362;p35"/>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3" name="Google Shape;363;p35"/>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 name="Google Shape;364;p35"/>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65" name="Google Shape;365;p35"/>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366" name="Google Shape;366;p35"/>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27_Custom Layout">
  <p:cSld name="27_Custom Layout">
    <p:spTree>
      <p:nvGrpSpPr>
        <p:cNvPr id="1" name="Shape 3194"/>
        <p:cNvGrpSpPr/>
        <p:nvPr/>
      </p:nvGrpSpPr>
      <p:grpSpPr>
        <a:xfrm>
          <a:off x="0" y="0"/>
          <a:ext cx="0" cy="0"/>
          <a:chOff x="0" y="0"/>
          <a:chExt cx="0" cy="0"/>
        </a:xfrm>
      </p:grpSpPr>
      <p:sp>
        <p:nvSpPr>
          <p:cNvPr id="3195" name="Google Shape;3195;p346" title="Decorative"/>
          <p:cNvSpPr/>
          <p:nvPr/>
        </p:nvSpPr>
        <p:spPr>
          <a:xfrm>
            <a:off x="0" y="0"/>
            <a:ext cx="12192000" cy="280969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6" name="Google Shape;3196;p346"/>
          <p:cNvSpPr txBox="1">
            <a:spLocks noGrp="1"/>
          </p:cNvSpPr>
          <p:nvPr>
            <p:ph type="title"/>
          </p:nvPr>
        </p:nvSpPr>
        <p:spPr>
          <a:xfrm>
            <a:off x="1513581" y="597067"/>
            <a:ext cx="8768625" cy="1149325"/>
          </a:xfrm>
          <a:prstGeom prst="rect">
            <a:avLst/>
          </a:prstGeom>
          <a:noFill/>
          <a:ln>
            <a:noFill/>
          </a:ln>
        </p:spPr>
        <p:txBody>
          <a:bodyPr spcFirstLastPara="1" wrap="square" lIns="0" tIns="45700" rIns="91425" bIns="45700" anchor="ctr" anchorCtr="0">
            <a:normAutofit/>
          </a:bodyPr>
          <a:lstStyle>
            <a:lvl1pPr lvl="0" algn="ctr">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97" name="Google Shape;3197;p346" title="Decorative"/>
          <p:cNvSpPr>
            <a:spLocks noGrp="1"/>
          </p:cNvSpPr>
          <p:nvPr>
            <p:ph type="pic" idx="2"/>
          </p:nvPr>
        </p:nvSpPr>
        <p:spPr>
          <a:xfrm>
            <a:off x="1038871" y="3050995"/>
            <a:ext cx="1643384" cy="1643384"/>
          </a:xfrm>
          <a:prstGeom prst="rect">
            <a:avLst/>
          </a:prstGeom>
          <a:noFill/>
          <a:ln>
            <a:noFill/>
          </a:ln>
        </p:spPr>
      </p:sp>
      <p:sp>
        <p:nvSpPr>
          <p:cNvPr id="3198" name="Google Shape;3198;p346" title="Decorative"/>
          <p:cNvSpPr>
            <a:spLocks noGrp="1"/>
          </p:cNvSpPr>
          <p:nvPr>
            <p:ph type="pic" idx="3"/>
          </p:nvPr>
        </p:nvSpPr>
        <p:spPr>
          <a:xfrm>
            <a:off x="3842264" y="3050995"/>
            <a:ext cx="1643384" cy="1643384"/>
          </a:xfrm>
          <a:prstGeom prst="rect">
            <a:avLst/>
          </a:prstGeom>
          <a:noFill/>
          <a:ln>
            <a:noFill/>
          </a:ln>
        </p:spPr>
      </p:sp>
      <p:sp>
        <p:nvSpPr>
          <p:cNvPr id="3199" name="Google Shape;3199;p346" title="Decorative"/>
          <p:cNvSpPr>
            <a:spLocks noGrp="1"/>
          </p:cNvSpPr>
          <p:nvPr>
            <p:ph type="pic" idx="4"/>
          </p:nvPr>
        </p:nvSpPr>
        <p:spPr>
          <a:xfrm>
            <a:off x="6645657" y="3061267"/>
            <a:ext cx="1643384" cy="1643384"/>
          </a:xfrm>
          <a:prstGeom prst="rect">
            <a:avLst/>
          </a:prstGeom>
          <a:noFill/>
          <a:ln>
            <a:noFill/>
          </a:ln>
        </p:spPr>
      </p:sp>
      <p:sp>
        <p:nvSpPr>
          <p:cNvPr id="3200" name="Google Shape;3200;p346" title="Decorative"/>
          <p:cNvSpPr>
            <a:spLocks noGrp="1"/>
          </p:cNvSpPr>
          <p:nvPr>
            <p:ph type="pic" idx="5"/>
          </p:nvPr>
        </p:nvSpPr>
        <p:spPr>
          <a:xfrm>
            <a:off x="9449049" y="3061267"/>
            <a:ext cx="1643384" cy="1643384"/>
          </a:xfrm>
          <a:prstGeom prst="rect">
            <a:avLst/>
          </a:prstGeom>
          <a:noFill/>
          <a:ln>
            <a:noFill/>
          </a:ln>
        </p:spPr>
      </p:sp>
      <p:sp>
        <p:nvSpPr>
          <p:cNvPr id="3201" name="Google Shape;3201;p346"/>
          <p:cNvSpPr txBox="1">
            <a:spLocks noGrp="1"/>
          </p:cNvSpPr>
          <p:nvPr>
            <p:ph type="body" idx="1"/>
          </p:nvPr>
        </p:nvSpPr>
        <p:spPr>
          <a:xfrm>
            <a:off x="604711" y="5272005"/>
            <a:ext cx="2517605" cy="1029458"/>
          </a:xfrm>
          <a:prstGeom prst="rect">
            <a:avLst/>
          </a:prstGeom>
          <a:noFill/>
          <a:ln>
            <a:noFill/>
          </a:ln>
        </p:spPr>
        <p:txBody>
          <a:bodyPr spcFirstLastPara="1" wrap="square" lIns="0" tIns="45700" rIns="91425" bIns="45700" anchor="t" anchorCtr="0">
            <a:noAutofit/>
          </a:bodyPr>
          <a:lstStyle>
            <a:lvl1pPr marL="457200" lvl="0" indent="-228600" algn="ctr">
              <a:lnSpc>
                <a:spcPct val="9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2" name="Google Shape;3202;p346"/>
          <p:cNvSpPr txBox="1">
            <a:spLocks noGrp="1"/>
          </p:cNvSpPr>
          <p:nvPr>
            <p:ph type="body" idx="6"/>
          </p:nvPr>
        </p:nvSpPr>
        <p:spPr>
          <a:xfrm>
            <a:off x="604711" y="4791479"/>
            <a:ext cx="2517605" cy="382749"/>
          </a:xfrm>
          <a:prstGeom prst="rect">
            <a:avLst/>
          </a:prstGeom>
          <a:noFill/>
          <a:ln>
            <a:noFill/>
          </a:ln>
        </p:spPr>
        <p:txBody>
          <a:bodyPr spcFirstLastPara="1" wrap="square" lIns="0" tIns="45700" rIns="91425" bIns="45700" anchor="b" anchorCtr="0">
            <a:noAutofit/>
          </a:bodyPr>
          <a:lstStyle>
            <a:lvl1pPr marL="457200" lvl="0" indent="-228600" algn="ctr">
              <a:lnSpc>
                <a:spcPct val="90000"/>
              </a:lnSpc>
              <a:spcBef>
                <a:spcPts val="1000"/>
              </a:spcBef>
              <a:spcAft>
                <a:spcPts val="0"/>
              </a:spcAft>
              <a:buClr>
                <a:schemeClr val="dk1"/>
              </a:buClr>
              <a:buSzPts val="1600"/>
              <a:buNone/>
              <a:defRPr sz="16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3" name="Google Shape;3203;p346"/>
          <p:cNvSpPr txBox="1">
            <a:spLocks noGrp="1"/>
          </p:cNvSpPr>
          <p:nvPr>
            <p:ph type="body" idx="7"/>
          </p:nvPr>
        </p:nvSpPr>
        <p:spPr>
          <a:xfrm>
            <a:off x="3410942" y="5272005"/>
            <a:ext cx="2517605" cy="1029458"/>
          </a:xfrm>
          <a:prstGeom prst="rect">
            <a:avLst/>
          </a:prstGeom>
          <a:noFill/>
          <a:ln>
            <a:noFill/>
          </a:ln>
        </p:spPr>
        <p:txBody>
          <a:bodyPr spcFirstLastPara="1" wrap="square" lIns="0" tIns="45700" rIns="91425" bIns="45700" anchor="t" anchorCtr="0">
            <a:noAutofit/>
          </a:bodyPr>
          <a:lstStyle>
            <a:lvl1pPr marL="457200" lvl="0" indent="-228600" algn="ctr">
              <a:lnSpc>
                <a:spcPct val="9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4" name="Google Shape;3204;p346"/>
          <p:cNvSpPr txBox="1">
            <a:spLocks noGrp="1"/>
          </p:cNvSpPr>
          <p:nvPr>
            <p:ph type="body" idx="8"/>
          </p:nvPr>
        </p:nvSpPr>
        <p:spPr>
          <a:xfrm>
            <a:off x="3410942" y="4791479"/>
            <a:ext cx="2517605" cy="382749"/>
          </a:xfrm>
          <a:prstGeom prst="rect">
            <a:avLst/>
          </a:prstGeom>
          <a:noFill/>
          <a:ln>
            <a:noFill/>
          </a:ln>
        </p:spPr>
        <p:txBody>
          <a:bodyPr spcFirstLastPara="1" wrap="square" lIns="0" tIns="45700" rIns="91425" bIns="45700" anchor="b" anchorCtr="0">
            <a:noAutofit/>
          </a:bodyPr>
          <a:lstStyle>
            <a:lvl1pPr marL="457200" lvl="0" indent="-228600" algn="ctr">
              <a:lnSpc>
                <a:spcPct val="90000"/>
              </a:lnSpc>
              <a:spcBef>
                <a:spcPts val="1000"/>
              </a:spcBef>
              <a:spcAft>
                <a:spcPts val="0"/>
              </a:spcAft>
              <a:buClr>
                <a:schemeClr val="dk1"/>
              </a:buClr>
              <a:buSzPts val="1600"/>
              <a:buNone/>
              <a:defRPr sz="16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5" name="Google Shape;3205;p346"/>
          <p:cNvSpPr txBox="1">
            <a:spLocks noGrp="1"/>
          </p:cNvSpPr>
          <p:nvPr>
            <p:ph type="body" idx="9"/>
          </p:nvPr>
        </p:nvSpPr>
        <p:spPr>
          <a:xfrm>
            <a:off x="6217173" y="5282275"/>
            <a:ext cx="2517605" cy="1029458"/>
          </a:xfrm>
          <a:prstGeom prst="rect">
            <a:avLst/>
          </a:prstGeom>
          <a:noFill/>
          <a:ln>
            <a:noFill/>
          </a:ln>
        </p:spPr>
        <p:txBody>
          <a:bodyPr spcFirstLastPara="1" wrap="square" lIns="0" tIns="45700" rIns="91425" bIns="45700" anchor="t" anchorCtr="0">
            <a:noAutofit/>
          </a:bodyPr>
          <a:lstStyle>
            <a:lvl1pPr marL="457200" lvl="0" indent="-228600" algn="ctr">
              <a:lnSpc>
                <a:spcPct val="9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6" name="Google Shape;3206;p346"/>
          <p:cNvSpPr txBox="1">
            <a:spLocks noGrp="1"/>
          </p:cNvSpPr>
          <p:nvPr>
            <p:ph type="body" idx="13"/>
          </p:nvPr>
        </p:nvSpPr>
        <p:spPr>
          <a:xfrm>
            <a:off x="6217173" y="4801749"/>
            <a:ext cx="2517605" cy="382749"/>
          </a:xfrm>
          <a:prstGeom prst="rect">
            <a:avLst/>
          </a:prstGeom>
          <a:noFill/>
          <a:ln>
            <a:noFill/>
          </a:ln>
        </p:spPr>
        <p:txBody>
          <a:bodyPr spcFirstLastPara="1" wrap="square" lIns="0" tIns="45700" rIns="91425" bIns="45700" anchor="b" anchorCtr="0">
            <a:noAutofit/>
          </a:bodyPr>
          <a:lstStyle>
            <a:lvl1pPr marL="457200" lvl="0" indent="-228600" algn="ctr">
              <a:lnSpc>
                <a:spcPct val="90000"/>
              </a:lnSpc>
              <a:spcBef>
                <a:spcPts val="1000"/>
              </a:spcBef>
              <a:spcAft>
                <a:spcPts val="0"/>
              </a:spcAft>
              <a:buClr>
                <a:schemeClr val="dk1"/>
              </a:buClr>
              <a:buSzPts val="1600"/>
              <a:buNone/>
              <a:defRPr sz="16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7" name="Google Shape;3207;p346"/>
          <p:cNvSpPr txBox="1">
            <a:spLocks noGrp="1"/>
          </p:cNvSpPr>
          <p:nvPr>
            <p:ph type="body" idx="14"/>
          </p:nvPr>
        </p:nvSpPr>
        <p:spPr>
          <a:xfrm>
            <a:off x="9023403" y="5282275"/>
            <a:ext cx="2517605" cy="1029458"/>
          </a:xfrm>
          <a:prstGeom prst="rect">
            <a:avLst/>
          </a:prstGeom>
          <a:noFill/>
          <a:ln>
            <a:noFill/>
          </a:ln>
        </p:spPr>
        <p:txBody>
          <a:bodyPr spcFirstLastPara="1" wrap="square" lIns="0" tIns="45700" rIns="91425" bIns="45700" anchor="t" anchorCtr="0">
            <a:noAutofit/>
          </a:bodyPr>
          <a:lstStyle>
            <a:lvl1pPr marL="457200" lvl="0" indent="-228600" algn="ctr">
              <a:lnSpc>
                <a:spcPct val="9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8" name="Google Shape;3208;p346"/>
          <p:cNvSpPr txBox="1">
            <a:spLocks noGrp="1"/>
          </p:cNvSpPr>
          <p:nvPr>
            <p:ph type="body" idx="15"/>
          </p:nvPr>
        </p:nvSpPr>
        <p:spPr>
          <a:xfrm>
            <a:off x="9023403" y="4801749"/>
            <a:ext cx="2517605" cy="382749"/>
          </a:xfrm>
          <a:prstGeom prst="rect">
            <a:avLst/>
          </a:prstGeom>
          <a:noFill/>
          <a:ln>
            <a:noFill/>
          </a:ln>
        </p:spPr>
        <p:txBody>
          <a:bodyPr spcFirstLastPara="1" wrap="square" lIns="0" tIns="45700" rIns="91425" bIns="45700" anchor="b" anchorCtr="0">
            <a:noAutofit/>
          </a:bodyPr>
          <a:lstStyle>
            <a:lvl1pPr marL="457200" lvl="0" indent="-228600" algn="ctr">
              <a:lnSpc>
                <a:spcPct val="90000"/>
              </a:lnSpc>
              <a:spcBef>
                <a:spcPts val="1000"/>
              </a:spcBef>
              <a:spcAft>
                <a:spcPts val="0"/>
              </a:spcAft>
              <a:buClr>
                <a:schemeClr val="dk1"/>
              </a:buClr>
              <a:buSzPts val="1600"/>
              <a:buNone/>
              <a:defRPr sz="16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209" name="Google Shape;3209;p346" title="Decorative"/>
          <p:cNvCxnSpPr/>
          <p:nvPr/>
        </p:nvCxnSpPr>
        <p:spPr>
          <a:xfrm>
            <a:off x="6096000" y="759266"/>
            <a:ext cx="0" cy="2188805"/>
          </a:xfrm>
          <a:prstGeom prst="straightConnector1">
            <a:avLst/>
          </a:prstGeom>
          <a:noFill/>
          <a:ln w="76200" cap="flat" cmpd="sng">
            <a:solidFill>
              <a:srgbClr val="D2A1AC"/>
            </a:solidFill>
            <a:prstDash val="solid"/>
            <a:miter lim="400000"/>
            <a:headEnd type="none" w="sm" len="sm"/>
            <a:tailEnd type="none" w="sm" len="sm"/>
          </a:ln>
        </p:spPr>
      </p:cxn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28_Custom Layout">
  <p:cSld name="28_Custom Layout">
    <p:spTree>
      <p:nvGrpSpPr>
        <p:cNvPr id="1" name="Shape 3210"/>
        <p:cNvGrpSpPr/>
        <p:nvPr/>
      </p:nvGrpSpPr>
      <p:grpSpPr>
        <a:xfrm>
          <a:off x="0" y="0"/>
          <a:ext cx="0" cy="0"/>
          <a:chOff x="0" y="0"/>
          <a:chExt cx="0" cy="0"/>
        </a:xfrm>
      </p:grpSpPr>
      <p:sp>
        <p:nvSpPr>
          <p:cNvPr id="3211" name="Google Shape;3211;p347" title="Decorative"/>
          <p:cNvSpPr/>
          <p:nvPr/>
        </p:nvSpPr>
        <p:spPr>
          <a:xfrm>
            <a:off x="0" y="1964267"/>
            <a:ext cx="3052729" cy="244350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2" name="Google Shape;3212;p347" title="Decorative"/>
          <p:cNvSpPr/>
          <p:nvPr/>
        </p:nvSpPr>
        <p:spPr>
          <a:xfrm>
            <a:off x="6092848" y="1964267"/>
            <a:ext cx="3052729" cy="244350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3" name="Google Shape;3213;p347" title="Decorative"/>
          <p:cNvSpPr/>
          <p:nvPr/>
        </p:nvSpPr>
        <p:spPr>
          <a:xfrm>
            <a:off x="9139272" y="4414498"/>
            <a:ext cx="3052729" cy="2443502"/>
          </a:xfrm>
          <a:prstGeom prst="rect">
            <a:avLst/>
          </a:prstGeom>
          <a:solidFill>
            <a:srgbClr val="BC73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4" name="Google Shape;3214;p347"/>
          <p:cNvSpPr txBox="1">
            <a:spLocks noGrp="1"/>
          </p:cNvSpPr>
          <p:nvPr>
            <p:ph type="title"/>
          </p:nvPr>
        </p:nvSpPr>
        <p:spPr>
          <a:xfrm>
            <a:off x="2106887" y="616350"/>
            <a:ext cx="7978227" cy="1062602"/>
          </a:xfrm>
          <a:prstGeom prst="rect">
            <a:avLst/>
          </a:prstGeom>
          <a:noFill/>
          <a:ln>
            <a:noFill/>
          </a:ln>
        </p:spPr>
        <p:txBody>
          <a:bodyPr spcFirstLastPara="1" wrap="square" lIns="0" tIns="45700" rIns="91425" bIns="45700" anchor="ctr" anchorCtr="0">
            <a:normAutofit/>
          </a:bodyPr>
          <a:lstStyle>
            <a:lvl1pPr lvl="0" algn="ctr">
              <a:lnSpc>
                <a:spcPct val="90000"/>
              </a:lnSpc>
              <a:spcBef>
                <a:spcPts val="0"/>
              </a:spcBef>
              <a:spcAft>
                <a:spcPts val="0"/>
              </a:spcAft>
              <a:buClr>
                <a:schemeClr val="dk2"/>
              </a:buClr>
              <a:buSzPts val="4400"/>
              <a:buFont typeface="Calibri"/>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15" name="Google Shape;3215;p347" title="Decorative"/>
          <p:cNvSpPr>
            <a:spLocks noGrp="1"/>
          </p:cNvSpPr>
          <p:nvPr>
            <p:ph type="pic" idx="2"/>
          </p:nvPr>
        </p:nvSpPr>
        <p:spPr>
          <a:xfrm>
            <a:off x="0" y="4416552"/>
            <a:ext cx="3054096" cy="2441448"/>
          </a:xfrm>
          <a:prstGeom prst="rect">
            <a:avLst/>
          </a:prstGeom>
          <a:noFill/>
          <a:ln>
            <a:noFill/>
          </a:ln>
        </p:spPr>
      </p:sp>
      <p:sp>
        <p:nvSpPr>
          <p:cNvPr id="3216" name="Google Shape;3216;p347" title="Decorative"/>
          <p:cNvSpPr>
            <a:spLocks noGrp="1"/>
          </p:cNvSpPr>
          <p:nvPr>
            <p:ph type="pic" idx="3"/>
          </p:nvPr>
        </p:nvSpPr>
        <p:spPr>
          <a:xfrm>
            <a:off x="3046424" y="1964267"/>
            <a:ext cx="3054096" cy="2441448"/>
          </a:xfrm>
          <a:prstGeom prst="rect">
            <a:avLst/>
          </a:prstGeom>
          <a:noFill/>
          <a:ln>
            <a:noFill/>
          </a:ln>
        </p:spPr>
      </p:sp>
      <p:sp>
        <p:nvSpPr>
          <p:cNvPr id="3217" name="Google Shape;3217;p347" title="Decorative"/>
          <p:cNvSpPr>
            <a:spLocks noGrp="1"/>
          </p:cNvSpPr>
          <p:nvPr>
            <p:ph type="pic" idx="4"/>
          </p:nvPr>
        </p:nvSpPr>
        <p:spPr>
          <a:xfrm>
            <a:off x="9137904" y="1964267"/>
            <a:ext cx="3054096" cy="2441448"/>
          </a:xfrm>
          <a:prstGeom prst="rect">
            <a:avLst/>
          </a:prstGeom>
          <a:noFill/>
          <a:ln>
            <a:noFill/>
          </a:ln>
        </p:spPr>
      </p:sp>
      <p:sp>
        <p:nvSpPr>
          <p:cNvPr id="3218" name="Google Shape;3218;p347" title="Decorative"/>
          <p:cNvSpPr/>
          <p:nvPr/>
        </p:nvSpPr>
        <p:spPr>
          <a:xfrm>
            <a:off x="3046424" y="4414498"/>
            <a:ext cx="3052729" cy="244350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9" name="Google Shape;3219;p347"/>
          <p:cNvSpPr txBox="1">
            <a:spLocks noGrp="1"/>
          </p:cNvSpPr>
          <p:nvPr>
            <p:ph type="body" idx="1"/>
          </p:nvPr>
        </p:nvSpPr>
        <p:spPr>
          <a:xfrm>
            <a:off x="264410" y="3652861"/>
            <a:ext cx="2517605" cy="484146"/>
          </a:xfrm>
          <a:prstGeom prst="rect">
            <a:avLst/>
          </a:prstGeom>
          <a:noFill/>
          <a:ln>
            <a:noFill/>
          </a:ln>
        </p:spPr>
        <p:txBody>
          <a:bodyPr spcFirstLastPara="1" wrap="square" lIns="0" tIns="45700" rIns="91425" bIns="45700" anchor="t" anchorCtr="0">
            <a:noAutofit/>
          </a:bodyPr>
          <a:lstStyle>
            <a:lvl1pPr marL="457200" lvl="0" indent="-228600" algn="ctr">
              <a:lnSpc>
                <a:spcPct val="90000"/>
              </a:lnSpc>
              <a:spcBef>
                <a:spcPts val="1000"/>
              </a:spcBef>
              <a:spcAft>
                <a:spcPts val="0"/>
              </a:spcAft>
              <a:buClr>
                <a:schemeClr val="lt1"/>
              </a:buClr>
              <a:buSzPts val="1400"/>
              <a:buNone/>
              <a:defRPr sz="1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0" name="Google Shape;3220;p347"/>
          <p:cNvSpPr txBox="1">
            <a:spLocks noGrp="1"/>
          </p:cNvSpPr>
          <p:nvPr>
            <p:ph type="body" idx="5"/>
          </p:nvPr>
        </p:nvSpPr>
        <p:spPr>
          <a:xfrm>
            <a:off x="264410" y="3248535"/>
            <a:ext cx="2517605" cy="382749"/>
          </a:xfrm>
          <a:prstGeom prst="rect">
            <a:avLst/>
          </a:prstGeom>
          <a:noFill/>
          <a:ln>
            <a:noFill/>
          </a:ln>
        </p:spPr>
        <p:txBody>
          <a:bodyPr spcFirstLastPara="1" wrap="square" lIns="0" tIns="45700" rIns="91425" bIns="45700" anchor="b" anchorCtr="0">
            <a:noAutofit/>
          </a:bodyPr>
          <a:lstStyle>
            <a:lvl1pPr marL="457200" lvl="0" indent="-228600" algn="ctr">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1" name="Google Shape;3221;p347"/>
          <p:cNvSpPr txBox="1">
            <a:spLocks noGrp="1"/>
          </p:cNvSpPr>
          <p:nvPr>
            <p:ph type="body" idx="6"/>
          </p:nvPr>
        </p:nvSpPr>
        <p:spPr>
          <a:xfrm>
            <a:off x="6359042" y="3652861"/>
            <a:ext cx="2517605" cy="484146"/>
          </a:xfrm>
          <a:prstGeom prst="rect">
            <a:avLst/>
          </a:prstGeom>
          <a:noFill/>
          <a:ln>
            <a:noFill/>
          </a:ln>
        </p:spPr>
        <p:txBody>
          <a:bodyPr spcFirstLastPara="1" wrap="square" lIns="0" tIns="45700" rIns="91425" bIns="45700" anchor="t" anchorCtr="0">
            <a:noAutofit/>
          </a:bodyPr>
          <a:lstStyle>
            <a:lvl1pPr marL="457200" lvl="0" indent="-228600" algn="ctr">
              <a:lnSpc>
                <a:spcPct val="90000"/>
              </a:lnSpc>
              <a:spcBef>
                <a:spcPts val="1000"/>
              </a:spcBef>
              <a:spcAft>
                <a:spcPts val="0"/>
              </a:spcAft>
              <a:buClr>
                <a:schemeClr val="lt1"/>
              </a:buClr>
              <a:buSzPts val="1400"/>
              <a:buNone/>
              <a:defRPr sz="1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2" name="Google Shape;3222;p347"/>
          <p:cNvSpPr txBox="1">
            <a:spLocks noGrp="1"/>
          </p:cNvSpPr>
          <p:nvPr>
            <p:ph type="body" idx="7"/>
          </p:nvPr>
        </p:nvSpPr>
        <p:spPr>
          <a:xfrm>
            <a:off x="6359042" y="3248535"/>
            <a:ext cx="2517605" cy="382749"/>
          </a:xfrm>
          <a:prstGeom prst="rect">
            <a:avLst/>
          </a:prstGeom>
          <a:noFill/>
          <a:ln>
            <a:noFill/>
          </a:ln>
        </p:spPr>
        <p:txBody>
          <a:bodyPr spcFirstLastPara="1" wrap="square" lIns="0" tIns="45700" rIns="91425" bIns="45700" anchor="b" anchorCtr="0">
            <a:noAutofit/>
          </a:bodyPr>
          <a:lstStyle>
            <a:lvl1pPr marL="457200" lvl="0" indent="-228600" algn="ctr">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3" name="Google Shape;3223;p347"/>
          <p:cNvSpPr txBox="1">
            <a:spLocks noGrp="1"/>
          </p:cNvSpPr>
          <p:nvPr>
            <p:ph type="body" idx="8"/>
          </p:nvPr>
        </p:nvSpPr>
        <p:spPr>
          <a:xfrm>
            <a:off x="3288925" y="5167572"/>
            <a:ext cx="2517605" cy="484146"/>
          </a:xfrm>
          <a:prstGeom prst="rect">
            <a:avLst/>
          </a:prstGeom>
          <a:noFill/>
          <a:ln>
            <a:noFill/>
          </a:ln>
        </p:spPr>
        <p:txBody>
          <a:bodyPr spcFirstLastPara="1" wrap="square" lIns="0" tIns="45700" rIns="91425" bIns="45700" anchor="t" anchorCtr="0">
            <a:noAutofit/>
          </a:bodyPr>
          <a:lstStyle>
            <a:lvl1pPr marL="457200" lvl="0" indent="-228600" algn="ctr">
              <a:lnSpc>
                <a:spcPct val="90000"/>
              </a:lnSpc>
              <a:spcBef>
                <a:spcPts val="1000"/>
              </a:spcBef>
              <a:spcAft>
                <a:spcPts val="0"/>
              </a:spcAft>
              <a:buClr>
                <a:schemeClr val="lt1"/>
              </a:buClr>
              <a:buSzPts val="1400"/>
              <a:buNone/>
              <a:defRPr sz="1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4" name="Google Shape;3224;p347"/>
          <p:cNvSpPr txBox="1">
            <a:spLocks noGrp="1"/>
          </p:cNvSpPr>
          <p:nvPr>
            <p:ph type="body" idx="9"/>
          </p:nvPr>
        </p:nvSpPr>
        <p:spPr>
          <a:xfrm>
            <a:off x="3288925" y="4763246"/>
            <a:ext cx="2517605" cy="382749"/>
          </a:xfrm>
          <a:prstGeom prst="rect">
            <a:avLst/>
          </a:prstGeom>
          <a:noFill/>
          <a:ln>
            <a:noFill/>
          </a:ln>
        </p:spPr>
        <p:txBody>
          <a:bodyPr spcFirstLastPara="1" wrap="square" lIns="0" tIns="45700" rIns="91425" bIns="45700" anchor="b" anchorCtr="0">
            <a:noAutofit/>
          </a:bodyPr>
          <a:lstStyle>
            <a:lvl1pPr marL="457200" lvl="0" indent="-228600" algn="ctr">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5" name="Google Shape;3225;p347"/>
          <p:cNvSpPr txBox="1">
            <a:spLocks noGrp="1"/>
          </p:cNvSpPr>
          <p:nvPr>
            <p:ph type="body" idx="13"/>
          </p:nvPr>
        </p:nvSpPr>
        <p:spPr>
          <a:xfrm>
            <a:off x="9412281" y="5167572"/>
            <a:ext cx="2517605" cy="484146"/>
          </a:xfrm>
          <a:prstGeom prst="rect">
            <a:avLst/>
          </a:prstGeom>
          <a:noFill/>
          <a:ln>
            <a:noFill/>
          </a:ln>
        </p:spPr>
        <p:txBody>
          <a:bodyPr spcFirstLastPara="1" wrap="square" lIns="0" tIns="45700" rIns="91425" bIns="45700" anchor="t" anchorCtr="0">
            <a:noAutofit/>
          </a:bodyPr>
          <a:lstStyle>
            <a:lvl1pPr marL="457200" lvl="0" indent="-228600" algn="ctr">
              <a:lnSpc>
                <a:spcPct val="90000"/>
              </a:lnSpc>
              <a:spcBef>
                <a:spcPts val="1000"/>
              </a:spcBef>
              <a:spcAft>
                <a:spcPts val="0"/>
              </a:spcAft>
              <a:buClr>
                <a:schemeClr val="lt1"/>
              </a:buClr>
              <a:buSzPts val="1400"/>
              <a:buNone/>
              <a:defRPr sz="1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6" name="Google Shape;3226;p347"/>
          <p:cNvSpPr txBox="1">
            <a:spLocks noGrp="1"/>
          </p:cNvSpPr>
          <p:nvPr>
            <p:ph type="body" idx="14"/>
          </p:nvPr>
        </p:nvSpPr>
        <p:spPr>
          <a:xfrm>
            <a:off x="9412281" y="4763246"/>
            <a:ext cx="2517605" cy="382749"/>
          </a:xfrm>
          <a:prstGeom prst="rect">
            <a:avLst/>
          </a:prstGeom>
          <a:noFill/>
          <a:ln>
            <a:noFill/>
          </a:ln>
        </p:spPr>
        <p:txBody>
          <a:bodyPr spcFirstLastPara="1" wrap="square" lIns="0" tIns="45700" rIns="91425" bIns="45700" anchor="b" anchorCtr="0">
            <a:noAutofit/>
          </a:bodyPr>
          <a:lstStyle>
            <a:lvl1pPr marL="457200" lvl="0" indent="-228600" algn="ctr">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7" name="Google Shape;3227;p347" title="Decorative"/>
          <p:cNvSpPr>
            <a:spLocks noGrp="1"/>
          </p:cNvSpPr>
          <p:nvPr>
            <p:ph type="pic" idx="15"/>
          </p:nvPr>
        </p:nvSpPr>
        <p:spPr>
          <a:xfrm>
            <a:off x="6092848" y="4416552"/>
            <a:ext cx="3054096" cy="2441448"/>
          </a:xfrm>
          <a:prstGeom prst="rect">
            <a:avLst/>
          </a:prstGeom>
          <a:noFill/>
          <a:ln>
            <a:noFill/>
          </a:ln>
        </p:spPr>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3_Blank ">
  <p:cSld name="3_Blank ">
    <p:spTree>
      <p:nvGrpSpPr>
        <p:cNvPr id="1" name="Shape 3228"/>
        <p:cNvGrpSpPr/>
        <p:nvPr/>
      </p:nvGrpSpPr>
      <p:grpSpPr>
        <a:xfrm>
          <a:off x="0" y="0"/>
          <a:ext cx="0" cy="0"/>
          <a:chOff x="0" y="0"/>
          <a:chExt cx="0" cy="0"/>
        </a:xfrm>
      </p:grpSpPr>
      <p:sp>
        <p:nvSpPr>
          <p:cNvPr id="3229" name="Google Shape;3229;p348"/>
          <p:cNvSpPr txBox="1">
            <a:spLocks noGrp="1"/>
          </p:cNvSpPr>
          <p:nvPr>
            <p:ph type="title"/>
          </p:nvPr>
        </p:nvSpPr>
        <p:spPr>
          <a:xfrm>
            <a:off x="838200" y="839972"/>
            <a:ext cx="4767262" cy="1342045"/>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accent1"/>
              </a:buClr>
              <a:buSzPts val="4000"/>
              <a:buFont typeface="Calibri"/>
              <a:buNone/>
              <a:defRPr sz="4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0" name="Google Shape;3230;p348"/>
          <p:cNvSpPr txBox="1">
            <a:spLocks noGrp="1"/>
          </p:cNvSpPr>
          <p:nvPr>
            <p:ph type="body" idx="1"/>
          </p:nvPr>
        </p:nvSpPr>
        <p:spPr>
          <a:xfrm>
            <a:off x="838200" y="2635242"/>
            <a:ext cx="4767262" cy="3483263"/>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100000"/>
              </a:lnSpc>
              <a:spcBef>
                <a:spcPts val="500"/>
              </a:spcBef>
              <a:spcAft>
                <a:spcPts val="0"/>
              </a:spcAft>
              <a:buClr>
                <a:schemeClr val="dk2"/>
              </a:buClr>
              <a:buSzPts val="1100"/>
              <a:buNone/>
              <a:defRPr sz="1100">
                <a:solidFill>
                  <a:schemeClr val="dk2"/>
                </a:solidFill>
              </a:defRPr>
            </a:lvl2pPr>
            <a:lvl3pPr marL="1371600" lvl="2" indent="-228600" algn="l">
              <a:lnSpc>
                <a:spcPct val="100000"/>
              </a:lnSpc>
              <a:spcBef>
                <a:spcPts val="500"/>
              </a:spcBef>
              <a:spcAft>
                <a:spcPts val="0"/>
              </a:spcAft>
              <a:buClr>
                <a:schemeClr val="dk2"/>
              </a:buClr>
              <a:buSzPts val="1050"/>
              <a:buNone/>
              <a:defRPr sz="1050">
                <a:solidFill>
                  <a:schemeClr val="dk2"/>
                </a:solidFill>
              </a:defRPr>
            </a:lvl3pPr>
            <a:lvl4pPr marL="1828800" lvl="3" indent="-228600" algn="l">
              <a:lnSpc>
                <a:spcPct val="100000"/>
              </a:lnSpc>
              <a:spcBef>
                <a:spcPts val="500"/>
              </a:spcBef>
              <a:spcAft>
                <a:spcPts val="0"/>
              </a:spcAft>
              <a:buClr>
                <a:schemeClr val="dk2"/>
              </a:buClr>
              <a:buSzPts val="1000"/>
              <a:buNone/>
              <a:defRPr sz="1000">
                <a:solidFill>
                  <a:schemeClr val="dk2"/>
                </a:solidFill>
              </a:defRPr>
            </a:lvl4pPr>
            <a:lvl5pPr marL="2286000" lvl="4" indent="-228600" algn="l">
              <a:lnSpc>
                <a:spcPct val="100000"/>
              </a:lnSpc>
              <a:spcBef>
                <a:spcPts val="500"/>
              </a:spcBef>
              <a:spcAft>
                <a:spcPts val="0"/>
              </a:spcAft>
              <a:buClr>
                <a:schemeClr val="dk2"/>
              </a:buClr>
              <a:buSzPts val="1000"/>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1" name="Google Shape;3231;p348"/>
          <p:cNvSpPr txBox="1">
            <a:spLocks noGrp="1"/>
          </p:cNvSpPr>
          <p:nvPr>
            <p:ph type="body" idx="2"/>
          </p:nvPr>
        </p:nvSpPr>
        <p:spPr>
          <a:xfrm>
            <a:off x="838200" y="2247679"/>
            <a:ext cx="4767262" cy="321901"/>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2" name="Google Shape;3232;p348" title="Decorative"/>
          <p:cNvSpPr>
            <a:spLocks noGrp="1"/>
          </p:cNvSpPr>
          <p:nvPr>
            <p:ph type="chart" idx="3"/>
          </p:nvPr>
        </p:nvSpPr>
        <p:spPr>
          <a:xfrm>
            <a:off x="5937569" y="2247900"/>
            <a:ext cx="5620473" cy="38703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33" name="Google Shape;3233;p348"/>
          <p:cNvSpPr/>
          <p:nvPr/>
        </p:nvSpPr>
        <p:spPr>
          <a:xfrm>
            <a:off x="5937569" y="2082800"/>
            <a:ext cx="5620473" cy="10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4_Blank ">
  <p:cSld name="4_Blank ">
    <p:spTree>
      <p:nvGrpSpPr>
        <p:cNvPr id="1" name="Shape 3234"/>
        <p:cNvGrpSpPr/>
        <p:nvPr/>
      </p:nvGrpSpPr>
      <p:grpSpPr>
        <a:xfrm>
          <a:off x="0" y="0"/>
          <a:ext cx="0" cy="0"/>
          <a:chOff x="0" y="0"/>
          <a:chExt cx="0" cy="0"/>
        </a:xfrm>
      </p:grpSpPr>
      <p:sp>
        <p:nvSpPr>
          <p:cNvPr id="3235" name="Google Shape;3235;p349"/>
          <p:cNvSpPr txBox="1">
            <a:spLocks noGrp="1"/>
          </p:cNvSpPr>
          <p:nvPr>
            <p:ph type="title"/>
          </p:nvPr>
        </p:nvSpPr>
        <p:spPr>
          <a:xfrm>
            <a:off x="838200" y="839972"/>
            <a:ext cx="4767262" cy="1342045"/>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2"/>
              </a:buClr>
              <a:buSzPts val="4000"/>
              <a:buFont typeface="Calibri"/>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6" name="Google Shape;3236;p349"/>
          <p:cNvSpPr txBox="1">
            <a:spLocks noGrp="1"/>
          </p:cNvSpPr>
          <p:nvPr>
            <p:ph type="body" idx="1"/>
          </p:nvPr>
        </p:nvSpPr>
        <p:spPr>
          <a:xfrm>
            <a:off x="838200" y="2635242"/>
            <a:ext cx="4767262" cy="3483263"/>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100000"/>
              </a:lnSpc>
              <a:spcBef>
                <a:spcPts val="500"/>
              </a:spcBef>
              <a:spcAft>
                <a:spcPts val="0"/>
              </a:spcAft>
              <a:buClr>
                <a:schemeClr val="dk2"/>
              </a:buClr>
              <a:buSzPts val="1100"/>
              <a:buNone/>
              <a:defRPr sz="1100">
                <a:solidFill>
                  <a:schemeClr val="dk2"/>
                </a:solidFill>
              </a:defRPr>
            </a:lvl2pPr>
            <a:lvl3pPr marL="1371600" lvl="2" indent="-228600" algn="l">
              <a:lnSpc>
                <a:spcPct val="100000"/>
              </a:lnSpc>
              <a:spcBef>
                <a:spcPts val="500"/>
              </a:spcBef>
              <a:spcAft>
                <a:spcPts val="0"/>
              </a:spcAft>
              <a:buClr>
                <a:schemeClr val="dk2"/>
              </a:buClr>
              <a:buSzPts val="1050"/>
              <a:buNone/>
              <a:defRPr sz="1050">
                <a:solidFill>
                  <a:schemeClr val="dk2"/>
                </a:solidFill>
              </a:defRPr>
            </a:lvl3pPr>
            <a:lvl4pPr marL="1828800" lvl="3" indent="-228600" algn="l">
              <a:lnSpc>
                <a:spcPct val="100000"/>
              </a:lnSpc>
              <a:spcBef>
                <a:spcPts val="500"/>
              </a:spcBef>
              <a:spcAft>
                <a:spcPts val="0"/>
              </a:spcAft>
              <a:buClr>
                <a:schemeClr val="dk2"/>
              </a:buClr>
              <a:buSzPts val="1000"/>
              <a:buNone/>
              <a:defRPr sz="1000">
                <a:solidFill>
                  <a:schemeClr val="dk2"/>
                </a:solidFill>
              </a:defRPr>
            </a:lvl4pPr>
            <a:lvl5pPr marL="2286000" lvl="4" indent="-228600" algn="l">
              <a:lnSpc>
                <a:spcPct val="100000"/>
              </a:lnSpc>
              <a:spcBef>
                <a:spcPts val="500"/>
              </a:spcBef>
              <a:spcAft>
                <a:spcPts val="0"/>
              </a:spcAft>
              <a:buClr>
                <a:schemeClr val="dk2"/>
              </a:buClr>
              <a:buSzPts val="1000"/>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7" name="Google Shape;3237;p349"/>
          <p:cNvSpPr txBox="1">
            <a:spLocks noGrp="1"/>
          </p:cNvSpPr>
          <p:nvPr>
            <p:ph type="body" idx="2"/>
          </p:nvPr>
        </p:nvSpPr>
        <p:spPr>
          <a:xfrm>
            <a:off x="838200" y="2247679"/>
            <a:ext cx="4767262" cy="321901"/>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8" name="Google Shape;3238;p349" title="Decorative"/>
          <p:cNvSpPr>
            <a:spLocks noGrp="1"/>
          </p:cNvSpPr>
          <p:nvPr>
            <p:ph type="chart" idx="3"/>
          </p:nvPr>
        </p:nvSpPr>
        <p:spPr>
          <a:xfrm>
            <a:off x="5937569" y="839972"/>
            <a:ext cx="5620473" cy="52782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239" name="Google Shape;3239;p349" title="Decorative"/>
          <p:cNvCxnSpPr/>
          <p:nvPr/>
        </p:nvCxnSpPr>
        <p:spPr>
          <a:xfrm rot="10800000">
            <a:off x="5770807" y="839972"/>
            <a:ext cx="0" cy="5370328"/>
          </a:xfrm>
          <a:prstGeom prst="straightConnector1">
            <a:avLst/>
          </a:prstGeom>
          <a:noFill/>
          <a:ln w="76200" cap="flat" cmpd="sng">
            <a:solidFill>
              <a:schemeClr val="accent1">
                <a:alpha val="96862"/>
              </a:schemeClr>
            </a:solidFill>
            <a:prstDash val="solid"/>
            <a:miter lim="400000"/>
            <a:headEnd type="none" w="sm" len="sm"/>
            <a:tailEnd type="none" w="sm" len="sm"/>
          </a:ln>
        </p:spPr>
      </p:cxn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5_Blank ">
  <p:cSld name="5_Blank ">
    <p:spTree>
      <p:nvGrpSpPr>
        <p:cNvPr id="1" name="Shape 3240"/>
        <p:cNvGrpSpPr/>
        <p:nvPr/>
      </p:nvGrpSpPr>
      <p:grpSpPr>
        <a:xfrm>
          <a:off x="0" y="0"/>
          <a:ext cx="0" cy="0"/>
          <a:chOff x="0" y="0"/>
          <a:chExt cx="0" cy="0"/>
        </a:xfrm>
      </p:grpSpPr>
      <p:sp>
        <p:nvSpPr>
          <p:cNvPr id="3241" name="Google Shape;3241;p350"/>
          <p:cNvSpPr/>
          <p:nvPr/>
        </p:nvSpPr>
        <p:spPr>
          <a:xfrm>
            <a:off x="5727700" y="0"/>
            <a:ext cx="64643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2" name="Google Shape;3242;p350"/>
          <p:cNvSpPr txBox="1">
            <a:spLocks noGrp="1"/>
          </p:cNvSpPr>
          <p:nvPr>
            <p:ph type="title"/>
          </p:nvPr>
        </p:nvSpPr>
        <p:spPr>
          <a:xfrm>
            <a:off x="838200" y="839972"/>
            <a:ext cx="4767262" cy="1342045"/>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2"/>
              </a:buClr>
              <a:buSzPts val="4000"/>
              <a:buFont typeface="Calibri"/>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3" name="Google Shape;3243;p350"/>
          <p:cNvSpPr txBox="1">
            <a:spLocks noGrp="1"/>
          </p:cNvSpPr>
          <p:nvPr>
            <p:ph type="body" idx="1"/>
          </p:nvPr>
        </p:nvSpPr>
        <p:spPr>
          <a:xfrm>
            <a:off x="838200" y="2635242"/>
            <a:ext cx="4767262" cy="3483263"/>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100000"/>
              </a:lnSpc>
              <a:spcBef>
                <a:spcPts val="500"/>
              </a:spcBef>
              <a:spcAft>
                <a:spcPts val="0"/>
              </a:spcAft>
              <a:buClr>
                <a:schemeClr val="dk2"/>
              </a:buClr>
              <a:buSzPts val="1100"/>
              <a:buNone/>
              <a:defRPr sz="1100">
                <a:solidFill>
                  <a:schemeClr val="dk2"/>
                </a:solidFill>
              </a:defRPr>
            </a:lvl2pPr>
            <a:lvl3pPr marL="1371600" lvl="2" indent="-228600" algn="l">
              <a:lnSpc>
                <a:spcPct val="100000"/>
              </a:lnSpc>
              <a:spcBef>
                <a:spcPts val="500"/>
              </a:spcBef>
              <a:spcAft>
                <a:spcPts val="0"/>
              </a:spcAft>
              <a:buClr>
                <a:schemeClr val="dk2"/>
              </a:buClr>
              <a:buSzPts val="1050"/>
              <a:buNone/>
              <a:defRPr sz="1050">
                <a:solidFill>
                  <a:schemeClr val="dk2"/>
                </a:solidFill>
              </a:defRPr>
            </a:lvl3pPr>
            <a:lvl4pPr marL="1828800" lvl="3" indent="-228600" algn="l">
              <a:lnSpc>
                <a:spcPct val="100000"/>
              </a:lnSpc>
              <a:spcBef>
                <a:spcPts val="500"/>
              </a:spcBef>
              <a:spcAft>
                <a:spcPts val="0"/>
              </a:spcAft>
              <a:buClr>
                <a:schemeClr val="dk2"/>
              </a:buClr>
              <a:buSzPts val="1000"/>
              <a:buNone/>
              <a:defRPr sz="1000">
                <a:solidFill>
                  <a:schemeClr val="dk2"/>
                </a:solidFill>
              </a:defRPr>
            </a:lvl4pPr>
            <a:lvl5pPr marL="2286000" lvl="4" indent="-228600" algn="l">
              <a:lnSpc>
                <a:spcPct val="100000"/>
              </a:lnSpc>
              <a:spcBef>
                <a:spcPts val="500"/>
              </a:spcBef>
              <a:spcAft>
                <a:spcPts val="0"/>
              </a:spcAft>
              <a:buClr>
                <a:schemeClr val="dk2"/>
              </a:buClr>
              <a:buSzPts val="1000"/>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4" name="Google Shape;3244;p350"/>
          <p:cNvSpPr txBox="1">
            <a:spLocks noGrp="1"/>
          </p:cNvSpPr>
          <p:nvPr>
            <p:ph type="body" idx="2"/>
          </p:nvPr>
        </p:nvSpPr>
        <p:spPr>
          <a:xfrm>
            <a:off x="838200" y="2247679"/>
            <a:ext cx="4767262" cy="321901"/>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5" name="Google Shape;3245;p350" title="Decorative"/>
          <p:cNvSpPr>
            <a:spLocks noGrp="1"/>
          </p:cNvSpPr>
          <p:nvPr>
            <p:ph type="chart" idx="3"/>
          </p:nvPr>
        </p:nvSpPr>
        <p:spPr>
          <a:xfrm>
            <a:off x="5937569" y="839972"/>
            <a:ext cx="5620473" cy="52782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6_Blank ">
  <p:cSld name="6_Blank ">
    <p:spTree>
      <p:nvGrpSpPr>
        <p:cNvPr id="1" name="Shape 3246"/>
        <p:cNvGrpSpPr/>
        <p:nvPr/>
      </p:nvGrpSpPr>
      <p:grpSpPr>
        <a:xfrm>
          <a:off x="0" y="0"/>
          <a:ext cx="0" cy="0"/>
          <a:chOff x="0" y="0"/>
          <a:chExt cx="0" cy="0"/>
        </a:xfrm>
      </p:grpSpPr>
      <p:sp>
        <p:nvSpPr>
          <p:cNvPr id="3247" name="Google Shape;3247;p351"/>
          <p:cNvSpPr/>
          <p:nvPr/>
        </p:nvSpPr>
        <p:spPr>
          <a:xfrm>
            <a:off x="5727700" y="0"/>
            <a:ext cx="64643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8" name="Google Shape;3248;p351"/>
          <p:cNvSpPr txBox="1">
            <a:spLocks noGrp="1"/>
          </p:cNvSpPr>
          <p:nvPr>
            <p:ph type="title"/>
          </p:nvPr>
        </p:nvSpPr>
        <p:spPr>
          <a:xfrm>
            <a:off x="838200" y="839972"/>
            <a:ext cx="4767262" cy="1342045"/>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2"/>
              </a:buClr>
              <a:buSzPts val="4000"/>
              <a:buFont typeface="Calibri"/>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9" name="Google Shape;3249;p351"/>
          <p:cNvSpPr txBox="1">
            <a:spLocks noGrp="1"/>
          </p:cNvSpPr>
          <p:nvPr>
            <p:ph type="body" idx="1"/>
          </p:nvPr>
        </p:nvSpPr>
        <p:spPr>
          <a:xfrm>
            <a:off x="838200" y="2635242"/>
            <a:ext cx="4767262" cy="3483263"/>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100000"/>
              </a:lnSpc>
              <a:spcBef>
                <a:spcPts val="500"/>
              </a:spcBef>
              <a:spcAft>
                <a:spcPts val="0"/>
              </a:spcAft>
              <a:buClr>
                <a:schemeClr val="dk2"/>
              </a:buClr>
              <a:buSzPts val="1100"/>
              <a:buNone/>
              <a:defRPr sz="1100">
                <a:solidFill>
                  <a:schemeClr val="dk2"/>
                </a:solidFill>
              </a:defRPr>
            </a:lvl2pPr>
            <a:lvl3pPr marL="1371600" lvl="2" indent="-228600" algn="l">
              <a:lnSpc>
                <a:spcPct val="100000"/>
              </a:lnSpc>
              <a:spcBef>
                <a:spcPts val="500"/>
              </a:spcBef>
              <a:spcAft>
                <a:spcPts val="0"/>
              </a:spcAft>
              <a:buClr>
                <a:schemeClr val="dk2"/>
              </a:buClr>
              <a:buSzPts val="1050"/>
              <a:buNone/>
              <a:defRPr sz="1050">
                <a:solidFill>
                  <a:schemeClr val="dk2"/>
                </a:solidFill>
              </a:defRPr>
            </a:lvl3pPr>
            <a:lvl4pPr marL="1828800" lvl="3" indent="-228600" algn="l">
              <a:lnSpc>
                <a:spcPct val="100000"/>
              </a:lnSpc>
              <a:spcBef>
                <a:spcPts val="500"/>
              </a:spcBef>
              <a:spcAft>
                <a:spcPts val="0"/>
              </a:spcAft>
              <a:buClr>
                <a:schemeClr val="dk2"/>
              </a:buClr>
              <a:buSzPts val="1000"/>
              <a:buNone/>
              <a:defRPr sz="1000">
                <a:solidFill>
                  <a:schemeClr val="dk2"/>
                </a:solidFill>
              </a:defRPr>
            </a:lvl4pPr>
            <a:lvl5pPr marL="2286000" lvl="4" indent="-228600" algn="l">
              <a:lnSpc>
                <a:spcPct val="100000"/>
              </a:lnSpc>
              <a:spcBef>
                <a:spcPts val="500"/>
              </a:spcBef>
              <a:spcAft>
                <a:spcPts val="0"/>
              </a:spcAft>
              <a:buClr>
                <a:schemeClr val="dk2"/>
              </a:buClr>
              <a:buSzPts val="1000"/>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0" name="Google Shape;3250;p351"/>
          <p:cNvSpPr txBox="1">
            <a:spLocks noGrp="1"/>
          </p:cNvSpPr>
          <p:nvPr>
            <p:ph type="body" idx="2"/>
          </p:nvPr>
        </p:nvSpPr>
        <p:spPr>
          <a:xfrm>
            <a:off x="838200" y="2247679"/>
            <a:ext cx="4767262" cy="321901"/>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1" name="Google Shape;3251;p351" title="Decorative"/>
          <p:cNvSpPr>
            <a:spLocks noGrp="1"/>
          </p:cNvSpPr>
          <p:nvPr>
            <p:ph type="chart" idx="3"/>
          </p:nvPr>
        </p:nvSpPr>
        <p:spPr>
          <a:xfrm>
            <a:off x="5937569" y="839972"/>
            <a:ext cx="5620473" cy="52782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1_Blank ">
  <p:cSld name="1_Blank ">
    <p:spTree>
      <p:nvGrpSpPr>
        <p:cNvPr id="1" name="Shape 3252"/>
        <p:cNvGrpSpPr/>
        <p:nvPr/>
      </p:nvGrpSpPr>
      <p:grpSpPr>
        <a:xfrm>
          <a:off x="0" y="0"/>
          <a:ext cx="0" cy="0"/>
          <a:chOff x="0" y="0"/>
          <a:chExt cx="0" cy="0"/>
        </a:xfrm>
      </p:grpSpPr>
      <p:sp>
        <p:nvSpPr>
          <p:cNvPr id="3253" name="Google Shape;3253;p352"/>
          <p:cNvSpPr txBox="1">
            <a:spLocks noGrp="1"/>
          </p:cNvSpPr>
          <p:nvPr>
            <p:ph type="title"/>
          </p:nvPr>
        </p:nvSpPr>
        <p:spPr>
          <a:xfrm>
            <a:off x="847180" y="687572"/>
            <a:ext cx="4767262" cy="1342045"/>
          </a:xfrm>
          <a:prstGeom prst="rect">
            <a:avLst/>
          </a:prstGeom>
          <a:noFill/>
          <a:ln>
            <a:noFill/>
          </a:ln>
        </p:spPr>
        <p:txBody>
          <a:bodyPr spcFirstLastPara="1" wrap="square" lIns="0" tIns="45700" rIns="91425" bIns="45700" anchor="b" anchorCtr="0">
            <a:normAutofit/>
          </a:bodyPr>
          <a:lstStyle>
            <a:lvl1pPr lvl="0" algn="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54" name="Google Shape;3254;p352"/>
          <p:cNvSpPr txBox="1">
            <a:spLocks noGrp="1"/>
          </p:cNvSpPr>
          <p:nvPr>
            <p:ph type="body" idx="1"/>
          </p:nvPr>
        </p:nvSpPr>
        <p:spPr>
          <a:xfrm>
            <a:off x="5815420" y="687573"/>
            <a:ext cx="5370740" cy="1342044"/>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2"/>
              </a:buClr>
              <a:buSzPts val="1400"/>
              <a:buNone/>
              <a:defRPr sz="1400">
                <a:solidFill>
                  <a:schemeClr val="dk2"/>
                </a:solidFill>
              </a:defRPr>
            </a:lvl1pPr>
            <a:lvl2pPr marL="914400" lvl="1" indent="-228600" algn="l">
              <a:lnSpc>
                <a:spcPct val="100000"/>
              </a:lnSpc>
              <a:spcBef>
                <a:spcPts val="500"/>
              </a:spcBef>
              <a:spcAft>
                <a:spcPts val="0"/>
              </a:spcAft>
              <a:buClr>
                <a:schemeClr val="dk2"/>
              </a:buClr>
              <a:buSzPts val="1100"/>
              <a:buNone/>
              <a:defRPr sz="1100">
                <a:solidFill>
                  <a:schemeClr val="dk2"/>
                </a:solidFill>
              </a:defRPr>
            </a:lvl2pPr>
            <a:lvl3pPr marL="1371600" lvl="2" indent="-228600" algn="l">
              <a:lnSpc>
                <a:spcPct val="100000"/>
              </a:lnSpc>
              <a:spcBef>
                <a:spcPts val="500"/>
              </a:spcBef>
              <a:spcAft>
                <a:spcPts val="0"/>
              </a:spcAft>
              <a:buClr>
                <a:schemeClr val="dk2"/>
              </a:buClr>
              <a:buSzPts val="1050"/>
              <a:buNone/>
              <a:defRPr sz="1050">
                <a:solidFill>
                  <a:schemeClr val="dk2"/>
                </a:solidFill>
              </a:defRPr>
            </a:lvl3pPr>
            <a:lvl4pPr marL="1828800" lvl="3" indent="-228600" algn="l">
              <a:lnSpc>
                <a:spcPct val="100000"/>
              </a:lnSpc>
              <a:spcBef>
                <a:spcPts val="500"/>
              </a:spcBef>
              <a:spcAft>
                <a:spcPts val="0"/>
              </a:spcAft>
              <a:buClr>
                <a:schemeClr val="dk2"/>
              </a:buClr>
              <a:buSzPts val="1000"/>
              <a:buNone/>
              <a:defRPr sz="1000">
                <a:solidFill>
                  <a:schemeClr val="dk2"/>
                </a:solidFill>
              </a:defRPr>
            </a:lvl4pPr>
            <a:lvl5pPr marL="2286000" lvl="4" indent="-228600" algn="l">
              <a:lnSpc>
                <a:spcPct val="100000"/>
              </a:lnSpc>
              <a:spcBef>
                <a:spcPts val="500"/>
              </a:spcBef>
              <a:spcAft>
                <a:spcPts val="0"/>
              </a:spcAft>
              <a:buClr>
                <a:schemeClr val="dk2"/>
              </a:buClr>
              <a:buSzPts val="1000"/>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5" name="Google Shape;3255;p352" title="Decorative"/>
          <p:cNvSpPr>
            <a:spLocks noGrp="1"/>
          </p:cNvSpPr>
          <p:nvPr>
            <p:ph type="chart" idx="2"/>
          </p:nvPr>
        </p:nvSpPr>
        <p:spPr>
          <a:xfrm>
            <a:off x="838200" y="2392680"/>
            <a:ext cx="10719842" cy="416750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2_Blank ">
  <p:cSld name="2_Blank ">
    <p:spTree>
      <p:nvGrpSpPr>
        <p:cNvPr id="1" name="Shape 3256"/>
        <p:cNvGrpSpPr/>
        <p:nvPr/>
      </p:nvGrpSpPr>
      <p:grpSpPr>
        <a:xfrm>
          <a:off x="0" y="0"/>
          <a:ext cx="0" cy="0"/>
          <a:chOff x="0" y="0"/>
          <a:chExt cx="0" cy="0"/>
        </a:xfrm>
      </p:grpSpPr>
      <p:sp>
        <p:nvSpPr>
          <p:cNvPr id="3257" name="Google Shape;3257;p353"/>
          <p:cNvSpPr txBox="1">
            <a:spLocks noGrp="1"/>
          </p:cNvSpPr>
          <p:nvPr>
            <p:ph type="title"/>
          </p:nvPr>
        </p:nvSpPr>
        <p:spPr>
          <a:xfrm>
            <a:off x="847180" y="687572"/>
            <a:ext cx="4767262" cy="1342045"/>
          </a:xfrm>
          <a:prstGeom prst="rect">
            <a:avLst/>
          </a:prstGeom>
          <a:noFill/>
          <a:ln>
            <a:noFill/>
          </a:ln>
        </p:spPr>
        <p:txBody>
          <a:bodyPr spcFirstLastPara="1" wrap="square" lIns="0" tIns="45700" rIns="91425" bIns="45700" anchor="b" anchorCtr="0">
            <a:normAutofit/>
          </a:bodyPr>
          <a:lstStyle>
            <a:lvl1pPr lvl="0" algn="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58" name="Google Shape;3258;p353"/>
          <p:cNvSpPr txBox="1">
            <a:spLocks noGrp="1"/>
          </p:cNvSpPr>
          <p:nvPr>
            <p:ph type="body" idx="1"/>
          </p:nvPr>
        </p:nvSpPr>
        <p:spPr>
          <a:xfrm>
            <a:off x="5815420" y="687573"/>
            <a:ext cx="5370740" cy="1342044"/>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2"/>
              </a:buClr>
              <a:buSzPts val="1400"/>
              <a:buNone/>
              <a:defRPr sz="1400">
                <a:solidFill>
                  <a:schemeClr val="dk2"/>
                </a:solidFill>
              </a:defRPr>
            </a:lvl1pPr>
            <a:lvl2pPr marL="914400" lvl="1" indent="-228600" algn="l">
              <a:lnSpc>
                <a:spcPct val="100000"/>
              </a:lnSpc>
              <a:spcBef>
                <a:spcPts val="500"/>
              </a:spcBef>
              <a:spcAft>
                <a:spcPts val="0"/>
              </a:spcAft>
              <a:buClr>
                <a:schemeClr val="dk2"/>
              </a:buClr>
              <a:buSzPts val="1100"/>
              <a:buNone/>
              <a:defRPr sz="1100">
                <a:solidFill>
                  <a:schemeClr val="dk2"/>
                </a:solidFill>
              </a:defRPr>
            </a:lvl2pPr>
            <a:lvl3pPr marL="1371600" lvl="2" indent="-228600" algn="l">
              <a:lnSpc>
                <a:spcPct val="100000"/>
              </a:lnSpc>
              <a:spcBef>
                <a:spcPts val="500"/>
              </a:spcBef>
              <a:spcAft>
                <a:spcPts val="0"/>
              </a:spcAft>
              <a:buClr>
                <a:schemeClr val="dk2"/>
              </a:buClr>
              <a:buSzPts val="1050"/>
              <a:buNone/>
              <a:defRPr sz="1050">
                <a:solidFill>
                  <a:schemeClr val="dk2"/>
                </a:solidFill>
              </a:defRPr>
            </a:lvl3pPr>
            <a:lvl4pPr marL="1828800" lvl="3" indent="-228600" algn="l">
              <a:lnSpc>
                <a:spcPct val="100000"/>
              </a:lnSpc>
              <a:spcBef>
                <a:spcPts val="500"/>
              </a:spcBef>
              <a:spcAft>
                <a:spcPts val="0"/>
              </a:spcAft>
              <a:buClr>
                <a:schemeClr val="dk2"/>
              </a:buClr>
              <a:buSzPts val="1000"/>
              <a:buNone/>
              <a:defRPr sz="1000">
                <a:solidFill>
                  <a:schemeClr val="dk2"/>
                </a:solidFill>
              </a:defRPr>
            </a:lvl4pPr>
            <a:lvl5pPr marL="2286000" lvl="4" indent="-228600" algn="l">
              <a:lnSpc>
                <a:spcPct val="100000"/>
              </a:lnSpc>
              <a:spcBef>
                <a:spcPts val="500"/>
              </a:spcBef>
              <a:spcAft>
                <a:spcPts val="0"/>
              </a:spcAft>
              <a:buClr>
                <a:schemeClr val="dk2"/>
              </a:buClr>
              <a:buSzPts val="1000"/>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9" name="Google Shape;3259;p353" title="Decorative"/>
          <p:cNvSpPr>
            <a:spLocks noGrp="1"/>
          </p:cNvSpPr>
          <p:nvPr>
            <p:ph type="chart" idx="2"/>
          </p:nvPr>
        </p:nvSpPr>
        <p:spPr>
          <a:xfrm>
            <a:off x="5815420" y="2392680"/>
            <a:ext cx="5742622" cy="402399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60" name="Google Shape;3260;p353" title="Decorative"/>
          <p:cNvSpPr>
            <a:spLocks noGrp="1"/>
          </p:cNvSpPr>
          <p:nvPr>
            <p:ph type="pic" idx="3"/>
          </p:nvPr>
        </p:nvSpPr>
        <p:spPr>
          <a:xfrm>
            <a:off x="838200" y="2392045"/>
            <a:ext cx="4776788" cy="4023995"/>
          </a:xfrm>
          <a:prstGeom prst="rect">
            <a:avLst/>
          </a:prstGeom>
          <a:noFill/>
          <a:ln>
            <a:noFill/>
          </a:ln>
        </p:spPr>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261"/>
        <p:cNvGrpSpPr/>
        <p:nvPr/>
      </p:nvGrpSpPr>
      <p:grpSpPr>
        <a:xfrm>
          <a:off x="0" y="0"/>
          <a:ext cx="0" cy="0"/>
          <a:chOff x="0" y="0"/>
          <a:chExt cx="0" cy="0"/>
        </a:xfrm>
      </p:grpSpPr>
      <p:sp>
        <p:nvSpPr>
          <p:cNvPr id="3262" name="Google Shape;3262;p354"/>
          <p:cNvSpPr txBox="1">
            <a:spLocks noGrp="1"/>
          </p:cNvSpPr>
          <p:nvPr>
            <p:ph type="title"/>
          </p:nvPr>
        </p:nvSpPr>
        <p:spPr>
          <a:xfrm>
            <a:off x="647700" y="289560"/>
            <a:ext cx="10896600" cy="89321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3" name="Google Shape;3263;p354"/>
          <p:cNvSpPr txBox="1">
            <a:spLocks noGrp="1"/>
          </p:cNvSpPr>
          <p:nvPr>
            <p:ph type="body" idx="1"/>
          </p:nvPr>
        </p:nvSpPr>
        <p:spPr>
          <a:xfrm>
            <a:off x="647700" y="1097363"/>
            <a:ext cx="10896600" cy="602887"/>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264"/>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Quotation">
  <p:cSld name="2_Quotation">
    <p:spTree>
      <p:nvGrpSpPr>
        <p:cNvPr id="1" name="Shape 367"/>
        <p:cNvGrpSpPr/>
        <p:nvPr/>
      </p:nvGrpSpPr>
      <p:grpSpPr>
        <a:xfrm>
          <a:off x="0" y="0"/>
          <a:ext cx="0" cy="0"/>
          <a:chOff x="0" y="0"/>
          <a:chExt cx="0" cy="0"/>
        </a:xfrm>
      </p:grpSpPr>
      <p:sp>
        <p:nvSpPr>
          <p:cNvPr id="368" name="Google Shape;368;p36"/>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9" name="Google Shape;369;p36"/>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36"/>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1" name="Google Shape;371;p3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72" name="Google Shape;372;p3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73" name="Google Shape;373;p3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74" name="Google Shape;374;p36"/>
          <p:cNvGrpSpPr/>
          <p:nvPr/>
        </p:nvGrpSpPr>
        <p:grpSpPr>
          <a:xfrm>
            <a:off x="7191542" y="1"/>
            <a:ext cx="5000459" cy="1425992"/>
            <a:chOff x="7191542" y="1"/>
            <a:chExt cx="5000459" cy="1425992"/>
          </a:xfrm>
        </p:grpSpPr>
        <p:pic>
          <p:nvPicPr>
            <p:cNvPr id="375" name="Google Shape;375;p3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76" name="Google Shape;376;p36"/>
            <p:cNvGrpSpPr/>
            <p:nvPr/>
          </p:nvGrpSpPr>
          <p:grpSpPr>
            <a:xfrm>
              <a:off x="7191542" y="1"/>
              <a:ext cx="5000459" cy="1425992"/>
              <a:chOff x="7186272" y="0"/>
              <a:chExt cx="5005729" cy="1427495"/>
            </a:xfrm>
          </p:grpSpPr>
          <p:sp>
            <p:nvSpPr>
              <p:cNvPr id="377" name="Google Shape;377;p3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 name="Google Shape;378;p3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79" name="Google Shape;379;p36"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65"/>
        <p:cNvGrpSpPr/>
        <p:nvPr/>
      </p:nvGrpSpPr>
      <p:grpSpPr>
        <a:xfrm>
          <a:off x="0" y="0"/>
          <a:ext cx="0" cy="0"/>
          <a:chOff x="0" y="0"/>
          <a:chExt cx="0" cy="0"/>
        </a:xfrm>
      </p:grpSpPr>
      <p:sp>
        <p:nvSpPr>
          <p:cNvPr id="3266" name="Google Shape;3266;p35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67" name="Google Shape;3267;p356" title="Decorative"/>
          <p:cNvSpPr>
            <a:spLocks noGrp="1"/>
          </p:cNvSpPr>
          <p:nvPr>
            <p:ph type="pic" idx="2"/>
          </p:nvPr>
        </p:nvSpPr>
        <p:spPr>
          <a:xfrm>
            <a:off x="3236595" y="260350"/>
            <a:ext cx="4492625" cy="6300788"/>
          </a:xfrm>
          <a:prstGeom prst="rect">
            <a:avLst/>
          </a:prstGeom>
          <a:solidFill>
            <a:srgbClr val="F2F2F2"/>
          </a:solidFill>
          <a:ln>
            <a:noFill/>
          </a:ln>
        </p:spPr>
      </p:sp>
      <p:sp>
        <p:nvSpPr>
          <p:cNvPr id="3268" name="Google Shape;3268;p356" title="Decorative"/>
          <p:cNvSpPr>
            <a:spLocks noGrp="1"/>
          </p:cNvSpPr>
          <p:nvPr>
            <p:ph type="pic" idx="3"/>
          </p:nvPr>
        </p:nvSpPr>
        <p:spPr>
          <a:xfrm>
            <a:off x="7839076" y="260350"/>
            <a:ext cx="4052888" cy="3803650"/>
          </a:xfrm>
          <a:prstGeom prst="rect">
            <a:avLst/>
          </a:prstGeom>
          <a:solidFill>
            <a:srgbClr val="F2F2F2"/>
          </a:solidFill>
          <a:ln>
            <a:noFill/>
          </a:ln>
        </p:spPr>
      </p:sp>
      <p:sp>
        <p:nvSpPr>
          <p:cNvPr id="3269" name="Google Shape;3269;p356" title="Decorative"/>
          <p:cNvSpPr>
            <a:spLocks noGrp="1"/>
          </p:cNvSpPr>
          <p:nvPr>
            <p:ph type="pic" idx="4"/>
          </p:nvPr>
        </p:nvSpPr>
        <p:spPr>
          <a:xfrm>
            <a:off x="7839076" y="4165600"/>
            <a:ext cx="4052888" cy="2395538"/>
          </a:xfrm>
          <a:prstGeom prst="rect">
            <a:avLst/>
          </a:prstGeom>
          <a:solidFill>
            <a:srgbClr val="F2F2F2"/>
          </a:solidFill>
          <a:ln>
            <a:noFill/>
          </a:ln>
        </p:spPr>
      </p:sp>
      <p:sp>
        <p:nvSpPr>
          <p:cNvPr id="3270" name="Google Shape;3270;p356"/>
          <p:cNvSpPr txBox="1">
            <a:spLocks noGrp="1"/>
          </p:cNvSpPr>
          <p:nvPr>
            <p:ph type="title"/>
          </p:nvPr>
        </p:nvSpPr>
        <p:spPr>
          <a:xfrm>
            <a:off x="518160" y="450030"/>
            <a:ext cx="2578099" cy="2508588"/>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271" name="Google Shape;3271;p356" title="Decorative"/>
          <p:cNvCxnSpPr/>
          <p:nvPr/>
        </p:nvCxnSpPr>
        <p:spPr>
          <a:xfrm>
            <a:off x="1612562" y="1959892"/>
            <a:ext cx="0" cy="2188805"/>
          </a:xfrm>
          <a:prstGeom prst="straightConnector1">
            <a:avLst/>
          </a:prstGeom>
          <a:noFill/>
          <a:ln w="76200" cap="flat" cmpd="sng">
            <a:solidFill>
              <a:schemeClr val="accent4"/>
            </a:solidFill>
            <a:prstDash val="solid"/>
            <a:miter lim="400000"/>
            <a:headEnd type="none" w="sm" len="sm"/>
            <a:tailEnd type="none" w="sm" len="sm"/>
          </a:ln>
        </p:spPr>
      </p:cxn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3272"/>
        <p:cNvGrpSpPr/>
        <p:nvPr/>
      </p:nvGrpSpPr>
      <p:grpSpPr>
        <a:xfrm>
          <a:off x="0" y="0"/>
          <a:ext cx="0" cy="0"/>
          <a:chOff x="0" y="0"/>
          <a:chExt cx="0" cy="0"/>
        </a:xfrm>
      </p:grpSpPr>
      <p:sp>
        <p:nvSpPr>
          <p:cNvPr id="3273" name="Google Shape;3273;p357" title="Decorative"/>
          <p:cNvSpPr>
            <a:spLocks noGrp="1"/>
          </p:cNvSpPr>
          <p:nvPr>
            <p:ph type="pic" idx="2"/>
          </p:nvPr>
        </p:nvSpPr>
        <p:spPr>
          <a:xfrm>
            <a:off x="2315" y="1497808"/>
            <a:ext cx="3129335" cy="5360192"/>
          </a:xfrm>
          <a:prstGeom prst="rect">
            <a:avLst/>
          </a:prstGeom>
          <a:solidFill>
            <a:srgbClr val="F2F2F2"/>
          </a:solidFill>
          <a:ln>
            <a:noFill/>
          </a:ln>
        </p:spPr>
      </p:sp>
      <p:sp>
        <p:nvSpPr>
          <p:cNvPr id="3274" name="Google Shape;3274;p357" title="Decorative"/>
          <p:cNvSpPr>
            <a:spLocks noGrp="1"/>
          </p:cNvSpPr>
          <p:nvPr>
            <p:ph type="pic" idx="3"/>
          </p:nvPr>
        </p:nvSpPr>
        <p:spPr>
          <a:xfrm>
            <a:off x="3366714" y="-20671"/>
            <a:ext cx="3129336" cy="5397069"/>
          </a:xfrm>
          <a:prstGeom prst="rect">
            <a:avLst/>
          </a:prstGeom>
          <a:solidFill>
            <a:srgbClr val="F2F2F2"/>
          </a:solidFill>
          <a:ln>
            <a:noFill/>
          </a:ln>
        </p:spPr>
      </p:sp>
      <p:sp>
        <p:nvSpPr>
          <p:cNvPr id="3275" name="Google Shape;3275;p357"/>
          <p:cNvSpPr txBox="1">
            <a:spLocks noGrp="1"/>
          </p:cNvSpPr>
          <p:nvPr>
            <p:ph type="title"/>
          </p:nvPr>
        </p:nvSpPr>
        <p:spPr>
          <a:xfrm>
            <a:off x="7461446" y="2718684"/>
            <a:ext cx="3415560" cy="2508588"/>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276" name="Google Shape;3276;p357" title="Decorative"/>
          <p:cNvCxnSpPr/>
          <p:nvPr/>
        </p:nvCxnSpPr>
        <p:spPr>
          <a:xfrm>
            <a:off x="8555848" y="4281994"/>
            <a:ext cx="0" cy="2188805"/>
          </a:xfrm>
          <a:prstGeom prst="straightConnector1">
            <a:avLst/>
          </a:prstGeom>
          <a:noFill/>
          <a:ln w="76200" cap="flat" cmpd="sng">
            <a:solidFill>
              <a:schemeClr val="accent4"/>
            </a:solidFill>
            <a:prstDash val="solid"/>
            <a:miter lim="400000"/>
            <a:headEnd type="none" w="sm" len="sm"/>
            <a:tailEnd type="none" w="sm" len="sm"/>
          </a:ln>
        </p:spPr>
      </p:cxn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277"/>
        <p:cNvGrpSpPr/>
        <p:nvPr/>
      </p:nvGrpSpPr>
      <p:grpSpPr>
        <a:xfrm>
          <a:off x="0" y="0"/>
          <a:ext cx="0" cy="0"/>
          <a:chOff x="0" y="0"/>
          <a:chExt cx="0" cy="0"/>
        </a:xfrm>
      </p:grpSpPr>
      <p:sp>
        <p:nvSpPr>
          <p:cNvPr id="3278" name="Google Shape;3278;p358" title="Decorative"/>
          <p:cNvSpPr>
            <a:spLocks noGrp="1"/>
          </p:cNvSpPr>
          <p:nvPr>
            <p:ph type="pic" idx="2"/>
          </p:nvPr>
        </p:nvSpPr>
        <p:spPr>
          <a:xfrm>
            <a:off x="212725" y="1260389"/>
            <a:ext cx="2816352" cy="3173816"/>
          </a:xfrm>
          <a:prstGeom prst="rect">
            <a:avLst/>
          </a:prstGeom>
          <a:solidFill>
            <a:srgbClr val="F2F2F2"/>
          </a:solidFill>
          <a:ln>
            <a:noFill/>
          </a:ln>
        </p:spPr>
      </p:sp>
      <p:sp>
        <p:nvSpPr>
          <p:cNvPr id="3279" name="Google Shape;3279;p358" title="Decorative"/>
          <p:cNvSpPr>
            <a:spLocks noGrp="1"/>
          </p:cNvSpPr>
          <p:nvPr>
            <p:ph type="pic" idx="3"/>
          </p:nvPr>
        </p:nvSpPr>
        <p:spPr>
          <a:xfrm>
            <a:off x="3194701" y="0"/>
            <a:ext cx="2817564" cy="3175686"/>
          </a:xfrm>
          <a:prstGeom prst="rect">
            <a:avLst/>
          </a:prstGeom>
          <a:solidFill>
            <a:srgbClr val="F2F2F2"/>
          </a:solidFill>
          <a:ln>
            <a:noFill/>
          </a:ln>
        </p:spPr>
      </p:sp>
      <p:sp>
        <p:nvSpPr>
          <p:cNvPr id="3280" name="Google Shape;3280;p358" title="Decorative"/>
          <p:cNvSpPr>
            <a:spLocks noGrp="1"/>
          </p:cNvSpPr>
          <p:nvPr>
            <p:ph type="pic" idx="4"/>
          </p:nvPr>
        </p:nvSpPr>
        <p:spPr>
          <a:xfrm>
            <a:off x="213361" y="4586414"/>
            <a:ext cx="5798904" cy="2271585"/>
          </a:xfrm>
          <a:prstGeom prst="rect">
            <a:avLst/>
          </a:prstGeom>
          <a:solidFill>
            <a:srgbClr val="F2F2F2"/>
          </a:solidFill>
          <a:ln>
            <a:noFill/>
          </a:ln>
        </p:spPr>
      </p:sp>
      <p:sp>
        <p:nvSpPr>
          <p:cNvPr id="3281" name="Google Shape;3281;p358" title="Decorative"/>
          <p:cNvSpPr>
            <a:spLocks noGrp="1"/>
          </p:cNvSpPr>
          <p:nvPr>
            <p:ph type="pic" idx="5"/>
          </p:nvPr>
        </p:nvSpPr>
        <p:spPr>
          <a:xfrm>
            <a:off x="6179737" y="4586414"/>
            <a:ext cx="2817564" cy="2271585"/>
          </a:xfrm>
          <a:prstGeom prst="rect">
            <a:avLst/>
          </a:prstGeom>
          <a:solidFill>
            <a:srgbClr val="F2F2F2"/>
          </a:solidFill>
          <a:ln>
            <a:noFill/>
          </a:ln>
        </p:spPr>
      </p:sp>
      <p:sp>
        <p:nvSpPr>
          <p:cNvPr id="3282" name="Google Shape;3282;p358" title="Decorative"/>
          <p:cNvSpPr>
            <a:spLocks noGrp="1"/>
          </p:cNvSpPr>
          <p:nvPr>
            <p:ph type="pic" idx="6"/>
          </p:nvPr>
        </p:nvSpPr>
        <p:spPr>
          <a:xfrm>
            <a:off x="6177889" y="2030436"/>
            <a:ext cx="2817564" cy="2403769"/>
          </a:xfrm>
          <a:prstGeom prst="rect">
            <a:avLst/>
          </a:prstGeom>
          <a:solidFill>
            <a:srgbClr val="F2F2F2"/>
          </a:solidFill>
          <a:ln>
            <a:noFill/>
          </a:ln>
        </p:spPr>
      </p:sp>
      <p:sp>
        <p:nvSpPr>
          <p:cNvPr id="3283" name="Google Shape;3283;p358" title="Decorative"/>
          <p:cNvSpPr>
            <a:spLocks noGrp="1"/>
          </p:cNvSpPr>
          <p:nvPr>
            <p:ph type="pic" idx="7"/>
          </p:nvPr>
        </p:nvSpPr>
        <p:spPr>
          <a:xfrm>
            <a:off x="9161076" y="0"/>
            <a:ext cx="2817564" cy="4434205"/>
          </a:xfrm>
          <a:prstGeom prst="rect">
            <a:avLst/>
          </a:prstGeom>
          <a:solidFill>
            <a:srgbClr val="F2F2F2"/>
          </a:solidFill>
          <a:ln>
            <a:noFill/>
          </a:ln>
        </p:spPr>
      </p:sp>
      <p:sp>
        <p:nvSpPr>
          <p:cNvPr id="3284" name="Google Shape;3284;p358" title="Decorative"/>
          <p:cNvSpPr/>
          <p:nvPr/>
        </p:nvSpPr>
        <p:spPr>
          <a:xfrm>
            <a:off x="213361" y="0"/>
            <a:ext cx="2815716" cy="109975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85" name="Google Shape;3285;p358" title="Decorative"/>
          <p:cNvSpPr/>
          <p:nvPr/>
        </p:nvSpPr>
        <p:spPr>
          <a:xfrm>
            <a:off x="3196549" y="3334454"/>
            <a:ext cx="2815716" cy="109975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86" name="Google Shape;3286;p358" title="Decorative"/>
          <p:cNvSpPr/>
          <p:nvPr/>
        </p:nvSpPr>
        <p:spPr>
          <a:xfrm>
            <a:off x="6179737" y="0"/>
            <a:ext cx="2815716" cy="187822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87" name="Google Shape;3287;p358" title="Decorative"/>
          <p:cNvSpPr/>
          <p:nvPr/>
        </p:nvSpPr>
        <p:spPr>
          <a:xfrm>
            <a:off x="9162924" y="4598770"/>
            <a:ext cx="2815716" cy="2259229"/>
          </a:xfrm>
          <a:prstGeom prst="rect">
            <a:avLst/>
          </a:prstGeom>
          <a:solidFill>
            <a:srgbClr val="D2A1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33_Title Slide">
  <p:cSld name="33_Title Slide">
    <p:spTree>
      <p:nvGrpSpPr>
        <p:cNvPr id="1" name="Shape 3294"/>
        <p:cNvGrpSpPr/>
        <p:nvPr/>
      </p:nvGrpSpPr>
      <p:grpSpPr>
        <a:xfrm>
          <a:off x="0" y="0"/>
          <a:ext cx="0" cy="0"/>
          <a:chOff x="0" y="0"/>
          <a:chExt cx="0" cy="0"/>
        </a:xfrm>
      </p:grpSpPr>
      <p:pic>
        <p:nvPicPr>
          <p:cNvPr id="3295" name="Google Shape;3295;p360"/>
          <p:cNvPicPr preferRelativeResize="0"/>
          <p:nvPr/>
        </p:nvPicPr>
        <p:blipFill rotWithShape="1">
          <a:blip r:embed="rId2">
            <a:alphaModFix/>
          </a:blip>
          <a:srcRect t="-86"/>
          <a:stretch/>
        </p:blipFill>
        <p:spPr>
          <a:xfrm>
            <a:off x="0" y="0"/>
            <a:ext cx="4489914" cy="6858000"/>
          </a:xfrm>
          <a:prstGeom prst="rect">
            <a:avLst/>
          </a:prstGeom>
          <a:noFill/>
          <a:ln>
            <a:noFill/>
          </a:ln>
        </p:spPr>
      </p:pic>
      <p:sp>
        <p:nvSpPr>
          <p:cNvPr id="3296" name="Google Shape;3296;p360"/>
          <p:cNvSpPr/>
          <p:nvPr/>
        </p:nvSpPr>
        <p:spPr>
          <a:xfrm>
            <a:off x="1" y="-26196"/>
            <a:ext cx="4489913" cy="6877241"/>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297" name="Google Shape;3297;p360"/>
          <p:cNvSpPr txBox="1">
            <a:spLocks noGrp="1"/>
          </p:cNvSpPr>
          <p:nvPr>
            <p:ph type="body" idx="1"/>
          </p:nvPr>
        </p:nvSpPr>
        <p:spPr>
          <a:xfrm>
            <a:off x="5174150" y="2011680"/>
            <a:ext cx="675296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8" name="Google Shape;3298;p360"/>
          <p:cNvSpPr txBox="1">
            <a:spLocks noGrp="1"/>
          </p:cNvSpPr>
          <p:nvPr>
            <p:ph type="body" idx="2"/>
          </p:nvPr>
        </p:nvSpPr>
        <p:spPr>
          <a:xfrm>
            <a:off x="5174150" y="1092416"/>
            <a:ext cx="675296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9" name="Google Shape;3299;p360"/>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Montserrat"/>
                <a:ea typeface="Montserrat"/>
                <a:cs typeface="Montserrat"/>
                <a:sym typeface="Montserrat"/>
              </a:defRPr>
            </a:lvl1pPr>
            <a:lvl2pPr marL="0" lvl="1" indent="0" algn="r">
              <a:spcBef>
                <a:spcPts val="0"/>
              </a:spcBef>
              <a:buNone/>
              <a:defRPr sz="1000">
                <a:solidFill>
                  <a:schemeClr val="dk1"/>
                </a:solidFill>
                <a:latin typeface="Montserrat"/>
                <a:ea typeface="Montserrat"/>
                <a:cs typeface="Montserrat"/>
                <a:sym typeface="Montserrat"/>
              </a:defRPr>
            </a:lvl2pPr>
            <a:lvl3pPr marL="0" lvl="2" indent="0" algn="r">
              <a:spcBef>
                <a:spcPts val="0"/>
              </a:spcBef>
              <a:buNone/>
              <a:defRPr sz="1000">
                <a:solidFill>
                  <a:schemeClr val="dk1"/>
                </a:solidFill>
                <a:latin typeface="Montserrat"/>
                <a:ea typeface="Montserrat"/>
                <a:cs typeface="Montserrat"/>
                <a:sym typeface="Montserrat"/>
              </a:defRPr>
            </a:lvl3pPr>
            <a:lvl4pPr marL="0" lvl="3" indent="0" algn="r">
              <a:spcBef>
                <a:spcPts val="0"/>
              </a:spcBef>
              <a:buNone/>
              <a:defRPr sz="1000">
                <a:solidFill>
                  <a:schemeClr val="dk1"/>
                </a:solidFill>
                <a:latin typeface="Montserrat"/>
                <a:ea typeface="Montserrat"/>
                <a:cs typeface="Montserrat"/>
                <a:sym typeface="Montserrat"/>
              </a:defRPr>
            </a:lvl4pPr>
            <a:lvl5pPr marL="0" lvl="4" indent="0" algn="r">
              <a:spcBef>
                <a:spcPts val="0"/>
              </a:spcBef>
              <a:buNone/>
              <a:defRPr sz="1000">
                <a:solidFill>
                  <a:schemeClr val="dk1"/>
                </a:solidFill>
                <a:latin typeface="Montserrat"/>
                <a:ea typeface="Montserrat"/>
                <a:cs typeface="Montserrat"/>
                <a:sym typeface="Montserrat"/>
              </a:defRPr>
            </a:lvl5pPr>
            <a:lvl6pPr marL="0" lvl="5" indent="0" algn="r">
              <a:spcBef>
                <a:spcPts val="0"/>
              </a:spcBef>
              <a:buNone/>
              <a:defRPr sz="1000">
                <a:solidFill>
                  <a:schemeClr val="dk1"/>
                </a:solidFill>
                <a:latin typeface="Montserrat"/>
                <a:ea typeface="Montserrat"/>
                <a:cs typeface="Montserrat"/>
                <a:sym typeface="Montserrat"/>
              </a:defRPr>
            </a:lvl6pPr>
            <a:lvl7pPr marL="0" lvl="6" indent="0" algn="r">
              <a:spcBef>
                <a:spcPts val="0"/>
              </a:spcBef>
              <a:buNone/>
              <a:defRPr sz="1000">
                <a:solidFill>
                  <a:schemeClr val="dk1"/>
                </a:solidFill>
                <a:latin typeface="Montserrat"/>
                <a:ea typeface="Montserrat"/>
                <a:cs typeface="Montserrat"/>
                <a:sym typeface="Montserrat"/>
              </a:defRPr>
            </a:lvl7pPr>
            <a:lvl8pPr marL="0" lvl="7" indent="0" algn="r">
              <a:spcBef>
                <a:spcPts val="0"/>
              </a:spcBef>
              <a:buNone/>
              <a:defRPr sz="1000">
                <a:solidFill>
                  <a:schemeClr val="dk1"/>
                </a:solidFill>
                <a:latin typeface="Montserrat"/>
                <a:ea typeface="Montserrat"/>
                <a:cs typeface="Montserrat"/>
                <a:sym typeface="Montserrat"/>
              </a:defRPr>
            </a:lvl8pPr>
            <a:lvl9pPr marL="0" lvl="8" indent="0" algn="r">
              <a:spcBef>
                <a:spcPts val="0"/>
              </a:spcBef>
              <a:buNone/>
              <a:defRPr sz="1000">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300" name="Google Shape;3300;p360"/>
          <p:cNvSpPr/>
          <p:nvPr/>
        </p:nvSpPr>
        <p:spPr>
          <a:xfrm>
            <a:off x="1" y="6955"/>
            <a:ext cx="4489913" cy="716485"/>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301" name="Google Shape;3301;p360"/>
          <p:cNvSpPr txBox="1">
            <a:spLocks noGrp="1"/>
          </p:cNvSpPr>
          <p:nvPr>
            <p:ph type="title"/>
          </p:nvPr>
        </p:nvSpPr>
        <p:spPr>
          <a:xfrm>
            <a:off x="264890" y="150075"/>
            <a:ext cx="4225024"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400"/>
              <a:buFont typeface="Montserrat"/>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02" name="Google Shape;3302;p360"/>
          <p:cNvPicPr preferRelativeResize="0"/>
          <p:nvPr/>
        </p:nvPicPr>
        <p:blipFill rotWithShape="1">
          <a:blip r:embed="rId3">
            <a:alphaModFix/>
          </a:blip>
          <a:srcRect/>
          <a:stretch/>
        </p:blipFill>
        <p:spPr>
          <a:xfrm>
            <a:off x="336125" y="3669246"/>
            <a:ext cx="2268052" cy="2972186"/>
          </a:xfrm>
          <a:prstGeom prst="rect">
            <a:avLst/>
          </a:prstGeom>
          <a:noFill/>
          <a:ln>
            <a:noFill/>
          </a:ln>
        </p:spPr>
      </p:pic>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3303"/>
        <p:cNvGrpSpPr/>
        <p:nvPr/>
      </p:nvGrpSpPr>
      <p:grpSpPr>
        <a:xfrm>
          <a:off x="0" y="0"/>
          <a:ext cx="0" cy="0"/>
          <a:chOff x="0" y="0"/>
          <a:chExt cx="0" cy="0"/>
        </a:xfrm>
      </p:grpSpPr>
      <p:sp>
        <p:nvSpPr>
          <p:cNvPr id="3304" name="Google Shape;3304;p361"/>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305" name="Google Shape;3305;p361"/>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20A78"/>
              </a:buClr>
              <a:buSzPts val="2000"/>
              <a:buFont typeface="Montserrat Medium"/>
              <a:buNone/>
              <a:defRPr sz="2000" b="0" i="0">
                <a:solidFill>
                  <a:srgbClr val="020A78"/>
                </a:solidFill>
                <a:latin typeface="Montserrat Medium"/>
                <a:ea typeface="Montserrat Medium"/>
                <a:cs typeface="Montserrat Medium"/>
                <a:sym typeface="Montserra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06" name="Google Shape;3306;p361"/>
          <p:cNvPicPr preferRelativeResize="0"/>
          <p:nvPr/>
        </p:nvPicPr>
        <p:blipFill rotWithShape="1">
          <a:blip r:embed="rId2">
            <a:alphaModFix/>
          </a:blip>
          <a:srcRect/>
          <a:stretch/>
        </p:blipFill>
        <p:spPr>
          <a:xfrm>
            <a:off x="9548261" y="68406"/>
            <a:ext cx="2378850" cy="942837"/>
          </a:xfrm>
          <a:prstGeom prst="rect">
            <a:avLst/>
          </a:prstGeom>
          <a:noFill/>
          <a:ln>
            <a:noFill/>
          </a:ln>
        </p:spPr>
      </p:pic>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3307"/>
        <p:cNvGrpSpPr/>
        <p:nvPr/>
      </p:nvGrpSpPr>
      <p:grpSpPr>
        <a:xfrm>
          <a:off x="0" y="0"/>
          <a:ext cx="0" cy="0"/>
          <a:chOff x="0" y="0"/>
          <a:chExt cx="0" cy="0"/>
        </a:xfrm>
      </p:grpSpPr>
      <p:sp>
        <p:nvSpPr>
          <p:cNvPr id="3308" name="Google Shape;3308;p362"/>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309" name="Google Shape;3309;p362"/>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C70C8"/>
              </a:buClr>
              <a:buSzPts val="2000"/>
              <a:buFont typeface="Montserrat"/>
              <a:buNone/>
              <a:defRPr sz="2000">
                <a:solidFill>
                  <a:srgbClr val="0C70C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10" name="Google Shape;3310;p362"/>
          <p:cNvSpPr txBox="1">
            <a:spLocks noGrp="1"/>
          </p:cNvSpPr>
          <p:nvPr>
            <p:ph type="body" idx="1"/>
          </p:nvPr>
        </p:nvSpPr>
        <p:spPr>
          <a:xfrm>
            <a:off x="836613" y="2011680"/>
            <a:ext cx="10501312"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1" name="Google Shape;3311;p362"/>
          <p:cNvSpPr txBox="1">
            <a:spLocks noGrp="1"/>
          </p:cNvSpPr>
          <p:nvPr>
            <p:ph type="body" idx="2"/>
          </p:nvPr>
        </p:nvSpPr>
        <p:spPr>
          <a:xfrm>
            <a:off x="836613" y="1092416"/>
            <a:ext cx="10501312"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12" name="Google Shape;3312;p362"/>
          <p:cNvPicPr preferRelativeResize="0"/>
          <p:nvPr/>
        </p:nvPicPr>
        <p:blipFill rotWithShape="1">
          <a:blip r:embed="rId2">
            <a:alphaModFix/>
          </a:blip>
          <a:srcRect/>
          <a:stretch/>
        </p:blipFill>
        <p:spPr>
          <a:xfrm>
            <a:off x="9548261" y="68406"/>
            <a:ext cx="2378850" cy="942837"/>
          </a:xfrm>
          <a:prstGeom prst="rect">
            <a:avLst/>
          </a:prstGeom>
          <a:noFill/>
          <a:ln>
            <a:noFill/>
          </a:ln>
        </p:spPr>
      </p:pic>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15_Title Slide">
  <p:cSld name="15_Title Slide">
    <p:bg>
      <p:bgPr>
        <a:solidFill>
          <a:srgbClr val="0C70C8"/>
        </a:solidFill>
        <a:effectLst/>
      </p:bgPr>
    </p:bg>
    <p:spTree>
      <p:nvGrpSpPr>
        <p:cNvPr id="1" name="Shape 3313"/>
        <p:cNvGrpSpPr/>
        <p:nvPr/>
      </p:nvGrpSpPr>
      <p:grpSpPr>
        <a:xfrm>
          <a:off x="0" y="0"/>
          <a:ext cx="0" cy="0"/>
          <a:chOff x="0" y="0"/>
          <a:chExt cx="0" cy="0"/>
        </a:xfrm>
      </p:grpSpPr>
      <p:sp>
        <p:nvSpPr>
          <p:cNvPr id="3314" name="Google Shape;3314;p363"/>
          <p:cNvSpPr txBox="1">
            <a:spLocks noGrp="1"/>
          </p:cNvSpPr>
          <p:nvPr>
            <p:ph type="title"/>
          </p:nvPr>
        </p:nvSpPr>
        <p:spPr>
          <a:xfrm>
            <a:off x="803188" y="1236572"/>
            <a:ext cx="8254315" cy="35198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400"/>
              <a:buFont typeface="Montserrat"/>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15" name="Google Shape;3315;p363"/>
          <p:cNvSpPr txBox="1">
            <a:spLocks noGrp="1"/>
          </p:cNvSpPr>
          <p:nvPr>
            <p:ph type="body" idx="1"/>
          </p:nvPr>
        </p:nvSpPr>
        <p:spPr>
          <a:xfrm>
            <a:off x="803275" y="5029200"/>
            <a:ext cx="7723188" cy="11128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6" name="Google Shape;3316;p363"/>
          <p:cNvSpPr txBox="1">
            <a:spLocks noGrp="1"/>
          </p:cNvSpPr>
          <p:nvPr>
            <p:ph type="sldNum" idx="12"/>
          </p:nvPr>
        </p:nvSpPr>
        <p:spPr>
          <a:xfrm>
            <a:off x="11445498" y="6365726"/>
            <a:ext cx="481614" cy="365125"/>
          </a:xfrm>
          <a:prstGeom prst="rect">
            <a:avLst/>
          </a:prstGeom>
          <a:solidFill>
            <a:srgbClr val="0C70C8"/>
          </a:solidFill>
          <a:ln>
            <a:noFill/>
          </a:ln>
        </p:spPr>
        <p:txBody>
          <a:bodyPr spcFirstLastPara="1" wrap="square" lIns="91425" tIns="45700" rIns="91425" bIns="45700" anchor="ctr" anchorCtr="0">
            <a:noAutofit/>
          </a:bodyPr>
          <a:lstStyle>
            <a:lvl1pPr marL="0" lvl="0" indent="0" algn="r">
              <a:spcBef>
                <a:spcPts val="0"/>
              </a:spcBef>
              <a:buNone/>
              <a:defRPr sz="1000" b="0" i="0">
                <a:solidFill>
                  <a:schemeClr val="lt1"/>
                </a:solidFill>
                <a:latin typeface="Montserrat Medium"/>
                <a:ea typeface="Montserrat Medium"/>
                <a:cs typeface="Montserrat Medium"/>
                <a:sym typeface="Montserrat Medium"/>
              </a:defRPr>
            </a:lvl1pPr>
            <a:lvl2pPr marL="0" lvl="1" indent="0" algn="r">
              <a:spcBef>
                <a:spcPts val="0"/>
              </a:spcBef>
              <a:buNone/>
              <a:defRPr sz="1000" b="0" i="0">
                <a:solidFill>
                  <a:schemeClr val="lt1"/>
                </a:solidFill>
                <a:latin typeface="Montserrat Medium"/>
                <a:ea typeface="Montserrat Medium"/>
                <a:cs typeface="Montserrat Medium"/>
                <a:sym typeface="Montserrat Medium"/>
              </a:defRPr>
            </a:lvl2pPr>
            <a:lvl3pPr marL="0" lvl="2" indent="0" algn="r">
              <a:spcBef>
                <a:spcPts val="0"/>
              </a:spcBef>
              <a:buNone/>
              <a:defRPr sz="1000" b="0" i="0">
                <a:solidFill>
                  <a:schemeClr val="lt1"/>
                </a:solidFill>
                <a:latin typeface="Montserrat Medium"/>
                <a:ea typeface="Montserrat Medium"/>
                <a:cs typeface="Montserrat Medium"/>
                <a:sym typeface="Montserrat Medium"/>
              </a:defRPr>
            </a:lvl3pPr>
            <a:lvl4pPr marL="0" lvl="3" indent="0" algn="r">
              <a:spcBef>
                <a:spcPts val="0"/>
              </a:spcBef>
              <a:buNone/>
              <a:defRPr sz="1000" b="0" i="0">
                <a:solidFill>
                  <a:schemeClr val="lt1"/>
                </a:solidFill>
                <a:latin typeface="Montserrat Medium"/>
                <a:ea typeface="Montserrat Medium"/>
                <a:cs typeface="Montserrat Medium"/>
                <a:sym typeface="Montserrat Medium"/>
              </a:defRPr>
            </a:lvl4pPr>
            <a:lvl5pPr marL="0" lvl="4" indent="0" algn="r">
              <a:spcBef>
                <a:spcPts val="0"/>
              </a:spcBef>
              <a:buNone/>
              <a:defRPr sz="1000" b="0" i="0">
                <a:solidFill>
                  <a:schemeClr val="lt1"/>
                </a:solidFill>
                <a:latin typeface="Montserrat Medium"/>
                <a:ea typeface="Montserrat Medium"/>
                <a:cs typeface="Montserrat Medium"/>
                <a:sym typeface="Montserrat Medium"/>
              </a:defRPr>
            </a:lvl5pPr>
            <a:lvl6pPr marL="0" lvl="5" indent="0" algn="r">
              <a:spcBef>
                <a:spcPts val="0"/>
              </a:spcBef>
              <a:buNone/>
              <a:defRPr sz="1000" b="0" i="0">
                <a:solidFill>
                  <a:schemeClr val="lt1"/>
                </a:solidFill>
                <a:latin typeface="Montserrat Medium"/>
                <a:ea typeface="Montserrat Medium"/>
                <a:cs typeface="Montserrat Medium"/>
                <a:sym typeface="Montserrat Medium"/>
              </a:defRPr>
            </a:lvl6pPr>
            <a:lvl7pPr marL="0" lvl="6" indent="0" algn="r">
              <a:spcBef>
                <a:spcPts val="0"/>
              </a:spcBef>
              <a:buNone/>
              <a:defRPr sz="1000" b="0" i="0">
                <a:solidFill>
                  <a:schemeClr val="lt1"/>
                </a:solidFill>
                <a:latin typeface="Montserrat Medium"/>
                <a:ea typeface="Montserrat Medium"/>
                <a:cs typeface="Montserrat Medium"/>
                <a:sym typeface="Montserrat Medium"/>
              </a:defRPr>
            </a:lvl7pPr>
            <a:lvl8pPr marL="0" lvl="7" indent="0" algn="r">
              <a:spcBef>
                <a:spcPts val="0"/>
              </a:spcBef>
              <a:buNone/>
              <a:defRPr sz="1000" b="0" i="0">
                <a:solidFill>
                  <a:schemeClr val="lt1"/>
                </a:solidFill>
                <a:latin typeface="Montserrat Medium"/>
                <a:ea typeface="Montserrat Medium"/>
                <a:cs typeface="Montserrat Medium"/>
                <a:sym typeface="Montserrat Medium"/>
              </a:defRPr>
            </a:lvl8pPr>
            <a:lvl9pPr marL="0" lvl="8" indent="0" algn="r">
              <a:spcBef>
                <a:spcPts val="0"/>
              </a:spcBef>
              <a:buNone/>
              <a:defRPr sz="1000" b="0" i="0">
                <a:solidFill>
                  <a:schemeClr val="lt1"/>
                </a:solidFill>
                <a:latin typeface="Montserrat Medium"/>
                <a:ea typeface="Montserrat Medium"/>
                <a:cs typeface="Montserrat Medium"/>
                <a:sym typeface="Montserrat Medium"/>
              </a:defRPr>
            </a:lvl9pPr>
          </a:lstStyle>
          <a:p>
            <a:pPr marL="0" lvl="0" indent="0" algn="r" rtl="0">
              <a:spcBef>
                <a:spcPts val="0"/>
              </a:spcBef>
              <a:spcAft>
                <a:spcPts val="0"/>
              </a:spcAft>
              <a:buNone/>
            </a:pPr>
            <a:fld id="{00000000-1234-1234-1234-123412341234}" type="slidenum">
              <a:rPr lang="en-US"/>
              <a:t>‹#›</a:t>
            </a:fld>
            <a:endParaRPr/>
          </a:p>
        </p:txBody>
      </p:sp>
      <p:pic>
        <p:nvPicPr>
          <p:cNvPr id="3317" name="Google Shape;3317;p363"/>
          <p:cNvPicPr preferRelativeResize="0"/>
          <p:nvPr/>
        </p:nvPicPr>
        <p:blipFill rotWithShape="1">
          <a:blip r:embed="rId2">
            <a:alphaModFix/>
          </a:blip>
          <a:srcRect/>
          <a:stretch/>
        </p:blipFill>
        <p:spPr>
          <a:xfrm>
            <a:off x="803185" y="671528"/>
            <a:ext cx="4878743" cy="1933648"/>
          </a:xfrm>
          <a:prstGeom prst="rect">
            <a:avLst/>
          </a:prstGeom>
          <a:noFill/>
          <a:ln>
            <a:noFill/>
          </a:ln>
        </p:spPr>
      </p:pic>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40_Title Slide">
  <p:cSld name="40_Title Slide">
    <p:spTree>
      <p:nvGrpSpPr>
        <p:cNvPr id="1" name="Shape 3318"/>
        <p:cNvGrpSpPr/>
        <p:nvPr/>
      </p:nvGrpSpPr>
      <p:grpSpPr>
        <a:xfrm>
          <a:off x="0" y="0"/>
          <a:ext cx="0" cy="0"/>
          <a:chOff x="0" y="0"/>
          <a:chExt cx="0" cy="0"/>
        </a:xfrm>
      </p:grpSpPr>
      <p:pic>
        <p:nvPicPr>
          <p:cNvPr id="3319" name="Google Shape;3319;p364"/>
          <p:cNvPicPr preferRelativeResize="0"/>
          <p:nvPr/>
        </p:nvPicPr>
        <p:blipFill rotWithShape="1">
          <a:blip r:embed="rId2">
            <a:alphaModFix/>
          </a:blip>
          <a:srcRect/>
          <a:stretch/>
        </p:blipFill>
        <p:spPr>
          <a:xfrm>
            <a:off x="-2" y="-19241"/>
            <a:ext cx="12192001" cy="6877241"/>
          </a:xfrm>
          <a:prstGeom prst="rect">
            <a:avLst/>
          </a:prstGeom>
          <a:noFill/>
          <a:ln>
            <a:noFill/>
          </a:ln>
        </p:spPr>
      </p:pic>
      <p:sp>
        <p:nvSpPr>
          <p:cNvPr id="3320" name="Google Shape;3320;p364"/>
          <p:cNvSpPr/>
          <p:nvPr/>
        </p:nvSpPr>
        <p:spPr>
          <a:xfrm>
            <a:off x="-2" y="0"/>
            <a:ext cx="12192000" cy="6858000"/>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321" name="Google Shape;3321;p364"/>
          <p:cNvSpPr/>
          <p:nvPr/>
        </p:nvSpPr>
        <p:spPr>
          <a:xfrm>
            <a:off x="-3" y="0"/>
            <a:ext cx="7710410" cy="6858000"/>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322" name="Google Shape;3322;p364"/>
          <p:cNvSpPr txBox="1">
            <a:spLocks noGrp="1"/>
          </p:cNvSpPr>
          <p:nvPr>
            <p:ph type="sldNum" idx="12"/>
          </p:nvPr>
        </p:nvSpPr>
        <p:spPr>
          <a:xfrm>
            <a:off x="212816" y="6365726"/>
            <a:ext cx="481614" cy="365125"/>
          </a:xfrm>
          <a:prstGeom prst="rect">
            <a:avLst/>
          </a:prstGeom>
          <a:solidFill>
            <a:srgbClr val="0C70C8"/>
          </a:solidFill>
          <a:ln>
            <a:noFill/>
          </a:ln>
        </p:spPr>
        <p:txBody>
          <a:bodyPr spcFirstLastPara="1" wrap="square" lIns="91425" tIns="45700" rIns="91425" bIns="45700" anchor="ctr" anchorCtr="0">
            <a:noAutofit/>
          </a:bodyPr>
          <a:lstStyle>
            <a:lvl1pPr marL="0" lvl="0" indent="0" algn="l">
              <a:spcBef>
                <a:spcPts val="0"/>
              </a:spcBef>
              <a:buNone/>
              <a:defRPr sz="1000" b="0" i="0">
                <a:solidFill>
                  <a:schemeClr val="lt1"/>
                </a:solidFill>
                <a:latin typeface="Montserrat Medium"/>
                <a:ea typeface="Montserrat Medium"/>
                <a:cs typeface="Montserrat Medium"/>
                <a:sym typeface="Montserrat Medium"/>
              </a:defRPr>
            </a:lvl1pPr>
            <a:lvl2pPr marL="0" lvl="1" indent="0" algn="l">
              <a:spcBef>
                <a:spcPts val="0"/>
              </a:spcBef>
              <a:buNone/>
              <a:defRPr sz="1000" b="0" i="0">
                <a:solidFill>
                  <a:schemeClr val="lt1"/>
                </a:solidFill>
                <a:latin typeface="Montserrat Medium"/>
                <a:ea typeface="Montserrat Medium"/>
                <a:cs typeface="Montserrat Medium"/>
                <a:sym typeface="Montserrat Medium"/>
              </a:defRPr>
            </a:lvl2pPr>
            <a:lvl3pPr marL="0" lvl="2" indent="0" algn="l">
              <a:spcBef>
                <a:spcPts val="0"/>
              </a:spcBef>
              <a:buNone/>
              <a:defRPr sz="1000" b="0" i="0">
                <a:solidFill>
                  <a:schemeClr val="lt1"/>
                </a:solidFill>
                <a:latin typeface="Montserrat Medium"/>
                <a:ea typeface="Montserrat Medium"/>
                <a:cs typeface="Montserrat Medium"/>
                <a:sym typeface="Montserrat Medium"/>
              </a:defRPr>
            </a:lvl3pPr>
            <a:lvl4pPr marL="0" lvl="3" indent="0" algn="l">
              <a:spcBef>
                <a:spcPts val="0"/>
              </a:spcBef>
              <a:buNone/>
              <a:defRPr sz="1000" b="0" i="0">
                <a:solidFill>
                  <a:schemeClr val="lt1"/>
                </a:solidFill>
                <a:latin typeface="Montserrat Medium"/>
                <a:ea typeface="Montserrat Medium"/>
                <a:cs typeface="Montserrat Medium"/>
                <a:sym typeface="Montserrat Medium"/>
              </a:defRPr>
            </a:lvl4pPr>
            <a:lvl5pPr marL="0" lvl="4" indent="0" algn="l">
              <a:spcBef>
                <a:spcPts val="0"/>
              </a:spcBef>
              <a:buNone/>
              <a:defRPr sz="1000" b="0" i="0">
                <a:solidFill>
                  <a:schemeClr val="lt1"/>
                </a:solidFill>
                <a:latin typeface="Montserrat Medium"/>
                <a:ea typeface="Montserrat Medium"/>
                <a:cs typeface="Montserrat Medium"/>
                <a:sym typeface="Montserrat Medium"/>
              </a:defRPr>
            </a:lvl5pPr>
            <a:lvl6pPr marL="0" lvl="5" indent="0" algn="l">
              <a:spcBef>
                <a:spcPts val="0"/>
              </a:spcBef>
              <a:buNone/>
              <a:defRPr sz="1000" b="0" i="0">
                <a:solidFill>
                  <a:schemeClr val="lt1"/>
                </a:solidFill>
                <a:latin typeface="Montserrat Medium"/>
                <a:ea typeface="Montserrat Medium"/>
                <a:cs typeface="Montserrat Medium"/>
                <a:sym typeface="Montserrat Medium"/>
              </a:defRPr>
            </a:lvl6pPr>
            <a:lvl7pPr marL="0" lvl="6" indent="0" algn="l">
              <a:spcBef>
                <a:spcPts val="0"/>
              </a:spcBef>
              <a:buNone/>
              <a:defRPr sz="1000" b="0" i="0">
                <a:solidFill>
                  <a:schemeClr val="lt1"/>
                </a:solidFill>
                <a:latin typeface="Montserrat Medium"/>
                <a:ea typeface="Montserrat Medium"/>
                <a:cs typeface="Montserrat Medium"/>
                <a:sym typeface="Montserrat Medium"/>
              </a:defRPr>
            </a:lvl7pPr>
            <a:lvl8pPr marL="0" lvl="7" indent="0" algn="l">
              <a:spcBef>
                <a:spcPts val="0"/>
              </a:spcBef>
              <a:buNone/>
              <a:defRPr sz="1000" b="0" i="0">
                <a:solidFill>
                  <a:schemeClr val="lt1"/>
                </a:solidFill>
                <a:latin typeface="Montserrat Medium"/>
                <a:ea typeface="Montserrat Medium"/>
                <a:cs typeface="Montserrat Medium"/>
                <a:sym typeface="Montserrat Medium"/>
              </a:defRPr>
            </a:lvl8pPr>
            <a:lvl9pPr marL="0" lvl="8" indent="0" algn="l">
              <a:spcBef>
                <a:spcPts val="0"/>
              </a:spcBef>
              <a:buNone/>
              <a:defRPr sz="1000" b="0" i="0">
                <a:solidFill>
                  <a:schemeClr val="lt1"/>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3323" name="Google Shape;3323;p364"/>
          <p:cNvSpPr txBox="1">
            <a:spLocks noGrp="1"/>
          </p:cNvSpPr>
          <p:nvPr>
            <p:ph type="title"/>
          </p:nvPr>
        </p:nvSpPr>
        <p:spPr>
          <a:xfrm>
            <a:off x="803188" y="1236572"/>
            <a:ext cx="6465517" cy="35198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4" name="Google Shape;3324;p364"/>
          <p:cNvSpPr txBox="1">
            <a:spLocks noGrp="1"/>
          </p:cNvSpPr>
          <p:nvPr>
            <p:ph type="body" idx="1"/>
          </p:nvPr>
        </p:nvSpPr>
        <p:spPr>
          <a:xfrm>
            <a:off x="803275" y="5029200"/>
            <a:ext cx="6465430" cy="11128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Font typeface="Calibri"/>
              <a:buNone/>
              <a:defRPr>
                <a:solidFill>
                  <a:schemeClr val="lt1"/>
                </a:solidFill>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25" name="Google Shape;3325;p364"/>
          <p:cNvPicPr preferRelativeResize="0"/>
          <p:nvPr/>
        </p:nvPicPr>
        <p:blipFill rotWithShape="1">
          <a:blip r:embed="rId3">
            <a:alphaModFix/>
          </a:blip>
          <a:srcRect/>
          <a:stretch/>
        </p:blipFill>
        <p:spPr>
          <a:xfrm>
            <a:off x="9711132" y="3669246"/>
            <a:ext cx="2268052" cy="2972186"/>
          </a:xfrm>
          <a:prstGeom prst="rect">
            <a:avLst/>
          </a:prstGeom>
          <a:noFill/>
          <a:ln>
            <a:noFill/>
          </a:ln>
        </p:spPr>
      </p:pic>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3326"/>
        <p:cNvGrpSpPr/>
        <p:nvPr/>
      </p:nvGrpSpPr>
      <p:grpSpPr>
        <a:xfrm>
          <a:off x="0" y="0"/>
          <a:ext cx="0" cy="0"/>
          <a:chOff x="0" y="0"/>
          <a:chExt cx="0" cy="0"/>
        </a:xfrm>
      </p:grpSpPr>
      <p:pic>
        <p:nvPicPr>
          <p:cNvPr id="3327" name="Google Shape;3327;p365"/>
          <p:cNvPicPr preferRelativeResize="0"/>
          <p:nvPr/>
        </p:nvPicPr>
        <p:blipFill rotWithShape="1">
          <a:blip r:embed="rId2">
            <a:alphaModFix/>
          </a:blip>
          <a:srcRect/>
          <a:stretch/>
        </p:blipFill>
        <p:spPr>
          <a:xfrm>
            <a:off x="-2" y="-19241"/>
            <a:ext cx="12192001" cy="6877241"/>
          </a:xfrm>
          <a:prstGeom prst="rect">
            <a:avLst/>
          </a:prstGeom>
          <a:noFill/>
          <a:ln>
            <a:noFill/>
          </a:ln>
        </p:spPr>
      </p:pic>
      <p:sp>
        <p:nvSpPr>
          <p:cNvPr id="3328" name="Google Shape;3328;p365"/>
          <p:cNvSpPr/>
          <p:nvPr/>
        </p:nvSpPr>
        <p:spPr>
          <a:xfrm>
            <a:off x="-2" y="0"/>
            <a:ext cx="12192000" cy="6858000"/>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329" name="Google Shape;3329;p365"/>
          <p:cNvSpPr/>
          <p:nvPr/>
        </p:nvSpPr>
        <p:spPr>
          <a:xfrm>
            <a:off x="-3" y="0"/>
            <a:ext cx="7710410" cy="6858000"/>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330" name="Google Shape;3330;p365"/>
          <p:cNvSpPr txBox="1">
            <a:spLocks noGrp="1"/>
          </p:cNvSpPr>
          <p:nvPr>
            <p:ph type="title"/>
          </p:nvPr>
        </p:nvSpPr>
        <p:spPr>
          <a:xfrm>
            <a:off x="264888" y="150075"/>
            <a:ext cx="67889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1" name="Google Shape;3331;p365"/>
          <p:cNvSpPr txBox="1">
            <a:spLocks noGrp="1"/>
          </p:cNvSpPr>
          <p:nvPr>
            <p:ph type="body" idx="1"/>
          </p:nvPr>
        </p:nvSpPr>
        <p:spPr>
          <a:xfrm>
            <a:off x="609600" y="2011680"/>
            <a:ext cx="643438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lt1"/>
              </a:buClr>
              <a:buSzPts val="2000"/>
              <a:buChar char="•"/>
              <a:defRPr sz="2000">
                <a:solidFill>
                  <a:schemeClr val="lt1"/>
                </a:solidFill>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2" name="Google Shape;3332;p365"/>
          <p:cNvSpPr txBox="1">
            <a:spLocks noGrp="1"/>
          </p:cNvSpPr>
          <p:nvPr>
            <p:ph type="body" idx="2"/>
          </p:nvPr>
        </p:nvSpPr>
        <p:spPr>
          <a:xfrm>
            <a:off x="609600" y="1092416"/>
            <a:ext cx="643438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1" i="0">
                <a:solidFill>
                  <a:schemeClr val="lt1"/>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3" name="Google Shape;3333;p365"/>
          <p:cNvSpPr txBox="1">
            <a:spLocks noGrp="1"/>
          </p:cNvSpPr>
          <p:nvPr>
            <p:ph type="sldNum" idx="12"/>
          </p:nvPr>
        </p:nvSpPr>
        <p:spPr>
          <a:xfrm>
            <a:off x="368793" y="6365726"/>
            <a:ext cx="481614"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000" b="0" i="0">
                <a:solidFill>
                  <a:schemeClr val="lt1"/>
                </a:solidFill>
                <a:latin typeface="Montserrat Medium"/>
                <a:ea typeface="Montserrat Medium"/>
                <a:cs typeface="Montserrat Medium"/>
                <a:sym typeface="Montserrat Medium"/>
              </a:defRPr>
            </a:lvl1pPr>
            <a:lvl2pPr marL="0" marR="0" lvl="1" indent="0" algn="l">
              <a:spcBef>
                <a:spcPts val="0"/>
              </a:spcBef>
              <a:buNone/>
              <a:defRPr sz="1000" b="0" i="0">
                <a:solidFill>
                  <a:schemeClr val="lt1"/>
                </a:solidFill>
                <a:latin typeface="Montserrat Medium"/>
                <a:ea typeface="Montserrat Medium"/>
                <a:cs typeface="Montserrat Medium"/>
                <a:sym typeface="Montserrat Medium"/>
              </a:defRPr>
            </a:lvl2pPr>
            <a:lvl3pPr marL="0" marR="0" lvl="2" indent="0" algn="l">
              <a:spcBef>
                <a:spcPts val="0"/>
              </a:spcBef>
              <a:buNone/>
              <a:defRPr sz="1000" b="0" i="0">
                <a:solidFill>
                  <a:schemeClr val="lt1"/>
                </a:solidFill>
                <a:latin typeface="Montserrat Medium"/>
                <a:ea typeface="Montserrat Medium"/>
                <a:cs typeface="Montserrat Medium"/>
                <a:sym typeface="Montserrat Medium"/>
              </a:defRPr>
            </a:lvl3pPr>
            <a:lvl4pPr marL="0" marR="0" lvl="3" indent="0" algn="l">
              <a:spcBef>
                <a:spcPts val="0"/>
              </a:spcBef>
              <a:buNone/>
              <a:defRPr sz="1000" b="0" i="0">
                <a:solidFill>
                  <a:schemeClr val="lt1"/>
                </a:solidFill>
                <a:latin typeface="Montserrat Medium"/>
                <a:ea typeface="Montserrat Medium"/>
                <a:cs typeface="Montserrat Medium"/>
                <a:sym typeface="Montserrat Medium"/>
              </a:defRPr>
            </a:lvl4pPr>
            <a:lvl5pPr marL="0" marR="0" lvl="4" indent="0" algn="l">
              <a:spcBef>
                <a:spcPts val="0"/>
              </a:spcBef>
              <a:buNone/>
              <a:defRPr sz="1000" b="0" i="0">
                <a:solidFill>
                  <a:schemeClr val="lt1"/>
                </a:solidFill>
                <a:latin typeface="Montserrat Medium"/>
                <a:ea typeface="Montserrat Medium"/>
                <a:cs typeface="Montserrat Medium"/>
                <a:sym typeface="Montserrat Medium"/>
              </a:defRPr>
            </a:lvl5pPr>
            <a:lvl6pPr marL="0" marR="0" lvl="5" indent="0" algn="l">
              <a:spcBef>
                <a:spcPts val="0"/>
              </a:spcBef>
              <a:buNone/>
              <a:defRPr sz="1000" b="0" i="0">
                <a:solidFill>
                  <a:schemeClr val="lt1"/>
                </a:solidFill>
                <a:latin typeface="Montserrat Medium"/>
                <a:ea typeface="Montserrat Medium"/>
                <a:cs typeface="Montserrat Medium"/>
                <a:sym typeface="Montserrat Medium"/>
              </a:defRPr>
            </a:lvl6pPr>
            <a:lvl7pPr marL="0" marR="0" lvl="6" indent="0" algn="l">
              <a:spcBef>
                <a:spcPts val="0"/>
              </a:spcBef>
              <a:buNone/>
              <a:defRPr sz="1000" b="0" i="0">
                <a:solidFill>
                  <a:schemeClr val="lt1"/>
                </a:solidFill>
                <a:latin typeface="Montserrat Medium"/>
                <a:ea typeface="Montserrat Medium"/>
                <a:cs typeface="Montserrat Medium"/>
                <a:sym typeface="Montserrat Medium"/>
              </a:defRPr>
            </a:lvl7pPr>
            <a:lvl8pPr marL="0" marR="0" lvl="7" indent="0" algn="l">
              <a:spcBef>
                <a:spcPts val="0"/>
              </a:spcBef>
              <a:buNone/>
              <a:defRPr sz="1000" b="0" i="0">
                <a:solidFill>
                  <a:schemeClr val="lt1"/>
                </a:solidFill>
                <a:latin typeface="Montserrat Medium"/>
                <a:ea typeface="Montserrat Medium"/>
                <a:cs typeface="Montserrat Medium"/>
                <a:sym typeface="Montserrat Medium"/>
              </a:defRPr>
            </a:lvl8pPr>
            <a:lvl9pPr marL="0" marR="0" lvl="8" indent="0" algn="l">
              <a:spcBef>
                <a:spcPts val="0"/>
              </a:spcBef>
              <a:buNone/>
              <a:defRPr sz="1000" b="0" i="0">
                <a:solidFill>
                  <a:schemeClr val="lt1"/>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pic>
        <p:nvPicPr>
          <p:cNvPr id="3334" name="Google Shape;3334;p365"/>
          <p:cNvPicPr preferRelativeResize="0"/>
          <p:nvPr/>
        </p:nvPicPr>
        <p:blipFill rotWithShape="1">
          <a:blip r:embed="rId3">
            <a:alphaModFix/>
          </a:blip>
          <a:srcRect/>
          <a:stretch/>
        </p:blipFill>
        <p:spPr>
          <a:xfrm>
            <a:off x="9711132" y="3669246"/>
            <a:ext cx="2268052" cy="2972186"/>
          </a:xfrm>
          <a:prstGeom prst="rect">
            <a:avLst/>
          </a:prstGeom>
          <a:noFill/>
          <a:ln>
            <a:noFill/>
          </a:ln>
        </p:spPr>
      </p:pic>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3335"/>
        <p:cNvGrpSpPr/>
        <p:nvPr/>
      </p:nvGrpSpPr>
      <p:grpSpPr>
        <a:xfrm>
          <a:off x="0" y="0"/>
          <a:ext cx="0" cy="0"/>
          <a:chOff x="0" y="0"/>
          <a:chExt cx="0" cy="0"/>
        </a:xfrm>
      </p:grpSpPr>
      <p:sp>
        <p:nvSpPr>
          <p:cNvPr id="3336" name="Google Shape;3336;p366"/>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C70C8"/>
              </a:buClr>
              <a:buSzPts val="2000"/>
              <a:buFont typeface="Montserrat"/>
              <a:buNone/>
              <a:defRPr sz="2000">
                <a:solidFill>
                  <a:srgbClr val="0C70C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7" name="Google Shape;3337;p366"/>
          <p:cNvSpPr txBox="1">
            <a:spLocks noGrp="1"/>
          </p:cNvSpPr>
          <p:nvPr>
            <p:ph type="body" idx="1"/>
          </p:nvPr>
        </p:nvSpPr>
        <p:spPr>
          <a:xfrm>
            <a:off x="609600" y="2011680"/>
            <a:ext cx="667043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8" name="Google Shape;3338;p366"/>
          <p:cNvSpPr txBox="1">
            <a:spLocks noGrp="1"/>
          </p:cNvSpPr>
          <p:nvPr>
            <p:ph type="body" idx="2"/>
          </p:nvPr>
        </p:nvSpPr>
        <p:spPr>
          <a:xfrm>
            <a:off x="609600" y="1092416"/>
            <a:ext cx="667043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339" name="Google Shape;3339;p366"/>
          <p:cNvGrpSpPr/>
          <p:nvPr/>
        </p:nvGrpSpPr>
        <p:grpSpPr>
          <a:xfrm>
            <a:off x="7702087" y="0"/>
            <a:ext cx="4489913" cy="6864955"/>
            <a:chOff x="7702087" y="0"/>
            <a:chExt cx="4489913" cy="6864955"/>
          </a:xfrm>
        </p:grpSpPr>
        <p:pic>
          <p:nvPicPr>
            <p:cNvPr id="3340" name="Google Shape;3340;p366"/>
            <p:cNvPicPr preferRelativeResize="0"/>
            <p:nvPr/>
          </p:nvPicPr>
          <p:blipFill rotWithShape="1">
            <a:blip r:embed="rId2">
              <a:alphaModFix/>
            </a:blip>
            <a:srcRect/>
            <a:stretch/>
          </p:blipFill>
          <p:spPr>
            <a:xfrm>
              <a:off x="7702087" y="0"/>
              <a:ext cx="4489913" cy="6858000"/>
            </a:xfrm>
            <a:prstGeom prst="rect">
              <a:avLst/>
            </a:prstGeom>
            <a:noFill/>
            <a:ln>
              <a:noFill/>
            </a:ln>
          </p:spPr>
        </p:pic>
        <p:sp>
          <p:nvSpPr>
            <p:cNvPr id="3341" name="Google Shape;3341;p366"/>
            <p:cNvSpPr/>
            <p:nvPr/>
          </p:nvSpPr>
          <p:spPr>
            <a:xfrm>
              <a:off x="7702087" y="6955"/>
              <a:ext cx="4489913" cy="6858000"/>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3342" name="Google Shape;3342;p366"/>
          <p:cNvSpPr txBox="1">
            <a:spLocks noGrp="1"/>
          </p:cNvSpPr>
          <p:nvPr>
            <p:ph type="sldNum" idx="12"/>
          </p:nvPr>
        </p:nvSpPr>
        <p:spPr>
          <a:xfrm>
            <a:off x="368793" y="6365726"/>
            <a:ext cx="481614"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000" b="0" i="0">
                <a:solidFill>
                  <a:schemeClr val="dk1"/>
                </a:solidFill>
                <a:latin typeface="Montserrat Medium"/>
                <a:ea typeface="Montserrat Medium"/>
                <a:cs typeface="Montserrat Medium"/>
                <a:sym typeface="Montserrat Medium"/>
              </a:defRPr>
            </a:lvl1pPr>
            <a:lvl2pPr marL="0" lvl="1" indent="0" algn="l">
              <a:spcBef>
                <a:spcPts val="0"/>
              </a:spcBef>
              <a:buNone/>
              <a:defRPr sz="1000" b="0" i="0">
                <a:solidFill>
                  <a:schemeClr val="dk1"/>
                </a:solidFill>
                <a:latin typeface="Montserrat Medium"/>
                <a:ea typeface="Montserrat Medium"/>
                <a:cs typeface="Montserrat Medium"/>
                <a:sym typeface="Montserrat Medium"/>
              </a:defRPr>
            </a:lvl2pPr>
            <a:lvl3pPr marL="0" lvl="2" indent="0" algn="l">
              <a:spcBef>
                <a:spcPts val="0"/>
              </a:spcBef>
              <a:buNone/>
              <a:defRPr sz="1000" b="0" i="0">
                <a:solidFill>
                  <a:schemeClr val="dk1"/>
                </a:solidFill>
                <a:latin typeface="Montserrat Medium"/>
                <a:ea typeface="Montserrat Medium"/>
                <a:cs typeface="Montserrat Medium"/>
                <a:sym typeface="Montserrat Medium"/>
              </a:defRPr>
            </a:lvl3pPr>
            <a:lvl4pPr marL="0" lvl="3" indent="0" algn="l">
              <a:spcBef>
                <a:spcPts val="0"/>
              </a:spcBef>
              <a:buNone/>
              <a:defRPr sz="1000" b="0" i="0">
                <a:solidFill>
                  <a:schemeClr val="dk1"/>
                </a:solidFill>
                <a:latin typeface="Montserrat Medium"/>
                <a:ea typeface="Montserrat Medium"/>
                <a:cs typeface="Montserrat Medium"/>
                <a:sym typeface="Montserrat Medium"/>
              </a:defRPr>
            </a:lvl4pPr>
            <a:lvl5pPr marL="0" lvl="4" indent="0" algn="l">
              <a:spcBef>
                <a:spcPts val="0"/>
              </a:spcBef>
              <a:buNone/>
              <a:defRPr sz="1000" b="0" i="0">
                <a:solidFill>
                  <a:schemeClr val="dk1"/>
                </a:solidFill>
                <a:latin typeface="Montserrat Medium"/>
                <a:ea typeface="Montserrat Medium"/>
                <a:cs typeface="Montserrat Medium"/>
                <a:sym typeface="Montserrat Medium"/>
              </a:defRPr>
            </a:lvl5pPr>
            <a:lvl6pPr marL="0" lvl="5" indent="0" algn="l">
              <a:spcBef>
                <a:spcPts val="0"/>
              </a:spcBef>
              <a:buNone/>
              <a:defRPr sz="1000" b="0" i="0">
                <a:solidFill>
                  <a:schemeClr val="dk1"/>
                </a:solidFill>
                <a:latin typeface="Montserrat Medium"/>
                <a:ea typeface="Montserrat Medium"/>
                <a:cs typeface="Montserrat Medium"/>
                <a:sym typeface="Montserrat Medium"/>
              </a:defRPr>
            </a:lvl6pPr>
            <a:lvl7pPr marL="0" lvl="6" indent="0" algn="l">
              <a:spcBef>
                <a:spcPts val="0"/>
              </a:spcBef>
              <a:buNone/>
              <a:defRPr sz="1000" b="0" i="0">
                <a:solidFill>
                  <a:schemeClr val="dk1"/>
                </a:solidFill>
                <a:latin typeface="Montserrat Medium"/>
                <a:ea typeface="Montserrat Medium"/>
                <a:cs typeface="Montserrat Medium"/>
                <a:sym typeface="Montserrat Medium"/>
              </a:defRPr>
            </a:lvl7pPr>
            <a:lvl8pPr marL="0" lvl="7" indent="0" algn="l">
              <a:spcBef>
                <a:spcPts val="0"/>
              </a:spcBef>
              <a:buNone/>
              <a:defRPr sz="1000" b="0" i="0">
                <a:solidFill>
                  <a:schemeClr val="dk1"/>
                </a:solidFill>
                <a:latin typeface="Montserrat Medium"/>
                <a:ea typeface="Montserrat Medium"/>
                <a:cs typeface="Montserrat Medium"/>
                <a:sym typeface="Montserrat Medium"/>
              </a:defRPr>
            </a:lvl8pPr>
            <a:lvl9pPr marL="0" lvl="8" indent="0" algn="l">
              <a:spcBef>
                <a:spcPts val="0"/>
              </a:spcBef>
              <a:buNone/>
              <a:defRPr sz="1000" b="0" i="0">
                <a:solidFill>
                  <a:schemeClr val="dk1"/>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pic>
        <p:nvPicPr>
          <p:cNvPr id="3343" name="Google Shape;3343;p366"/>
          <p:cNvPicPr preferRelativeResize="0"/>
          <p:nvPr/>
        </p:nvPicPr>
        <p:blipFill rotWithShape="1">
          <a:blip r:embed="rId3">
            <a:alphaModFix/>
          </a:blip>
          <a:srcRect/>
          <a:stretch/>
        </p:blipFill>
        <p:spPr>
          <a:xfrm>
            <a:off x="9711132" y="3669246"/>
            <a:ext cx="2268052" cy="297218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Quotation">
  <p:cSld name="3_Quotation">
    <p:spTree>
      <p:nvGrpSpPr>
        <p:cNvPr id="1" name="Shape 380"/>
        <p:cNvGrpSpPr/>
        <p:nvPr/>
      </p:nvGrpSpPr>
      <p:grpSpPr>
        <a:xfrm>
          <a:off x="0" y="0"/>
          <a:ext cx="0" cy="0"/>
          <a:chOff x="0" y="0"/>
          <a:chExt cx="0" cy="0"/>
        </a:xfrm>
      </p:grpSpPr>
      <p:sp>
        <p:nvSpPr>
          <p:cNvPr id="381" name="Google Shape;381;p37"/>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2" name="Google Shape;382;p37"/>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3" name="Google Shape;383;p37"/>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4" name="Google Shape;384;p3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85" name="Google Shape;385;p3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86" name="Google Shape;386;p3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87" name="Google Shape;387;p37"/>
          <p:cNvGrpSpPr/>
          <p:nvPr/>
        </p:nvGrpSpPr>
        <p:grpSpPr>
          <a:xfrm>
            <a:off x="7191542" y="1"/>
            <a:ext cx="5000459" cy="1425992"/>
            <a:chOff x="7191542" y="1"/>
            <a:chExt cx="5000459" cy="1425992"/>
          </a:xfrm>
        </p:grpSpPr>
        <p:pic>
          <p:nvPicPr>
            <p:cNvPr id="388" name="Google Shape;388;p3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89" name="Google Shape;389;p37"/>
            <p:cNvGrpSpPr/>
            <p:nvPr/>
          </p:nvGrpSpPr>
          <p:grpSpPr>
            <a:xfrm>
              <a:off x="7191542" y="1"/>
              <a:ext cx="5000459" cy="1425992"/>
              <a:chOff x="7186272" y="0"/>
              <a:chExt cx="5005729" cy="1427495"/>
            </a:xfrm>
          </p:grpSpPr>
          <p:sp>
            <p:nvSpPr>
              <p:cNvPr id="390" name="Google Shape;390;p3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1" name="Google Shape;391;p3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92" name="Google Shape;392;p3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3344"/>
        <p:cNvGrpSpPr/>
        <p:nvPr/>
      </p:nvGrpSpPr>
      <p:grpSpPr>
        <a:xfrm>
          <a:off x="0" y="0"/>
          <a:ext cx="0" cy="0"/>
          <a:chOff x="0" y="0"/>
          <a:chExt cx="0" cy="0"/>
        </a:xfrm>
      </p:grpSpPr>
      <p:sp>
        <p:nvSpPr>
          <p:cNvPr id="3345" name="Google Shape;3345;p367"/>
          <p:cNvSpPr txBox="1">
            <a:spLocks noGrp="1"/>
          </p:cNvSpPr>
          <p:nvPr>
            <p:ph type="body" idx="1"/>
          </p:nvPr>
        </p:nvSpPr>
        <p:spPr>
          <a:xfrm>
            <a:off x="5174150" y="2011680"/>
            <a:ext cx="675296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6" name="Google Shape;3346;p367"/>
          <p:cNvSpPr txBox="1">
            <a:spLocks noGrp="1"/>
          </p:cNvSpPr>
          <p:nvPr>
            <p:ph type="body" idx="2"/>
          </p:nvPr>
        </p:nvSpPr>
        <p:spPr>
          <a:xfrm>
            <a:off x="5174150" y="1092416"/>
            <a:ext cx="675296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347" name="Google Shape;3347;p367"/>
          <p:cNvGrpSpPr/>
          <p:nvPr/>
        </p:nvGrpSpPr>
        <p:grpSpPr>
          <a:xfrm flipH="1">
            <a:off x="0" y="0"/>
            <a:ext cx="4489913" cy="6864955"/>
            <a:chOff x="7702087" y="0"/>
            <a:chExt cx="4489913" cy="6864955"/>
          </a:xfrm>
        </p:grpSpPr>
        <p:pic>
          <p:nvPicPr>
            <p:cNvPr id="3348" name="Google Shape;3348;p367"/>
            <p:cNvPicPr preferRelativeResize="0"/>
            <p:nvPr/>
          </p:nvPicPr>
          <p:blipFill rotWithShape="1">
            <a:blip r:embed="rId2">
              <a:alphaModFix/>
            </a:blip>
            <a:srcRect/>
            <a:stretch/>
          </p:blipFill>
          <p:spPr>
            <a:xfrm>
              <a:off x="7702087" y="0"/>
              <a:ext cx="4489913" cy="6858000"/>
            </a:xfrm>
            <a:prstGeom prst="rect">
              <a:avLst/>
            </a:prstGeom>
            <a:noFill/>
            <a:ln>
              <a:noFill/>
            </a:ln>
          </p:spPr>
        </p:pic>
        <p:sp>
          <p:nvSpPr>
            <p:cNvPr id="3349" name="Google Shape;3349;p367"/>
            <p:cNvSpPr/>
            <p:nvPr/>
          </p:nvSpPr>
          <p:spPr>
            <a:xfrm>
              <a:off x="7702087" y="6955"/>
              <a:ext cx="4489913" cy="6858000"/>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3350" name="Google Shape;3350;p367"/>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Montserrat"/>
                <a:ea typeface="Montserrat"/>
                <a:cs typeface="Montserrat"/>
                <a:sym typeface="Montserrat"/>
              </a:defRPr>
            </a:lvl1pPr>
            <a:lvl2pPr marL="0" lvl="1" indent="0" algn="r">
              <a:spcBef>
                <a:spcPts val="0"/>
              </a:spcBef>
              <a:buNone/>
              <a:defRPr sz="1000">
                <a:solidFill>
                  <a:schemeClr val="dk1"/>
                </a:solidFill>
                <a:latin typeface="Montserrat"/>
                <a:ea typeface="Montserrat"/>
                <a:cs typeface="Montserrat"/>
                <a:sym typeface="Montserrat"/>
              </a:defRPr>
            </a:lvl2pPr>
            <a:lvl3pPr marL="0" lvl="2" indent="0" algn="r">
              <a:spcBef>
                <a:spcPts val="0"/>
              </a:spcBef>
              <a:buNone/>
              <a:defRPr sz="1000">
                <a:solidFill>
                  <a:schemeClr val="dk1"/>
                </a:solidFill>
                <a:latin typeface="Montserrat"/>
                <a:ea typeface="Montserrat"/>
                <a:cs typeface="Montserrat"/>
                <a:sym typeface="Montserrat"/>
              </a:defRPr>
            </a:lvl3pPr>
            <a:lvl4pPr marL="0" lvl="3" indent="0" algn="r">
              <a:spcBef>
                <a:spcPts val="0"/>
              </a:spcBef>
              <a:buNone/>
              <a:defRPr sz="1000">
                <a:solidFill>
                  <a:schemeClr val="dk1"/>
                </a:solidFill>
                <a:latin typeface="Montserrat"/>
                <a:ea typeface="Montserrat"/>
                <a:cs typeface="Montserrat"/>
                <a:sym typeface="Montserrat"/>
              </a:defRPr>
            </a:lvl4pPr>
            <a:lvl5pPr marL="0" lvl="4" indent="0" algn="r">
              <a:spcBef>
                <a:spcPts val="0"/>
              </a:spcBef>
              <a:buNone/>
              <a:defRPr sz="1000">
                <a:solidFill>
                  <a:schemeClr val="dk1"/>
                </a:solidFill>
                <a:latin typeface="Montserrat"/>
                <a:ea typeface="Montserrat"/>
                <a:cs typeface="Montserrat"/>
                <a:sym typeface="Montserrat"/>
              </a:defRPr>
            </a:lvl5pPr>
            <a:lvl6pPr marL="0" lvl="5" indent="0" algn="r">
              <a:spcBef>
                <a:spcPts val="0"/>
              </a:spcBef>
              <a:buNone/>
              <a:defRPr sz="1000">
                <a:solidFill>
                  <a:schemeClr val="dk1"/>
                </a:solidFill>
                <a:latin typeface="Montserrat"/>
                <a:ea typeface="Montserrat"/>
                <a:cs typeface="Montserrat"/>
                <a:sym typeface="Montserrat"/>
              </a:defRPr>
            </a:lvl6pPr>
            <a:lvl7pPr marL="0" lvl="6" indent="0" algn="r">
              <a:spcBef>
                <a:spcPts val="0"/>
              </a:spcBef>
              <a:buNone/>
              <a:defRPr sz="1000">
                <a:solidFill>
                  <a:schemeClr val="dk1"/>
                </a:solidFill>
                <a:latin typeface="Montserrat"/>
                <a:ea typeface="Montserrat"/>
                <a:cs typeface="Montserrat"/>
                <a:sym typeface="Montserrat"/>
              </a:defRPr>
            </a:lvl7pPr>
            <a:lvl8pPr marL="0" lvl="7" indent="0" algn="r">
              <a:spcBef>
                <a:spcPts val="0"/>
              </a:spcBef>
              <a:buNone/>
              <a:defRPr sz="1000">
                <a:solidFill>
                  <a:schemeClr val="dk1"/>
                </a:solidFill>
                <a:latin typeface="Montserrat"/>
                <a:ea typeface="Montserrat"/>
                <a:cs typeface="Montserrat"/>
                <a:sym typeface="Montserrat"/>
              </a:defRPr>
            </a:lvl8pPr>
            <a:lvl9pPr marL="0" lvl="8" indent="0" algn="r">
              <a:spcBef>
                <a:spcPts val="0"/>
              </a:spcBef>
              <a:buNone/>
              <a:defRPr sz="1000">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351" name="Google Shape;3351;p367"/>
          <p:cNvSpPr/>
          <p:nvPr/>
        </p:nvSpPr>
        <p:spPr>
          <a:xfrm>
            <a:off x="74" y="-9728"/>
            <a:ext cx="4489839" cy="644893"/>
          </a:xfrm>
          <a:prstGeom prst="rect">
            <a:avLst/>
          </a:prstGeom>
          <a:solidFill>
            <a:srgbClr val="0C70C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352" name="Google Shape;3352;p367"/>
          <p:cNvSpPr txBox="1">
            <a:spLocks noGrp="1"/>
          </p:cNvSpPr>
          <p:nvPr>
            <p:ph type="title"/>
          </p:nvPr>
        </p:nvSpPr>
        <p:spPr>
          <a:xfrm>
            <a:off x="264890" y="150075"/>
            <a:ext cx="4225024"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400"/>
              <a:buFont typeface="Montserrat"/>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53" name="Google Shape;3353;p367"/>
          <p:cNvPicPr preferRelativeResize="0"/>
          <p:nvPr/>
        </p:nvPicPr>
        <p:blipFill rotWithShape="1">
          <a:blip r:embed="rId3">
            <a:alphaModFix/>
          </a:blip>
          <a:srcRect/>
          <a:stretch/>
        </p:blipFill>
        <p:spPr>
          <a:xfrm>
            <a:off x="336125" y="3669246"/>
            <a:ext cx="2268052" cy="2972186"/>
          </a:xfrm>
          <a:prstGeom prst="rect">
            <a:avLst/>
          </a:prstGeom>
          <a:noFill/>
          <a:ln>
            <a:noFill/>
          </a:ln>
        </p:spPr>
      </p:pic>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39_Title Slide">
  <p:cSld name="39_Title Slide">
    <p:spTree>
      <p:nvGrpSpPr>
        <p:cNvPr id="1" name="Shape 3354"/>
        <p:cNvGrpSpPr/>
        <p:nvPr/>
      </p:nvGrpSpPr>
      <p:grpSpPr>
        <a:xfrm>
          <a:off x="0" y="0"/>
          <a:ext cx="0" cy="0"/>
          <a:chOff x="0" y="0"/>
          <a:chExt cx="0" cy="0"/>
        </a:xfrm>
      </p:grpSpPr>
      <p:sp>
        <p:nvSpPr>
          <p:cNvPr id="3355" name="Google Shape;3355;p368"/>
          <p:cNvSpPr txBox="1">
            <a:spLocks noGrp="1"/>
          </p:cNvSpPr>
          <p:nvPr>
            <p:ph type="body" idx="1"/>
          </p:nvPr>
        </p:nvSpPr>
        <p:spPr>
          <a:xfrm>
            <a:off x="5174150" y="2011680"/>
            <a:ext cx="675296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6" name="Google Shape;3356;p368"/>
          <p:cNvSpPr txBox="1">
            <a:spLocks noGrp="1"/>
          </p:cNvSpPr>
          <p:nvPr>
            <p:ph type="body" idx="2"/>
          </p:nvPr>
        </p:nvSpPr>
        <p:spPr>
          <a:xfrm>
            <a:off x="5174150" y="1092416"/>
            <a:ext cx="675296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357" name="Google Shape;3357;p368"/>
          <p:cNvGrpSpPr/>
          <p:nvPr/>
        </p:nvGrpSpPr>
        <p:grpSpPr>
          <a:xfrm flipH="1">
            <a:off x="0" y="0"/>
            <a:ext cx="4489913" cy="6864955"/>
            <a:chOff x="7702087" y="0"/>
            <a:chExt cx="4489913" cy="6864955"/>
          </a:xfrm>
        </p:grpSpPr>
        <p:pic>
          <p:nvPicPr>
            <p:cNvPr id="3358" name="Google Shape;3358;p368"/>
            <p:cNvPicPr preferRelativeResize="0"/>
            <p:nvPr/>
          </p:nvPicPr>
          <p:blipFill rotWithShape="1">
            <a:blip r:embed="rId2">
              <a:alphaModFix/>
            </a:blip>
            <a:srcRect/>
            <a:stretch/>
          </p:blipFill>
          <p:spPr>
            <a:xfrm>
              <a:off x="7702087" y="0"/>
              <a:ext cx="4489913" cy="6858000"/>
            </a:xfrm>
            <a:prstGeom prst="rect">
              <a:avLst/>
            </a:prstGeom>
            <a:noFill/>
            <a:ln>
              <a:noFill/>
            </a:ln>
          </p:spPr>
        </p:pic>
        <p:sp>
          <p:nvSpPr>
            <p:cNvPr id="3359" name="Google Shape;3359;p368"/>
            <p:cNvSpPr/>
            <p:nvPr/>
          </p:nvSpPr>
          <p:spPr>
            <a:xfrm>
              <a:off x="7702087" y="6955"/>
              <a:ext cx="4489913" cy="6858000"/>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3360" name="Google Shape;3360;p368"/>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Montserrat"/>
                <a:ea typeface="Montserrat"/>
                <a:cs typeface="Montserrat"/>
                <a:sym typeface="Montserrat"/>
              </a:defRPr>
            </a:lvl1pPr>
            <a:lvl2pPr marL="0" lvl="1" indent="0" algn="r">
              <a:spcBef>
                <a:spcPts val="0"/>
              </a:spcBef>
              <a:buNone/>
              <a:defRPr sz="1000">
                <a:solidFill>
                  <a:schemeClr val="dk1"/>
                </a:solidFill>
                <a:latin typeface="Montserrat"/>
                <a:ea typeface="Montserrat"/>
                <a:cs typeface="Montserrat"/>
                <a:sym typeface="Montserrat"/>
              </a:defRPr>
            </a:lvl2pPr>
            <a:lvl3pPr marL="0" lvl="2" indent="0" algn="r">
              <a:spcBef>
                <a:spcPts val="0"/>
              </a:spcBef>
              <a:buNone/>
              <a:defRPr sz="1000">
                <a:solidFill>
                  <a:schemeClr val="dk1"/>
                </a:solidFill>
                <a:latin typeface="Montserrat"/>
                <a:ea typeface="Montserrat"/>
                <a:cs typeface="Montserrat"/>
                <a:sym typeface="Montserrat"/>
              </a:defRPr>
            </a:lvl3pPr>
            <a:lvl4pPr marL="0" lvl="3" indent="0" algn="r">
              <a:spcBef>
                <a:spcPts val="0"/>
              </a:spcBef>
              <a:buNone/>
              <a:defRPr sz="1000">
                <a:solidFill>
                  <a:schemeClr val="dk1"/>
                </a:solidFill>
                <a:latin typeface="Montserrat"/>
                <a:ea typeface="Montserrat"/>
                <a:cs typeface="Montserrat"/>
                <a:sym typeface="Montserrat"/>
              </a:defRPr>
            </a:lvl4pPr>
            <a:lvl5pPr marL="0" lvl="4" indent="0" algn="r">
              <a:spcBef>
                <a:spcPts val="0"/>
              </a:spcBef>
              <a:buNone/>
              <a:defRPr sz="1000">
                <a:solidFill>
                  <a:schemeClr val="dk1"/>
                </a:solidFill>
                <a:latin typeface="Montserrat"/>
                <a:ea typeface="Montserrat"/>
                <a:cs typeface="Montserrat"/>
                <a:sym typeface="Montserrat"/>
              </a:defRPr>
            </a:lvl5pPr>
            <a:lvl6pPr marL="0" lvl="5" indent="0" algn="r">
              <a:spcBef>
                <a:spcPts val="0"/>
              </a:spcBef>
              <a:buNone/>
              <a:defRPr sz="1000">
                <a:solidFill>
                  <a:schemeClr val="dk1"/>
                </a:solidFill>
                <a:latin typeface="Montserrat"/>
                <a:ea typeface="Montserrat"/>
                <a:cs typeface="Montserrat"/>
                <a:sym typeface="Montserrat"/>
              </a:defRPr>
            </a:lvl6pPr>
            <a:lvl7pPr marL="0" lvl="6" indent="0" algn="r">
              <a:spcBef>
                <a:spcPts val="0"/>
              </a:spcBef>
              <a:buNone/>
              <a:defRPr sz="1000">
                <a:solidFill>
                  <a:schemeClr val="dk1"/>
                </a:solidFill>
                <a:latin typeface="Montserrat"/>
                <a:ea typeface="Montserrat"/>
                <a:cs typeface="Montserrat"/>
                <a:sym typeface="Montserrat"/>
              </a:defRPr>
            </a:lvl7pPr>
            <a:lvl8pPr marL="0" lvl="7" indent="0" algn="r">
              <a:spcBef>
                <a:spcPts val="0"/>
              </a:spcBef>
              <a:buNone/>
              <a:defRPr sz="1000">
                <a:solidFill>
                  <a:schemeClr val="dk1"/>
                </a:solidFill>
                <a:latin typeface="Montserrat"/>
                <a:ea typeface="Montserrat"/>
                <a:cs typeface="Montserrat"/>
                <a:sym typeface="Montserrat"/>
              </a:defRPr>
            </a:lvl8pPr>
            <a:lvl9pPr marL="0" lvl="8" indent="0" algn="r">
              <a:spcBef>
                <a:spcPts val="0"/>
              </a:spcBef>
              <a:buNone/>
              <a:defRPr sz="1000">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3361" name="Google Shape;3361;p368"/>
          <p:cNvPicPr preferRelativeResize="0"/>
          <p:nvPr/>
        </p:nvPicPr>
        <p:blipFill rotWithShape="1">
          <a:blip r:embed="rId3">
            <a:alphaModFix/>
          </a:blip>
          <a:srcRect/>
          <a:stretch/>
        </p:blipFill>
        <p:spPr>
          <a:xfrm>
            <a:off x="336125" y="3669246"/>
            <a:ext cx="2268052" cy="2972186"/>
          </a:xfrm>
          <a:prstGeom prst="rect">
            <a:avLst/>
          </a:prstGeom>
          <a:noFill/>
          <a:ln>
            <a:noFill/>
          </a:ln>
        </p:spPr>
      </p:pic>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32_Title Slide">
  <p:cSld name="32_Title Slide">
    <p:spTree>
      <p:nvGrpSpPr>
        <p:cNvPr id="1" name="Shape 3362"/>
        <p:cNvGrpSpPr/>
        <p:nvPr/>
      </p:nvGrpSpPr>
      <p:grpSpPr>
        <a:xfrm>
          <a:off x="0" y="0"/>
          <a:ext cx="0" cy="0"/>
          <a:chOff x="0" y="0"/>
          <a:chExt cx="0" cy="0"/>
        </a:xfrm>
      </p:grpSpPr>
      <p:sp>
        <p:nvSpPr>
          <p:cNvPr id="3363" name="Google Shape;3363;p369"/>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C70C8"/>
              </a:buClr>
              <a:buSzPts val="2000"/>
              <a:buFont typeface="Montserrat"/>
              <a:buNone/>
              <a:defRPr sz="2000">
                <a:solidFill>
                  <a:srgbClr val="0C70C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64" name="Google Shape;3364;p369"/>
          <p:cNvSpPr txBox="1">
            <a:spLocks noGrp="1"/>
          </p:cNvSpPr>
          <p:nvPr>
            <p:ph type="body" idx="1"/>
          </p:nvPr>
        </p:nvSpPr>
        <p:spPr>
          <a:xfrm>
            <a:off x="609600" y="2011680"/>
            <a:ext cx="667043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5" name="Google Shape;3365;p369"/>
          <p:cNvSpPr txBox="1">
            <a:spLocks noGrp="1"/>
          </p:cNvSpPr>
          <p:nvPr>
            <p:ph type="body" idx="2"/>
          </p:nvPr>
        </p:nvSpPr>
        <p:spPr>
          <a:xfrm>
            <a:off x="609600" y="1092416"/>
            <a:ext cx="667043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366" name="Google Shape;3366;p369"/>
          <p:cNvGrpSpPr/>
          <p:nvPr/>
        </p:nvGrpSpPr>
        <p:grpSpPr>
          <a:xfrm>
            <a:off x="7702086" y="6955"/>
            <a:ext cx="4489914" cy="6877241"/>
            <a:chOff x="7702086" y="6955"/>
            <a:chExt cx="4489914" cy="6877241"/>
          </a:xfrm>
        </p:grpSpPr>
        <p:pic>
          <p:nvPicPr>
            <p:cNvPr id="3367" name="Google Shape;3367;p369"/>
            <p:cNvPicPr preferRelativeResize="0"/>
            <p:nvPr/>
          </p:nvPicPr>
          <p:blipFill rotWithShape="1">
            <a:blip r:embed="rId2">
              <a:alphaModFix/>
            </a:blip>
            <a:srcRect t="-86"/>
            <a:stretch/>
          </p:blipFill>
          <p:spPr>
            <a:xfrm>
              <a:off x="7702086" y="6955"/>
              <a:ext cx="4489914" cy="6851045"/>
            </a:xfrm>
            <a:prstGeom prst="rect">
              <a:avLst/>
            </a:prstGeom>
            <a:noFill/>
            <a:ln>
              <a:noFill/>
            </a:ln>
          </p:spPr>
        </p:pic>
        <p:sp>
          <p:nvSpPr>
            <p:cNvPr id="3368" name="Google Shape;3368;p369"/>
            <p:cNvSpPr/>
            <p:nvPr/>
          </p:nvSpPr>
          <p:spPr>
            <a:xfrm>
              <a:off x="7702087" y="6955"/>
              <a:ext cx="4489913" cy="6877241"/>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3369" name="Google Shape;3369;p369"/>
          <p:cNvSpPr txBox="1">
            <a:spLocks noGrp="1"/>
          </p:cNvSpPr>
          <p:nvPr>
            <p:ph type="sldNum" idx="12"/>
          </p:nvPr>
        </p:nvSpPr>
        <p:spPr>
          <a:xfrm>
            <a:off x="368793" y="6365726"/>
            <a:ext cx="481614"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000" b="0" i="0">
                <a:solidFill>
                  <a:schemeClr val="dk1"/>
                </a:solidFill>
                <a:latin typeface="Montserrat Medium"/>
                <a:ea typeface="Montserrat Medium"/>
                <a:cs typeface="Montserrat Medium"/>
                <a:sym typeface="Montserrat Medium"/>
              </a:defRPr>
            </a:lvl1pPr>
            <a:lvl2pPr marL="0" lvl="1" indent="0" algn="l">
              <a:spcBef>
                <a:spcPts val="0"/>
              </a:spcBef>
              <a:buNone/>
              <a:defRPr sz="1000" b="0" i="0">
                <a:solidFill>
                  <a:schemeClr val="dk1"/>
                </a:solidFill>
                <a:latin typeface="Montserrat Medium"/>
                <a:ea typeface="Montserrat Medium"/>
                <a:cs typeface="Montserrat Medium"/>
                <a:sym typeface="Montserrat Medium"/>
              </a:defRPr>
            </a:lvl2pPr>
            <a:lvl3pPr marL="0" lvl="2" indent="0" algn="l">
              <a:spcBef>
                <a:spcPts val="0"/>
              </a:spcBef>
              <a:buNone/>
              <a:defRPr sz="1000" b="0" i="0">
                <a:solidFill>
                  <a:schemeClr val="dk1"/>
                </a:solidFill>
                <a:latin typeface="Montserrat Medium"/>
                <a:ea typeface="Montserrat Medium"/>
                <a:cs typeface="Montserrat Medium"/>
                <a:sym typeface="Montserrat Medium"/>
              </a:defRPr>
            </a:lvl3pPr>
            <a:lvl4pPr marL="0" lvl="3" indent="0" algn="l">
              <a:spcBef>
                <a:spcPts val="0"/>
              </a:spcBef>
              <a:buNone/>
              <a:defRPr sz="1000" b="0" i="0">
                <a:solidFill>
                  <a:schemeClr val="dk1"/>
                </a:solidFill>
                <a:latin typeface="Montserrat Medium"/>
                <a:ea typeface="Montserrat Medium"/>
                <a:cs typeface="Montserrat Medium"/>
                <a:sym typeface="Montserrat Medium"/>
              </a:defRPr>
            </a:lvl4pPr>
            <a:lvl5pPr marL="0" lvl="4" indent="0" algn="l">
              <a:spcBef>
                <a:spcPts val="0"/>
              </a:spcBef>
              <a:buNone/>
              <a:defRPr sz="1000" b="0" i="0">
                <a:solidFill>
                  <a:schemeClr val="dk1"/>
                </a:solidFill>
                <a:latin typeface="Montserrat Medium"/>
                <a:ea typeface="Montserrat Medium"/>
                <a:cs typeface="Montserrat Medium"/>
                <a:sym typeface="Montserrat Medium"/>
              </a:defRPr>
            </a:lvl5pPr>
            <a:lvl6pPr marL="0" lvl="5" indent="0" algn="l">
              <a:spcBef>
                <a:spcPts val="0"/>
              </a:spcBef>
              <a:buNone/>
              <a:defRPr sz="1000" b="0" i="0">
                <a:solidFill>
                  <a:schemeClr val="dk1"/>
                </a:solidFill>
                <a:latin typeface="Montserrat Medium"/>
                <a:ea typeface="Montserrat Medium"/>
                <a:cs typeface="Montserrat Medium"/>
                <a:sym typeface="Montserrat Medium"/>
              </a:defRPr>
            </a:lvl6pPr>
            <a:lvl7pPr marL="0" lvl="6" indent="0" algn="l">
              <a:spcBef>
                <a:spcPts val="0"/>
              </a:spcBef>
              <a:buNone/>
              <a:defRPr sz="1000" b="0" i="0">
                <a:solidFill>
                  <a:schemeClr val="dk1"/>
                </a:solidFill>
                <a:latin typeface="Montserrat Medium"/>
                <a:ea typeface="Montserrat Medium"/>
                <a:cs typeface="Montserrat Medium"/>
                <a:sym typeface="Montserrat Medium"/>
              </a:defRPr>
            </a:lvl7pPr>
            <a:lvl8pPr marL="0" lvl="7" indent="0" algn="l">
              <a:spcBef>
                <a:spcPts val="0"/>
              </a:spcBef>
              <a:buNone/>
              <a:defRPr sz="1000" b="0" i="0">
                <a:solidFill>
                  <a:schemeClr val="dk1"/>
                </a:solidFill>
                <a:latin typeface="Montserrat Medium"/>
                <a:ea typeface="Montserrat Medium"/>
                <a:cs typeface="Montserrat Medium"/>
                <a:sym typeface="Montserrat Medium"/>
              </a:defRPr>
            </a:lvl8pPr>
            <a:lvl9pPr marL="0" lvl="8" indent="0" algn="l">
              <a:spcBef>
                <a:spcPts val="0"/>
              </a:spcBef>
              <a:buNone/>
              <a:defRPr sz="1000" b="0" i="0">
                <a:solidFill>
                  <a:schemeClr val="dk1"/>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pic>
        <p:nvPicPr>
          <p:cNvPr id="3370" name="Google Shape;3370;p369"/>
          <p:cNvPicPr preferRelativeResize="0"/>
          <p:nvPr/>
        </p:nvPicPr>
        <p:blipFill rotWithShape="1">
          <a:blip r:embed="rId3">
            <a:alphaModFix/>
          </a:blip>
          <a:srcRect/>
          <a:stretch/>
        </p:blipFill>
        <p:spPr>
          <a:xfrm>
            <a:off x="9711132" y="3669246"/>
            <a:ext cx="2268052" cy="2972186"/>
          </a:xfrm>
          <a:prstGeom prst="rect">
            <a:avLst/>
          </a:prstGeom>
          <a:noFill/>
          <a:ln>
            <a:noFill/>
          </a:ln>
        </p:spPr>
      </p:pic>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38_Title Slide">
  <p:cSld name="38_Title Slide">
    <p:spTree>
      <p:nvGrpSpPr>
        <p:cNvPr id="1" name="Shape 3371"/>
        <p:cNvGrpSpPr/>
        <p:nvPr/>
      </p:nvGrpSpPr>
      <p:grpSpPr>
        <a:xfrm>
          <a:off x="0" y="0"/>
          <a:ext cx="0" cy="0"/>
          <a:chOff x="0" y="0"/>
          <a:chExt cx="0" cy="0"/>
        </a:xfrm>
      </p:grpSpPr>
      <p:pic>
        <p:nvPicPr>
          <p:cNvPr id="3372" name="Google Shape;3372;p370"/>
          <p:cNvPicPr preferRelativeResize="0"/>
          <p:nvPr/>
        </p:nvPicPr>
        <p:blipFill rotWithShape="1">
          <a:blip r:embed="rId2">
            <a:alphaModFix/>
          </a:blip>
          <a:srcRect t="-86"/>
          <a:stretch/>
        </p:blipFill>
        <p:spPr>
          <a:xfrm>
            <a:off x="0" y="0"/>
            <a:ext cx="4489914" cy="6858000"/>
          </a:xfrm>
          <a:prstGeom prst="rect">
            <a:avLst/>
          </a:prstGeom>
          <a:noFill/>
          <a:ln>
            <a:noFill/>
          </a:ln>
        </p:spPr>
      </p:pic>
      <p:sp>
        <p:nvSpPr>
          <p:cNvPr id="3373" name="Google Shape;3373;p370"/>
          <p:cNvSpPr/>
          <p:nvPr/>
        </p:nvSpPr>
        <p:spPr>
          <a:xfrm>
            <a:off x="1" y="-26196"/>
            <a:ext cx="4489913" cy="6877241"/>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374" name="Google Shape;3374;p370"/>
          <p:cNvSpPr txBox="1">
            <a:spLocks noGrp="1"/>
          </p:cNvSpPr>
          <p:nvPr>
            <p:ph type="body" idx="1"/>
          </p:nvPr>
        </p:nvSpPr>
        <p:spPr>
          <a:xfrm>
            <a:off x="5174150" y="2011680"/>
            <a:ext cx="675296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5" name="Google Shape;3375;p370"/>
          <p:cNvSpPr txBox="1">
            <a:spLocks noGrp="1"/>
          </p:cNvSpPr>
          <p:nvPr>
            <p:ph type="body" idx="2"/>
          </p:nvPr>
        </p:nvSpPr>
        <p:spPr>
          <a:xfrm>
            <a:off x="5174150" y="1092416"/>
            <a:ext cx="675296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6" name="Google Shape;3376;p370"/>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Montserrat"/>
                <a:ea typeface="Montserrat"/>
                <a:cs typeface="Montserrat"/>
                <a:sym typeface="Montserrat"/>
              </a:defRPr>
            </a:lvl1pPr>
            <a:lvl2pPr marL="0" lvl="1" indent="0" algn="r">
              <a:spcBef>
                <a:spcPts val="0"/>
              </a:spcBef>
              <a:buNone/>
              <a:defRPr sz="1000">
                <a:solidFill>
                  <a:schemeClr val="dk1"/>
                </a:solidFill>
                <a:latin typeface="Montserrat"/>
                <a:ea typeface="Montserrat"/>
                <a:cs typeface="Montserrat"/>
                <a:sym typeface="Montserrat"/>
              </a:defRPr>
            </a:lvl2pPr>
            <a:lvl3pPr marL="0" lvl="2" indent="0" algn="r">
              <a:spcBef>
                <a:spcPts val="0"/>
              </a:spcBef>
              <a:buNone/>
              <a:defRPr sz="1000">
                <a:solidFill>
                  <a:schemeClr val="dk1"/>
                </a:solidFill>
                <a:latin typeface="Montserrat"/>
                <a:ea typeface="Montserrat"/>
                <a:cs typeface="Montserrat"/>
                <a:sym typeface="Montserrat"/>
              </a:defRPr>
            </a:lvl3pPr>
            <a:lvl4pPr marL="0" lvl="3" indent="0" algn="r">
              <a:spcBef>
                <a:spcPts val="0"/>
              </a:spcBef>
              <a:buNone/>
              <a:defRPr sz="1000">
                <a:solidFill>
                  <a:schemeClr val="dk1"/>
                </a:solidFill>
                <a:latin typeface="Montserrat"/>
                <a:ea typeface="Montserrat"/>
                <a:cs typeface="Montserrat"/>
                <a:sym typeface="Montserrat"/>
              </a:defRPr>
            </a:lvl4pPr>
            <a:lvl5pPr marL="0" lvl="4" indent="0" algn="r">
              <a:spcBef>
                <a:spcPts val="0"/>
              </a:spcBef>
              <a:buNone/>
              <a:defRPr sz="1000">
                <a:solidFill>
                  <a:schemeClr val="dk1"/>
                </a:solidFill>
                <a:latin typeface="Montserrat"/>
                <a:ea typeface="Montserrat"/>
                <a:cs typeface="Montserrat"/>
                <a:sym typeface="Montserrat"/>
              </a:defRPr>
            </a:lvl5pPr>
            <a:lvl6pPr marL="0" lvl="5" indent="0" algn="r">
              <a:spcBef>
                <a:spcPts val="0"/>
              </a:spcBef>
              <a:buNone/>
              <a:defRPr sz="1000">
                <a:solidFill>
                  <a:schemeClr val="dk1"/>
                </a:solidFill>
                <a:latin typeface="Montserrat"/>
                <a:ea typeface="Montserrat"/>
                <a:cs typeface="Montserrat"/>
                <a:sym typeface="Montserrat"/>
              </a:defRPr>
            </a:lvl6pPr>
            <a:lvl7pPr marL="0" lvl="6" indent="0" algn="r">
              <a:spcBef>
                <a:spcPts val="0"/>
              </a:spcBef>
              <a:buNone/>
              <a:defRPr sz="1000">
                <a:solidFill>
                  <a:schemeClr val="dk1"/>
                </a:solidFill>
                <a:latin typeface="Montserrat"/>
                <a:ea typeface="Montserrat"/>
                <a:cs typeface="Montserrat"/>
                <a:sym typeface="Montserrat"/>
              </a:defRPr>
            </a:lvl7pPr>
            <a:lvl8pPr marL="0" lvl="7" indent="0" algn="r">
              <a:spcBef>
                <a:spcPts val="0"/>
              </a:spcBef>
              <a:buNone/>
              <a:defRPr sz="1000">
                <a:solidFill>
                  <a:schemeClr val="dk1"/>
                </a:solidFill>
                <a:latin typeface="Montserrat"/>
                <a:ea typeface="Montserrat"/>
                <a:cs typeface="Montserrat"/>
                <a:sym typeface="Montserrat"/>
              </a:defRPr>
            </a:lvl8pPr>
            <a:lvl9pPr marL="0" lvl="8" indent="0" algn="r">
              <a:spcBef>
                <a:spcPts val="0"/>
              </a:spcBef>
              <a:buNone/>
              <a:defRPr sz="1000">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3377" name="Google Shape;3377;p370"/>
          <p:cNvPicPr preferRelativeResize="0"/>
          <p:nvPr/>
        </p:nvPicPr>
        <p:blipFill rotWithShape="1">
          <a:blip r:embed="rId3">
            <a:alphaModFix/>
          </a:blip>
          <a:srcRect/>
          <a:stretch/>
        </p:blipFill>
        <p:spPr>
          <a:xfrm>
            <a:off x="336125" y="3669246"/>
            <a:ext cx="2268052" cy="2972186"/>
          </a:xfrm>
          <a:prstGeom prst="rect">
            <a:avLst/>
          </a:prstGeom>
          <a:noFill/>
          <a:ln>
            <a:noFill/>
          </a:ln>
        </p:spPr>
      </p:pic>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378"/>
        <p:cNvGrpSpPr/>
        <p:nvPr/>
      </p:nvGrpSpPr>
      <p:grpSpPr>
        <a:xfrm>
          <a:off x="0" y="0"/>
          <a:ext cx="0" cy="0"/>
          <a:chOff x="0" y="0"/>
          <a:chExt cx="0" cy="0"/>
        </a:xfrm>
      </p:grpSpPr>
      <p:sp>
        <p:nvSpPr>
          <p:cNvPr id="3379" name="Google Shape;3379;p371"/>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380" name="Google Shape;3380;p371"/>
          <p:cNvSpPr/>
          <p:nvPr/>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381" name="Google Shape;3381;p371"/>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82" name="Google Shape;3382;p371"/>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383"/>
        <p:cNvGrpSpPr/>
        <p:nvPr/>
      </p:nvGrpSpPr>
      <p:grpSpPr>
        <a:xfrm>
          <a:off x="0" y="0"/>
          <a:ext cx="0" cy="0"/>
          <a:chOff x="0" y="0"/>
          <a:chExt cx="0" cy="0"/>
        </a:xfrm>
      </p:grpSpPr>
      <p:sp>
        <p:nvSpPr>
          <p:cNvPr id="3384" name="Google Shape;3384;p372"/>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385" name="Google Shape;3385;p372"/>
          <p:cNvSpPr/>
          <p:nvPr/>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386" name="Google Shape;3386;p372"/>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87" name="Google Shape;3387;p372"/>
          <p:cNvSpPr txBox="1">
            <a:spLocks noGrp="1"/>
          </p:cNvSpPr>
          <p:nvPr>
            <p:ph type="body" idx="1"/>
          </p:nvPr>
        </p:nvSpPr>
        <p:spPr>
          <a:xfrm>
            <a:off x="836613" y="2011680"/>
            <a:ext cx="10501312"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8" name="Google Shape;3388;p372"/>
          <p:cNvSpPr txBox="1">
            <a:spLocks noGrp="1"/>
          </p:cNvSpPr>
          <p:nvPr>
            <p:ph type="body" idx="2"/>
          </p:nvPr>
        </p:nvSpPr>
        <p:spPr>
          <a:xfrm>
            <a:off x="836613" y="1092416"/>
            <a:ext cx="10501312"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89" name="Google Shape;3389;p372"/>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390"/>
        <p:cNvGrpSpPr/>
        <p:nvPr/>
      </p:nvGrpSpPr>
      <p:grpSpPr>
        <a:xfrm>
          <a:off x="0" y="0"/>
          <a:ext cx="0" cy="0"/>
          <a:chOff x="0" y="0"/>
          <a:chExt cx="0" cy="0"/>
        </a:xfrm>
      </p:grpSpPr>
      <p:sp>
        <p:nvSpPr>
          <p:cNvPr id="3391" name="Google Shape;3391;p373"/>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392" name="Google Shape;3392;p373"/>
          <p:cNvSpPr/>
          <p:nvPr/>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393" name="Google Shape;3393;p373"/>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4" name="Google Shape;3394;p373"/>
          <p:cNvSpPr txBox="1">
            <a:spLocks noGrp="1"/>
          </p:cNvSpPr>
          <p:nvPr>
            <p:ph type="body" idx="1"/>
          </p:nvPr>
        </p:nvSpPr>
        <p:spPr>
          <a:xfrm>
            <a:off x="6458552"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95" name="Google Shape;3395;p373"/>
          <p:cNvSpPr txBox="1">
            <a:spLocks noGrp="1"/>
          </p:cNvSpPr>
          <p:nvPr>
            <p:ph type="body" idx="2"/>
          </p:nvPr>
        </p:nvSpPr>
        <p:spPr>
          <a:xfrm>
            <a:off x="6458552"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96" name="Google Shape;3396;p373"/>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3397"/>
        <p:cNvGrpSpPr/>
        <p:nvPr/>
      </p:nvGrpSpPr>
      <p:grpSpPr>
        <a:xfrm>
          <a:off x="0" y="0"/>
          <a:ext cx="0" cy="0"/>
          <a:chOff x="0" y="0"/>
          <a:chExt cx="0" cy="0"/>
        </a:xfrm>
      </p:grpSpPr>
      <p:sp>
        <p:nvSpPr>
          <p:cNvPr id="3398" name="Google Shape;3398;p374"/>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399" name="Google Shape;3399;p374"/>
          <p:cNvSpPr/>
          <p:nvPr/>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00" name="Google Shape;3400;p374"/>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01" name="Google Shape;3401;p374"/>
          <p:cNvSpPr txBox="1">
            <a:spLocks noGrp="1"/>
          </p:cNvSpPr>
          <p:nvPr>
            <p:ph type="body" idx="1"/>
          </p:nvPr>
        </p:nvSpPr>
        <p:spPr>
          <a:xfrm>
            <a:off x="375386"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2" name="Google Shape;3402;p374"/>
          <p:cNvSpPr txBox="1">
            <a:spLocks noGrp="1"/>
          </p:cNvSpPr>
          <p:nvPr>
            <p:ph type="body" idx="2"/>
          </p:nvPr>
        </p:nvSpPr>
        <p:spPr>
          <a:xfrm>
            <a:off x="375386"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03" name="Google Shape;3403;p374"/>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3404"/>
        <p:cNvGrpSpPr/>
        <p:nvPr/>
      </p:nvGrpSpPr>
      <p:grpSpPr>
        <a:xfrm>
          <a:off x="0" y="0"/>
          <a:ext cx="0" cy="0"/>
          <a:chOff x="0" y="0"/>
          <a:chExt cx="0" cy="0"/>
        </a:xfrm>
      </p:grpSpPr>
      <p:sp>
        <p:nvSpPr>
          <p:cNvPr id="3405" name="Google Shape;3405;p375"/>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06" name="Google Shape;3406;p375"/>
          <p:cNvSpPr/>
          <p:nvPr/>
        </p:nvSpPr>
        <p:spPr>
          <a:xfrm>
            <a:off x="76" y="-9728"/>
            <a:ext cx="6095924" cy="6867728"/>
          </a:xfrm>
          <a:prstGeom prst="rect">
            <a:avLst/>
          </a:prstGeom>
          <a:solidFill>
            <a:srgbClr val="0C70C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407" name="Google Shape;3407;p375"/>
          <p:cNvSpPr txBox="1">
            <a:spLocks noGrp="1"/>
          </p:cNvSpPr>
          <p:nvPr>
            <p:ph type="body" idx="1"/>
          </p:nvPr>
        </p:nvSpPr>
        <p:spPr>
          <a:xfrm>
            <a:off x="375386"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lt1"/>
              </a:buClr>
              <a:buSzPts val="2000"/>
              <a:buChar char="•"/>
              <a:defRPr sz="2000">
                <a:solidFill>
                  <a:schemeClr val="lt1"/>
                </a:solidFill>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8" name="Google Shape;3408;p375"/>
          <p:cNvSpPr txBox="1">
            <a:spLocks noGrp="1"/>
          </p:cNvSpPr>
          <p:nvPr>
            <p:ph type="body" idx="2"/>
          </p:nvPr>
        </p:nvSpPr>
        <p:spPr>
          <a:xfrm>
            <a:off x="375386"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1" i="0">
                <a:solidFill>
                  <a:schemeClr val="lt1"/>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9" name="Google Shape;3409;p375"/>
          <p:cNvSpPr txBox="1">
            <a:spLocks noGrp="1"/>
          </p:cNvSpPr>
          <p:nvPr>
            <p:ph type="body" idx="3"/>
          </p:nvPr>
        </p:nvSpPr>
        <p:spPr>
          <a:xfrm>
            <a:off x="6448927"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0" name="Google Shape;3410;p375"/>
          <p:cNvSpPr txBox="1">
            <a:spLocks noGrp="1"/>
          </p:cNvSpPr>
          <p:nvPr>
            <p:ph type="body" idx="4"/>
          </p:nvPr>
        </p:nvSpPr>
        <p:spPr>
          <a:xfrm>
            <a:off x="6448927"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1" name="Google Shape;3411;p375"/>
          <p:cNvSpPr txBox="1">
            <a:spLocks noGrp="1"/>
          </p:cNvSpPr>
          <p:nvPr>
            <p:ph type="title"/>
          </p:nvPr>
        </p:nvSpPr>
        <p:spPr>
          <a:xfrm>
            <a:off x="264888" y="150075"/>
            <a:ext cx="5673899"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412" name="Google Shape;3412;p375"/>
          <p:cNvPicPr preferRelativeResize="0"/>
          <p:nvPr/>
        </p:nvPicPr>
        <p:blipFill rotWithShape="1">
          <a:blip r:embed="rId2">
            <a:alphaModFix/>
          </a:blip>
          <a:srcRect/>
          <a:stretch/>
        </p:blipFill>
        <p:spPr>
          <a:xfrm>
            <a:off x="9548261" y="68406"/>
            <a:ext cx="2378850" cy="942837"/>
          </a:xfrm>
          <a:prstGeom prst="rect">
            <a:avLst/>
          </a:prstGeom>
          <a:noFill/>
          <a:ln>
            <a:noFill/>
          </a:ln>
        </p:spPr>
      </p:pic>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3413"/>
        <p:cNvGrpSpPr/>
        <p:nvPr/>
      </p:nvGrpSpPr>
      <p:grpSpPr>
        <a:xfrm>
          <a:off x="0" y="0"/>
          <a:ext cx="0" cy="0"/>
          <a:chOff x="0" y="0"/>
          <a:chExt cx="0" cy="0"/>
        </a:xfrm>
      </p:grpSpPr>
      <p:sp>
        <p:nvSpPr>
          <p:cNvPr id="3414" name="Google Shape;3414;p376"/>
          <p:cNvSpPr/>
          <p:nvPr/>
        </p:nvSpPr>
        <p:spPr>
          <a:xfrm flipH="1">
            <a:off x="6096000" y="-9728"/>
            <a:ext cx="6096000" cy="6867728"/>
          </a:xfrm>
          <a:prstGeom prst="rect">
            <a:avLst/>
          </a:prstGeom>
          <a:solidFill>
            <a:srgbClr val="0C70C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415" name="Google Shape;3415;p376"/>
          <p:cNvSpPr txBox="1">
            <a:spLocks noGrp="1"/>
          </p:cNvSpPr>
          <p:nvPr>
            <p:ph type="body" idx="1"/>
          </p:nvPr>
        </p:nvSpPr>
        <p:spPr>
          <a:xfrm>
            <a:off x="375386"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solidFill>
                  <a:schemeClr val="dk1"/>
                </a:solidFill>
              </a:defRPr>
            </a:lvl1pPr>
            <a:lvl2pPr marL="914400" lvl="1" indent="-342900" algn="l">
              <a:lnSpc>
                <a:spcPct val="90000"/>
              </a:lnSpc>
              <a:spcBef>
                <a:spcPts val="500"/>
              </a:spcBef>
              <a:spcAft>
                <a:spcPts val="0"/>
              </a:spcAft>
              <a:buClr>
                <a:schemeClr val="dk1"/>
              </a:buClr>
              <a:buSzPts val="1800"/>
              <a:buChar char="•"/>
              <a:defRPr sz="1800">
                <a:solidFill>
                  <a:schemeClr val="dk1"/>
                </a:solidFill>
              </a:defRPr>
            </a:lvl2pPr>
            <a:lvl3pPr marL="1371600" lvl="2" indent="-330200" algn="l">
              <a:lnSpc>
                <a:spcPct val="90000"/>
              </a:lnSpc>
              <a:spcBef>
                <a:spcPts val="500"/>
              </a:spcBef>
              <a:spcAft>
                <a:spcPts val="0"/>
              </a:spcAft>
              <a:buClr>
                <a:schemeClr val="dk1"/>
              </a:buClr>
              <a:buSzPts val="1600"/>
              <a:buChar char="•"/>
              <a:defRPr sz="1600">
                <a:solidFill>
                  <a:schemeClr val="dk1"/>
                </a:solidFill>
              </a:defRPr>
            </a:lvl3pPr>
            <a:lvl4pPr marL="1828800" lvl="3" indent="-317500" algn="l">
              <a:lnSpc>
                <a:spcPct val="90000"/>
              </a:lnSpc>
              <a:spcBef>
                <a:spcPts val="500"/>
              </a:spcBef>
              <a:spcAft>
                <a:spcPts val="0"/>
              </a:spcAft>
              <a:buClr>
                <a:schemeClr val="dk1"/>
              </a:buClr>
              <a:buSzPts val="1400"/>
              <a:buChar char="•"/>
              <a:defRPr sz="1400">
                <a:solidFill>
                  <a:schemeClr val="dk1"/>
                </a:solidFill>
              </a:defRPr>
            </a:lvl4pPr>
            <a:lvl5pPr marL="2286000" lvl="4" indent="-317500" algn="l">
              <a:lnSpc>
                <a:spcPct val="90000"/>
              </a:lnSpc>
              <a:spcBef>
                <a:spcPts val="500"/>
              </a:spcBef>
              <a:spcAft>
                <a:spcPts val="0"/>
              </a:spcAft>
              <a:buClr>
                <a:schemeClr val="dk1"/>
              </a:buClr>
              <a:buSzPts val="1400"/>
              <a:buChar char="•"/>
              <a:defRPr sz="1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6" name="Google Shape;3416;p376"/>
          <p:cNvSpPr txBox="1">
            <a:spLocks noGrp="1"/>
          </p:cNvSpPr>
          <p:nvPr>
            <p:ph type="body" idx="2"/>
          </p:nvPr>
        </p:nvSpPr>
        <p:spPr>
          <a:xfrm>
            <a:off x="375386"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7" name="Google Shape;3417;p376"/>
          <p:cNvSpPr txBox="1">
            <a:spLocks noGrp="1"/>
          </p:cNvSpPr>
          <p:nvPr>
            <p:ph type="body" idx="3"/>
          </p:nvPr>
        </p:nvSpPr>
        <p:spPr>
          <a:xfrm>
            <a:off x="6448927"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lt1"/>
              </a:buClr>
              <a:buSzPts val="2000"/>
              <a:buChar char="•"/>
              <a:defRPr sz="2000">
                <a:solidFill>
                  <a:schemeClr val="lt1"/>
                </a:solidFill>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8" name="Google Shape;3418;p376"/>
          <p:cNvSpPr txBox="1">
            <a:spLocks noGrp="1"/>
          </p:cNvSpPr>
          <p:nvPr>
            <p:ph type="body" idx="4"/>
          </p:nvPr>
        </p:nvSpPr>
        <p:spPr>
          <a:xfrm>
            <a:off x="6448927"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1" i="0">
                <a:solidFill>
                  <a:schemeClr val="lt1"/>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9" name="Google Shape;3419;p376"/>
          <p:cNvSpPr txBox="1">
            <a:spLocks noGrp="1"/>
          </p:cNvSpPr>
          <p:nvPr>
            <p:ph type="title"/>
          </p:nvPr>
        </p:nvSpPr>
        <p:spPr>
          <a:xfrm>
            <a:off x="264888" y="150075"/>
            <a:ext cx="5673899"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C70C8"/>
              </a:buClr>
              <a:buSzPts val="2000"/>
              <a:buFont typeface="Montserrat"/>
              <a:buNone/>
              <a:defRPr sz="2000">
                <a:solidFill>
                  <a:srgbClr val="0C70C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20" name="Google Shape;3420;p376"/>
          <p:cNvSpPr txBox="1">
            <a:spLocks noGrp="1"/>
          </p:cNvSpPr>
          <p:nvPr>
            <p:ph type="sldNum" idx="12"/>
          </p:nvPr>
        </p:nvSpPr>
        <p:spPr>
          <a:xfrm>
            <a:off x="11445498" y="6365726"/>
            <a:ext cx="481614" cy="365125"/>
          </a:xfrm>
          <a:prstGeom prst="rect">
            <a:avLst/>
          </a:prstGeom>
          <a:solidFill>
            <a:srgbClr val="0C70C8"/>
          </a:solidFill>
          <a:ln>
            <a:noFill/>
          </a:ln>
        </p:spPr>
        <p:txBody>
          <a:bodyPr spcFirstLastPara="1" wrap="square" lIns="91425" tIns="45700" rIns="91425" bIns="45700" anchor="ctr" anchorCtr="0">
            <a:noAutofit/>
          </a:bodyPr>
          <a:lstStyle>
            <a:lvl1pPr marL="0" lvl="0" indent="0" algn="r">
              <a:spcBef>
                <a:spcPts val="0"/>
              </a:spcBef>
              <a:buNone/>
              <a:defRPr sz="1000" b="0" i="0">
                <a:solidFill>
                  <a:schemeClr val="lt1"/>
                </a:solidFill>
                <a:latin typeface="Montserrat Medium"/>
                <a:ea typeface="Montserrat Medium"/>
                <a:cs typeface="Montserrat Medium"/>
                <a:sym typeface="Montserrat Medium"/>
              </a:defRPr>
            </a:lvl1pPr>
            <a:lvl2pPr marL="0" lvl="1" indent="0" algn="r">
              <a:spcBef>
                <a:spcPts val="0"/>
              </a:spcBef>
              <a:buNone/>
              <a:defRPr sz="1000" b="0" i="0">
                <a:solidFill>
                  <a:schemeClr val="lt1"/>
                </a:solidFill>
                <a:latin typeface="Montserrat Medium"/>
                <a:ea typeface="Montserrat Medium"/>
                <a:cs typeface="Montserrat Medium"/>
                <a:sym typeface="Montserrat Medium"/>
              </a:defRPr>
            </a:lvl2pPr>
            <a:lvl3pPr marL="0" lvl="2" indent="0" algn="r">
              <a:spcBef>
                <a:spcPts val="0"/>
              </a:spcBef>
              <a:buNone/>
              <a:defRPr sz="1000" b="0" i="0">
                <a:solidFill>
                  <a:schemeClr val="lt1"/>
                </a:solidFill>
                <a:latin typeface="Montserrat Medium"/>
                <a:ea typeface="Montserrat Medium"/>
                <a:cs typeface="Montserrat Medium"/>
                <a:sym typeface="Montserrat Medium"/>
              </a:defRPr>
            </a:lvl3pPr>
            <a:lvl4pPr marL="0" lvl="3" indent="0" algn="r">
              <a:spcBef>
                <a:spcPts val="0"/>
              </a:spcBef>
              <a:buNone/>
              <a:defRPr sz="1000" b="0" i="0">
                <a:solidFill>
                  <a:schemeClr val="lt1"/>
                </a:solidFill>
                <a:latin typeface="Montserrat Medium"/>
                <a:ea typeface="Montserrat Medium"/>
                <a:cs typeface="Montserrat Medium"/>
                <a:sym typeface="Montserrat Medium"/>
              </a:defRPr>
            </a:lvl4pPr>
            <a:lvl5pPr marL="0" lvl="4" indent="0" algn="r">
              <a:spcBef>
                <a:spcPts val="0"/>
              </a:spcBef>
              <a:buNone/>
              <a:defRPr sz="1000" b="0" i="0">
                <a:solidFill>
                  <a:schemeClr val="lt1"/>
                </a:solidFill>
                <a:latin typeface="Montserrat Medium"/>
                <a:ea typeface="Montserrat Medium"/>
                <a:cs typeface="Montserrat Medium"/>
                <a:sym typeface="Montserrat Medium"/>
              </a:defRPr>
            </a:lvl5pPr>
            <a:lvl6pPr marL="0" lvl="5" indent="0" algn="r">
              <a:spcBef>
                <a:spcPts val="0"/>
              </a:spcBef>
              <a:buNone/>
              <a:defRPr sz="1000" b="0" i="0">
                <a:solidFill>
                  <a:schemeClr val="lt1"/>
                </a:solidFill>
                <a:latin typeface="Montserrat Medium"/>
                <a:ea typeface="Montserrat Medium"/>
                <a:cs typeface="Montserrat Medium"/>
                <a:sym typeface="Montserrat Medium"/>
              </a:defRPr>
            </a:lvl6pPr>
            <a:lvl7pPr marL="0" lvl="6" indent="0" algn="r">
              <a:spcBef>
                <a:spcPts val="0"/>
              </a:spcBef>
              <a:buNone/>
              <a:defRPr sz="1000" b="0" i="0">
                <a:solidFill>
                  <a:schemeClr val="lt1"/>
                </a:solidFill>
                <a:latin typeface="Montserrat Medium"/>
                <a:ea typeface="Montserrat Medium"/>
                <a:cs typeface="Montserrat Medium"/>
                <a:sym typeface="Montserrat Medium"/>
              </a:defRPr>
            </a:lvl7pPr>
            <a:lvl8pPr marL="0" lvl="7" indent="0" algn="r">
              <a:spcBef>
                <a:spcPts val="0"/>
              </a:spcBef>
              <a:buNone/>
              <a:defRPr sz="1000" b="0" i="0">
                <a:solidFill>
                  <a:schemeClr val="lt1"/>
                </a:solidFill>
                <a:latin typeface="Montserrat Medium"/>
                <a:ea typeface="Montserrat Medium"/>
                <a:cs typeface="Montserrat Medium"/>
                <a:sym typeface="Montserrat Medium"/>
              </a:defRPr>
            </a:lvl8pPr>
            <a:lvl9pPr marL="0" lvl="8" indent="0" algn="r">
              <a:spcBef>
                <a:spcPts val="0"/>
              </a:spcBef>
              <a:buNone/>
              <a:defRPr sz="1000" b="0" i="0">
                <a:solidFill>
                  <a:schemeClr val="lt1"/>
                </a:solidFill>
                <a:latin typeface="Montserrat Medium"/>
                <a:ea typeface="Montserrat Medium"/>
                <a:cs typeface="Montserrat Medium"/>
                <a:sym typeface="Montserrat Medium"/>
              </a:defRPr>
            </a:lvl9pPr>
          </a:lstStyle>
          <a:p>
            <a:pPr marL="0" lvl="0" indent="0" algn="r" rtl="0">
              <a:spcBef>
                <a:spcPts val="0"/>
              </a:spcBef>
              <a:spcAft>
                <a:spcPts val="0"/>
              </a:spcAft>
              <a:buNone/>
            </a:pPr>
            <a:fld id="{00000000-1234-1234-1234-123412341234}" type="slidenum">
              <a:rPr lang="en-US"/>
              <a:t>‹#›</a:t>
            </a:fld>
            <a:endParaRPr/>
          </a:p>
        </p:txBody>
      </p:sp>
      <p:pic>
        <p:nvPicPr>
          <p:cNvPr id="3421" name="Google Shape;3421;p376"/>
          <p:cNvPicPr preferRelativeResize="0"/>
          <p:nvPr/>
        </p:nvPicPr>
        <p:blipFill rotWithShape="1">
          <a:blip r:embed="rId2">
            <a:alphaModFix/>
          </a:blip>
          <a:srcRect/>
          <a:stretch/>
        </p:blipFill>
        <p:spPr>
          <a:xfrm>
            <a:off x="9548265" y="68406"/>
            <a:ext cx="2378848" cy="942836"/>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ver">
  <p:cSld name="Cover 4">
    <p:spTree>
      <p:nvGrpSpPr>
        <p:cNvPr id="1" name="Shape 393"/>
        <p:cNvGrpSpPr/>
        <p:nvPr/>
      </p:nvGrpSpPr>
      <p:grpSpPr>
        <a:xfrm>
          <a:off x="0" y="0"/>
          <a:ext cx="0" cy="0"/>
          <a:chOff x="0" y="0"/>
          <a:chExt cx="0" cy="0"/>
        </a:xfrm>
      </p:grpSpPr>
      <p:sp>
        <p:nvSpPr>
          <p:cNvPr id="394" name="Google Shape;394;p38"/>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5" name="Google Shape;395;p38"/>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6" name="Google Shape;396;p38"/>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7" name="Google Shape;397;p38"/>
          <p:cNvSpPr>
            <a:spLocks noGrp="1"/>
          </p:cNvSpPr>
          <p:nvPr>
            <p:ph type="pic" idx="2"/>
          </p:nvPr>
        </p:nvSpPr>
        <p:spPr>
          <a:xfrm>
            <a:off x="7118684" y="233915"/>
            <a:ext cx="5073316" cy="5943600"/>
          </a:xfrm>
          <a:prstGeom prst="rect">
            <a:avLst/>
          </a:prstGeom>
          <a:noFill/>
          <a:ln>
            <a:noFill/>
          </a:ln>
        </p:spPr>
      </p:sp>
      <p:grpSp>
        <p:nvGrpSpPr>
          <p:cNvPr id="398" name="Google Shape;398;p38"/>
          <p:cNvGrpSpPr/>
          <p:nvPr/>
        </p:nvGrpSpPr>
        <p:grpSpPr>
          <a:xfrm>
            <a:off x="0" y="5020348"/>
            <a:ext cx="12192000" cy="1837653"/>
            <a:chOff x="0" y="5020348"/>
            <a:chExt cx="12192000" cy="1837653"/>
          </a:xfrm>
        </p:grpSpPr>
        <p:sp>
          <p:nvSpPr>
            <p:cNvPr id="399" name="Google Shape;399;p38"/>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38"/>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1" name="Google Shape;401;p38"/>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8_Title Slide">
  <p:cSld name="8_Title Slide">
    <p:bg>
      <p:bgPr>
        <a:solidFill>
          <a:srgbClr val="020A78"/>
        </a:solidFill>
        <a:effectLst/>
      </p:bgPr>
    </p:bg>
    <p:spTree>
      <p:nvGrpSpPr>
        <p:cNvPr id="1" name="Shape 3422"/>
        <p:cNvGrpSpPr/>
        <p:nvPr/>
      </p:nvGrpSpPr>
      <p:grpSpPr>
        <a:xfrm>
          <a:off x="0" y="0"/>
          <a:ext cx="0" cy="0"/>
          <a:chOff x="0" y="0"/>
          <a:chExt cx="0" cy="0"/>
        </a:xfrm>
      </p:grpSpPr>
      <p:sp>
        <p:nvSpPr>
          <p:cNvPr id="3423" name="Google Shape;3423;p377"/>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lt1"/>
                </a:solidFill>
                <a:latin typeface="Montserrat"/>
                <a:ea typeface="Montserrat"/>
                <a:cs typeface="Montserrat"/>
                <a:sym typeface="Montserrat"/>
              </a:defRPr>
            </a:lvl1pPr>
            <a:lvl2pPr marL="0" lvl="1" indent="0" algn="r">
              <a:spcBef>
                <a:spcPts val="0"/>
              </a:spcBef>
              <a:buNone/>
              <a:defRPr sz="1000">
                <a:solidFill>
                  <a:schemeClr val="lt1"/>
                </a:solidFill>
                <a:latin typeface="Montserrat"/>
                <a:ea typeface="Montserrat"/>
                <a:cs typeface="Montserrat"/>
                <a:sym typeface="Montserrat"/>
              </a:defRPr>
            </a:lvl2pPr>
            <a:lvl3pPr marL="0" lvl="2" indent="0" algn="r">
              <a:spcBef>
                <a:spcPts val="0"/>
              </a:spcBef>
              <a:buNone/>
              <a:defRPr sz="1000">
                <a:solidFill>
                  <a:schemeClr val="lt1"/>
                </a:solidFill>
                <a:latin typeface="Montserrat"/>
                <a:ea typeface="Montserrat"/>
                <a:cs typeface="Montserrat"/>
                <a:sym typeface="Montserrat"/>
              </a:defRPr>
            </a:lvl3pPr>
            <a:lvl4pPr marL="0" lvl="3" indent="0" algn="r">
              <a:spcBef>
                <a:spcPts val="0"/>
              </a:spcBef>
              <a:buNone/>
              <a:defRPr sz="1000">
                <a:solidFill>
                  <a:schemeClr val="lt1"/>
                </a:solidFill>
                <a:latin typeface="Montserrat"/>
                <a:ea typeface="Montserrat"/>
                <a:cs typeface="Montserrat"/>
                <a:sym typeface="Montserrat"/>
              </a:defRPr>
            </a:lvl4pPr>
            <a:lvl5pPr marL="0" lvl="4" indent="0" algn="r">
              <a:spcBef>
                <a:spcPts val="0"/>
              </a:spcBef>
              <a:buNone/>
              <a:defRPr sz="1000">
                <a:solidFill>
                  <a:schemeClr val="lt1"/>
                </a:solidFill>
                <a:latin typeface="Montserrat"/>
                <a:ea typeface="Montserrat"/>
                <a:cs typeface="Montserrat"/>
                <a:sym typeface="Montserrat"/>
              </a:defRPr>
            </a:lvl5pPr>
            <a:lvl6pPr marL="0" lvl="5" indent="0" algn="r">
              <a:spcBef>
                <a:spcPts val="0"/>
              </a:spcBef>
              <a:buNone/>
              <a:defRPr sz="1000">
                <a:solidFill>
                  <a:schemeClr val="lt1"/>
                </a:solidFill>
                <a:latin typeface="Montserrat"/>
                <a:ea typeface="Montserrat"/>
                <a:cs typeface="Montserrat"/>
                <a:sym typeface="Montserrat"/>
              </a:defRPr>
            </a:lvl6pPr>
            <a:lvl7pPr marL="0" lvl="6" indent="0" algn="r">
              <a:spcBef>
                <a:spcPts val="0"/>
              </a:spcBef>
              <a:buNone/>
              <a:defRPr sz="1000">
                <a:solidFill>
                  <a:schemeClr val="lt1"/>
                </a:solidFill>
                <a:latin typeface="Montserrat"/>
                <a:ea typeface="Montserrat"/>
                <a:cs typeface="Montserrat"/>
                <a:sym typeface="Montserrat"/>
              </a:defRPr>
            </a:lvl7pPr>
            <a:lvl8pPr marL="0" lvl="7" indent="0" algn="r">
              <a:spcBef>
                <a:spcPts val="0"/>
              </a:spcBef>
              <a:buNone/>
              <a:defRPr sz="1000">
                <a:solidFill>
                  <a:schemeClr val="lt1"/>
                </a:solidFill>
                <a:latin typeface="Montserrat"/>
                <a:ea typeface="Montserrat"/>
                <a:cs typeface="Montserrat"/>
                <a:sym typeface="Montserrat"/>
              </a:defRPr>
            </a:lvl8pPr>
            <a:lvl9pPr marL="0" lvl="8" indent="0" algn="r">
              <a:spcBef>
                <a:spcPts val="0"/>
              </a:spcBef>
              <a:buNone/>
              <a:defRPr sz="10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24" name="Google Shape;3424;p377"/>
          <p:cNvSpPr txBox="1">
            <a:spLocks noGrp="1"/>
          </p:cNvSpPr>
          <p:nvPr>
            <p:ph type="title"/>
          </p:nvPr>
        </p:nvSpPr>
        <p:spPr>
          <a:xfrm>
            <a:off x="803188" y="1236572"/>
            <a:ext cx="8254315" cy="35198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400"/>
              <a:buFont typeface="Montserrat"/>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25" name="Google Shape;3425;p377"/>
          <p:cNvSpPr txBox="1">
            <a:spLocks noGrp="1"/>
          </p:cNvSpPr>
          <p:nvPr>
            <p:ph type="body" idx="1"/>
          </p:nvPr>
        </p:nvSpPr>
        <p:spPr>
          <a:xfrm>
            <a:off x="803275" y="5029200"/>
            <a:ext cx="7723188" cy="11128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26" name="Google Shape;3426;p377"/>
          <p:cNvPicPr preferRelativeResize="0"/>
          <p:nvPr/>
        </p:nvPicPr>
        <p:blipFill rotWithShape="1">
          <a:blip r:embed="rId2">
            <a:alphaModFix/>
          </a:blip>
          <a:srcRect/>
          <a:stretch/>
        </p:blipFill>
        <p:spPr>
          <a:xfrm>
            <a:off x="803185" y="671528"/>
            <a:ext cx="4878743" cy="1933648"/>
          </a:xfrm>
          <a:prstGeom prst="rect">
            <a:avLst/>
          </a:prstGeom>
          <a:noFill/>
          <a:ln>
            <a:noFill/>
          </a:ln>
        </p:spPr>
      </p:pic>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3427"/>
        <p:cNvGrpSpPr/>
        <p:nvPr/>
      </p:nvGrpSpPr>
      <p:grpSpPr>
        <a:xfrm>
          <a:off x="0" y="0"/>
          <a:ext cx="0" cy="0"/>
          <a:chOff x="0" y="0"/>
          <a:chExt cx="0" cy="0"/>
        </a:xfrm>
      </p:grpSpPr>
      <p:pic>
        <p:nvPicPr>
          <p:cNvPr id="3428" name="Google Shape;3428;p378"/>
          <p:cNvPicPr preferRelativeResize="0"/>
          <p:nvPr/>
        </p:nvPicPr>
        <p:blipFill rotWithShape="1">
          <a:blip r:embed="rId2">
            <a:alphaModFix/>
          </a:blip>
          <a:srcRect/>
          <a:stretch/>
        </p:blipFill>
        <p:spPr>
          <a:xfrm>
            <a:off x="0" y="-6955"/>
            <a:ext cx="12192000" cy="6851045"/>
          </a:xfrm>
          <a:prstGeom prst="rect">
            <a:avLst/>
          </a:prstGeom>
          <a:noFill/>
          <a:ln>
            <a:noFill/>
          </a:ln>
        </p:spPr>
      </p:pic>
      <p:sp>
        <p:nvSpPr>
          <p:cNvPr id="3429" name="Google Shape;3429;p378"/>
          <p:cNvSpPr/>
          <p:nvPr/>
        </p:nvSpPr>
        <p:spPr>
          <a:xfrm>
            <a:off x="17929" y="0"/>
            <a:ext cx="12192000" cy="6858000"/>
          </a:xfrm>
          <a:prstGeom prst="rect">
            <a:avLst/>
          </a:prstGeom>
          <a:solidFill>
            <a:srgbClr val="020A78">
              <a:alpha val="84705"/>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30" name="Google Shape;3430;p378"/>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lt1"/>
                </a:solidFill>
                <a:latin typeface="Montserrat"/>
                <a:ea typeface="Montserrat"/>
                <a:cs typeface="Montserrat"/>
                <a:sym typeface="Montserrat"/>
              </a:defRPr>
            </a:lvl1pPr>
            <a:lvl2pPr marL="0" lvl="1" indent="0" algn="r">
              <a:spcBef>
                <a:spcPts val="0"/>
              </a:spcBef>
              <a:buNone/>
              <a:defRPr sz="1000">
                <a:solidFill>
                  <a:schemeClr val="lt1"/>
                </a:solidFill>
                <a:latin typeface="Montserrat"/>
                <a:ea typeface="Montserrat"/>
                <a:cs typeface="Montserrat"/>
                <a:sym typeface="Montserrat"/>
              </a:defRPr>
            </a:lvl2pPr>
            <a:lvl3pPr marL="0" lvl="2" indent="0" algn="r">
              <a:spcBef>
                <a:spcPts val="0"/>
              </a:spcBef>
              <a:buNone/>
              <a:defRPr sz="1000">
                <a:solidFill>
                  <a:schemeClr val="lt1"/>
                </a:solidFill>
                <a:latin typeface="Montserrat"/>
                <a:ea typeface="Montserrat"/>
                <a:cs typeface="Montserrat"/>
                <a:sym typeface="Montserrat"/>
              </a:defRPr>
            </a:lvl3pPr>
            <a:lvl4pPr marL="0" lvl="3" indent="0" algn="r">
              <a:spcBef>
                <a:spcPts val="0"/>
              </a:spcBef>
              <a:buNone/>
              <a:defRPr sz="1000">
                <a:solidFill>
                  <a:schemeClr val="lt1"/>
                </a:solidFill>
                <a:latin typeface="Montserrat"/>
                <a:ea typeface="Montserrat"/>
                <a:cs typeface="Montserrat"/>
                <a:sym typeface="Montserrat"/>
              </a:defRPr>
            </a:lvl4pPr>
            <a:lvl5pPr marL="0" lvl="4" indent="0" algn="r">
              <a:spcBef>
                <a:spcPts val="0"/>
              </a:spcBef>
              <a:buNone/>
              <a:defRPr sz="1000">
                <a:solidFill>
                  <a:schemeClr val="lt1"/>
                </a:solidFill>
                <a:latin typeface="Montserrat"/>
                <a:ea typeface="Montserrat"/>
                <a:cs typeface="Montserrat"/>
                <a:sym typeface="Montserrat"/>
              </a:defRPr>
            </a:lvl5pPr>
            <a:lvl6pPr marL="0" lvl="5" indent="0" algn="r">
              <a:spcBef>
                <a:spcPts val="0"/>
              </a:spcBef>
              <a:buNone/>
              <a:defRPr sz="1000">
                <a:solidFill>
                  <a:schemeClr val="lt1"/>
                </a:solidFill>
                <a:latin typeface="Montserrat"/>
                <a:ea typeface="Montserrat"/>
                <a:cs typeface="Montserrat"/>
                <a:sym typeface="Montserrat"/>
              </a:defRPr>
            </a:lvl6pPr>
            <a:lvl7pPr marL="0" lvl="6" indent="0" algn="r">
              <a:spcBef>
                <a:spcPts val="0"/>
              </a:spcBef>
              <a:buNone/>
              <a:defRPr sz="1000">
                <a:solidFill>
                  <a:schemeClr val="lt1"/>
                </a:solidFill>
                <a:latin typeface="Montserrat"/>
                <a:ea typeface="Montserrat"/>
                <a:cs typeface="Montserrat"/>
                <a:sym typeface="Montserrat"/>
              </a:defRPr>
            </a:lvl7pPr>
            <a:lvl8pPr marL="0" lvl="7" indent="0" algn="r">
              <a:spcBef>
                <a:spcPts val="0"/>
              </a:spcBef>
              <a:buNone/>
              <a:defRPr sz="1000">
                <a:solidFill>
                  <a:schemeClr val="lt1"/>
                </a:solidFill>
                <a:latin typeface="Montserrat"/>
                <a:ea typeface="Montserrat"/>
                <a:cs typeface="Montserrat"/>
                <a:sym typeface="Montserrat"/>
              </a:defRPr>
            </a:lvl8pPr>
            <a:lvl9pPr marL="0" lvl="8" indent="0" algn="r">
              <a:spcBef>
                <a:spcPts val="0"/>
              </a:spcBef>
              <a:buNone/>
              <a:defRPr sz="10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31" name="Google Shape;3431;p378"/>
          <p:cNvSpPr txBox="1">
            <a:spLocks noGrp="1"/>
          </p:cNvSpPr>
          <p:nvPr>
            <p:ph type="title"/>
          </p:nvPr>
        </p:nvSpPr>
        <p:spPr>
          <a:xfrm>
            <a:off x="803188" y="1236572"/>
            <a:ext cx="8254315" cy="35198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400"/>
              <a:buFont typeface="Montserrat"/>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32" name="Google Shape;3432;p378"/>
          <p:cNvSpPr txBox="1">
            <a:spLocks noGrp="1"/>
          </p:cNvSpPr>
          <p:nvPr>
            <p:ph type="body" idx="1"/>
          </p:nvPr>
        </p:nvSpPr>
        <p:spPr>
          <a:xfrm>
            <a:off x="803275" y="5029200"/>
            <a:ext cx="7723188" cy="11128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33" name="Google Shape;3433;p378"/>
          <p:cNvPicPr preferRelativeResize="0"/>
          <p:nvPr/>
        </p:nvPicPr>
        <p:blipFill rotWithShape="1">
          <a:blip r:embed="rId3">
            <a:alphaModFix/>
          </a:blip>
          <a:srcRect/>
          <a:stretch/>
        </p:blipFill>
        <p:spPr>
          <a:xfrm>
            <a:off x="803185" y="671528"/>
            <a:ext cx="4878743" cy="1933648"/>
          </a:xfrm>
          <a:prstGeom prst="rect">
            <a:avLst/>
          </a:prstGeom>
          <a:noFill/>
          <a:ln>
            <a:noFill/>
          </a:ln>
        </p:spPr>
      </p:pic>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35_Title Slide">
  <p:cSld name="35_Title Slide">
    <p:bg>
      <p:bgPr>
        <a:solidFill>
          <a:srgbClr val="020A78"/>
        </a:solidFill>
        <a:effectLst/>
      </p:bgPr>
    </p:bg>
    <p:spTree>
      <p:nvGrpSpPr>
        <p:cNvPr id="1" name="Shape 3434"/>
        <p:cNvGrpSpPr/>
        <p:nvPr/>
      </p:nvGrpSpPr>
      <p:grpSpPr>
        <a:xfrm>
          <a:off x="0" y="0"/>
          <a:ext cx="0" cy="0"/>
          <a:chOff x="0" y="0"/>
          <a:chExt cx="0" cy="0"/>
        </a:xfrm>
      </p:grpSpPr>
      <p:pic>
        <p:nvPicPr>
          <p:cNvPr id="3435" name="Google Shape;3435;p379"/>
          <p:cNvPicPr preferRelativeResize="0"/>
          <p:nvPr/>
        </p:nvPicPr>
        <p:blipFill rotWithShape="1">
          <a:blip r:embed="rId2">
            <a:alphaModFix/>
          </a:blip>
          <a:srcRect/>
          <a:stretch/>
        </p:blipFill>
        <p:spPr>
          <a:xfrm>
            <a:off x="-2" y="-19241"/>
            <a:ext cx="12192001" cy="6877241"/>
          </a:xfrm>
          <a:prstGeom prst="rect">
            <a:avLst/>
          </a:prstGeom>
          <a:noFill/>
          <a:ln>
            <a:noFill/>
          </a:ln>
        </p:spPr>
      </p:pic>
      <p:sp>
        <p:nvSpPr>
          <p:cNvPr id="3436" name="Google Shape;3436;p379"/>
          <p:cNvSpPr/>
          <p:nvPr/>
        </p:nvSpPr>
        <p:spPr>
          <a:xfrm>
            <a:off x="-2" y="0"/>
            <a:ext cx="12192000" cy="6858000"/>
          </a:xfrm>
          <a:prstGeom prst="rect">
            <a:avLst/>
          </a:prstGeom>
          <a:solidFill>
            <a:srgbClr val="020A78">
              <a:alpha val="84313"/>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37" name="Google Shape;3437;p379"/>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lt1"/>
                </a:solidFill>
                <a:latin typeface="Montserrat"/>
                <a:ea typeface="Montserrat"/>
                <a:cs typeface="Montserrat"/>
                <a:sym typeface="Montserrat"/>
              </a:defRPr>
            </a:lvl1pPr>
            <a:lvl2pPr marL="0" lvl="1" indent="0" algn="r">
              <a:spcBef>
                <a:spcPts val="0"/>
              </a:spcBef>
              <a:buNone/>
              <a:defRPr sz="1000">
                <a:solidFill>
                  <a:schemeClr val="lt1"/>
                </a:solidFill>
                <a:latin typeface="Montserrat"/>
                <a:ea typeface="Montserrat"/>
                <a:cs typeface="Montserrat"/>
                <a:sym typeface="Montserrat"/>
              </a:defRPr>
            </a:lvl2pPr>
            <a:lvl3pPr marL="0" lvl="2" indent="0" algn="r">
              <a:spcBef>
                <a:spcPts val="0"/>
              </a:spcBef>
              <a:buNone/>
              <a:defRPr sz="1000">
                <a:solidFill>
                  <a:schemeClr val="lt1"/>
                </a:solidFill>
                <a:latin typeface="Montserrat"/>
                <a:ea typeface="Montserrat"/>
                <a:cs typeface="Montserrat"/>
                <a:sym typeface="Montserrat"/>
              </a:defRPr>
            </a:lvl3pPr>
            <a:lvl4pPr marL="0" lvl="3" indent="0" algn="r">
              <a:spcBef>
                <a:spcPts val="0"/>
              </a:spcBef>
              <a:buNone/>
              <a:defRPr sz="1000">
                <a:solidFill>
                  <a:schemeClr val="lt1"/>
                </a:solidFill>
                <a:latin typeface="Montserrat"/>
                <a:ea typeface="Montserrat"/>
                <a:cs typeface="Montserrat"/>
                <a:sym typeface="Montserrat"/>
              </a:defRPr>
            </a:lvl4pPr>
            <a:lvl5pPr marL="0" lvl="4" indent="0" algn="r">
              <a:spcBef>
                <a:spcPts val="0"/>
              </a:spcBef>
              <a:buNone/>
              <a:defRPr sz="1000">
                <a:solidFill>
                  <a:schemeClr val="lt1"/>
                </a:solidFill>
                <a:latin typeface="Montserrat"/>
                <a:ea typeface="Montserrat"/>
                <a:cs typeface="Montserrat"/>
                <a:sym typeface="Montserrat"/>
              </a:defRPr>
            </a:lvl5pPr>
            <a:lvl6pPr marL="0" lvl="5" indent="0" algn="r">
              <a:spcBef>
                <a:spcPts val="0"/>
              </a:spcBef>
              <a:buNone/>
              <a:defRPr sz="1000">
                <a:solidFill>
                  <a:schemeClr val="lt1"/>
                </a:solidFill>
                <a:latin typeface="Montserrat"/>
                <a:ea typeface="Montserrat"/>
                <a:cs typeface="Montserrat"/>
                <a:sym typeface="Montserrat"/>
              </a:defRPr>
            </a:lvl6pPr>
            <a:lvl7pPr marL="0" lvl="6" indent="0" algn="r">
              <a:spcBef>
                <a:spcPts val="0"/>
              </a:spcBef>
              <a:buNone/>
              <a:defRPr sz="1000">
                <a:solidFill>
                  <a:schemeClr val="lt1"/>
                </a:solidFill>
                <a:latin typeface="Montserrat"/>
                <a:ea typeface="Montserrat"/>
                <a:cs typeface="Montserrat"/>
                <a:sym typeface="Montserrat"/>
              </a:defRPr>
            </a:lvl7pPr>
            <a:lvl8pPr marL="0" lvl="7" indent="0" algn="r">
              <a:spcBef>
                <a:spcPts val="0"/>
              </a:spcBef>
              <a:buNone/>
              <a:defRPr sz="1000">
                <a:solidFill>
                  <a:schemeClr val="lt1"/>
                </a:solidFill>
                <a:latin typeface="Montserrat"/>
                <a:ea typeface="Montserrat"/>
                <a:cs typeface="Montserrat"/>
                <a:sym typeface="Montserrat"/>
              </a:defRPr>
            </a:lvl8pPr>
            <a:lvl9pPr marL="0" lvl="8" indent="0" algn="r">
              <a:spcBef>
                <a:spcPts val="0"/>
              </a:spcBef>
              <a:buNone/>
              <a:defRPr sz="10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38" name="Google Shape;3438;p379"/>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39" name="Google Shape;3439;p379"/>
          <p:cNvSpPr txBox="1">
            <a:spLocks noGrp="1"/>
          </p:cNvSpPr>
          <p:nvPr>
            <p:ph type="body" idx="1"/>
          </p:nvPr>
        </p:nvSpPr>
        <p:spPr>
          <a:xfrm>
            <a:off x="609600" y="2011680"/>
            <a:ext cx="7100047"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lt1"/>
              </a:buClr>
              <a:buSzPts val="2000"/>
              <a:buChar char="•"/>
              <a:defRPr sz="2000">
                <a:solidFill>
                  <a:schemeClr val="lt1"/>
                </a:solidFill>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40" name="Google Shape;3440;p379"/>
          <p:cNvSpPr txBox="1">
            <a:spLocks noGrp="1"/>
          </p:cNvSpPr>
          <p:nvPr>
            <p:ph type="body" idx="2"/>
          </p:nvPr>
        </p:nvSpPr>
        <p:spPr>
          <a:xfrm>
            <a:off x="609600" y="1092416"/>
            <a:ext cx="7100047"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1" i="0">
                <a:solidFill>
                  <a:schemeClr val="lt1"/>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41" name="Google Shape;3441;p379"/>
          <p:cNvPicPr preferRelativeResize="0"/>
          <p:nvPr/>
        </p:nvPicPr>
        <p:blipFill rotWithShape="1">
          <a:blip r:embed="rId3">
            <a:alphaModFix/>
          </a:blip>
          <a:srcRect/>
          <a:stretch/>
        </p:blipFill>
        <p:spPr>
          <a:xfrm>
            <a:off x="9548265" y="68406"/>
            <a:ext cx="2378848" cy="942836"/>
          </a:xfrm>
          <a:prstGeom prst="rect">
            <a:avLst/>
          </a:prstGeom>
          <a:noFill/>
          <a:ln>
            <a:noFill/>
          </a:ln>
        </p:spPr>
      </p:pic>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36_Title Slide">
  <p:cSld name="36_Title Slide">
    <p:spTree>
      <p:nvGrpSpPr>
        <p:cNvPr id="1" name="Shape 3442"/>
        <p:cNvGrpSpPr/>
        <p:nvPr/>
      </p:nvGrpSpPr>
      <p:grpSpPr>
        <a:xfrm>
          <a:off x="0" y="0"/>
          <a:ext cx="0" cy="0"/>
          <a:chOff x="0" y="0"/>
          <a:chExt cx="0" cy="0"/>
        </a:xfrm>
      </p:grpSpPr>
      <p:sp>
        <p:nvSpPr>
          <p:cNvPr id="3443" name="Google Shape;3443;p380"/>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C70C8"/>
              </a:buClr>
              <a:buSzPts val="2000"/>
              <a:buFont typeface="Montserrat"/>
              <a:buNone/>
              <a:defRPr sz="2000">
                <a:solidFill>
                  <a:srgbClr val="0C70C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44" name="Google Shape;3444;p380"/>
          <p:cNvSpPr txBox="1">
            <a:spLocks noGrp="1"/>
          </p:cNvSpPr>
          <p:nvPr>
            <p:ph type="body" idx="1"/>
          </p:nvPr>
        </p:nvSpPr>
        <p:spPr>
          <a:xfrm>
            <a:off x="609600" y="2011680"/>
            <a:ext cx="667043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45" name="Google Shape;3445;p380"/>
          <p:cNvSpPr txBox="1">
            <a:spLocks noGrp="1"/>
          </p:cNvSpPr>
          <p:nvPr>
            <p:ph type="body" idx="2"/>
          </p:nvPr>
        </p:nvSpPr>
        <p:spPr>
          <a:xfrm>
            <a:off x="609600" y="1092416"/>
            <a:ext cx="667043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46" name="Google Shape;3446;p380"/>
          <p:cNvPicPr preferRelativeResize="0"/>
          <p:nvPr/>
        </p:nvPicPr>
        <p:blipFill rotWithShape="1">
          <a:blip r:embed="rId2">
            <a:alphaModFix/>
          </a:blip>
          <a:srcRect t="-86"/>
          <a:stretch/>
        </p:blipFill>
        <p:spPr>
          <a:xfrm>
            <a:off x="7702086" y="6955"/>
            <a:ext cx="4489914" cy="6851045"/>
          </a:xfrm>
          <a:prstGeom prst="rect">
            <a:avLst/>
          </a:prstGeom>
          <a:noFill/>
          <a:ln>
            <a:noFill/>
          </a:ln>
        </p:spPr>
      </p:pic>
      <p:sp>
        <p:nvSpPr>
          <p:cNvPr id="3447" name="Google Shape;3447;p380"/>
          <p:cNvSpPr/>
          <p:nvPr/>
        </p:nvSpPr>
        <p:spPr>
          <a:xfrm>
            <a:off x="7702087" y="6955"/>
            <a:ext cx="4489913" cy="6877241"/>
          </a:xfrm>
          <a:prstGeom prst="rect">
            <a:avLst/>
          </a:prstGeom>
          <a:solidFill>
            <a:srgbClr val="020A7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48" name="Google Shape;3448;p380"/>
          <p:cNvSpPr txBox="1">
            <a:spLocks noGrp="1"/>
          </p:cNvSpPr>
          <p:nvPr>
            <p:ph type="sldNum" idx="12"/>
          </p:nvPr>
        </p:nvSpPr>
        <p:spPr>
          <a:xfrm>
            <a:off x="368793" y="6365726"/>
            <a:ext cx="481614"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000" b="0" i="0">
                <a:solidFill>
                  <a:schemeClr val="dk1"/>
                </a:solidFill>
                <a:latin typeface="Montserrat Medium"/>
                <a:ea typeface="Montserrat Medium"/>
                <a:cs typeface="Montserrat Medium"/>
                <a:sym typeface="Montserrat Medium"/>
              </a:defRPr>
            </a:lvl1pPr>
            <a:lvl2pPr marL="0" lvl="1" indent="0" algn="l">
              <a:spcBef>
                <a:spcPts val="0"/>
              </a:spcBef>
              <a:buNone/>
              <a:defRPr sz="1000" b="0" i="0">
                <a:solidFill>
                  <a:schemeClr val="dk1"/>
                </a:solidFill>
                <a:latin typeface="Montserrat Medium"/>
                <a:ea typeface="Montserrat Medium"/>
                <a:cs typeface="Montserrat Medium"/>
                <a:sym typeface="Montserrat Medium"/>
              </a:defRPr>
            </a:lvl2pPr>
            <a:lvl3pPr marL="0" lvl="2" indent="0" algn="l">
              <a:spcBef>
                <a:spcPts val="0"/>
              </a:spcBef>
              <a:buNone/>
              <a:defRPr sz="1000" b="0" i="0">
                <a:solidFill>
                  <a:schemeClr val="dk1"/>
                </a:solidFill>
                <a:latin typeface="Montserrat Medium"/>
                <a:ea typeface="Montserrat Medium"/>
                <a:cs typeface="Montserrat Medium"/>
                <a:sym typeface="Montserrat Medium"/>
              </a:defRPr>
            </a:lvl3pPr>
            <a:lvl4pPr marL="0" lvl="3" indent="0" algn="l">
              <a:spcBef>
                <a:spcPts val="0"/>
              </a:spcBef>
              <a:buNone/>
              <a:defRPr sz="1000" b="0" i="0">
                <a:solidFill>
                  <a:schemeClr val="dk1"/>
                </a:solidFill>
                <a:latin typeface="Montserrat Medium"/>
                <a:ea typeface="Montserrat Medium"/>
                <a:cs typeface="Montserrat Medium"/>
                <a:sym typeface="Montserrat Medium"/>
              </a:defRPr>
            </a:lvl4pPr>
            <a:lvl5pPr marL="0" lvl="4" indent="0" algn="l">
              <a:spcBef>
                <a:spcPts val="0"/>
              </a:spcBef>
              <a:buNone/>
              <a:defRPr sz="1000" b="0" i="0">
                <a:solidFill>
                  <a:schemeClr val="dk1"/>
                </a:solidFill>
                <a:latin typeface="Montserrat Medium"/>
                <a:ea typeface="Montserrat Medium"/>
                <a:cs typeface="Montserrat Medium"/>
                <a:sym typeface="Montserrat Medium"/>
              </a:defRPr>
            </a:lvl5pPr>
            <a:lvl6pPr marL="0" lvl="5" indent="0" algn="l">
              <a:spcBef>
                <a:spcPts val="0"/>
              </a:spcBef>
              <a:buNone/>
              <a:defRPr sz="1000" b="0" i="0">
                <a:solidFill>
                  <a:schemeClr val="dk1"/>
                </a:solidFill>
                <a:latin typeface="Montserrat Medium"/>
                <a:ea typeface="Montserrat Medium"/>
                <a:cs typeface="Montserrat Medium"/>
                <a:sym typeface="Montserrat Medium"/>
              </a:defRPr>
            </a:lvl6pPr>
            <a:lvl7pPr marL="0" lvl="6" indent="0" algn="l">
              <a:spcBef>
                <a:spcPts val="0"/>
              </a:spcBef>
              <a:buNone/>
              <a:defRPr sz="1000" b="0" i="0">
                <a:solidFill>
                  <a:schemeClr val="dk1"/>
                </a:solidFill>
                <a:latin typeface="Montserrat Medium"/>
                <a:ea typeface="Montserrat Medium"/>
                <a:cs typeface="Montserrat Medium"/>
                <a:sym typeface="Montserrat Medium"/>
              </a:defRPr>
            </a:lvl7pPr>
            <a:lvl8pPr marL="0" lvl="7" indent="0" algn="l">
              <a:spcBef>
                <a:spcPts val="0"/>
              </a:spcBef>
              <a:buNone/>
              <a:defRPr sz="1000" b="0" i="0">
                <a:solidFill>
                  <a:schemeClr val="dk1"/>
                </a:solidFill>
                <a:latin typeface="Montserrat Medium"/>
                <a:ea typeface="Montserrat Medium"/>
                <a:cs typeface="Montserrat Medium"/>
                <a:sym typeface="Montserrat Medium"/>
              </a:defRPr>
            </a:lvl8pPr>
            <a:lvl9pPr marL="0" lvl="8" indent="0" algn="l">
              <a:spcBef>
                <a:spcPts val="0"/>
              </a:spcBef>
              <a:buNone/>
              <a:defRPr sz="1000" b="0" i="0">
                <a:solidFill>
                  <a:schemeClr val="dk1"/>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pic>
        <p:nvPicPr>
          <p:cNvPr id="3449" name="Google Shape;3449;p380"/>
          <p:cNvPicPr preferRelativeResize="0"/>
          <p:nvPr/>
        </p:nvPicPr>
        <p:blipFill rotWithShape="1">
          <a:blip r:embed="rId3">
            <a:alphaModFix/>
          </a:blip>
          <a:srcRect/>
          <a:stretch/>
        </p:blipFill>
        <p:spPr>
          <a:xfrm>
            <a:off x="9711132" y="3669246"/>
            <a:ext cx="2268052" cy="2972186"/>
          </a:xfrm>
          <a:prstGeom prst="rect">
            <a:avLst/>
          </a:prstGeom>
          <a:noFill/>
          <a:ln>
            <a:noFill/>
          </a:ln>
        </p:spPr>
      </p:pic>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37_Title Slide">
  <p:cSld name="37_Title Slide">
    <p:spTree>
      <p:nvGrpSpPr>
        <p:cNvPr id="1" name="Shape 3450"/>
        <p:cNvGrpSpPr/>
        <p:nvPr/>
      </p:nvGrpSpPr>
      <p:grpSpPr>
        <a:xfrm>
          <a:off x="0" y="0"/>
          <a:ext cx="0" cy="0"/>
          <a:chOff x="0" y="0"/>
          <a:chExt cx="0" cy="0"/>
        </a:xfrm>
      </p:grpSpPr>
      <p:pic>
        <p:nvPicPr>
          <p:cNvPr id="3451" name="Google Shape;3451;p381"/>
          <p:cNvPicPr preferRelativeResize="0"/>
          <p:nvPr/>
        </p:nvPicPr>
        <p:blipFill rotWithShape="1">
          <a:blip r:embed="rId2">
            <a:alphaModFix/>
          </a:blip>
          <a:srcRect t="-86"/>
          <a:stretch/>
        </p:blipFill>
        <p:spPr>
          <a:xfrm>
            <a:off x="0" y="0"/>
            <a:ext cx="4489914" cy="6851045"/>
          </a:xfrm>
          <a:prstGeom prst="rect">
            <a:avLst/>
          </a:prstGeom>
          <a:noFill/>
          <a:ln>
            <a:noFill/>
          </a:ln>
        </p:spPr>
      </p:pic>
      <p:sp>
        <p:nvSpPr>
          <p:cNvPr id="3452" name="Google Shape;3452;p381"/>
          <p:cNvSpPr/>
          <p:nvPr/>
        </p:nvSpPr>
        <p:spPr>
          <a:xfrm>
            <a:off x="1" y="0"/>
            <a:ext cx="4489913" cy="6877241"/>
          </a:xfrm>
          <a:prstGeom prst="rect">
            <a:avLst/>
          </a:prstGeom>
          <a:solidFill>
            <a:srgbClr val="020A78">
              <a:alpha val="84705"/>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53" name="Google Shape;3453;p381"/>
          <p:cNvSpPr txBox="1">
            <a:spLocks noGrp="1"/>
          </p:cNvSpPr>
          <p:nvPr>
            <p:ph type="body" idx="1"/>
          </p:nvPr>
        </p:nvSpPr>
        <p:spPr>
          <a:xfrm>
            <a:off x="5174150" y="2011680"/>
            <a:ext cx="675296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4" name="Google Shape;3454;p381"/>
          <p:cNvSpPr txBox="1">
            <a:spLocks noGrp="1"/>
          </p:cNvSpPr>
          <p:nvPr>
            <p:ph type="body" idx="2"/>
          </p:nvPr>
        </p:nvSpPr>
        <p:spPr>
          <a:xfrm>
            <a:off x="5174150" y="1092416"/>
            <a:ext cx="675296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5" name="Google Shape;3455;p381"/>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Montserrat"/>
                <a:ea typeface="Montserrat"/>
                <a:cs typeface="Montserrat"/>
                <a:sym typeface="Montserrat"/>
              </a:defRPr>
            </a:lvl1pPr>
            <a:lvl2pPr marL="0" lvl="1" indent="0" algn="r">
              <a:spcBef>
                <a:spcPts val="0"/>
              </a:spcBef>
              <a:buNone/>
              <a:defRPr sz="1000">
                <a:solidFill>
                  <a:schemeClr val="dk1"/>
                </a:solidFill>
                <a:latin typeface="Montserrat"/>
                <a:ea typeface="Montserrat"/>
                <a:cs typeface="Montserrat"/>
                <a:sym typeface="Montserrat"/>
              </a:defRPr>
            </a:lvl2pPr>
            <a:lvl3pPr marL="0" lvl="2" indent="0" algn="r">
              <a:spcBef>
                <a:spcPts val="0"/>
              </a:spcBef>
              <a:buNone/>
              <a:defRPr sz="1000">
                <a:solidFill>
                  <a:schemeClr val="dk1"/>
                </a:solidFill>
                <a:latin typeface="Montserrat"/>
                <a:ea typeface="Montserrat"/>
                <a:cs typeface="Montserrat"/>
                <a:sym typeface="Montserrat"/>
              </a:defRPr>
            </a:lvl3pPr>
            <a:lvl4pPr marL="0" lvl="3" indent="0" algn="r">
              <a:spcBef>
                <a:spcPts val="0"/>
              </a:spcBef>
              <a:buNone/>
              <a:defRPr sz="1000">
                <a:solidFill>
                  <a:schemeClr val="dk1"/>
                </a:solidFill>
                <a:latin typeface="Montserrat"/>
                <a:ea typeface="Montserrat"/>
                <a:cs typeface="Montserrat"/>
                <a:sym typeface="Montserrat"/>
              </a:defRPr>
            </a:lvl4pPr>
            <a:lvl5pPr marL="0" lvl="4" indent="0" algn="r">
              <a:spcBef>
                <a:spcPts val="0"/>
              </a:spcBef>
              <a:buNone/>
              <a:defRPr sz="1000">
                <a:solidFill>
                  <a:schemeClr val="dk1"/>
                </a:solidFill>
                <a:latin typeface="Montserrat"/>
                <a:ea typeface="Montserrat"/>
                <a:cs typeface="Montserrat"/>
                <a:sym typeface="Montserrat"/>
              </a:defRPr>
            </a:lvl5pPr>
            <a:lvl6pPr marL="0" lvl="5" indent="0" algn="r">
              <a:spcBef>
                <a:spcPts val="0"/>
              </a:spcBef>
              <a:buNone/>
              <a:defRPr sz="1000">
                <a:solidFill>
                  <a:schemeClr val="dk1"/>
                </a:solidFill>
                <a:latin typeface="Montserrat"/>
                <a:ea typeface="Montserrat"/>
                <a:cs typeface="Montserrat"/>
                <a:sym typeface="Montserrat"/>
              </a:defRPr>
            </a:lvl6pPr>
            <a:lvl7pPr marL="0" lvl="6" indent="0" algn="r">
              <a:spcBef>
                <a:spcPts val="0"/>
              </a:spcBef>
              <a:buNone/>
              <a:defRPr sz="1000">
                <a:solidFill>
                  <a:schemeClr val="dk1"/>
                </a:solidFill>
                <a:latin typeface="Montserrat"/>
                <a:ea typeface="Montserrat"/>
                <a:cs typeface="Montserrat"/>
                <a:sym typeface="Montserrat"/>
              </a:defRPr>
            </a:lvl7pPr>
            <a:lvl8pPr marL="0" lvl="7" indent="0" algn="r">
              <a:spcBef>
                <a:spcPts val="0"/>
              </a:spcBef>
              <a:buNone/>
              <a:defRPr sz="1000">
                <a:solidFill>
                  <a:schemeClr val="dk1"/>
                </a:solidFill>
                <a:latin typeface="Montserrat"/>
                <a:ea typeface="Montserrat"/>
                <a:cs typeface="Montserrat"/>
                <a:sym typeface="Montserrat"/>
              </a:defRPr>
            </a:lvl8pPr>
            <a:lvl9pPr marL="0" lvl="8" indent="0" algn="r">
              <a:spcBef>
                <a:spcPts val="0"/>
              </a:spcBef>
              <a:buNone/>
              <a:defRPr sz="1000">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56" name="Google Shape;3456;p381"/>
          <p:cNvSpPr txBox="1">
            <a:spLocks noGrp="1"/>
          </p:cNvSpPr>
          <p:nvPr>
            <p:ph type="title"/>
          </p:nvPr>
        </p:nvSpPr>
        <p:spPr>
          <a:xfrm>
            <a:off x="264890" y="150075"/>
            <a:ext cx="4225024"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400"/>
              <a:buFont typeface="Montserrat"/>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457" name="Google Shape;3457;p381"/>
          <p:cNvPicPr preferRelativeResize="0"/>
          <p:nvPr/>
        </p:nvPicPr>
        <p:blipFill rotWithShape="1">
          <a:blip r:embed="rId3">
            <a:alphaModFix/>
          </a:blip>
          <a:srcRect/>
          <a:stretch/>
        </p:blipFill>
        <p:spPr>
          <a:xfrm>
            <a:off x="336125" y="3669246"/>
            <a:ext cx="2268052" cy="2972186"/>
          </a:xfrm>
          <a:prstGeom prst="rect">
            <a:avLst/>
          </a:prstGeom>
          <a:noFill/>
          <a:ln>
            <a:noFill/>
          </a:ln>
        </p:spPr>
      </p:pic>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3458"/>
        <p:cNvGrpSpPr/>
        <p:nvPr/>
      </p:nvGrpSpPr>
      <p:grpSpPr>
        <a:xfrm>
          <a:off x="0" y="0"/>
          <a:ext cx="0" cy="0"/>
          <a:chOff x="0" y="0"/>
          <a:chExt cx="0" cy="0"/>
        </a:xfrm>
      </p:grpSpPr>
      <p:sp>
        <p:nvSpPr>
          <p:cNvPr id="3459" name="Google Shape;3459;p382"/>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C70C8"/>
              </a:buClr>
              <a:buSzPts val="2000"/>
              <a:buFont typeface="Montserrat"/>
              <a:buNone/>
              <a:defRPr sz="2000">
                <a:solidFill>
                  <a:srgbClr val="0C70C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0" name="Google Shape;3460;p382"/>
          <p:cNvSpPr txBox="1">
            <a:spLocks noGrp="1"/>
          </p:cNvSpPr>
          <p:nvPr>
            <p:ph type="body" idx="1"/>
          </p:nvPr>
        </p:nvSpPr>
        <p:spPr>
          <a:xfrm>
            <a:off x="609600" y="2011680"/>
            <a:ext cx="667043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1" name="Google Shape;3461;p382"/>
          <p:cNvSpPr txBox="1">
            <a:spLocks noGrp="1"/>
          </p:cNvSpPr>
          <p:nvPr>
            <p:ph type="body" idx="2"/>
          </p:nvPr>
        </p:nvSpPr>
        <p:spPr>
          <a:xfrm>
            <a:off x="609600" y="1092416"/>
            <a:ext cx="667043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462" name="Google Shape;3462;p382"/>
          <p:cNvGrpSpPr/>
          <p:nvPr/>
        </p:nvGrpSpPr>
        <p:grpSpPr>
          <a:xfrm>
            <a:off x="7702087" y="0"/>
            <a:ext cx="4489913" cy="6864955"/>
            <a:chOff x="7702087" y="0"/>
            <a:chExt cx="4489913" cy="6864955"/>
          </a:xfrm>
        </p:grpSpPr>
        <p:pic>
          <p:nvPicPr>
            <p:cNvPr id="3463" name="Google Shape;3463;p382"/>
            <p:cNvPicPr preferRelativeResize="0"/>
            <p:nvPr/>
          </p:nvPicPr>
          <p:blipFill rotWithShape="1">
            <a:blip r:embed="rId2">
              <a:alphaModFix/>
            </a:blip>
            <a:srcRect/>
            <a:stretch/>
          </p:blipFill>
          <p:spPr>
            <a:xfrm>
              <a:off x="7702087" y="0"/>
              <a:ext cx="4489913" cy="6858000"/>
            </a:xfrm>
            <a:prstGeom prst="rect">
              <a:avLst/>
            </a:prstGeom>
            <a:noFill/>
            <a:ln>
              <a:noFill/>
            </a:ln>
          </p:spPr>
        </p:pic>
        <p:sp>
          <p:nvSpPr>
            <p:cNvPr id="3464" name="Google Shape;3464;p382"/>
            <p:cNvSpPr/>
            <p:nvPr/>
          </p:nvSpPr>
          <p:spPr>
            <a:xfrm>
              <a:off x="7702087" y="6955"/>
              <a:ext cx="4489913" cy="6858000"/>
            </a:xfrm>
            <a:prstGeom prst="rect">
              <a:avLst/>
            </a:prstGeom>
            <a:solidFill>
              <a:srgbClr val="020A78">
                <a:alpha val="79607"/>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3465" name="Google Shape;3465;p382"/>
          <p:cNvSpPr txBox="1">
            <a:spLocks noGrp="1"/>
          </p:cNvSpPr>
          <p:nvPr>
            <p:ph type="sldNum" idx="12"/>
          </p:nvPr>
        </p:nvSpPr>
        <p:spPr>
          <a:xfrm>
            <a:off x="368793" y="6365726"/>
            <a:ext cx="481614"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000" b="0" i="0">
                <a:solidFill>
                  <a:schemeClr val="dk1"/>
                </a:solidFill>
                <a:latin typeface="Montserrat Medium"/>
                <a:ea typeface="Montserrat Medium"/>
                <a:cs typeface="Montserrat Medium"/>
                <a:sym typeface="Montserrat Medium"/>
              </a:defRPr>
            </a:lvl1pPr>
            <a:lvl2pPr marL="0" lvl="1" indent="0" algn="l">
              <a:spcBef>
                <a:spcPts val="0"/>
              </a:spcBef>
              <a:buNone/>
              <a:defRPr sz="1000" b="0" i="0">
                <a:solidFill>
                  <a:schemeClr val="dk1"/>
                </a:solidFill>
                <a:latin typeface="Montserrat Medium"/>
                <a:ea typeface="Montserrat Medium"/>
                <a:cs typeface="Montserrat Medium"/>
                <a:sym typeface="Montserrat Medium"/>
              </a:defRPr>
            </a:lvl2pPr>
            <a:lvl3pPr marL="0" lvl="2" indent="0" algn="l">
              <a:spcBef>
                <a:spcPts val="0"/>
              </a:spcBef>
              <a:buNone/>
              <a:defRPr sz="1000" b="0" i="0">
                <a:solidFill>
                  <a:schemeClr val="dk1"/>
                </a:solidFill>
                <a:latin typeface="Montserrat Medium"/>
                <a:ea typeface="Montserrat Medium"/>
                <a:cs typeface="Montserrat Medium"/>
                <a:sym typeface="Montserrat Medium"/>
              </a:defRPr>
            </a:lvl3pPr>
            <a:lvl4pPr marL="0" lvl="3" indent="0" algn="l">
              <a:spcBef>
                <a:spcPts val="0"/>
              </a:spcBef>
              <a:buNone/>
              <a:defRPr sz="1000" b="0" i="0">
                <a:solidFill>
                  <a:schemeClr val="dk1"/>
                </a:solidFill>
                <a:latin typeface="Montserrat Medium"/>
                <a:ea typeface="Montserrat Medium"/>
                <a:cs typeface="Montserrat Medium"/>
                <a:sym typeface="Montserrat Medium"/>
              </a:defRPr>
            </a:lvl4pPr>
            <a:lvl5pPr marL="0" lvl="4" indent="0" algn="l">
              <a:spcBef>
                <a:spcPts val="0"/>
              </a:spcBef>
              <a:buNone/>
              <a:defRPr sz="1000" b="0" i="0">
                <a:solidFill>
                  <a:schemeClr val="dk1"/>
                </a:solidFill>
                <a:latin typeface="Montserrat Medium"/>
                <a:ea typeface="Montserrat Medium"/>
                <a:cs typeface="Montserrat Medium"/>
                <a:sym typeface="Montserrat Medium"/>
              </a:defRPr>
            </a:lvl5pPr>
            <a:lvl6pPr marL="0" lvl="5" indent="0" algn="l">
              <a:spcBef>
                <a:spcPts val="0"/>
              </a:spcBef>
              <a:buNone/>
              <a:defRPr sz="1000" b="0" i="0">
                <a:solidFill>
                  <a:schemeClr val="dk1"/>
                </a:solidFill>
                <a:latin typeface="Montserrat Medium"/>
                <a:ea typeface="Montserrat Medium"/>
                <a:cs typeface="Montserrat Medium"/>
                <a:sym typeface="Montserrat Medium"/>
              </a:defRPr>
            </a:lvl6pPr>
            <a:lvl7pPr marL="0" lvl="6" indent="0" algn="l">
              <a:spcBef>
                <a:spcPts val="0"/>
              </a:spcBef>
              <a:buNone/>
              <a:defRPr sz="1000" b="0" i="0">
                <a:solidFill>
                  <a:schemeClr val="dk1"/>
                </a:solidFill>
                <a:latin typeface="Montserrat Medium"/>
                <a:ea typeface="Montserrat Medium"/>
                <a:cs typeface="Montserrat Medium"/>
                <a:sym typeface="Montserrat Medium"/>
              </a:defRPr>
            </a:lvl7pPr>
            <a:lvl8pPr marL="0" lvl="7" indent="0" algn="l">
              <a:spcBef>
                <a:spcPts val="0"/>
              </a:spcBef>
              <a:buNone/>
              <a:defRPr sz="1000" b="0" i="0">
                <a:solidFill>
                  <a:schemeClr val="dk1"/>
                </a:solidFill>
                <a:latin typeface="Montserrat Medium"/>
                <a:ea typeface="Montserrat Medium"/>
                <a:cs typeface="Montserrat Medium"/>
                <a:sym typeface="Montserrat Medium"/>
              </a:defRPr>
            </a:lvl8pPr>
            <a:lvl9pPr marL="0" lvl="8" indent="0" algn="l">
              <a:spcBef>
                <a:spcPts val="0"/>
              </a:spcBef>
              <a:buNone/>
              <a:defRPr sz="1000" b="0" i="0">
                <a:solidFill>
                  <a:schemeClr val="dk1"/>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pic>
        <p:nvPicPr>
          <p:cNvPr id="3466" name="Google Shape;3466;p382"/>
          <p:cNvPicPr preferRelativeResize="0"/>
          <p:nvPr/>
        </p:nvPicPr>
        <p:blipFill rotWithShape="1">
          <a:blip r:embed="rId3">
            <a:alphaModFix/>
          </a:blip>
          <a:srcRect/>
          <a:stretch/>
        </p:blipFill>
        <p:spPr>
          <a:xfrm>
            <a:off x="9711132" y="3669246"/>
            <a:ext cx="2268052" cy="2972186"/>
          </a:xfrm>
          <a:prstGeom prst="rect">
            <a:avLst/>
          </a:prstGeom>
          <a:noFill/>
          <a:ln>
            <a:noFill/>
          </a:ln>
        </p:spPr>
      </p:pic>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3467"/>
        <p:cNvGrpSpPr/>
        <p:nvPr/>
      </p:nvGrpSpPr>
      <p:grpSpPr>
        <a:xfrm>
          <a:off x="0" y="0"/>
          <a:ext cx="0" cy="0"/>
          <a:chOff x="0" y="0"/>
          <a:chExt cx="0" cy="0"/>
        </a:xfrm>
      </p:grpSpPr>
      <p:sp>
        <p:nvSpPr>
          <p:cNvPr id="3468" name="Google Shape;3468;p383"/>
          <p:cNvSpPr txBox="1">
            <a:spLocks noGrp="1"/>
          </p:cNvSpPr>
          <p:nvPr>
            <p:ph type="body" idx="1"/>
          </p:nvPr>
        </p:nvSpPr>
        <p:spPr>
          <a:xfrm>
            <a:off x="5174150" y="2011680"/>
            <a:ext cx="675296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9" name="Google Shape;3469;p383"/>
          <p:cNvSpPr txBox="1">
            <a:spLocks noGrp="1"/>
          </p:cNvSpPr>
          <p:nvPr>
            <p:ph type="body" idx="2"/>
          </p:nvPr>
        </p:nvSpPr>
        <p:spPr>
          <a:xfrm>
            <a:off x="5174150" y="1092416"/>
            <a:ext cx="675296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470" name="Google Shape;3470;p383"/>
          <p:cNvGrpSpPr/>
          <p:nvPr/>
        </p:nvGrpSpPr>
        <p:grpSpPr>
          <a:xfrm flipH="1">
            <a:off x="0" y="0"/>
            <a:ext cx="4489913" cy="6864955"/>
            <a:chOff x="7702087" y="0"/>
            <a:chExt cx="4489913" cy="6864955"/>
          </a:xfrm>
        </p:grpSpPr>
        <p:pic>
          <p:nvPicPr>
            <p:cNvPr id="3471" name="Google Shape;3471;p383"/>
            <p:cNvPicPr preferRelativeResize="0"/>
            <p:nvPr/>
          </p:nvPicPr>
          <p:blipFill rotWithShape="1">
            <a:blip r:embed="rId2">
              <a:alphaModFix/>
            </a:blip>
            <a:srcRect/>
            <a:stretch/>
          </p:blipFill>
          <p:spPr>
            <a:xfrm>
              <a:off x="7702087" y="0"/>
              <a:ext cx="4489913" cy="6858000"/>
            </a:xfrm>
            <a:prstGeom prst="rect">
              <a:avLst/>
            </a:prstGeom>
            <a:noFill/>
            <a:ln>
              <a:noFill/>
            </a:ln>
          </p:spPr>
        </p:pic>
        <p:sp>
          <p:nvSpPr>
            <p:cNvPr id="3472" name="Google Shape;3472;p383"/>
            <p:cNvSpPr/>
            <p:nvPr/>
          </p:nvSpPr>
          <p:spPr>
            <a:xfrm>
              <a:off x="7702087" y="6955"/>
              <a:ext cx="4489913" cy="6858000"/>
            </a:xfrm>
            <a:prstGeom prst="rect">
              <a:avLst/>
            </a:prstGeom>
            <a:solidFill>
              <a:srgbClr val="020A78">
                <a:alpha val="79607"/>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3473" name="Google Shape;3473;p383"/>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Montserrat"/>
                <a:ea typeface="Montserrat"/>
                <a:cs typeface="Montserrat"/>
                <a:sym typeface="Montserrat"/>
              </a:defRPr>
            </a:lvl1pPr>
            <a:lvl2pPr marL="0" lvl="1" indent="0" algn="r">
              <a:spcBef>
                <a:spcPts val="0"/>
              </a:spcBef>
              <a:buNone/>
              <a:defRPr sz="1000">
                <a:solidFill>
                  <a:schemeClr val="dk1"/>
                </a:solidFill>
                <a:latin typeface="Montserrat"/>
                <a:ea typeface="Montserrat"/>
                <a:cs typeface="Montserrat"/>
                <a:sym typeface="Montserrat"/>
              </a:defRPr>
            </a:lvl2pPr>
            <a:lvl3pPr marL="0" lvl="2" indent="0" algn="r">
              <a:spcBef>
                <a:spcPts val="0"/>
              </a:spcBef>
              <a:buNone/>
              <a:defRPr sz="1000">
                <a:solidFill>
                  <a:schemeClr val="dk1"/>
                </a:solidFill>
                <a:latin typeface="Montserrat"/>
                <a:ea typeface="Montserrat"/>
                <a:cs typeface="Montserrat"/>
                <a:sym typeface="Montserrat"/>
              </a:defRPr>
            </a:lvl3pPr>
            <a:lvl4pPr marL="0" lvl="3" indent="0" algn="r">
              <a:spcBef>
                <a:spcPts val="0"/>
              </a:spcBef>
              <a:buNone/>
              <a:defRPr sz="1000">
                <a:solidFill>
                  <a:schemeClr val="dk1"/>
                </a:solidFill>
                <a:latin typeface="Montserrat"/>
                <a:ea typeface="Montserrat"/>
                <a:cs typeface="Montserrat"/>
                <a:sym typeface="Montserrat"/>
              </a:defRPr>
            </a:lvl4pPr>
            <a:lvl5pPr marL="0" lvl="4" indent="0" algn="r">
              <a:spcBef>
                <a:spcPts val="0"/>
              </a:spcBef>
              <a:buNone/>
              <a:defRPr sz="1000">
                <a:solidFill>
                  <a:schemeClr val="dk1"/>
                </a:solidFill>
                <a:latin typeface="Montserrat"/>
                <a:ea typeface="Montserrat"/>
                <a:cs typeface="Montserrat"/>
                <a:sym typeface="Montserrat"/>
              </a:defRPr>
            </a:lvl5pPr>
            <a:lvl6pPr marL="0" lvl="5" indent="0" algn="r">
              <a:spcBef>
                <a:spcPts val="0"/>
              </a:spcBef>
              <a:buNone/>
              <a:defRPr sz="1000">
                <a:solidFill>
                  <a:schemeClr val="dk1"/>
                </a:solidFill>
                <a:latin typeface="Montserrat"/>
                <a:ea typeface="Montserrat"/>
                <a:cs typeface="Montserrat"/>
                <a:sym typeface="Montserrat"/>
              </a:defRPr>
            </a:lvl6pPr>
            <a:lvl7pPr marL="0" lvl="6" indent="0" algn="r">
              <a:spcBef>
                <a:spcPts val="0"/>
              </a:spcBef>
              <a:buNone/>
              <a:defRPr sz="1000">
                <a:solidFill>
                  <a:schemeClr val="dk1"/>
                </a:solidFill>
                <a:latin typeface="Montserrat"/>
                <a:ea typeface="Montserrat"/>
                <a:cs typeface="Montserrat"/>
                <a:sym typeface="Montserrat"/>
              </a:defRPr>
            </a:lvl7pPr>
            <a:lvl8pPr marL="0" lvl="7" indent="0" algn="r">
              <a:spcBef>
                <a:spcPts val="0"/>
              </a:spcBef>
              <a:buNone/>
              <a:defRPr sz="1000">
                <a:solidFill>
                  <a:schemeClr val="dk1"/>
                </a:solidFill>
                <a:latin typeface="Montserrat"/>
                <a:ea typeface="Montserrat"/>
                <a:cs typeface="Montserrat"/>
                <a:sym typeface="Montserrat"/>
              </a:defRPr>
            </a:lvl8pPr>
            <a:lvl9pPr marL="0" lvl="8" indent="0" algn="r">
              <a:spcBef>
                <a:spcPts val="0"/>
              </a:spcBef>
              <a:buNone/>
              <a:defRPr sz="1000">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74" name="Google Shape;3474;p383"/>
          <p:cNvSpPr txBox="1">
            <a:spLocks noGrp="1"/>
          </p:cNvSpPr>
          <p:nvPr>
            <p:ph type="title"/>
          </p:nvPr>
        </p:nvSpPr>
        <p:spPr>
          <a:xfrm>
            <a:off x="264890" y="150075"/>
            <a:ext cx="4225024"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400"/>
              <a:buFont typeface="Montserrat"/>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475" name="Google Shape;3475;p383"/>
          <p:cNvPicPr preferRelativeResize="0"/>
          <p:nvPr/>
        </p:nvPicPr>
        <p:blipFill rotWithShape="1">
          <a:blip r:embed="rId3">
            <a:alphaModFix/>
          </a:blip>
          <a:srcRect/>
          <a:stretch/>
        </p:blipFill>
        <p:spPr>
          <a:xfrm>
            <a:off x="336125" y="3669246"/>
            <a:ext cx="2268052" cy="2972186"/>
          </a:xfrm>
          <a:prstGeom prst="rect">
            <a:avLst/>
          </a:prstGeom>
          <a:noFill/>
          <a:ln>
            <a:noFill/>
          </a:ln>
        </p:spPr>
      </p:pic>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3476"/>
        <p:cNvGrpSpPr/>
        <p:nvPr/>
      </p:nvGrpSpPr>
      <p:grpSpPr>
        <a:xfrm>
          <a:off x="0" y="0"/>
          <a:ext cx="0" cy="0"/>
          <a:chOff x="0" y="0"/>
          <a:chExt cx="0" cy="0"/>
        </a:xfrm>
      </p:grpSpPr>
      <p:sp>
        <p:nvSpPr>
          <p:cNvPr id="3477" name="Google Shape;3477;p384"/>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78" name="Google Shape;3478;p384"/>
          <p:cNvSpPr/>
          <p:nvPr/>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79" name="Google Shape;3479;p384"/>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480" name="Google Shape;3480;p384"/>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3481"/>
        <p:cNvGrpSpPr/>
        <p:nvPr/>
      </p:nvGrpSpPr>
      <p:grpSpPr>
        <a:xfrm>
          <a:off x="0" y="0"/>
          <a:ext cx="0" cy="0"/>
          <a:chOff x="0" y="0"/>
          <a:chExt cx="0" cy="0"/>
        </a:xfrm>
      </p:grpSpPr>
      <p:sp>
        <p:nvSpPr>
          <p:cNvPr id="3482" name="Google Shape;3482;p385"/>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83" name="Google Shape;3483;p385"/>
          <p:cNvSpPr/>
          <p:nvPr/>
        </p:nvSpPr>
        <p:spPr>
          <a:xfrm>
            <a:off x="75" y="-9728"/>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84" name="Google Shape;3484;p385"/>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5" name="Google Shape;3485;p385"/>
          <p:cNvSpPr txBox="1">
            <a:spLocks noGrp="1"/>
          </p:cNvSpPr>
          <p:nvPr>
            <p:ph type="body" idx="1"/>
          </p:nvPr>
        </p:nvSpPr>
        <p:spPr>
          <a:xfrm>
            <a:off x="836613" y="2011680"/>
            <a:ext cx="10501312"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6" name="Google Shape;3486;p385"/>
          <p:cNvSpPr txBox="1">
            <a:spLocks noGrp="1"/>
          </p:cNvSpPr>
          <p:nvPr>
            <p:ph type="body" idx="2"/>
          </p:nvPr>
        </p:nvSpPr>
        <p:spPr>
          <a:xfrm>
            <a:off x="836613" y="1092416"/>
            <a:ext cx="10501312"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87" name="Google Shape;3487;p385"/>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3488"/>
        <p:cNvGrpSpPr/>
        <p:nvPr/>
      </p:nvGrpSpPr>
      <p:grpSpPr>
        <a:xfrm>
          <a:off x="0" y="0"/>
          <a:ext cx="0" cy="0"/>
          <a:chOff x="0" y="0"/>
          <a:chExt cx="0" cy="0"/>
        </a:xfrm>
      </p:grpSpPr>
      <p:sp>
        <p:nvSpPr>
          <p:cNvPr id="3489" name="Google Shape;3489;p386"/>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90" name="Google Shape;3490;p386"/>
          <p:cNvSpPr/>
          <p:nvPr/>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91" name="Google Shape;3491;p386"/>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92" name="Google Shape;3492;p386"/>
          <p:cNvSpPr txBox="1">
            <a:spLocks noGrp="1"/>
          </p:cNvSpPr>
          <p:nvPr>
            <p:ph type="body" idx="1"/>
          </p:nvPr>
        </p:nvSpPr>
        <p:spPr>
          <a:xfrm>
            <a:off x="6458552"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3" name="Google Shape;3493;p386"/>
          <p:cNvSpPr txBox="1">
            <a:spLocks noGrp="1"/>
          </p:cNvSpPr>
          <p:nvPr>
            <p:ph type="body" idx="2"/>
          </p:nvPr>
        </p:nvSpPr>
        <p:spPr>
          <a:xfrm>
            <a:off x="6458552"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94" name="Google Shape;3494;p386"/>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ivider">
  <p:cSld name="Divider 5">
    <p:bg>
      <p:bgPr>
        <a:solidFill>
          <a:schemeClr val="lt2"/>
        </a:solidFill>
        <a:effectLst/>
      </p:bgPr>
    </p:bg>
    <p:spTree>
      <p:nvGrpSpPr>
        <p:cNvPr id="1" name="Shape 402"/>
        <p:cNvGrpSpPr/>
        <p:nvPr/>
      </p:nvGrpSpPr>
      <p:grpSpPr>
        <a:xfrm>
          <a:off x="0" y="0"/>
          <a:ext cx="0" cy="0"/>
          <a:chOff x="0" y="0"/>
          <a:chExt cx="0" cy="0"/>
        </a:xfrm>
      </p:grpSpPr>
      <p:grpSp>
        <p:nvGrpSpPr>
          <p:cNvPr id="403" name="Google Shape;403;p39"/>
          <p:cNvGrpSpPr/>
          <p:nvPr/>
        </p:nvGrpSpPr>
        <p:grpSpPr>
          <a:xfrm>
            <a:off x="0" y="5020347"/>
            <a:ext cx="12192000" cy="1837653"/>
            <a:chOff x="0" y="5020347"/>
            <a:chExt cx="12192000" cy="1837653"/>
          </a:xfrm>
        </p:grpSpPr>
        <p:sp>
          <p:nvSpPr>
            <p:cNvPr id="404" name="Google Shape;404;p39"/>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3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6" name="Google Shape;406;p39"/>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7" name="Google Shape;407;p3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408" name="Google Shape;408;p39"/>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9" name="Google Shape;409;p39"/>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3495"/>
        <p:cNvGrpSpPr/>
        <p:nvPr/>
      </p:nvGrpSpPr>
      <p:grpSpPr>
        <a:xfrm>
          <a:off x="0" y="0"/>
          <a:ext cx="0" cy="0"/>
          <a:chOff x="0" y="0"/>
          <a:chExt cx="0" cy="0"/>
        </a:xfrm>
      </p:grpSpPr>
      <p:sp>
        <p:nvSpPr>
          <p:cNvPr id="3496" name="Google Shape;3496;p387"/>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97" name="Google Shape;3497;p387"/>
          <p:cNvSpPr/>
          <p:nvPr/>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98" name="Google Shape;3498;p387"/>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99" name="Google Shape;3499;p387"/>
          <p:cNvSpPr txBox="1">
            <a:spLocks noGrp="1"/>
          </p:cNvSpPr>
          <p:nvPr>
            <p:ph type="body" idx="1"/>
          </p:nvPr>
        </p:nvSpPr>
        <p:spPr>
          <a:xfrm>
            <a:off x="375386"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0" name="Google Shape;3500;p387"/>
          <p:cNvSpPr txBox="1">
            <a:spLocks noGrp="1"/>
          </p:cNvSpPr>
          <p:nvPr>
            <p:ph type="body" idx="2"/>
          </p:nvPr>
        </p:nvSpPr>
        <p:spPr>
          <a:xfrm>
            <a:off x="375386"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01" name="Google Shape;3501;p387"/>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3502"/>
        <p:cNvGrpSpPr/>
        <p:nvPr/>
      </p:nvGrpSpPr>
      <p:grpSpPr>
        <a:xfrm>
          <a:off x="0" y="0"/>
          <a:ext cx="0" cy="0"/>
          <a:chOff x="0" y="0"/>
          <a:chExt cx="0" cy="0"/>
        </a:xfrm>
      </p:grpSpPr>
      <p:sp>
        <p:nvSpPr>
          <p:cNvPr id="3503" name="Google Shape;3503;p388"/>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504" name="Google Shape;3504;p388"/>
          <p:cNvSpPr/>
          <p:nvPr/>
        </p:nvSpPr>
        <p:spPr>
          <a:xfrm>
            <a:off x="76" y="-9728"/>
            <a:ext cx="6095924" cy="6867728"/>
          </a:xfrm>
          <a:prstGeom prst="rect">
            <a:avLst/>
          </a:prstGeom>
          <a:solidFill>
            <a:srgbClr val="020A7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505" name="Google Shape;3505;p388"/>
          <p:cNvSpPr txBox="1">
            <a:spLocks noGrp="1"/>
          </p:cNvSpPr>
          <p:nvPr>
            <p:ph type="body" idx="1"/>
          </p:nvPr>
        </p:nvSpPr>
        <p:spPr>
          <a:xfrm>
            <a:off x="375386"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lt1"/>
              </a:buClr>
              <a:buSzPts val="2000"/>
              <a:buChar char="•"/>
              <a:defRPr sz="2000">
                <a:solidFill>
                  <a:schemeClr val="lt1"/>
                </a:solidFill>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6" name="Google Shape;3506;p388"/>
          <p:cNvSpPr txBox="1">
            <a:spLocks noGrp="1"/>
          </p:cNvSpPr>
          <p:nvPr>
            <p:ph type="body" idx="2"/>
          </p:nvPr>
        </p:nvSpPr>
        <p:spPr>
          <a:xfrm>
            <a:off x="375386"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1" i="0">
                <a:solidFill>
                  <a:schemeClr val="lt1"/>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7" name="Google Shape;3507;p388"/>
          <p:cNvSpPr txBox="1">
            <a:spLocks noGrp="1"/>
          </p:cNvSpPr>
          <p:nvPr>
            <p:ph type="body" idx="3"/>
          </p:nvPr>
        </p:nvSpPr>
        <p:spPr>
          <a:xfrm>
            <a:off x="6448927"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8" name="Google Shape;3508;p388"/>
          <p:cNvSpPr txBox="1">
            <a:spLocks noGrp="1"/>
          </p:cNvSpPr>
          <p:nvPr>
            <p:ph type="body" idx="4"/>
          </p:nvPr>
        </p:nvSpPr>
        <p:spPr>
          <a:xfrm>
            <a:off x="6448927"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9" name="Google Shape;3509;p388"/>
          <p:cNvSpPr txBox="1">
            <a:spLocks noGrp="1"/>
          </p:cNvSpPr>
          <p:nvPr>
            <p:ph type="title"/>
          </p:nvPr>
        </p:nvSpPr>
        <p:spPr>
          <a:xfrm>
            <a:off x="264888" y="150075"/>
            <a:ext cx="5673899"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510" name="Google Shape;3510;p388"/>
          <p:cNvPicPr preferRelativeResize="0"/>
          <p:nvPr/>
        </p:nvPicPr>
        <p:blipFill rotWithShape="1">
          <a:blip r:embed="rId2">
            <a:alphaModFix/>
          </a:blip>
          <a:srcRect/>
          <a:stretch/>
        </p:blipFill>
        <p:spPr>
          <a:xfrm>
            <a:off x="9548261" y="68406"/>
            <a:ext cx="2378850" cy="942837"/>
          </a:xfrm>
          <a:prstGeom prst="rect">
            <a:avLst/>
          </a:prstGeom>
          <a:noFill/>
          <a:ln>
            <a:noFill/>
          </a:ln>
        </p:spPr>
      </p:pic>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3511"/>
        <p:cNvGrpSpPr/>
        <p:nvPr/>
      </p:nvGrpSpPr>
      <p:grpSpPr>
        <a:xfrm>
          <a:off x="0" y="0"/>
          <a:ext cx="0" cy="0"/>
          <a:chOff x="0" y="0"/>
          <a:chExt cx="0" cy="0"/>
        </a:xfrm>
      </p:grpSpPr>
      <p:sp>
        <p:nvSpPr>
          <p:cNvPr id="3512" name="Google Shape;3512;p389"/>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513" name="Google Shape;3513;p389"/>
          <p:cNvSpPr/>
          <p:nvPr/>
        </p:nvSpPr>
        <p:spPr>
          <a:xfrm flipH="1">
            <a:off x="6096000" y="-9728"/>
            <a:ext cx="6096000" cy="6867728"/>
          </a:xfrm>
          <a:prstGeom prst="rect">
            <a:avLst/>
          </a:prstGeom>
          <a:solidFill>
            <a:srgbClr val="020A7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514" name="Google Shape;3514;p389"/>
          <p:cNvSpPr txBox="1">
            <a:spLocks noGrp="1"/>
          </p:cNvSpPr>
          <p:nvPr>
            <p:ph type="body" idx="1"/>
          </p:nvPr>
        </p:nvSpPr>
        <p:spPr>
          <a:xfrm>
            <a:off x="375386"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solidFill>
                  <a:schemeClr val="dk1"/>
                </a:solidFill>
              </a:defRPr>
            </a:lvl1pPr>
            <a:lvl2pPr marL="914400" lvl="1" indent="-342900" algn="l">
              <a:lnSpc>
                <a:spcPct val="90000"/>
              </a:lnSpc>
              <a:spcBef>
                <a:spcPts val="500"/>
              </a:spcBef>
              <a:spcAft>
                <a:spcPts val="0"/>
              </a:spcAft>
              <a:buClr>
                <a:schemeClr val="dk1"/>
              </a:buClr>
              <a:buSzPts val="1800"/>
              <a:buChar char="•"/>
              <a:defRPr sz="1800">
                <a:solidFill>
                  <a:schemeClr val="dk1"/>
                </a:solidFill>
              </a:defRPr>
            </a:lvl2pPr>
            <a:lvl3pPr marL="1371600" lvl="2" indent="-330200" algn="l">
              <a:lnSpc>
                <a:spcPct val="90000"/>
              </a:lnSpc>
              <a:spcBef>
                <a:spcPts val="500"/>
              </a:spcBef>
              <a:spcAft>
                <a:spcPts val="0"/>
              </a:spcAft>
              <a:buClr>
                <a:schemeClr val="dk1"/>
              </a:buClr>
              <a:buSzPts val="1600"/>
              <a:buChar char="•"/>
              <a:defRPr sz="1600">
                <a:solidFill>
                  <a:schemeClr val="dk1"/>
                </a:solidFill>
              </a:defRPr>
            </a:lvl3pPr>
            <a:lvl4pPr marL="1828800" lvl="3" indent="-317500" algn="l">
              <a:lnSpc>
                <a:spcPct val="90000"/>
              </a:lnSpc>
              <a:spcBef>
                <a:spcPts val="500"/>
              </a:spcBef>
              <a:spcAft>
                <a:spcPts val="0"/>
              </a:spcAft>
              <a:buClr>
                <a:schemeClr val="dk1"/>
              </a:buClr>
              <a:buSzPts val="1400"/>
              <a:buChar char="•"/>
              <a:defRPr sz="1400">
                <a:solidFill>
                  <a:schemeClr val="dk1"/>
                </a:solidFill>
              </a:defRPr>
            </a:lvl4pPr>
            <a:lvl5pPr marL="2286000" lvl="4" indent="-317500" algn="l">
              <a:lnSpc>
                <a:spcPct val="90000"/>
              </a:lnSpc>
              <a:spcBef>
                <a:spcPts val="500"/>
              </a:spcBef>
              <a:spcAft>
                <a:spcPts val="0"/>
              </a:spcAft>
              <a:buClr>
                <a:schemeClr val="dk1"/>
              </a:buClr>
              <a:buSzPts val="1400"/>
              <a:buChar char="•"/>
              <a:defRPr sz="1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5" name="Google Shape;3515;p389"/>
          <p:cNvSpPr txBox="1">
            <a:spLocks noGrp="1"/>
          </p:cNvSpPr>
          <p:nvPr>
            <p:ph type="body" idx="2"/>
          </p:nvPr>
        </p:nvSpPr>
        <p:spPr>
          <a:xfrm>
            <a:off x="375386"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6" name="Google Shape;3516;p389"/>
          <p:cNvSpPr txBox="1">
            <a:spLocks noGrp="1"/>
          </p:cNvSpPr>
          <p:nvPr>
            <p:ph type="body" idx="3"/>
          </p:nvPr>
        </p:nvSpPr>
        <p:spPr>
          <a:xfrm>
            <a:off x="6448927"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lt1"/>
              </a:buClr>
              <a:buSzPts val="2000"/>
              <a:buChar char="•"/>
              <a:defRPr sz="2000">
                <a:solidFill>
                  <a:schemeClr val="lt1"/>
                </a:solidFill>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7" name="Google Shape;3517;p389"/>
          <p:cNvSpPr txBox="1">
            <a:spLocks noGrp="1"/>
          </p:cNvSpPr>
          <p:nvPr>
            <p:ph type="body" idx="4"/>
          </p:nvPr>
        </p:nvSpPr>
        <p:spPr>
          <a:xfrm>
            <a:off x="6448927"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1" i="0">
                <a:solidFill>
                  <a:schemeClr val="lt1"/>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8" name="Google Shape;3518;p389"/>
          <p:cNvSpPr txBox="1">
            <a:spLocks noGrp="1"/>
          </p:cNvSpPr>
          <p:nvPr>
            <p:ph type="title"/>
          </p:nvPr>
        </p:nvSpPr>
        <p:spPr>
          <a:xfrm>
            <a:off x="264888" y="150075"/>
            <a:ext cx="5673899"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20A78"/>
              </a:buClr>
              <a:buSzPts val="2000"/>
              <a:buFont typeface="Montserrat"/>
              <a:buNone/>
              <a:defRPr sz="2000">
                <a:solidFill>
                  <a:srgbClr val="020A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19" name="Google Shape;3519;p389"/>
          <p:cNvSpPr txBox="1"/>
          <p:nvPr/>
        </p:nvSpPr>
        <p:spPr>
          <a:xfrm>
            <a:off x="9183912" y="6373887"/>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a:solidFill>
                  <a:schemeClr val="lt1"/>
                </a:solidFill>
                <a:latin typeface="Montserrat"/>
                <a:ea typeface="Montserrat"/>
                <a:cs typeface="Montserrat"/>
                <a:sym typeface="Montserrat"/>
              </a:rPr>
              <a:t>‹#›</a:t>
            </a:fld>
            <a:endParaRPr sz="1000">
              <a:solidFill>
                <a:schemeClr val="lt1"/>
              </a:solidFill>
              <a:latin typeface="Montserrat"/>
              <a:ea typeface="Montserrat"/>
              <a:cs typeface="Montserrat"/>
              <a:sym typeface="Montserrat"/>
            </a:endParaRPr>
          </a:p>
        </p:txBody>
      </p:sp>
      <p:pic>
        <p:nvPicPr>
          <p:cNvPr id="3520" name="Google Shape;3520;p389"/>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16_Title Slide">
  <p:cSld name="16_Title Slide">
    <p:bg>
      <p:bgPr>
        <a:solidFill>
          <a:srgbClr val="FBB83A"/>
        </a:solidFill>
        <a:effectLst/>
      </p:bgPr>
    </p:bg>
    <p:spTree>
      <p:nvGrpSpPr>
        <p:cNvPr id="1" name="Shape 3521"/>
        <p:cNvGrpSpPr/>
        <p:nvPr/>
      </p:nvGrpSpPr>
      <p:grpSpPr>
        <a:xfrm>
          <a:off x="0" y="0"/>
          <a:ext cx="0" cy="0"/>
          <a:chOff x="0" y="0"/>
          <a:chExt cx="0" cy="0"/>
        </a:xfrm>
      </p:grpSpPr>
      <p:sp>
        <p:nvSpPr>
          <p:cNvPr id="3522" name="Google Shape;3522;p390"/>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20A78"/>
                </a:solidFill>
                <a:latin typeface="Montserrat"/>
                <a:ea typeface="Montserrat"/>
                <a:cs typeface="Montserrat"/>
                <a:sym typeface="Montserrat"/>
              </a:defRPr>
            </a:lvl1pPr>
            <a:lvl2pPr marL="0" lvl="1" indent="0" algn="r">
              <a:spcBef>
                <a:spcPts val="0"/>
              </a:spcBef>
              <a:buNone/>
              <a:defRPr sz="1000">
                <a:solidFill>
                  <a:srgbClr val="020A78"/>
                </a:solidFill>
                <a:latin typeface="Montserrat"/>
                <a:ea typeface="Montserrat"/>
                <a:cs typeface="Montserrat"/>
                <a:sym typeface="Montserrat"/>
              </a:defRPr>
            </a:lvl2pPr>
            <a:lvl3pPr marL="0" lvl="2" indent="0" algn="r">
              <a:spcBef>
                <a:spcPts val="0"/>
              </a:spcBef>
              <a:buNone/>
              <a:defRPr sz="1000">
                <a:solidFill>
                  <a:srgbClr val="020A78"/>
                </a:solidFill>
                <a:latin typeface="Montserrat"/>
                <a:ea typeface="Montserrat"/>
                <a:cs typeface="Montserrat"/>
                <a:sym typeface="Montserrat"/>
              </a:defRPr>
            </a:lvl3pPr>
            <a:lvl4pPr marL="0" lvl="3" indent="0" algn="r">
              <a:spcBef>
                <a:spcPts val="0"/>
              </a:spcBef>
              <a:buNone/>
              <a:defRPr sz="1000">
                <a:solidFill>
                  <a:srgbClr val="020A78"/>
                </a:solidFill>
                <a:latin typeface="Montserrat"/>
                <a:ea typeface="Montserrat"/>
                <a:cs typeface="Montserrat"/>
                <a:sym typeface="Montserrat"/>
              </a:defRPr>
            </a:lvl4pPr>
            <a:lvl5pPr marL="0" lvl="4" indent="0" algn="r">
              <a:spcBef>
                <a:spcPts val="0"/>
              </a:spcBef>
              <a:buNone/>
              <a:defRPr sz="1000">
                <a:solidFill>
                  <a:srgbClr val="020A78"/>
                </a:solidFill>
                <a:latin typeface="Montserrat"/>
                <a:ea typeface="Montserrat"/>
                <a:cs typeface="Montserrat"/>
                <a:sym typeface="Montserrat"/>
              </a:defRPr>
            </a:lvl5pPr>
            <a:lvl6pPr marL="0" lvl="5" indent="0" algn="r">
              <a:spcBef>
                <a:spcPts val="0"/>
              </a:spcBef>
              <a:buNone/>
              <a:defRPr sz="1000">
                <a:solidFill>
                  <a:srgbClr val="020A78"/>
                </a:solidFill>
                <a:latin typeface="Montserrat"/>
                <a:ea typeface="Montserrat"/>
                <a:cs typeface="Montserrat"/>
                <a:sym typeface="Montserrat"/>
              </a:defRPr>
            </a:lvl6pPr>
            <a:lvl7pPr marL="0" lvl="6" indent="0" algn="r">
              <a:spcBef>
                <a:spcPts val="0"/>
              </a:spcBef>
              <a:buNone/>
              <a:defRPr sz="1000">
                <a:solidFill>
                  <a:srgbClr val="020A78"/>
                </a:solidFill>
                <a:latin typeface="Montserrat"/>
                <a:ea typeface="Montserrat"/>
                <a:cs typeface="Montserrat"/>
                <a:sym typeface="Montserrat"/>
              </a:defRPr>
            </a:lvl7pPr>
            <a:lvl8pPr marL="0" lvl="7" indent="0" algn="r">
              <a:spcBef>
                <a:spcPts val="0"/>
              </a:spcBef>
              <a:buNone/>
              <a:defRPr sz="1000">
                <a:solidFill>
                  <a:srgbClr val="020A78"/>
                </a:solidFill>
                <a:latin typeface="Montserrat"/>
                <a:ea typeface="Montserrat"/>
                <a:cs typeface="Montserrat"/>
                <a:sym typeface="Montserrat"/>
              </a:defRPr>
            </a:lvl8pPr>
            <a:lvl9pPr marL="0" lvl="8" indent="0" algn="r">
              <a:spcBef>
                <a:spcPts val="0"/>
              </a:spcBef>
              <a:buNone/>
              <a:defRPr sz="1000">
                <a:solidFill>
                  <a:srgbClr val="020A7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523" name="Google Shape;3523;p390"/>
          <p:cNvSpPr txBox="1">
            <a:spLocks noGrp="1"/>
          </p:cNvSpPr>
          <p:nvPr>
            <p:ph type="title"/>
          </p:nvPr>
        </p:nvSpPr>
        <p:spPr>
          <a:xfrm>
            <a:off x="803188" y="1236572"/>
            <a:ext cx="8254315" cy="35198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20A78"/>
              </a:buClr>
              <a:buSzPts val="5400"/>
              <a:buFont typeface="Montserrat"/>
              <a:buNone/>
              <a:defRPr sz="5400">
                <a:solidFill>
                  <a:srgbClr val="020A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4" name="Google Shape;3524;p390"/>
          <p:cNvSpPr txBox="1">
            <a:spLocks noGrp="1"/>
          </p:cNvSpPr>
          <p:nvPr>
            <p:ph type="body" idx="1"/>
          </p:nvPr>
        </p:nvSpPr>
        <p:spPr>
          <a:xfrm>
            <a:off x="803275" y="5029200"/>
            <a:ext cx="7723188" cy="11128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800"/>
              <a:buNone/>
              <a:defRPr>
                <a:solidFill>
                  <a:srgbClr val="020A78"/>
                </a:solidFill>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25" name="Google Shape;3525;p390"/>
          <p:cNvPicPr preferRelativeResize="0"/>
          <p:nvPr/>
        </p:nvPicPr>
        <p:blipFill rotWithShape="1">
          <a:blip r:embed="rId2">
            <a:alphaModFix/>
          </a:blip>
          <a:srcRect/>
          <a:stretch/>
        </p:blipFill>
        <p:spPr>
          <a:xfrm>
            <a:off x="803187" y="671528"/>
            <a:ext cx="4878753" cy="1933649"/>
          </a:xfrm>
          <a:prstGeom prst="rect">
            <a:avLst/>
          </a:prstGeom>
          <a:noFill/>
          <a:ln>
            <a:noFill/>
          </a:ln>
        </p:spPr>
      </p:pic>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3526"/>
        <p:cNvGrpSpPr/>
        <p:nvPr/>
      </p:nvGrpSpPr>
      <p:grpSpPr>
        <a:xfrm>
          <a:off x="0" y="0"/>
          <a:ext cx="0" cy="0"/>
          <a:chOff x="0" y="0"/>
          <a:chExt cx="0" cy="0"/>
        </a:xfrm>
      </p:grpSpPr>
      <p:sp>
        <p:nvSpPr>
          <p:cNvPr id="3527" name="Google Shape;3527;p391"/>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C70C8"/>
              </a:buClr>
              <a:buSzPts val="2000"/>
              <a:buFont typeface="Montserrat"/>
              <a:buNone/>
              <a:defRPr sz="2000">
                <a:solidFill>
                  <a:srgbClr val="0C70C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8" name="Google Shape;3528;p391"/>
          <p:cNvSpPr txBox="1">
            <a:spLocks noGrp="1"/>
          </p:cNvSpPr>
          <p:nvPr>
            <p:ph type="body" idx="1"/>
          </p:nvPr>
        </p:nvSpPr>
        <p:spPr>
          <a:xfrm>
            <a:off x="609600" y="2011680"/>
            <a:ext cx="667043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9" name="Google Shape;3529;p391"/>
          <p:cNvSpPr txBox="1">
            <a:spLocks noGrp="1"/>
          </p:cNvSpPr>
          <p:nvPr>
            <p:ph type="body" idx="2"/>
          </p:nvPr>
        </p:nvSpPr>
        <p:spPr>
          <a:xfrm>
            <a:off x="609600" y="1092416"/>
            <a:ext cx="667043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530" name="Google Shape;3530;p391"/>
          <p:cNvGrpSpPr/>
          <p:nvPr/>
        </p:nvGrpSpPr>
        <p:grpSpPr>
          <a:xfrm>
            <a:off x="7702087" y="0"/>
            <a:ext cx="4489913" cy="6864955"/>
            <a:chOff x="7702087" y="0"/>
            <a:chExt cx="4489913" cy="6864955"/>
          </a:xfrm>
        </p:grpSpPr>
        <p:pic>
          <p:nvPicPr>
            <p:cNvPr id="3531" name="Google Shape;3531;p391"/>
            <p:cNvPicPr preferRelativeResize="0"/>
            <p:nvPr/>
          </p:nvPicPr>
          <p:blipFill rotWithShape="1">
            <a:blip r:embed="rId2">
              <a:alphaModFix/>
            </a:blip>
            <a:srcRect/>
            <a:stretch/>
          </p:blipFill>
          <p:spPr>
            <a:xfrm>
              <a:off x="7702087" y="0"/>
              <a:ext cx="4489913" cy="6858000"/>
            </a:xfrm>
            <a:prstGeom prst="rect">
              <a:avLst/>
            </a:prstGeom>
            <a:noFill/>
            <a:ln>
              <a:noFill/>
            </a:ln>
          </p:spPr>
        </p:pic>
        <p:sp>
          <p:nvSpPr>
            <p:cNvPr id="3532" name="Google Shape;3532;p391"/>
            <p:cNvSpPr/>
            <p:nvPr/>
          </p:nvSpPr>
          <p:spPr>
            <a:xfrm>
              <a:off x="7702087" y="6955"/>
              <a:ext cx="4489913" cy="6858000"/>
            </a:xfrm>
            <a:prstGeom prst="rect">
              <a:avLst/>
            </a:prstGeom>
            <a:solidFill>
              <a:srgbClr val="FBB83A">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3533" name="Google Shape;3533;p391"/>
          <p:cNvSpPr txBox="1">
            <a:spLocks noGrp="1"/>
          </p:cNvSpPr>
          <p:nvPr>
            <p:ph type="sldNum" idx="12"/>
          </p:nvPr>
        </p:nvSpPr>
        <p:spPr>
          <a:xfrm>
            <a:off x="368793" y="6365726"/>
            <a:ext cx="481614"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000" b="0" i="0">
                <a:solidFill>
                  <a:schemeClr val="dk1"/>
                </a:solidFill>
                <a:latin typeface="Montserrat Medium"/>
                <a:ea typeface="Montserrat Medium"/>
                <a:cs typeface="Montserrat Medium"/>
                <a:sym typeface="Montserrat Medium"/>
              </a:defRPr>
            </a:lvl1pPr>
            <a:lvl2pPr marL="0" lvl="1" indent="0" algn="l">
              <a:spcBef>
                <a:spcPts val="0"/>
              </a:spcBef>
              <a:buNone/>
              <a:defRPr sz="1000" b="0" i="0">
                <a:solidFill>
                  <a:schemeClr val="dk1"/>
                </a:solidFill>
                <a:latin typeface="Montserrat Medium"/>
                <a:ea typeface="Montserrat Medium"/>
                <a:cs typeface="Montserrat Medium"/>
                <a:sym typeface="Montserrat Medium"/>
              </a:defRPr>
            </a:lvl2pPr>
            <a:lvl3pPr marL="0" lvl="2" indent="0" algn="l">
              <a:spcBef>
                <a:spcPts val="0"/>
              </a:spcBef>
              <a:buNone/>
              <a:defRPr sz="1000" b="0" i="0">
                <a:solidFill>
                  <a:schemeClr val="dk1"/>
                </a:solidFill>
                <a:latin typeface="Montserrat Medium"/>
                <a:ea typeface="Montserrat Medium"/>
                <a:cs typeface="Montserrat Medium"/>
                <a:sym typeface="Montserrat Medium"/>
              </a:defRPr>
            </a:lvl3pPr>
            <a:lvl4pPr marL="0" lvl="3" indent="0" algn="l">
              <a:spcBef>
                <a:spcPts val="0"/>
              </a:spcBef>
              <a:buNone/>
              <a:defRPr sz="1000" b="0" i="0">
                <a:solidFill>
                  <a:schemeClr val="dk1"/>
                </a:solidFill>
                <a:latin typeface="Montserrat Medium"/>
                <a:ea typeface="Montserrat Medium"/>
                <a:cs typeface="Montserrat Medium"/>
                <a:sym typeface="Montserrat Medium"/>
              </a:defRPr>
            </a:lvl4pPr>
            <a:lvl5pPr marL="0" lvl="4" indent="0" algn="l">
              <a:spcBef>
                <a:spcPts val="0"/>
              </a:spcBef>
              <a:buNone/>
              <a:defRPr sz="1000" b="0" i="0">
                <a:solidFill>
                  <a:schemeClr val="dk1"/>
                </a:solidFill>
                <a:latin typeface="Montserrat Medium"/>
                <a:ea typeface="Montserrat Medium"/>
                <a:cs typeface="Montserrat Medium"/>
                <a:sym typeface="Montserrat Medium"/>
              </a:defRPr>
            </a:lvl5pPr>
            <a:lvl6pPr marL="0" lvl="5" indent="0" algn="l">
              <a:spcBef>
                <a:spcPts val="0"/>
              </a:spcBef>
              <a:buNone/>
              <a:defRPr sz="1000" b="0" i="0">
                <a:solidFill>
                  <a:schemeClr val="dk1"/>
                </a:solidFill>
                <a:latin typeface="Montserrat Medium"/>
                <a:ea typeface="Montserrat Medium"/>
                <a:cs typeface="Montserrat Medium"/>
                <a:sym typeface="Montserrat Medium"/>
              </a:defRPr>
            </a:lvl6pPr>
            <a:lvl7pPr marL="0" lvl="6" indent="0" algn="l">
              <a:spcBef>
                <a:spcPts val="0"/>
              </a:spcBef>
              <a:buNone/>
              <a:defRPr sz="1000" b="0" i="0">
                <a:solidFill>
                  <a:schemeClr val="dk1"/>
                </a:solidFill>
                <a:latin typeface="Montserrat Medium"/>
                <a:ea typeface="Montserrat Medium"/>
                <a:cs typeface="Montserrat Medium"/>
                <a:sym typeface="Montserrat Medium"/>
              </a:defRPr>
            </a:lvl7pPr>
            <a:lvl8pPr marL="0" lvl="7" indent="0" algn="l">
              <a:spcBef>
                <a:spcPts val="0"/>
              </a:spcBef>
              <a:buNone/>
              <a:defRPr sz="1000" b="0" i="0">
                <a:solidFill>
                  <a:schemeClr val="dk1"/>
                </a:solidFill>
                <a:latin typeface="Montserrat Medium"/>
                <a:ea typeface="Montserrat Medium"/>
                <a:cs typeface="Montserrat Medium"/>
                <a:sym typeface="Montserrat Medium"/>
              </a:defRPr>
            </a:lvl8pPr>
            <a:lvl9pPr marL="0" lvl="8" indent="0" algn="l">
              <a:spcBef>
                <a:spcPts val="0"/>
              </a:spcBef>
              <a:buNone/>
              <a:defRPr sz="1000" b="0" i="0">
                <a:solidFill>
                  <a:schemeClr val="dk1"/>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pic>
        <p:nvPicPr>
          <p:cNvPr id="3534" name="Google Shape;3534;p391"/>
          <p:cNvPicPr preferRelativeResize="0"/>
          <p:nvPr/>
        </p:nvPicPr>
        <p:blipFill rotWithShape="1">
          <a:blip r:embed="rId3">
            <a:alphaModFix/>
          </a:blip>
          <a:srcRect/>
          <a:stretch/>
        </p:blipFill>
        <p:spPr>
          <a:xfrm>
            <a:off x="9711132" y="3669246"/>
            <a:ext cx="2268052" cy="2972185"/>
          </a:xfrm>
          <a:prstGeom prst="rect">
            <a:avLst/>
          </a:prstGeom>
          <a:noFill/>
          <a:ln>
            <a:noFill/>
          </a:ln>
        </p:spPr>
      </p:pic>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27_Title Slide">
  <p:cSld name="27_Title Slide">
    <p:spTree>
      <p:nvGrpSpPr>
        <p:cNvPr id="1" name="Shape 3535"/>
        <p:cNvGrpSpPr/>
        <p:nvPr/>
      </p:nvGrpSpPr>
      <p:grpSpPr>
        <a:xfrm>
          <a:off x="0" y="0"/>
          <a:ext cx="0" cy="0"/>
          <a:chOff x="0" y="0"/>
          <a:chExt cx="0" cy="0"/>
        </a:xfrm>
      </p:grpSpPr>
      <p:sp>
        <p:nvSpPr>
          <p:cNvPr id="3536" name="Google Shape;3536;p392"/>
          <p:cNvSpPr txBox="1">
            <a:spLocks noGrp="1"/>
          </p:cNvSpPr>
          <p:nvPr>
            <p:ph type="body" idx="1"/>
          </p:nvPr>
        </p:nvSpPr>
        <p:spPr>
          <a:xfrm>
            <a:off x="5174150" y="2011680"/>
            <a:ext cx="675296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7" name="Google Shape;3537;p392"/>
          <p:cNvSpPr txBox="1">
            <a:spLocks noGrp="1"/>
          </p:cNvSpPr>
          <p:nvPr>
            <p:ph type="body" idx="2"/>
          </p:nvPr>
        </p:nvSpPr>
        <p:spPr>
          <a:xfrm>
            <a:off x="5174150" y="1092416"/>
            <a:ext cx="675296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538" name="Google Shape;3538;p392"/>
          <p:cNvGrpSpPr/>
          <p:nvPr/>
        </p:nvGrpSpPr>
        <p:grpSpPr>
          <a:xfrm flipH="1">
            <a:off x="0" y="0"/>
            <a:ext cx="4489913" cy="6864955"/>
            <a:chOff x="7702087" y="0"/>
            <a:chExt cx="4489913" cy="6864955"/>
          </a:xfrm>
        </p:grpSpPr>
        <p:pic>
          <p:nvPicPr>
            <p:cNvPr id="3539" name="Google Shape;3539;p392"/>
            <p:cNvPicPr preferRelativeResize="0"/>
            <p:nvPr/>
          </p:nvPicPr>
          <p:blipFill rotWithShape="1">
            <a:blip r:embed="rId2">
              <a:alphaModFix/>
            </a:blip>
            <a:srcRect/>
            <a:stretch/>
          </p:blipFill>
          <p:spPr>
            <a:xfrm>
              <a:off x="7702087" y="0"/>
              <a:ext cx="4489913" cy="6858000"/>
            </a:xfrm>
            <a:prstGeom prst="rect">
              <a:avLst/>
            </a:prstGeom>
            <a:noFill/>
            <a:ln>
              <a:noFill/>
            </a:ln>
          </p:spPr>
        </p:pic>
        <p:sp>
          <p:nvSpPr>
            <p:cNvPr id="3540" name="Google Shape;3540;p392"/>
            <p:cNvSpPr/>
            <p:nvPr/>
          </p:nvSpPr>
          <p:spPr>
            <a:xfrm>
              <a:off x="7702087" y="6955"/>
              <a:ext cx="4489913" cy="6858000"/>
            </a:xfrm>
            <a:prstGeom prst="rect">
              <a:avLst/>
            </a:prstGeom>
            <a:solidFill>
              <a:srgbClr val="FBB83A">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3541" name="Google Shape;3541;p392"/>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Montserrat"/>
                <a:ea typeface="Montserrat"/>
                <a:cs typeface="Montserrat"/>
                <a:sym typeface="Montserrat"/>
              </a:defRPr>
            </a:lvl1pPr>
            <a:lvl2pPr marL="0" lvl="1" indent="0" algn="r">
              <a:spcBef>
                <a:spcPts val="0"/>
              </a:spcBef>
              <a:buNone/>
              <a:defRPr sz="1000">
                <a:solidFill>
                  <a:schemeClr val="dk1"/>
                </a:solidFill>
                <a:latin typeface="Montserrat"/>
                <a:ea typeface="Montserrat"/>
                <a:cs typeface="Montserrat"/>
                <a:sym typeface="Montserrat"/>
              </a:defRPr>
            </a:lvl2pPr>
            <a:lvl3pPr marL="0" lvl="2" indent="0" algn="r">
              <a:spcBef>
                <a:spcPts val="0"/>
              </a:spcBef>
              <a:buNone/>
              <a:defRPr sz="1000">
                <a:solidFill>
                  <a:schemeClr val="dk1"/>
                </a:solidFill>
                <a:latin typeface="Montserrat"/>
                <a:ea typeface="Montserrat"/>
                <a:cs typeface="Montserrat"/>
                <a:sym typeface="Montserrat"/>
              </a:defRPr>
            </a:lvl3pPr>
            <a:lvl4pPr marL="0" lvl="3" indent="0" algn="r">
              <a:spcBef>
                <a:spcPts val="0"/>
              </a:spcBef>
              <a:buNone/>
              <a:defRPr sz="1000">
                <a:solidFill>
                  <a:schemeClr val="dk1"/>
                </a:solidFill>
                <a:latin typeface="Montserrat"/>
                <a:ea typeface="Montserrat"/>
                <a:cs typeface="Montserrat"/>
                <a:sym typeface="Montserrat"/>
              </a:defRPr>
            </a:lvl4pPr>
            <a:lvl5pPr marL="0" lvl="4" indent="0" algn="r">
              <a:spcBef>
                <a:spcPts val="0"/>
              </a:spcBef>
              <a:buNone/>
              <a:defRPr sz="1000">
                <a:solidFill>
                  <a:schemeClr val="dk1"/>
                </a:solidFill>
                <a:latin typeface="Montserrat"/>
                <a:ea typeface="Montserrat"/>
                <a:cs typeface="Montserrat"/>
                <a:sym typeface="Montserrat"/>
              </a:defRPr>
            </a:lvl5pPr>
            <a:lvl6pPr marL="0" lvl="5" indent="0" algn="r">
              <a:spcBef>
                <a:spcPts val="0"/>
              </a:spcBef>
              <a:buNone/>
              <a:defRPr sz="1000">
                <a:solidFill>
                  <a:schemeClr val="dk1"/>
                </a:solidFill>
                <a:latin typeface="Montserrat"/>
                <a:ea typeface="Montserrat"/>
                <a:cs typeface="Montserrat"/>
                <a:sym typeface="Montserrat"/>
              </a:defRPr>
            </a:lvl6pPr>
            <a:lvl7pPr marL="0" lvl="6" indent="0" algn="r">
              <a:spcBef>
                <a:spcPts val="0"/>
              </a:spcBef>
              <a:buNone/>
              <a:defRPr sz="1000">
                <a:solidFill>
                  <a:schemeClr val="dk1"/>
                </a:solidFill>
                <a:latin typeface="Montserrat"/>
                <a:ea typeface="Montserrat"/>
                <a:cs typeface="Montserrat"/>
                <a:sym typeface="Montserrat"/>
              </a:defRPr>
            </a:lvl7pPr>
            <a:lvl8pPr marL="0" lvl="7" indent="0" algn="r">
              <a:spcBef>
                <a:spcPts val="0"/>
              </a:spcBef>
              <a:buNone/>
              <a:defRPr sz="1000">
                <a:solidFill>
                  <a:schemeClr val="dk1"/>
                </a:solidFill>
                <a:latin typeface="Montserrat"/>
                <a:ea typeface="Montserrat"/>
                <a:cs typeface="Montserrat"/>
                <a:sym typeface="Montserrat"/>
              </a:defRPr>
            </a:lvl8pPr>
            <a:lvl9pPr marL="0" lvl="8" indent="0" algn="r">
              <a:spcBef>
                <a:spcPts val="0"/>
              </a:spcBef>
              <a:buNone/>
              <a:defRPr sz="1000">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542" name="Google Shape;3542;p392"/>
          <p:cNvSpPr txBox="1">
            <a:spLocks noGrp="1"/>
          </p:cNvSpPr>
          <p:nvPr>
            <p:ph type="title"/>
          </p:nvPr>
        </p:nvSpPr>
        <p:spPr>
          <a:xfrm>
            <a:off x="264890" y="150075"/>
            <a:ext cx="4225024"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20A78"/>
              </a:buClr>
              <a:buSzPts val="1400"/>
              <a:buFont typeface="Montserrat"/>
              <a:buNone/>
              <a:defRPr sz="1400">
                <a:solidFill>
                  <a:srgbClr val="020A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543" name="Google Shape;3543;p392"/>
          <p:cNvPicPr preferRelativeResize="0"/>
          <p:nvPr/>
        </p:nvPicPr>
        <p:blipFill rotWithShape="1">
          <a:blip r:embed="rId3">
            <a:alphaModFix/>
          </a:blip>
          <a:srcRect/>
          <a:stretch/>
        </p:blipFill>
        <p:spPr>
          <a:xfrm>
            <a:off x="336125" y="3669246"/>
            <a:ext cx="2268052" cy="2972185"/>
          </a:xfrm>
          <a:prstGeom prst="rect">
            <a:avLst/>
          </a:prstGeom>
          <a:noFill/>
          <a:ln>
            <a:noFill/>
          </a:ln>
        </p:spPr>
      </p:pic>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3544"/>
        <p:cNvGrpSpPr/>
        <p:nvPr/>
      </p:nvGrpSpPr>
      <p:grpSpPr>
        <a:xfrm>
          <a:off x="0" y="0"/>
          <a:ext cx="0" cy="0"/>
          <a:chOff x="0" y="0"/>
          <a:chExt cx="0" cy="0"/>
        </a:xfrm>
      </p:grpSpPr>
      <p:sp>
        <p:nvSpPr>
          <p:cNvPr id="3545" name="Google Shape;3545;p393"/>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20A78"/>
                </a:solidFill>
                <a:latin typeface="Montserrat"/>
                <a:ea typeface="Montserrat"/>
                <a:cs typeface="Montserrat"/>
                <a:sym typeface="Montserrat"/>
              </a:defRPr>
            </a:lvl1pPr>
            <a:lvl2pPr marL="0" lvl="1" indent="0" algn="r">
              <a:spcBef>
                <a:spcPts val="0"/>
              </a:spcBef>
              <a:buNone/>
              <a:defRPr sz="1000">
                <a:solidFill>
                  <a:srgbClr val="020A78"/>
                </a:solidFill>
                <a:latin typeface="Montserrat"/>
                <a:ea typeface="Montserrat"/>
                <a:cs typeface="Montserrat"/>
                <a:sym typeface="Montserrat"/>
              </a:defRPr>
            </a:lvl2pPr>
            <a:lvl3pPr marL="0" lvl="2" indent="0" algn="r">
              <a:spcBef>
                <a:spcPts val="0"/>
              </a:spcBef>
              <a:buNone/>
              <a:defRPr sz="1000">
                <a:solidFill>
                  <a:srgbClr val="020A78"/>
                </a:solidFill>
                <a:latin typeface="Montserrat"/>
                <a:ea typeface="Montserrat"/>
                <a:cs typeface="Montserrat"/>
                <a:sym typeface="Montserrat"/>
              </a:defRPr>
            </a:lvl3pPr>
            <a:lvl4pPr marL="0" lvl="3" indent="0" algn="r">
              <a:spcBef>
                <a:spcPts val="0"/>
              </a:spcBef>
              <a:buNone/>
              <a:defRPr sz="1000">
                <a:solidFill>
                  <a:srgbClr val="020A78"/>
                </a:solidFill>
                <a:latin typeface="Montserrat"/>
                <a:ea typeface="Montserrat"/>
                <a:cs typeface="Montserrat"/>
                <a:sym typeface="Montserrat"/>
              </a:defRPr>
            </a:lvl4pPr>
            <a:lvl5pPr marL="0" lvl="4" indent="0" algn="r">
              <a:spcBef>
                <a:spcPts val="0"/>
              </a:spcBef>
              <a:buNone/>
              <a:defRPr sz="1000">
                <a:solidFill>
                  <a:srgbClr val="020A78"/>
                </a:solidFill>
                <a:latin typeface="Montserrat"/>
                <a:ea typeface="Montserrat"/>
                <a:cs typeface="Montserrat"/>
                <a:sym typeface="Montserrat"/>
              </a:defRPr>
            </a:lvl5pPr>
            <a:lvl6pPr marL="0" lvl="5" indent="0" algn="r">
              <a:spcBef>
                <a:spcPts val="0"/>
              </a:spcBef>
              <a:buNone/>
              <a:defRPr sz="1000">
                <a:solidFill>
                  <a:srgbClr val="020A78"/>
                </a:solidFill>
                <a:latin typeface="Montserrat"/>
                <a:ea typeface="Montserrat"/>
                <a:cs typeface="Montserrat"/>
                <a:sym typeface="Montserrat"/>
              </a:defRPr>
            </a:lvl6pPr>
            <a:lvl7pPr marL="0" lvl="6" indent="0" algn="r">
              <a:spcBef>
                <a:spcPts val="0"/>
              </a:spcBef>
              <a:buNone/>
              <a:defRPr sz="1000">
                <a:solidFill>
                  <a:srgbClr val="020A78"/>
                </a:solidFill>
                <a:latin typeface="Montserrat"/>
                <a:ea typeface="Montserrat"/>
                <a:cs typeface="Montserrat"/>
                <a:sym typeface="Montserrat"/>
              </a:defRPr>
            </a:lvl7pPr>
            <a:lvl8pPr marL="0" lvl="7" indent="0" algn="r">
              <a:spcBef>
                <a:spcPts val="0"/>
              </a:spcBef>
              <a:buNone/>
              <a:defRPr sz="1000">
                <a:solidFill>
                  <a:srgbClr val="020A78"/>
                </a:solidFill>
                <a:latin typeface="Montserrat"/>
                <a:ea typeface="Montserrat"/>
                <a:cs typeface="Montserrat"/>
                <a:sym typeface="Montserrat"/>
              </a:defRPr>
            </a:lvl8pPr>
            <a:lvl9pPr marL="0" lvl="8" indent="0" algn="r">
              <a:spcBef>
                <a:spcPts val="0"/>
              </a:spcBef>
              <a:buNone/>
              <a:defRPr sz="1000">
                <a:solidFill>
                  <a:srgbClr val="020A7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546" name="Google Shape;3546;p393"/>
          <p:cNvSpPr/>
          <p:nvPr/>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547" name="Google Shape;3547;p393"/>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20A78"/>
              </a:buClr>
              <a:buSzPts val="2000"/>
              <a:buFont typeface="Montserrat"/>
              <a:buNone/>
              <a:defRPr sz="2000">
                <a:solidFill>
                  <a:srgbClr val="020A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548" name="Google Shape;3548;p393"/>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3549"/>
        <p:cNvGrpSpPr/>
        <p:nvPr/>
      </p:nvGrpSpPr>
      <p:grpSpPr>
        <a:xfrm>
          <a:off x="0" y="0"/>
          <a:ext cx="0" cy="0"/>
          <a:chOff x="0" y="0"/>
          <a:chExt cx="0" cy="0"/>
        </a:xfrm>
      </p:grpSpPr>
      <p:sp>
        <p:nvSpPr>
          <p:cNvPr id="3550" name="Google Shape;3550;p394"/>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20A78"/>
                </a:solidFill>
                <a:latin typeface="Montserrat"/>
                <a:ea typeface="Montserrat"/>
                <a:cs typeface="Montserrat"/>
                <a:sym typeface="Montserrat"/>
              </a:defRPr>
            </a:lvl1pPr>
            <a:lvl2pPr marL="0" lvl="1" indent="0" algn="r">
              <a:spcBef>
                <a:spcPts val="0"/>
              </a:spcBef>
              <a:buNone/>
              <a:defRPr sz="1000">
                <a:solidFill>
                  <a:srgbClr val="020A78"/>
                </a:solidFill>
                <a:latin typeface="Montserrat"/>
                <a:ea typeface="Montserrat"/>
                <a:cs typeface="Montserrat"/>
                <a:sym typeface="Montserrat"/>
              </a:defRPr>
            </a:lvl2pPr>
            <a:lvl3pPr marL="0" lvl="2" indent="0" algn="r">
              <a:spcBef>
                <a:spcPts val="0"/>
              </a:spcBef>
              <a:buNone/>
              <a:defRPr sz="1000">
                <a:solidFill>
                  <a:srgbClr val="020A78"/>
                </a:solidFill>
                <a:latin typeface="Montserrat"/>
                <a:ea typeface="Montserrat"/>
                <a:cs typeface="Montserrat"/>
                <a:sym typeface="Montserrat"/>
              </a:defRPr>
            </a:lvl3pPr>
            <a:lvl4pPr marL="0" lvl="3" indent="0" algn="r">
              <a:spcBef>
                <a:spcPts val="0"/>
              </a:spcBef>
              <a:buNone/>
              <a:defRPr sz="1000">
                <a:solidFill>
                  <a:srgbClr val="020A78"/>
                </a:solidFill>
                <a:latin typeface="Montserrat"/>
                <a:ea typeface="Montserrat"/>
                <a:cs typeface="Montserrat"/>
                <a:sym typeface="Montserrat"/>
              </a:defRPr>
            </a:lvl4pPr>
            <a:lvl5pPr marL="0" lvl="4" indent="0" algn="r">
              <a:spcBef>
                <a:spcPts val="0"/>
              </a:spcBef>
              <a:buNone/>
              <a:defRPr sz="1000">
                <a:solidFill>
                  <a:srgbClr val="020A78"/>
                </a:solidFill>
                <a:latin typeface="Montserrat"/>
                <a:ea typeface="Montserrat"/>
                <a:cs typeface="Montserrat"/>
                <a:sym typeface="Montserrat"/>
              </a:defRPr>
            </a:lvl5pPr>
            <a:lvl6pPr marL="0" lvl="5" indent="0" algn="r">
              <a:spcBef>
                <a:spcPts val="0"/>
              </a:spcBef>
              <a:buNone/>
              <a:defRPr sz="1000">
                <a:solidFill>
                  <a:srgbClr val="020A78"/>
                </a:solidFill>
                <a:latin typeface="Montserrat"/>
                <a:ea typeface="Montserrat"/>
                <a:cs typeface="Montserrat"/>
                <a:sym typeface="Montserrat"/>
              </a:defRPr>
            </a:lvl6pPr>
            <a:lvl7pPr marL="0" lvl="6" indent="0" algn="r">
              <a:spcBef>
                <a:spcPts val="0"/>
              </a:spcBef>
              <a:buNone/>
              <a:defRPr sz="1000">
                <a:solidFill>
                  <a:srgbClr val="020A78"/>
                </a:solidFill>
                <a:latin typeface="Montserrat"/>
                <a:ea typeface="Montserrat"/>
                <a:cs typeface="Montserrat"/>
                <a:sym typeface="Montserrat"/>
              </a:defRPr>
            </a:lvl7pPr>
            <a:lvl8pPr marL="0" lvl="7" indent="0" algn="r">
              <a:spcBef>
                <a:spcPts val="0"/>
              </a:spcBef>
              <a:buNone/>
              <a:defRPr sz="1000">
                <a:solidFill>
                  <a:srgbClr val="020A78"/>
                </a:solidFill>
                <a:latin typeface="Montserrat"/>
                <a:ea typeface="Montserrat"/>
                <a:cs typeface="Montserrat"/>
                <a:sym typeface="Montserrat"/>
              </a:defRPr>
            </a:lvl8pPr>
            <a:lvl9pPr marL="0" lvl="8" indent="0" algn="r">
              <a:spcBef>
                <a:spcPts val="0"/>
              </a:spcBef>
              <a:buNone/>
              <a:defRPr sz="1000">
                <a:solidFill>
                  <a:srgbClr val="020A7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551" name="Google Shape;3551;p394"/>
          <p:cNvSpPr/>
          <p:nvPr/>
        </p:nvSpPr>
        <p:spPr>
          <a:xfrm>
            <a:off x="75" y="0"/>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552" name="Google Shape;3552;p394"/>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20A78"/>
              </a:buClr>
              <a:buSzPts val="2000"/>
              <a:buFont typeface="Montserrat"/>
              <a:buNone/>
              <a:defRPr sz="2000">
                <a:solidFill>
                  <a:srgbClr val="020A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3" name="Google Shape;3553;p394"/>
          <p:cNvSpPr txBox="1">
            <a:spLocks noGrp="1"/>
          </p:cNvSpPr>
          <p:nvPr>
            <p:ph type="body" idx="1"/>
          </p:nvPr>
        </p:nvSpPr>
        <p:spPr>
          <a:xfrm>
            <a:off x="836613" y="2011680"/>
            <a:ext cx="10501312"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4" name="Google Shape;3554;p394"/>
          <p:cNvSpPr txBox="1">
            <a:spLocks noGrp="1"/>
          </p:cNvSpPr>
          <p:nvPr>
            <p:ph type="body" idx="2"/>
          </p:nvPr>
        </p:nvSpPr>
        <p:spPr>
          <a:xfrm>
            <a:off x="836613" y="1092416"/>
            <a:ext cx="10501312"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55" name="Google Shape;3555;p394"/>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3556"/>
        <p:cNvGrpSpPr/>
        <p:nvPr/>
      </p:nvGrpSpPr>
      <p:grpSpPr>
        <a:xfrm>
          <a:off x="0" y="0"/>
          <a:ext cx="0" cy="0"/>
          <a:chOff x="0" y="0"/>
          <a:chExt cx="0" cy="0"/>
        </a:xfrm>
      </p:grpSpPr>
      <p:sp>
        <p:nvSpPr>
          <p:cNvPr id="3557" name="Google Shape;3557;p395"/>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20A78"/>
                </a:solidFill>
                <a:latin typeface="Montserrat"/>
                <a:ea typeface="Montserrat"/>
                <a:cs typeface="Montserrat"/>
                <a:sym typeface="Montserrat"/>
              </a:defRPr>
            </a:lvl1pPr>
            <a:lvl2pPr marL="0" lvl="1" indent="0" algn="r">
              <a:spcBef>
                <a:spcPts val="0"/>
              </a:spcBef>
              <a:buNone/>
              <a:defRPr sz="1000">
                <a:solidFill>
                  <a:srgbClr val="020A78"/>
                </a:solidFill>
                <a:latin typeface="Montserrat"/>
                <a:ea typeface="Montserrat"/>
                <a:cs typeface="Montserrat"/>
                <a:sym typeface="Montserrat"/>
              </a:defRPr>
            </a:lvl2pPr>
            <a:lvl3pPr marL="0" lvl="2" indent="0" algn="r">
              <a:spcBef>
                <a:spcPts val="0"/>
              </a:spcBef>
              <a:buNone/>
              <a:defRPr sz="1000">
                <a:solidFill>
                  <a:srgbClr val="020A78"/>
                </a:solidFill>
                <a:latin typeface="Montserrat"/>
                <a:ea typeface="Montserrat"/>
                <a:cs typeface="Montserrat"/>
                <a:sym typeface="Montserrat"/>
              </a:defRPr>
            </a:lvl3pPr>
            <a:lvl4pPr marL="0" lvl="3" indent="0" algn="r">
              <a:spcBef>
                <a:spcPts val="0"/>
              </a:spcBef>
              <a:buNone/>
              <a:defRPr sz="1000">
                <a:solidFill>
                  <a:srgbClr val="020A78"/>
                </a:solidFill>
                <a:latin typeface="Montserrat"/>
                <a:ea typeface="Montserrat"/>
                <a:cs typeface="Montserrat"/>
                <a:sym typeface="Montserrat"/>
              </a:defRPr>
            </a:lvl4pPr>
            <a:lvl5pPr marL="0" lvl="4" indent="0" algn="r">
              <a:spcBef>
                <a:spcPts val="0"/>
              </a:spcBef>
              <a:buNone/>
              <a:defRPr sz="1000">
                <a:solidFill>
                  <a:srgbClr val="020A78"/>
                </a:solidFill>
                <a:latin typeface="Montserrat"/>
                <a:ea typeface="Montserrat"/>
                <a:cs typeface="Montserrat"/>
                <a:sym typeface="Montserrat"/>
              </a:defRPr>
            </a:lvl5pPr>
            <a:lvl6pPr marL="0" lvl="5" indent="0" algn="r">
              <a:spcBef>
                <a:spcPts val="0"/>
              </a:spcBef>
              <a:buNone/>
              <a:defRPr sz="1000">
                <a:solidFill>
                  <a:srgbClr val="020A78"/>
                </a:solidFill>
                <a:latin typeface="Montserrat"/>
                <a:ea typeface="Montserrat"/>
                <a:cs typeface="Montserrat"/>
                <a:sym typeface="Montserrat"/>
              </a:defRPr>
            </a:lvl6pPr>
            <a:lvl7pPr marL="0" lvl="6" indent="0" algn="r">
              <a:spcBef>
                <a:spcPts val="0"/>
              </a:spcBef>
              <a:buNone/>
              <a:defRPr sz="1000">
                <a:solidFill>
                  <a:srgbClr val="020A78"/>
                </a:solidFill>
                <a:latin typeface="Montserrat"/>
                <a:ea typeface="Montserrat"/>
                <a:cs typeface="Montserrat"/>
                <a:sym typeface="Montserrat"/>
              </a:defRPr>
            </a:lvl7pPr>
            <a:lvl8pPr marL="0" lvl="7" indent="0" algn="r">
              <a:spcBef>
                <a:spcPts val="0"/>
              </a:spcBef>
              <a:buNone/>
              <a:defRPr sz="1000">
                <a:solidFill>
                  <a:srgbClr val="020A78"/>
                </a:solidFill>
                <a:latin typeface="Montserrat"/>
                <a:ea typeface="Montserrat"/>
                <a:cs typeface="Montserrat"/>
                <a:sym typeface="Montserrat"/>
              </a:defRPr>
            </a:lvl8pPr>
            <a:lvl9pPr marL="0" lvl="8" indent="0" algn="r">
              <a:spcBef>
                <a:spcPts val="0"/>
              </a:spcBef>
              <a:buNone/>
              <a:defRPr sz="1000">
                <a:solidFill>
                  <a:srgbClr val="020A7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558" name="Google Shape;3558;p395"/>
          <p:cNvSpPr/>
          <p:nvPr/>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559" name="Google Shape;3559;p395"/>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20A78"/>
              </a:buClr>
              <a:buSzPts val="2000"/>
              <a:buFont typeface="Montserrat"/>
              <a:buNone/>
              <a:defRPr sz="2000">
                <a:solidFill>
                  <a:srgbClr val="020A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0" name="Google Shape;3560;p395"/>
          <p:cNvSpPr txBox="1">
            <a:spLocks noGrp="1"/>
          </p:cNvSpPr>
          <p:nvPr>
            <p:ph type="body" idx="1"/>
          </p:nvPr>
        </p:nvSpPr>
        <p:spPr>
          <a:xfrm>
            <a:off x="6458552"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1" name="Google Shape;3561;p395"/>
          <p:cNvSpPr txBox="1">
            <a:spLocks noGrp="1"/>
          </p:cNvSpPr>
          <p:nvPr>
            <p:ph type="body" idx="2"/>
          </p:nvPr>
        </p:nvSpPr>
        <p:spPr>
          <a:xfrm>
            <a:off x="6458552"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62" name="Google Shape;3562;p395"/>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3563"/>
        <p:cNvGrpSpPr/>
        <p:nvPr/>
      </p:nvGrpSpPr>
      <p:grpSpPr>
        <a:xfrm>
          <a:off x="0" y="0"/>
          <a:ext cx="0" cy="0"/>
          <a:chOff x="0" y="0"/>
          <a:chExt cx="0" cy="0"/>
        </a:xfrm>
      </p:grpSpPr>
      <p:sp>
        <p:nvSpPr>
          <p:cNvPr id="3564" name="Google Shape;3564;p396"/>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20A78"/>
                </a:solidFill>
                <a:latin typeface="Montserrat"/>
                <a:ea typeface="Montserrat"/>
                <a:cs typeface="Montserrat"/>
                <a:sym typeface="Montserrat"/>
              </a:defRPr>
            </a:lvl1pPr>
            <a:lvl2pPr marL="0" lvl="1" indent="0" algn="r">
              <a:spcBef>
                <a:spcPts val="0"/>
              </a:spcBef>
              <a:buNone/>
              <a:defRPr sz="1000">
                <a:solidFill>
                  <a:srgbClr val="020A78"/>
                </a:solidFill>
                <a:latin typeface="Montserrat"/>
                <a:ea typeface="Montserrat"/>
                <a:cs typeface="Montserrat"/>
                <a:sym typeface="Montserrat"/>
              </a:defRPr>
            </a:lvl2pPr>
            <a:lvl3pPr marL="0" lvl="2" indent="0" algn="r">
              <a:spcBef>
                <a:spcPts val="0"/>
              </a:spcBef>
              <a:buNone/>
              <a:defRPr sz="1000">
                <a:solidFill>
                  <a:srgbClr val="020A78"/>
                </a:solidFill>
                <a:latin typeface="Montserrat"/>
                <a:ea typeface="Montserrat"/>
                <a:cs typeface="Montserrat"/>
                <a:sym typeface="Montserrat"/>
              </a:defRPr>
            </a:lvl3pPr>
            <a:lvl4pPr marL="0" lvl="3" indent="0" algn="r">
              <a:spcBef>
                <a:spcPts val="0"/>
              </a:spcBef>
              <a:buNone/>
              <a:defRPr sz="1000">
                <a:solidFill>
                  <a:srgbClr val="020A78"/>
                </a:solidFill>
                <a:latin typeface="Montserrat"/>
                <a:ea typeface="Montserrat"/>
                <a:cs typeface="Montserrat"/>
                <a:sym typeface="Montserrat"/>
              </a:defRPr>
            </a:lvl4pPr>
            <a:lvl5pPr marL="0" lvl="4" indent="0" algn="r">
              <a:spcBef>
                <a:spcPts val="0"/>
              </a:spcBef>
              <a:buNone/>
              <a:defRPr sz="1000">
                <a:solidFill>
                  <a:srgbClr val="020A78"/>
                </a:solidFill>
                <a:latin typeface="Montserrat"/>
                <a:ea typeface="Montserrat"/>
                <a:cs typeface="Montserrat"/>
                <a:sym typeface="Montserrat"/>
              </a:defRPr>
            </a:lvl5pPr>
            <a:lvl6pPr marL="0" lvl="5" indent="0" algn="r">
              <a:spcBef>
                <a:spcPts val="0"/>
              </a:spcBef>
              <a:buNone/>
              <a:defRPr sz="1000">
                <a:solidFill>
                  <a:srgbClr val="020A78"/>
                </a:solidFill>
                <a:latin typeface="Montserrat"/>
                <a:ea typeface="Montserrat"/>
                <a:cs typeface="Montserrat"/>
                <a:sym typeface="Montserrat"/>
              </a:defRPr>
            </a:lvl6pPr>
            <a:lvl7pPr marL="0" lvl="6" indent="0" algn="r">
              <a:spcBef>
                <a:spcPts val="0"/>
              </a:spcBef>
              <a:buNone/>
              <a:defRPr sz="1000">
                <a:solidFill>
                  <a:srgbClr val="020A78"/>
                </a:solidFill>
                <a:latin typeface="Montserrat"/>
                <a:ea typeface="Montserrat"/>
                <a:cs typeface="Montserrat"/>
                <a:sym typeface="Montserrat"/>
              </a:defRPr>
            </a:lvl7pPr>
            <a:lvl8pPr marL="0" lvl="7" indent="0" algn="r">
              <a:spcBef>
                <a:spcPts val="0"/>
              </a:spcBef>
              <a:buNone/>
              <a:defRPr sz="1000">
                <a:solidFill>
                  <a:srgbClr val="020A78"/>
                </a:solidFill>
                <a:latin typeface="Montserrat"/>
                <a:ea typeface="Montserrat"/>
                <a:cs typeface="Montserrat"/>
                <a:sym typeface="Montserrat"/>
              </a:defRPr>
            </a:lvl8pPr>
            <a:lvl9pPr marL="0" lvl="8" indent="0" algn="r">
              <a:spcBef>
                <a:spcPts val="0"/>
              </a:spcBef>
              <a:buNone/>
              <a:defRPr sz="1000">
                <a:solidFill>
                  <a:srgbClr val="020A7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565" name="Google Shape;3565;p396"/>
          <p:cNvSpPr/>
          <p:nvPr/>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566" name="Google Shape;3566;p396"/>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20A78"/>
              </a:buClr>
              <a:buSzPts val="2000"/>
              <a:buFont typeface="Montserrat"/>
              <a:buNone/>
              <a:defRPr sz="2000">
                <a:solidFill>
                  <a:srgbClr val="020A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7" name="Google Shape;3567;p396"/>
          <p:cNvSpPr txBox="1">
            <a:spLocks noGrp="1"/>
          </p:cNvSpPr>
          <p:nvPr>
            <p:ph type="body" idx="1"/>
          </p:nvPr>
        </p:nvSpPr>
        <p:spPr>
          <a:xfrm>
            <a:off x="375386"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8" name="Google Shape;3568;p396"/>
          <p:cNvSpPr txBox="1">
            <a:spLocks noGrp="1"/>
          </p:cNvSpPr>
          <p:nvPr>
            <p:ph type="body" idx="2"/>
          </p:nvPr>
        </p:nvSpPr>
        <p:spPr>
          <a:xfrm>
            <a:off x="375386"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69" name="Google Shape;3569;p396"/>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hoto Slide">
  <p:cSld name="Photo Slide 4">
    <p:spTree>
      <p:nvGrpSpPr>
        <p:cNvPr id="1" name="Shape 410"/>
        <p:cNvGrpSpPr/>
        <p:nvPr/>
      </p:nvGrpSpPr>
      <p:grpSpPr>
        <a:xfrm>
          <a:off x="0" y="0"/>
          <a:ext cx="0" cy="0"/>
          <a:chOff x="0" y="0"/>
          <a:chExt cx="0" cy="0"/>
        </a:xfrm>
      </p:grpSpPr>
      <p:sp>
        <p:nvSpPr>
          <p:cNvPr id="411" name="Google Shape;411;p40"/>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12" name="Google Shape;412;p40"/>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413" name="Google Shape;413;p40"/>
          <p:cNvGrpSpPr/>
          <p:nvPr/>
        </p:nvGrpSpPr>
        <p:grpSpPr>
          <a:xfrm>
            <a:off x="0" y="5379426"/>
            <a:ext cx="2807368" cy="753891"/>
            <a:chOff x="0" y="5379426"/>
            <a:chExt cx="2807368" cy="753891"/>
          </a:xfrm>
        </p:grpSpPr>
        <p:sp>
          <p:nvSpPr>
            <p:cNvPr id="414" name="Google Shape;414;p40"/>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5" name="Google Shape;415;p40"/>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16" name="Google Shape;416;p40"/>
          <p:cNvSpPr>
            <a:spLocks noGrp="1"/>
          </p:cNvSpPr>
          <p:nvPr>
            <p:ph type="pic" idx="2"/>
          </p:nvPr>
        </p:nvSpPr>
        <p:spPr>
          <a:xfrm>
            <a:off x="2807368" y="457202"/>
            <a:ext cx="8915400" cy="5943598"/>
          </a:xfrm>
          <a:prstGeom prst="rect">
            <a:avLst/>
          </a:prstGeom>
          <a:noFill/>
          <a:ln>
            <a:noFill/>
          </a:ln>
        </p:spPr>
      </p:sp>
      <p:pic>
        <p:nvPicPr>
          <p:cNvPr id="417" name="Google Shape;417;p40"/>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3570"/>
        <p:cNvGrpSpPr/>
        <p:nvPr/>
      </p:nvGrpSpPr>
      <p:grpSpPr>
        <a:xfrm>
          <a:off x="0" y="0"/>
          <a:ext cx="0" cy="0"/>
          <a:chOff x="0" y="0"/>
          <a:chExt cx="0" cy="0"/>
        </a:xfrm>
      </p:grpSpPr>
      <p:sp>
        <p:nvSpPr>
          <p:cNvPr id="3571" name="Google Shape;3571;p397"/>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20A78"/>
                </a:solidFill>
                <a:latin typeface="Montserrat"/>
                <a:ea typeface="Montserrat"/>
                <a:cs typeface="Montserrat"/>
                <a:sym typeface="Montserrat"/>
              </a:defRPr>
            </a:lvl1pPr>
            <a:lvl2pPr marL="0" lvl="1" indent="0" algn="r">
              <a:spcBef>
                <a:spcPts val="0"/>
              </a:spcBef>
              <a:buNone/>
              <a:defRPr sz="1000">
                <a:solidFill>
                  <a:srgbClr val="020A78"/>
                </a:solidFill>
                <a:latin typeface="Montserrat"/>
                <a:ea typeface="Montserrat"/>
                <a:cs typeface="Montserrat"/>
                <a:sym typeface="Montserrat"/>
              </a:defRPr>
            </a:lvl2pPr>
            <a:lvl3pPr marL="0" lvl="2" indent="0" algn="r">
              <a:spcBef>
                <a:spcPts val="0"/>
              </a:spcBef>
              <a:buNone/>
              <a:defRPr sz="1000">
                <a:solidFill>
                  <a:srgbClr val="020A78"/>
                </a:solidFill>
                <a:latin typeface="Montserrat"/>
                <a:ea typeface="Montserrat"/>
                <a:cs typeface="Montserrat"/>
                <a:sym typeface="Montserrat"/>
              </a:defRPr>
            </a:lvl3pPr>
            <a:lvl4pPr marL="0" lvl="3" indent="0" algn="r">
              <a:spcBef>
                <a:spcPts val="0"/>
              </a:spcBef>
              <a:buNone/>
              <a:defRPr sz="1000">
                <a:solidFill>
                  <a:srgbClr val="020A78"/>
                </a:solidFill>
                <a:latin typeface="Montserrat"/>
                <a:ea typeface="Montserrat"/>
                <a:cs typeface="Montserrat"/>
                <a:sym typeface="Montserrat"/>
              </a:defRPr>
            </a:lvl4pPr>
            <a:lvl5pPr marL="0" lvl="4" indent="0" algn="r">
              <a:spcBef>
                <a:spcPts val="0"/>
              </a:spcBef>
              <a:buNone/>
              <a:defRPr sz="1000">
                <a:solidFill>
                  <a:srgbClr val="020A78"/>
                </a:solidFill>
                <a:latin typeface="Montserrat"/>
                <a:ea typeface="Montserrat"/>
                <a:cs typeface="Montserrat"/>
                <a:sym typeface="Montserrat"/>
              </a:defRPr>
            </a:lvl5pPr>
            <a:lvl6pPr marL="0" lvl="5" indent="0" algn="r">
              <a:spcBef>
                <a:spcPts val="0"/>
              </a:spcBef>
              <a:buNone/>
              <a:defRPr sz="1000">
                <a:solidFill>
                  <a:srgbClr val="020A78"/>
                </a:solidFill>
                <a:latin typeface="Montserrat"/>
                <a:ea typeface="Montserrat"/>
                <a:cs typeface="Montserrat"/>
                <a:sym typeface="Montserrat"/>
              </a:defRPr>
            </a:lvl6pPr>
            <a:lvl7pPr marL="0" lvl="6" indent="0" algn="r">
              <a:spcBef>
                <a:spcPts val="0"/>
              </a:spcBef>
              <a:buNone/>
              <a:defRPr sz="1000">
                <a:solidFill>
                  <a:srgbClr val="020A78"/>
                </a:solidFill>
                <a:latin typeface="Montserrat"/>
                <a:ea typeface="Montserrat"/>
                <a:cs typeface="Montserrat"/>
                <a:sym typeface="Montserrat"/>
              </a:defRPr>
            </a:lvl7pPr>
            <a:lvl8pPr marL="0" lvl="7" indent="0" algn="r">
              <a:spcBef>
                <a:spcPts val="0"/>
              </a:spcBef>
              <a:buNone/>
              <a:defRPr sz="1000">
                <a:solidFill>
                  <a:srgbClr val="020A78"/>
                </a:solidFill>
                <a:latin typeface="Montserrat"/>
                <a:ea typeface="Montserrat"/>
                <a:cs typeface="Montserrat"/>
                <a:sym typeface="Montserrat"/>
              </a:defRPr>
            </a:lvl8pPr>
            <a:lvl9pPr marL="0" lvl="8" indent="0" algn="r">
              <a:spcBef>
                <a:spcPts val="0"/>
              </a:spcBef>
              <a:buNone/>
              <a:defRPr sz="1000">
                <a:solidFill>
                  <a:srgbClr val="020A7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572" name="Google Shape;3572;p397"/>
          <p:cNvSpPr/>
          <p:nvPr/>
        </p:nvSpPr>
        <p:spPr>
          <a:xfrm>
            <a:off x="76" y="-9728"/>
            <a:ext cx="6095924" cy="6867728"/>
          </a:xfrm>
          <a:prstGeom prst="rect">
            <a:avLst/>
          </a:prstGeom>
          <a:solidFill>
            <a:srgbClr val="FBB83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573" name="Google Shape;3573;p397"/>
          <p:cNvSpPr txBox="1">
            <a:spLocks noGrp="1"/>
          </p:cNvSpPr>
          <p:nvPr>
            <p:ph type="body" idx="1"/>
          </p:nvPr>
        </p:nvSpPr>
        <p:spPr>
          <a:xfrm>
            <a:off x="375386"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020A78"/>
              </a:buClr>
              <a:buSzPts val="2000"/>
              <a:buChar char="•"/>
              <a:defRPr sz="2000">
                <a:solidFill>
                  <a:srgbClr val="020A78"/>
                </a:solidFill>
              </a:defRPr>
            </a:lvl1pPr>
            <a:lvl2pPr marL="914400" lvl="1" indent="-342900" algn="l">
              <a:lnSpc>
                <a:spcPct val="90000"/>
              </a:lnSpc>
              <a:spcBef>
                <a:spcPts val="500"/>
              </a:spcBef>
              <a:spcAft>
                <a:spcPts val="0"/>
              </a:spcAft>
              <a:buClr>
                <a:srgbClr val="020A78"/>
              </a:buClr>
              <a:buSzPts val="1800"/>
              <a:buChar char="•"/>
              <a:defRPr sz="1800">
                <a:solidFill>
                  <a:srgbClr val="020A78"/>
                </a:solidFill>
              </a:defRPr>
            </a:lvl2pPr>
            <a:lvl3pPr marL="1371600" lvl="2" indent="-330200" algn="l">
              <a:lnSpc>
                <a:spcPct val="90000"/>
              </a:lnSpc>
              <a:spcBef>
                <a:spcPts val="500"/>
              </a:spcBef>
              <a:spcAft>
                <a:spcPts val="0"/>
              </a:spcAft>
              <a:buClr>
                <a:srgbClr val="020A78"/>
              </a:buClr>
              <a:buSzPts val="1600"/>
              <a:buChar char="•"/>
              <a:defRPr sz="1600">
                <a:solidFill>
                  <a:srgbClr val="020A78"/>
                </a:solidFill>
              </a:defRPr>
            </a:lvl3pPr>
            <a:lvl4pPr marL="1828800" lvl="3" indent="-317500" algn="l">
              <a:lnSpc>
                <a:spcPct val="90000"/>
              </a:lnSpc>
              <a:spcBef>
                <a:spcPts val="500"/>
              </a:spcBef>
              <a:spcAft>
                <a:spcPts val="0"/>
              </a:spcAft>
              <a:buClr>
                <a:srgbClr val="020A78"/>
              </a:buClr>
              <a:buSzPts val="1400"/>
              <a:buChar char="•"/>
              <a:defRPr sz="1400">
                <a:solidFill>
                  <a:srgbClr val="020A78"/>
                </a:solidFill>
              </a:defRPr>
            </a:lvl4pPr>
            <a:lvl5pPr marL="2286000" lvl="4" indent="-317500" algn="l">
              <a:lnSpc>
                <a:spcPct val="90000"/>
              </a:lnSpc>
              <a:spcBef>
                <a:spcPts val="500"/>
              </a:spcBef>
              <a:spcAft>
                <a:spcPts val="0"/>
              </a:spcAft>
              <a:buClr>
                <a:srgbClr val="020A78"/>
              </a:buClr>
              <a:buSzPts val="1400"/>
              <a:buChar char="•"/>
              <a:defRPr sz="1400">
                <a:solidFill>
                  <a:srgbClr val="020A7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4" name="Google Shape;3574;p397"/>
          <p:cNvSpPr txBox="1">
            <a:spLocks noGrp="1"/>
          </p:cNvSpPr>
          <p:nvPr>
            <p:ph type="body" idx="2"/>
          </p:nvPr>
        </p:nvSpPr>
        <p:spPr>
          <a:xfrm>
            <a:off x="375386"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5" name="Google Shape;3575;p397"/>
          <p:cNvSpPr txBox="1">
            <a:spLocks noGrp="1"/>
          </p:cNvSpPr>
          <p:nvPr>
            <p:ph type="body" idx="3"/>
          </p:nvPr>
        </p:nvSpPr>
        <p:spPr>
          <a:xfrm>
            <a:off x="6448927"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6" name="Google Shape;3576;p397"/>
          <p:cNvSpPr txBox="1">
            <a:spLocks noGrp="1"/>
          </p:cNvSpPr>
          <p:nvPr>
            <p:ph type="body" idx="4"/>
          </p:nvPr>
        </p:nvSpPr>
        <p:spPr>
          <a:xfrm>
            <a:off x="6448927"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7" name="Google Shape;3577;p397"/>
          <p:cNvSpPr txBox="1">
            <a:spLocks noGrp="1"/>
          </p:cNvSpPr>
          <p:nvPr>
            <p:ph type="title"/>
          </p:nvPr>
        </p:nvSpPr>
        <p:spPr>
          <a:xfrm>
            <a:off x="264888" y="150075"/>
            <a:ext cx="5673899"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20A78"/>
              </a:buClr>
              <a:buSzPts val="2000"/>
              <a:buFont typeface="Montserrat"/>
              <a:buNone/>
              <a:defRPr sz="2000">
                <a:solidFill>
                  <a:srgbClr val="020A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578" name="Google Shape;3578;p397"/>
          <p:cNvPicPr preferRelativeResize="0"/>
          <p:nvPr/>
        </p:nvPicPr>
        <p:blipFill rotWithShape="1">
          <a:blip r:embed="rId2">
            <a:alphaModFix/>
          </a:blip>
          <a:srcRect/>
          <a:stretch/>
        </p:blipFill>
        <p:spPr>
          <a:xfrm>
            <a:off x="9548261" y="68406"/>
            <a:ext cx="2378850" cy="942837"/>
          </a:xfrm>
          <a:prstGeom prst="rect">
            <a:avLst/>
          </a:prstGeom>
          <a:noFill/>
          <a:ln>
            <a:noFill/>
          </a:ln>
        </p:spPr>
      </p:pic>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3579"/>
        <p:cNvGrpSpPr/>
        <p:nvPr/>
      </p:nvGrpSpPr>
      <p:grpSpPr>
        <a:xfrm>
          <a:off x="0" y="0"/>
          <a:ext cx="0" cy="0"/>
          <a:chOff x="0" y="0"/>
          <a:chExt cx="0" cy="0"/>
        </a:xfrm>
      </p:grpSpPr>
      <p:sp>
        <p:nvSpPr>
          <p:cNvPr id="3580" name="Google Shape;3580;p398"/>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581" name="Google Shape;3581;p398"/>
          <p:cNvSpPr/>
          <p:nvPr/>
        </p:nvSpPr>
        <p:spPr>
          <a:xfrm flipH="1">
            <a:off x="6096000" y="-9728"/>
            <a:ext cx="6096000" cy="6867728"/>
          </a:xfrm>
          <a:prstGeom prst="rect">
            <a:avLst/>
          </a:prstGeom>
          <a:solidFill>
            <a:srgbClr val="FBB83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582" name="Google Shape;3582;p398"/>
          <p:cNvSpPr txBox="1">
            <a:spLocks noGrp="1"/>
          </p:cNvSpPr>
          <p:nvPr>
            <p:ph type="body" idx="1"/>
          </p:nvPr>
        </p:nvSpPr>
        <p:spPr>
          <a:xfrm>
            <a:off x="375386"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solidFill>
                  <a:schemeClr val="dk1"/>
                </a:solidFill>
              </a:defRPr>
            </a:lvl1pPr>
            <a:lvl2pPr marL="914400" lvl="1" indent="-342900" algn="l">
              <a:lnSpc>
                <a:spcPct val="90000"/>
              </a:lnSpc>
              <a:spcBef>
                <a:spcPts val="500"/>
              </a:spcBef>
              <a:spcAft>
                <a:spcPts val="0"/>
              </a:spcAft>
              <a:buClr>
                <a:schemeClr val="dk1"/>
              </a:buClr>
              <a:buSzPts val="1800"/>
              <a:buChar char="•"/>
              <a:defRPr sz="1800">
                <a:solidFill>
                  <a:schemeClr val="dk1"/>
                </a:solidFill>
              </a:defRPr>
            </a:lvl2pPr>
            <a:lvl3pPr marL="1371600" lvl="2" indent="-330200" algn="l">
              <a:lnSpc>
                <a:spcPct val="90000"/>
              </a:lnSpc>
              <a:spcBef>
                <a:spcPts val="500"/>
              </a:spcBef>
              <a:spcAft>
                <a:spcPts val="0"/>
              </a:spcAft>
              <a:buClr>
                <a:schemeClr val="dk1"/>
              </a:buClr>
              <a:buSzPts val="1600"/>
              <a:buChar char="•"/>
              <a:defRPr sz="1600">
                <a:solidFill>
                  <a:schemeClr val="dk1"/>
                </a:solidFill>
              </a:defRPr>
            </a:lvl3pPr>
            <a:lvl4pPr marL="1828800" lvl="3" indent="-317500" algn="l">
              <a:lnSpc>
                <a:spcPct val="90000"/>
              </a:lnSpc>
              <a:spcBef>
                <a:spcPts val="500"/>
              </a:spcBef>
              <a:spcAft>
                <a:spcPts val="0"/>
              </a:spcAft>
              <a:buClr>
                <a:schemeClr val="dk1"/>
              </a:buClr>
              <a:buSzPts val="1400"/>
              <a:buChar char="•"/>
              <a:defRPr sz="1400">
                <a:solidFill>
                  <a:schemeClr val="dk1"/>
                </a:solidFill>
              </a:defRPr>
            </a:lvl4pPr>
            <a:lvl5pPr marL="2286000" lvl="4" indent="-317500" algn="l">
              <a:lnSpc>
                <a:spcPct val="90000"/>
              </a:lnSpc>
              <a:spcBef>
                <a:spcPts val="500"/>
              </a:spcBef>
              <a:spcAft>
                <a:spcPts val="0"/>
              </a:spcAft>
              <a:buClr>
                <a:schemeClr val="dk1"/>
              </a:buClr>
              <a:buSzPts val="1400"/>
              <a:buChar char="•"/>
              <a:defRPr sz="1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3" name="Google Shape;3583;p398"/>
          <p:cNvSpPr txBox="1">
            <a:spLocks noGrp="1"/>
          </p:cNvSpPr>
          <p:nvPr>
            <p:ph type="body" idx="2"/>
          </p:nvPr>
        </p:nvSpPr>
        <p:spPr>
          <a:xfrm>
            <a:off x="375386"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4" name="Google Shape;3584;p398"/>
          <p:cNvSpPr txBox="1">
            <a:spLocks noGrp="1"/>
          </p:cNvSpPr>
          <p:nvPr>
            <p:ph type="body" idx="3"/>
          </p:nvPr>
        </p:nvSpPr>
        <p:spPr>
          <a:xfrm>
            <a:off x="6448927"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020A78"/>
              </a:buClr>
              <a:buSzPts val="2000"/>
              <a:buChar char="•"/>
              <a:defRPr sz="2000">
                <a:solidFill>
                  <a:srgbClr val="020A78"/>
                </a:solidFill>
              </a:defRPr>
            </a:lvl1pPr>
            <a:lvl2pPr marL="914400" lvl="1" indent="-342900" algn="l">
              <a:lnSpc>
                <a:spcPct val="90000"/>
              </a:lnSpc>
              <a:spcBef>
                <a:spcPts val="500"/>
              </a:spcBef>
              <a:spcAft>
                <a:spcPts val="0"/>
              </a:spcAft>
              <a:buClr>
                <a:srgbClr val="020A78"/>
              </a:buClr>
              <a:buSzPts val="1800"/>
              <a:buChar char="•"/>
              <a:defRPr sz="1800">
                <a:solidFill>
                  <a:srgbClr val="020A78"/>
                </a:solidFill>
              </a:defRPr>
            </a:lvl2pPr>
            <a:lvl3pPr marL="1371600" lvl="2" indent="-330200" algn="l">
              <a:lnSpc>
                <a:spcPct val="90000"/>
              </a:lnSpc>
              <a:spcBef>
                <a:spcPts val="500"/>
              </a:spcBef>
              <a:spcAft>
                <a:spcPts val="0"/>
              </a:spcAft>
              <a:buClr>
                <a:srgbClr val="020A78"/>
              </a:buClr>
              <a:buSzPts val="1600"/>
              <a:buChar char="•"/>
              <a:defRPr sz="1600">
                <a:solidFill>
                  <a:srgbClr val="020A78"/>
                </a:solidFill>
              </a:defRPr>
            </a:lvl3pPr>
            <a:lvl4pPr marL="1828800" lvl="3" indent="-317500" algn="l">
              <a:lnSpc>
                <a:spcPct val="90000"/>
              </a:lnSpc>
              <a:spcBef>
                <a:spcPts val="500"/>
              </a:spcBef>
              <a:spcAft>
                <a:spcPts val="0"/>
              </a:spcAft>
              <a:buClr>
                <a:srgbClr val="020A78"/>
              </a:buClr>
              <a:buSzPts val="1400"/>
              <a:buChar char="•"/>
              <a:defRPr sz="1400">
                <a:solidFill>
                  <a:srgbClr val="020A78"/>
                </a:solidFill>
              </a:defRPr>
            </a:lvl4pPr>
            <a:lvl5pPr marL="2286000" lvl="4" indent="-317500" algn="l">
              <a:lnSpc>
                <a:spcPct val="90000"/>
              </a:lnSpc>
              <a:spcBef>
                <a:spcPts val="500"/>
              </a:spcBef>
              <a:spcAft>
                <a:spcPts val="0"/>
              </a:spcAft>
              <a:buClr>
                <a:srgbClr val="020A78"/>
              </a:buClr>
              <a:buSzPts val="1400"/>
              <a:buChar char="•"/>
              <a:defRPr sz="1400">
                <a:solidFill>
                  <a:srgbClr val="020A7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5" name="Google Shape;3585;p398"/>
          <p:cNvSpPr txBox="1">
            <a:spLocks noGrp="1"/>
          </p:cNvSpPr>
          <p:nvPr>
            <p:ph type="body" idx="4"/>
          </p:nvPr>
        </p:nvSpPr>
        <p:spPr>
          <a:xfrm>
            <a:off x="6448927"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6" name="Google Shape;3586;p398"/>
          <p:cNvSpPr txBox="1">
            <a:spLocks noGrp="1"/>
          </p:cNvSpPr>
          <p:nvPr>
            <p:ph type="title"/>
          </p:nvPr>
        </p:nvSpPr>
        <p:spPr>
          <a:xfrm>
            <a:off x="264888" y="150075"/>
            <a:ext cx="5673899"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20A78"/>
              </a:buClr>
              <a:buSzPts val="2000"/>
              <a:buFont typeface="Montserrat"/>
              <a:buNone/>
              <a:defRPr sz="2000">
                <a:solidFill>
                  <a:srgbClr val="020A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87" name="Google Shape;3587;p398"/>
          <p:cNvSpPr txBox="1"/>
          <p:nvPr/>
        </p:nvSpPr>
        <p:spPr>
          <a:xfrm>
            <a:off x="11445498" y="6365726"/>
            <a:ext cx="481614" cy="365125"/>
          </a:xfrm>
          <a:prstGeom prst="rect">
            <a:avLst/>
          </a:prstGeom>
          <a:solidFill>
            <a:srgbClr val="FBB83A"/>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a:solidFill>
                  <a:srgbClr val="020A78"/>
                </a:solidFill>
                <a:latin typeface="Montserrat"/>
                <a:ea typeface="Montserrat"/>
                <a:cs typeface="Montserrat"/>
                <a:sym typeface="Montserrat"/>
              </a:rPr>
              <a:t>‹#›</a:t>
            </a:fld>
            <a:endParaRPr sz="1000">
              <a:solidFill>
                <a:srgbClr val="020A78"/>
              </a:solidFill>
              <a:latin typeface="Montserrat"/>
              <a:ea typeface="Montserrat"/>
              <a:cs typeface="Montserrat"/>
              <a:sym typeface="Montserrat"/>
            </a:endParaRPr>
          </a:p>
        </p:txBody>
      </p:sp>
      <p:pic>
        <p:nvPicPr>
          <p:cNvPr id="3588" name="Google Shape;3588;p398"/>
          <p:cNvPicPr preferRelativeResize="0"/>
          <p:nvPr/>
        </p:nvPicPr>
        <p:blipFill rotWithShape="1">
          <a:blip r:embed="rId2">
            <a:alphaModFix/>
          </a:blip>
          <a:srcRect/>
          <a:stretch/>
        </p:blipFill>
        <p:spPr>
          <a:xfrm>
            <a:off x="9548257" y="68406"/>
            <a:ext cx="2378854" cy="942837"/>
          </a:xfrm>
          <a:prstGeom prst="rect">
            <a:avLst/>
          </a:prstGeom>
          <a:noFill/>
          <a:ln>
            <a:noFill/>
          </a:ln>
        </p:spPr>
      </p:pic>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p:cSld name="Title Slide white">
    <p:spTree>
      <p:nvGrpSpPr>
        <p:cNvPr id="1" name=""/>
        <p:cNvGrpSpPr/>
        <p:nvPr/>
      </p:nvGrpSpPr>
      <p:grpSpPr>
        <a:xfrm>
          <a:off x="0" y="0"/>
          <a:ext cx="0" cy="0"/>
          <a:chOff x="0" y="0"/>
          <a:chExt cx="0" cy="0"/>
        </a:xfrm>
      </p:grpSpPr>
      <p:sp>
        <p:nvSpPr>
          <p:cNvPr id="7" name="Rectangle 6"/>
          <p:cNvSpPr/>
          <p:nvPr>
            <p:custDataLst>
              <p:tags r:id="rId2"/>
            </p:custDataLst>
          </p:nvPr>
        </p:nvSpPr>
        <p:spPr>
          <a:xfrm>
            <a:off x="3177" y="6400800"/>
            <a:ext cx="12188825" cy="457200"/>
          </a:xfrm>
          <a:prstGeom prst="rect">
            <a:avLst/>
          </a:prstGeom>
          <a:solidFill>
            <a:srgbClr val="02255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8" name="Rectangle 7"/>
          <p:cNvSpPr/>
          <p:nvPr>
            <p:custDataLst>
              <p:tags r:id="rId3"/>
            </p:custDataLst>
          </p:nvPr>
        </p:nvSpPr>
        <p:spPr>
          <a:xfrm>
            <a:off x="17" y="6334316"/>
            <a:ext cx="12188825" cy="8198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10" name="Rectangle 9"/>
          <p:cNvSpPr/>
          <p:nvPr>
            <p:custDataLst>
              <p:tags r:id="rId4"/>
            </p:custDataLst>
          </p:nvPr>
        </p:nvSpPr>
        <p:spPr>
          <a:xfrm>
            <a:off x="206644" y="0"/>
            <a:ext cx="144517" cy="6858000"/>
          </a:xfrm>
          <a:prstGeom prst="rect">
            <a:avLst/>
          </a:prstGeom>
          <a:solidFill>
            <a:srgbClr val="E15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noChangeAspect="1"/>
          </p:cNvPicPr>
          <p:nvPr/>
        </p:nvPicPr>
        <p:blipFill>
          <a:blip r:embed="rId8"/>
          <a:stretch>
            <a:fillRect/>
          </a:stretch>
        </p:blipFill>
        <p:spPr>
          <a:xfrm>
            <a:off x="554628" y="6455947"/>
            <a:ext cx="1760425" cy="390439"/>
          </a:xfrm>
          <a:prstGeom prst="rect">
            <a:avLst/>
          </a:prstGeom>
        </p:spPr>
      </p:pic>
      <p:sp>
        <p:nvSpPr>
          <p:cNvPr id="6" name="Text Placeholder 5"/>
          <p:cNvSpPr>
            <a:spLocks noGrp="1"/>
          </p:cNvSpPr>
          <p:nvPr>
            <p:ph type="body" sz="quarter" idx="10"/>
            <p:custDataLst>
              <p:tags r:id="rId5"/>
            </p:custDataLst>
          </p:nvPr>
        </p:nvSpPr>
        <p:spPr>
          <a:xfrm>
            <a:off x="1016000" y="1063257"/>
            <a:ext cx="9875520" cy="1298944"/>
          </a:xfrm>
        </p:spPr>
        <p:txBody>
          <a:bodyPr anchor="b">
            <a:noAutofit/>
          </a:bodyPr>
          <a:lstStyle>
            <a:lvl1pPr>
              <a:defRPr sz="4800">
                <a:solidFill>
                  <a:srgbClr val="02255B"/>
                </a:solidFill>
                <a:effectLst>
                  <a:outerShdw blurRad="38100" dist="38100" dir="2700000" algn="tl">
                    <a:srgbClr val="000000">
                      <a:alpha val="43137"/>
                    </a:srgbClr>
                  </a:outerShdw>
                </a:effectLst>
                <a:latin typeface="+mj-lt"/>
              </a:defRPr>
            </a:lvl1pPr>
          </a:lstStyle>
          <a:p>
            <a:pPr lvl="0"/>
            <a:r>
              <a:rPr lang="en-US"/>
              <a:t>Click to edit Master text styles</a:t>
            </a:r>
          </a:p>
        </p:txBody>
      </p:sp>
      <p:sp>
        <p:nvSpPr>
          <p:cNvPr id="17" name="Text Placeholder 5"/>
          <p:cNvSpPr>
            <a:spLocks noGrp="1"/>
          </p:cNvSpPr>
          <p:nvPr>
            <p:ph type="body" sz="quarter" idx="11"/>
            <p:custDataLst>
              <p:tags r:id="rId6"/>
            </p:custDataLst>
          </p:nvPr>
        </p:nvSpPr>
        <p:spPr>
          <a:xfrm>
            <a:off x="1016000" y="2505076"/>
            <a:ext cx="9875520" cy="923925"/>
          </a:xfrm>
        </p:spPr>
        <p:txBody>
          <a:bodyPr>
            <a:noAutofit/>
          </a:bodyPr>
          <a:lstStyle>
            <a:lvl1pPr>
              <a:defRPr sz="2400" i="1">
                <a:solidFill>
                  <a:srgbClr val="E15829"/>
                </a:solidFill>
                <a:effectLst/>
                <a:latin typeface="+mj-lt"/>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274313432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p:cSld name="Content with Caption modern blue">
    <p:bg>
      <p:bgRef idx="1002">
        <a:schemeClr val="bg1"/>
      </p:bgRef>
    </p:bg>
    <p:spTree>
      <p:nvGrpSpPr>
        <p:cNvPr id="1" name=""/>
        <p:cNvGrpSpPr/>
        <p:nvPr/>
      </p:nvGrpSpPr>
      <p:grpSpPr>
        <a:xfrm>
          <a:off x="0" y="0"/>
          <a:ext cx="0" cy="0"/>
          <a:chOff x="0" y="0"/>
          <a:chExt cx="0" cy="0"/>
        </a:xfrm>
      </p:grpSpPr>
      <p:sp>
        <p:nvSpPr>
          <p:cNvPr id="8" name="Rectangle 7"/>
          <p:cNvSpPr/>
          <p:nvPr>
            <p:custDataLst>
              <p:tags r:id="rId2"/>
            </p:custDataLst>
          </p:nvPr>
        </p:nvSpPr>
        <p:spPr>
          <a:xfrm>
            <a:off x="0" y="0"/>
            <a:ext cx="3657582" cy="6858000"/>
          </a:xfrm>
          <a:prstGeom prst="rect">
            <a:avLst/>
          </a:prstGeom>
          <a:solidFill>
            <a:srgbClr val="02255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9" name="Rectangle 8"/>
          <p:cNvSpPr/>
          <p:nvPr>
            <p:custDataLst>
              <p:tags r:id="rId3"/>
            </p:custDataLst>
          </p:nvPr>
        </p:nvSpPr>
        <p:spPr>
          <a:xfrm>
            <a:off x="3657600" y="0"/>
            <a:ext cx="64008" cy="6858000"/>
          </a:xfrm>
          <a:prstGeom prst="rect">
            <a:avLst/>
          </a:prstGeom>
          <a:solidFill>
            <a:srgbClr val="00839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2" name="Title 1"/>
          <p:cNvSpPr>
            <a:spLocks noGrp="1"/>
          </p:cNvSpPr>
          <p:nvPr>
            <p:ph type="title"/>
            <p:custDataLst>
              <p:tags r:id="rId4"/>
            </p:custDataLst>
          </p:nvPr>
        </p:nvSpPr>
        <p:spPr>
          <a:xfrm>
            <a:off x="457200" y="594359"/>
            <a:ext cx="2887133" cy="2286000"/>
          </a:xfrm>
        </p:spPr>
        <p:txBody>
          <a:bodyPr anchor="b">
            <a:norm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custDataLst>
              <p:tags r:id="rId5"/>
            </p:custDataLst>
          </p:nvPr>
        </p:nvSpPr>
        <p:spPr>
          <a:xfrm>
            <a:off x="457200" y="2997199"/>
            <a:ext cx="2887133" cy="3308005"/>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6"/>
            </p:custDataLst>
          </p:nvPr>
        </p:nvSpPr>
        <p:spPr>
          <a:xfrm>
            <a:off x="465513" y="6459787"/>
            <a:ext cx="2878820" cy="365125"/>
          </a:xfrm>
        </p:spPr>
        <p:txBody>
          <a:bodyPr/>
          <a:lstStyle>
            <a:lvl1pPr algn="l">
              <a:defRPr/>
            </a:lvl1pPr>
          </a:lstStyle>
          <a:p>
            <a:fld id="{B4E2EB72-EBB6-445F-B481-D30BD4961F70}" type="datetime1">
              <a:rPr lang="en-US" smtClean="0"/>
              <a:t>6/12/2023</a:t>
            </a:fld>
            <a:endParaRPr lang="en-US"/>
          </a:p>
        </p:txBody>
      </p:sp>
      <p:sp>
        <p:nvSpPr>
          <p:cNvPr id="6" name="Footer Placeholder 5"/>
          <p:cNvSpPr>
            <a:spLocks noGrp="1"/>
          </p:cNvSpPr>
          <p:nvPr>
            <p:ph type="ftr" sz="quarter" idx="11"/>
            <p:custDataLst>
              <p:tags r:id="rId7"/>
            </p:custDataLst>
          </p:nvPr>
        </p:nvSpPr>
        <p:spPr>
          <a:xfrm>
            <a:off x="4800600" y="6459787"/>
            <a:ext cx="4648200" cy="365125"/>
          </a:xfrm>
        </p:spPr>
        <p:txBody>
          <a:bodyPr/>
          <a:lstStyle>
            <a:lvl1pPr algn="l">
              <a:defRPr>
                <a:solidFill>
                  <a:schemeClr val="tx2"/>
                </a:solidFill>
              </a:defRPr>
            </a:lvl1pPr>
          </a:lstStyle>
          <a:p>
            <a:r>
              <a:rPr lang="en-US"/>
              <a:t>TeamSTEPPS Introduction</a:t>
            </a:r>
          </a:p>
        </p:txBody>
      </p:sp>
      <p:sp>
        <p:nvSpPr>
          <p:cNvPr id="7" name="Slide Number Placeholder 6"/>
          <p:cNvSpPr>
            <a:spLocks noGrp="1"/>
          </p:cNvSpPr>
          <p:nvPr>
            <p:ph type="sldNum" sz="quarter" idx="12"/>
            <p:custDataLst>
              <p:tags r:id="rId8"/>
            </p:custDataLst>
          </p:nvPr>
        </p:nvSpPr>
        <p:spPr/>
        <p:txBody>
          <a:bodyPr/>
          <a:lstStyle>
            <a:lvl1pPr>
              <a:defRPr>
                <a:solidFill>
                  <a:schemeClr val="tx2"/>
                </a:solidFill>
              </a:defRPr>
            </a:lvl1pPr>
          </a:lstStyle>
          <a:p>
            <a:fld id="{DD61438B-8B14-4971-AB6A-3757660C84C2}" type="slidenum">
              <a:rPr lang="en-US" smtClean="0"/>
              <a:t>‹#›</a:t>
            </a:fld>
            <a:endParaRPr lang="en-US"/>
          </a:p>
        </p:txBody>
      </p:sp>
      <p:sp>
        <p:nvSpPr>
          <p:cNvPr id="10" name="Content Placeholder 3"/>
          <p:cNvSpPr>
            <a:spLocks noGrp="1"/>
          </p:cNvSpPr>
          <p:nvPr>
            <p:ph sz="quarter" idx="13"/>
            <p:custDataLst>
              <p:tags r:id="rId9"/>
            </p:custDataLst>
          </p:nvPr>
        </p:nvSpPr>
        <p:spPr>
          <a:xfrm>
            <a:off x="4606485" y="594360"/>
            <a:ext cx="6968752" cy="5710845"/>
          </a:xfrm>
        </p:spPr>
        <p:txBody>
          <a:bodyPr/>
          <a:lstStyle>
            <a:lvl1pPr marL="0" indent="0">
              <a:spcBef>
                <a:spcPts val="0"/>
              </a:spcBef>
              <a:spcAft>
                <a:spcPts val="1200"/>
              </a:spcAft>
              <a:buNone/>
              <a:defRPr>
                <a:solidFill>
                  <a:srgbClr val="02255B"/>
                </a:solidFill>
              </a:defRPr>
            </a:lvl1pPr>
            <a:lvl2pPr marL="384048" indent="-182880">
              <a:spcBef>
                <a:spcPts val="0"/>
              </a:spcBef>
              <a:spcAft>
                <a:spcPts val="1200"/>
              </a:spcAft>
              <a:buClr>
                <a:srgbClr val="E15829"/>
              </a:buClr>
              <a:buFont typeface="Arial" panose="020B0604020202020204" pitchFamily="34" charset="0"/>
              <a:buChar char="•"/>
              <a:defRPr>
                <a:solidFill>
                  <a:schemeClr val="accent1"/>
                </a:solidFill>
              </a:defRPr>
            </a:lvl2pPr>
            <a:lvl3pPr>
              <a:spcBef>
                <a:spcPts val="0"/>
              </a:spcBef>
              <a:spcAft>
                <a:spcPts val="1200"/>
              </a:spcAft>
              <a:buClr>
                <a:srgbClr val="E15829"/>
              </a:buClr>
              <a:defRPr>
                <a:solidFill>
                  <a:srgbClr val="77777F"/>
                </a:solidFill>
              </a:defRPr>
            </a:lvl3pPr>
            <a:lvl4pPr marL="749808" indent="-182880">
              <a:spcBef>
                <a:spcPts val="0"/>
              </a:spcBef>
              <a:spcAft>
                <a:spcPts val="1200"/>
              </a:spcAft>
              <a:buClr>
                <a:srgbClr val="00839B"/>
              </a:buClr>
              <a:buFont typeface="Arial" panose="020B0604020202020204" pitchFamily="34" charset="0"/>
              <a:buChar char="•"/>
              <a:defRPr>
                <a:solidFill>
                  <a:srgbClr val="77777F"/>
                </a:solidFill>
              </a:defRPr>
            </a:lvl4pPr>
            <a:lvl5pPr>
              <a:spcBef>
                <a:spcPts val="0"/>
              </a:spcBef>
              <a:spcAft>
                <a:spcPts val="1200"/>
              </a:spcAft>
              <a:buClr>
                <a:srgbClr val="00839B"/>
              </a:buClr>
              <a:defRPr>
                <a:solidFill>
                  <a:srgbClr val="777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240540154"/>
      </p:ext>
    </p:extLst>
  </p:cSld>
  <p:clrMapOvr>
    <a:overrideClrMapping bg1="lt1" tx1="dk1" bg2="lt2" tx2="dk2" accent1="accent1" accent2="accent2" accent3="accent3" accent4="accent4" accent5="accent5" accent6="accent6" hlink="hlink" folHlink="folHlink"/>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p:cSld name="1_Content with Caption modern blue">
    <p:bg>
      <p:bgRef idx="1002">
        <a:schemeClr val="bg1"/>
      </p:bgRef>
    </p:bg>
    <p:spTree>
      <p:nvGrpSpPr>
        <p:cNvPr id="1" name=""/>
        <p:cNvGrpSpPr/>
        <p:nvPr/>
      </p:nvGrpSpPr>
      <p:grpSpPr>
        <a:xfrm>
          <a:off x="0" y="0"/>
          <a:ext cx="0" cy="0"/>
          <a:chOff x="0" y="0"/>
          <a:chExt cx="0" cy="0"/>
        </a:xfrm>
      </p:grpSpPr>
      <p:sp>
        <p:nvSpPr>
          <p:cNvPr id="8" name="Rectangle 7"/>
          <p:cNvSpPr/>
          <p:nvPr>
            <p:custDataLst>
              <p:tags r:id="rId2"/>
            </p:custDataLst>
          </p:nvPr>
        </p:nvSpPr>
        <p:spPr>
          <a:xfrm>
            <a:off x="0" y="0"/>
            <a:ext cx="365758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9" name="Rectangle 8"/>
          <p:cNvSpPr/>
          <p:nvPr>
            <p:custDataLst>
              <p:tags r:id="rId3"/>
            </p:custDataLst>
          </p:nvPr>
        </p:nvSpPr>
        <p:spPr>
          <a:xfrm>
            <a:off x="3657600"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2" name="Title 1"/>
          <p:cNvSpPr>
            <a:spLocks noGrp="1"/>
          </p:cNvSpPr>
          <p:nvPr>
            <p:ph type="title"/>
            <p:custDataLst>
              <p:tags r:id="rId4"/>
            </p:custDataLst>
          </p:nvPr>
        </p:nvSpPr>
        <p:spPr>
          <a:xfrm>
            <a:off x="457200" y="594359"/>
            <a:ext cx="2887133" cy="2286000"/>
          </a:xfrm>
        </p:spPr>
        <p:txBody>
          <a:bodyPr anchor="b">
            <a:norm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custDataLst>
              <p:tags r:id="rId5"/>
            </p:custDataLst>
          </p:nvPr>
        </p:nvSpPr>
        <p:spPr>
          <a:xfrm>
            <a:off x="457200" y="2997199"/>
            <a:ext cx="2887133" cy="3308005"/>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6"/>
            </p:custDataLst>
          </p:nvPr>
        </p:nvSpPr>
        <p:spPr>
          <a:xfrm>
            <a:off x="465513" y="6459787"/>
            <a:ext cx="2878820" cy="365125"/>
          </a:xfrm>
        </p:spPr>
        <p:txBody>
          <a:bodyPr/>
          <a:lstStyle>
            <a:lvl1pPr algn="l">
              <a:defRPr/>
            </a:lvl1pPr>
          </a:lstStyle>
          <a:p>
            <a:fld id="{07AFD2DA-D2CF-44C5-A961-2B82A9A48BC2}" type="datetime1">
              <a:rPr lang="en-US" smtClean="0"/>
              <a:t>6/12/2023</a:t>
            </a:fld>
            <a:endParaRPr lang="en-US"/>
          </a:p>
        </p:txBody>
      </p:sp>
      <p:sp>
        <p:nvSpPr>
          <p:cNvPr id="6" name="Footer Placeholder 5"/>
          <p:cNvSpPr>
            <a:spLocks noGrp="1"/>
          </p:cNvSpPr>
          <p:nvPr>
            <p:ph type="ftr" sz="quarter" idx="11"/>
            <p:custDataLst>
              <p:tags r:id="rId7"/>
            </p:custDataLst>
          </p:nvPr>
        </p:nvSpPr>
        <p:spPr>
          <a:xfrm>
            <a:off x="4800600" y="6459787"/>
            <a:ext cx="4648200" cy="365125"/>
          </a:xfrm>
        </p:spPr>
        <p:txBody>
          <a:bodyPr/>
          <a:lstStyle>
            <a:lvl1pPr algn="l">
              <a:defRPr>
                <a:solidFill>
                  <a:schemeClr val="tx2"/>
                </a:solidFill>
              </a:defRPr>
            </a:lvl1pPr>
          </a:lstStyle>
          <a:p>
            <a:r>
              <a:rPr lang="en-US"/>
              <a:t>TeamSTEPPS Introduction</a:t>
            </a:r>
          </a:p>
        </p:txBody>
      </p:sp>
      <p:sp>
        <p:nvSpPr>
          <p:cNvPr id="7" name="Slide Number Placeholder 6"/>
          <p:cNvSpPr>
            <a:spLocks noGrp="1"/>
          </p:cNvSpPr>
          <p:nvPr>
            <p:ph type="sldNum" sz="quarter" idx="12"/>
            <p:custDataLst>
              <p:tags r:id="rId8"/>
            </p:custDataLst>
          </p:nvPr>
        </p:nvSpPr>
        <p:spPr/>
        <p:txBody>
          <a:bodyPr/>
          <a:lstStyle>
            <a:lvl1pPr>
              <a:defRPr>
                <a:solidFill>
                  <a:schemeClr val="tx2"/>
                </a:solidFill>
              </a:defRPr>
            </a:lvl1pPr>
          </a:lstStyle>
          <a:p>
            <a:fld id="{DD61438B-8B14-4971-AB6A-3757660C84C2}" type="slidenum">
              <a:rPr lang="en-US" smtClean="0"/>
              <a:t>‹#›</a:t>
            </a:fld>
            <a:endParaRPr lang="en-US"/>
          </a:p>
        </p:txBody>
      </p:sp>
      <p:sp>
        <p:nvSpPr>
          <p:cNvPr id="10" name="Content Placeholder 3"/>
          <p:cNvSpPr>
            <a:spLocks noGrp="1"/>
          </p:cNvSpPr>
          <p:nvPr>
            <p:ph sz="quarter" idx="13"/>
            <p:custDataLst>
              <p:tags r:id="rId9"/>
            </p:custDataLst>
          </p:nvPr>
        </p:nvSpPr>
        <p:spPr>
          <a:xfrm>
            <a:off x="4606485" y="594360"/>
            <a:ext cx="6968752" cy="5710845"/>
          </a:xfrm>
        </p:spPr>
        <p:txBody>
          <a:bodyPr/>
          <a:lstStyle>
            <a:lvl1pPr marL="0" indent="0">
              <a:spcBef>
                <a:spcPts val="0"/>
              </a:spcBef>
              <a:spcAft>
                <a:spcPts val="1200"/>
              </a:spcAft>
              <a:buNone/>
              <a:defRPr>
                <a:solidFill>
                  <a:srgbClr val="02255B"/>
                </a:solidFill>
              </a:defRPr>
            </a:lvl1pPr>
            <a:lvl2pPr marL="384048" indent="-182880">
              <a:spcBef>
                <a:spcPts val="0"/>
              </a:spcBef>
              <a:spcAft>
                <a:spcPts val="1200"/>
              </a:spcAft>
              <a:buClr>
                <a:srgbClr val="E15829"/>
              </a:buClr>
              <a:buFont typeface="Arial" panose="020B0604020202020204" pitchFamily="34" charset="0"/>
              <a:buChar char="•"/>
              <a:defRPr>
                <a:solidFill>
                  <a:schemeClr val="accent1"/>
                </a:solidFill>
              </a:defRPr>
            </a:lvl2pPr>
            <a:lvl3pPr>
              <a:spcBef>
                <a:spcPts val="0"/>
              </a:spcBef>
              <a:spcAft>
                <a:spcPts val="1200"/>
              </a:spcAft>
              <a:buClr>
                <a:srgbClr val="E15829"/>
              </a:buClr>
              <a:defRPr>
                <a:solidFill>
                  <a:srgbClr val="77777F"/>
                </a:solidFill>
              </a:defRPr>
            </a:lvl3pPr>
            <a:lvl4pPr marL="749808" indent="-182880">
              <a:spcBef>
                <a:spcPts val="0"/>
              </a:spcBef>
              <a:spcAft>
                <a:spcPts val="1200"/>
              </a:spcAft>
              <a:buClr>
                <a:srgbClr val="00839B"/>
              </a:buClr>
              <a:buFont typeface="Arial" panose="020B0604020202020204" pitchFamily="34" charset="0"/>
              <a:buChar char="•"/>
              <a:defRPr>
                <a:solidFill>
                  <a:srgbClr val="77777F"/>
                </a:solidFill>
              </a:defRPr>
            </a:lvl4pPr>
            <a:lvl5pPr>
              <a:spcBef>
                <a:spcPts val="0"/>
              </a:spcBef>
              <a:spcAft>
                <a:spcPts val="1200"/>
              </a:spcAft>
              <a:buClr>
                <a:srgbClr val="00839B"/>
              </a:buClr>
              <a:defRPr>
                <a:solidFill>
                  <a:srgbClr val="777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74081099"/>
      </p:ext>
    </p:extLst>
  </p:cSld>
  <p:clrMapOvr>
    <a:overrideClrMapping bg1="lt1" tx1="dk1" bg2="lt2" tx2="dk2" accent1="accent1" accent2="accent2" accent3="accent3" accent4="accent4" accent5="accent5" accent6="accent6" hlink="hlink" folHlink="folHlink"/>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p:cSld name="2_Content with Caption modern blue">
    <p:bg>
      <p:bgRef idx="1002">
        <a:schemeClr val="bg1"/>
      </p:bgRef>
    </p:bg>
    <p:spTree>
      <p:nvGrpSpPr>
        <p:cNvPr id="1" name=""/>
        <p:cNvGrpSpPr/>
        <p:nvPr/>
      </p:nvGrpSpPr>
      <p:grpSpPr>
        <a:xfrm>
          <a:off x="0" y="0"/>
          <a:ext cx="0" cy="0"/>
          <a:chOff x="0" y="0"/>
          <a:chExt cx="0" cy="0"/>
        </a:xfrm>
      </p:grpSpPr>
      <p:sp>
        <p:nvSpPr>
          <p:cNvPr id="8" name="Rectangle 7"/>
          <p:cNvSpPr/>
          <p:nvPr>
            <p:custDataLst>
              <p:tags r:id="rId2"/>
            </p:custDataLst>
          </p:nvPr>
        </p:nvSpPr>
        <p:spPr>
          <a:xfrm>
            <a:off x="0" y="0"/>
            <a:ext cx="365758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9" name="Rectangle 8"/>
          <p:cNvSpPr/>
          <p:nvPr>
            <p:custDataLst>
              <p:tags r:id="rId3"/>
            </p:custDataLst>
          </p:nvPr>
        </p:nvSpPr>
        <p:spPr>
          <a:xfrm>
            <a:off x="3657600" y="0"/>
            <a:ext cx="6400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2" name="Title 1"/>
          <p:cNvSpPr>
            <a:spLocks noGrp="1"/>
          </p:cNvSpPr>
          <p:nvPr>
            <p:ph type="title"/>
            <p:custDataLst>
              <p:tags r:id="rId4"/>
            </p:custDataLst>
          </p:nvPr>
        </p:nvSpPr>
        <p:spPr>
          <a:xfrm>
            <a:off x="457200" y="594359"/>
            <a:ext cx="2887133" cy="2286000"/>
          </a:xfrm>
        </p:spPr>
        <p:txBody>
          <a:bodyPr anchor="b">
            <a:norm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custDataLst>
              <p:tags r:id="rId5"/>
            </p:custDataLst>
          </p:nvPr>
        </p:nvSpPr>
        <p:spPr>
          <a:xfrm>
            <a:off x="457200" y="2997199"/>
            <a:ext cx="2887133" cy="3308005"/>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6"/>
            </p:custDataLst>
          </p:nvPr>
        </p:nvSpPr>
        <p:spPr>
          <a:xfrm>
            <a:off x="465513" y="6459787"/>
            <a:ext cx="2878820" cy="365125"/>
          </a:xfrm>
        </p:spPr>
        <p:txBody>
          <a:bodyPr/>
          <a:lstStyle>
            <a:lvl1pPr algn="l">
              <a:defRPr/>
            </a:lvl1pPr>
          </a:lstStyle>
          <a:p>
            <a:fld id="{F5E34D9F-9C63-414B-B643-FED08D8451DD}" type="datetime1">
              <a:rPr lang="en-US" smtClean="0"/>
              <a:t>6/12/2023</a:t>
            </a:fld>
            <a:endParaRPr lang="en-US"/>
          </a:p>
        </p:txBody>
      </p:sp>
      <p:sp>
        <p:nvSpPr>
          <p:cNvPr id="6" name="Footer Placeholder 5"/>
          <p:cNvSpPr>
            <a:spLocks noGrp="1"/>
          </p:cNvSpPr>
          <p:nvPr>
            <p:ph type="ftr" sz="quarter" idx="11"/>
            <p:custDataLst>
              <p:tags r:id="rId7"/>
            </p:custDataLst>
          </p:nvPr>
        </p:nvSpPr>
        <p:spPr>
          <a:xfrm>
            <a:off x="4800600" y="6459787"/>
            <a:ext cx="4648200" cy="365125"/>
          </a:xfrm>
        </p:spPr>
        <p:txBody>
          <a:bodyPr/>
          <a:lstStyle>
            <a:lvl1pPr algn="l">
              <a:defRPr>
                <a:solidFill>
                  <a:schemeClr val="tx2"/>
                </a:solidFill>
              </a:defRPr>
            </a:lvl1pPr>
          </a:lstStyle>
          <a:p>
            <a:r>
              <a:rPr lang="en-US"/>
              <a:t>TeamSTEPPS Introduction</a:t>
            </a:r>
          </a:p>
        </p:txBody>
      </p:sp>
      <p:sp>
        <p:nvSpPr>
          <p:cNvPr id="7" name="Slide Number Placeholder 6"/>
          <p:cNvSpPr>
            <a:spLocks noGrp="1"/>
          </p:cNvSpPr>
          <p:nvPr>
            <p:ph type="sldNum" sz="quarter" idx="12"/>
            <p:custDataLst>
              <p:tags r:id="rId8"/>
            </p:custDataLst>
          </p:nvPr>
        </p:nvSpPr>
        <p:spPr/>
        <p:txBody>
          <a:bodyPr/>
          <a:lstStyle>
            <a:lvl1pPr>
              <a:defRPr>
                <a:solidFill>
                  <a:schemeClr val="tx2"/>
                </a:solidFill>
              </a:defRPr>
            </a:lvl1pPr>
          </a:lstStyle>
          <a:p>
            <a:fld id="{DD61438B-8B14-4971-AB6A-3757660C84C2}" type="slidenum">
              <a:rPr lang="en-US" smtClean="0"/>
              <a:t>‹#›</a:t>
            </a:fld>
            <a:endParaRPr lang="en-US"/>
          </a:p>
        </p:txBody>
      </p:sp>
      <p:sp>
        <p:nvSpPr>
          <p:cNvPr id="10" name="Content Placeholder 3"/>
          <p:cNvSpPr>
            <a:spLocks noGrp="1"/>
          </p:cNvSpPr>
          <p:nvPr>
            <p:ph sz="quarter" idx="13"/>
            <p:custDataLst>
              <p:tags r:id="rId9"/>
            </p:custDataLst>
          </p:nvPr>
        </p:nvSpPr>
        <p:spPr>
          <a:xfrm>
            <a:off x="4606485" y="594360"/>
            <a:ext cx="6968752" cy="5710845"/>
          </a:xfrm>
        </p:spPr>
        <p:txBody>
          <a:bodyPr/>
          <a:lstStyle>
            <a:lvl1pPr marL="0" indent="0">
              <a:spcBef>
                <a:spcPts val="0"/>
              </a:spcBef>
              <a:spcAft>
                <a:spcPts val="1200"/>
              </a:spcAft>
              <a:buNone/>
              <a:defRPr>
                <a:solidFill>
                  <a:srgbClr val="02255B"/>
                </a:solidFill>
              </a:defRPr>
            </a:lvl1pPr>
            <a:lvl2pPr marL="384048" indent="-182880">
              <a:spcBef>
                <a:spcPts val="0"/>
              </a:spcBef>
              <a:spcAft>
                <a:spcPts val="1200"/>
              </a:spcAft>
              <a:buClr>
                <a:srgbClr val="E15829"/>
              </a:buClr>
              <a:buFont typeface="Arial" panose="020B0604020202020204" pitchFamily="34" charset="0"/>
              <a:buChar char="•"/>
              <a:defRPr>
                <a:solidFill>
                  <a:schemeClr val="accent1"/>
                </a:solidFill>
              </a:defRPr>
            </a:lvl2pPr>
            <a:lvl3pPr>
              <a:spcBef>
                <a:spcPts val="0"/>
              </a:spcBef>
              <a:spcAft>
                <a:spcPts val="1200"/>
              </a:spcAft>
              <a:buClr>
                <a:srgbClr val="E15829"/>
              </a:buClr>
              <a:defRPr>
                <a:solidFill>
                  <a:srgbClr val="77777F"/>
                </a:solidFill>
              </a:defRPr>
            </a:lvl3pPr>
            <a:lvl4pPr marL="749808" indent="-182880">
              <a:spcBef>
                <a:spcPts val="0"/>
              </a:spcBef>
              <a:spcAft>
                <a:spcPts val="1200"/>
              </a:spcAft>
              <a:buClr>
                <a:srgbClr val="00839B"/>
              </a:buClr>
              <a:buFont typeface="Arial" panose="020B0604020202020204" pitchFamily="34" charset="0"/>
              <a:buChar char="•"/>
              <a:defRPr>
                <a:solidFill>
                  <a:srgbClr val="77777F"/>
                </a:solidFill>
              </a:defRPr>
            </a:lvl4pPr>
            <a:lvl5pPr>
              <a:spcBef>
                <a:spcPts val="0"/>
              </a:spcBef>
              <a:spcAft>
                <a:spcPts val="1200"/>
              </a:spcAft>
              <a:buClr>
                <a:srgbClr val="00839B"/>
              </a:buClr>
              <a:defRPr>
                <a:solidFill>
                  <a:srgbClr val="777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13312241"/>
      </p:ext>
    </p:extLst>
  </p:cSld>
  <p:clrMapOvr>
    <a:overrideClrMapping bg1="lt1" tx1="dk1" bg2="lt2" tx2="dk2" accent1="accent1" accent2="accent2" accent3="accent3" accent4="accent4" accent5="accent5" accent6="accent6" hlink="hlink" folHlink="folHlink"/>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p:cSld name="Content with Caption modern teal">
    <p:bg>
      <p:bgRef idx="1002">
        <a:schemeClr val="bg1"/>
      </p:bgRef>
    </p:bg>
    <p:spTree>
      <p:nvGrpSpPr>
        <p:cNvPr id="1" name=""/>
        <p:cNvGrpSpPr/>
        <p:nvPr/>
      </p:nvGrpSpPr>
      <p:grpSpPr>
        <a:xfrm>
          <a:off x="0" y="0"/>
          <a:ext cx="0" cy="0"/>
          <a:chOff x="0" y="0"/>
          <a:chExt cx="0" cy="0"/>
        </a:xfrm>
      </p:grpSpPr>
      <p:sp>
        <p:nvSpPr>
          <p:cNvPr id="8" name="Rectangle 7"/>
          <p:cNvSpPr/>
          <p:nvPr>
            <p:custDataLst>
              <p:tags r:id="rId2"/>
            </p:custDataLst>
          </p:nvPr>
        </p:nvSpPr>
        <p:spPr>
          <a:xfrm>
            <a:off x="18" y="0"/>
            <a:ext cx="4050791" cy="6858000"/>
          </a:xfrm>
          <a:prstGeom prst="rect">
            <a:avLst/>
          </a:prstGeom>
          <a:solidFill>
            <a:srgbClr val="00839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9" name="Rectangle 8"/>
          <p:cNvSpPr/>
          <p:nvPr>
            <p:custDataLst>
              <p:tags r:id="rId3"/>
            </p:custDataLst>
          </p:nvPr>
        </p:nvSpPr>
        <p:spPr>
          <a:xfrm>
            <a:off x="4040071" y="0"/>
            <a:ext cx="64008" cy="6858000"/>
          </a:xfrm>
          <a:prstGeom prst="rect">
            <a:avLst/>
          </a:prstGeom>
          <a:solidFill>
            <a:srgbClr val="77777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2" name="Title 1"/>
          <p:cNvSpPr>
            <a:spLocks noGrp="1"/>
          </p:cNvSpPr>
          <p:nvPr>
            <p:ph type="title"/>
            <p:custDataLst>
              <p:tags r:id="rId4"/>
            </p:custDataLst>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custDataLst>
              <p:tags r:id="rId5"/>
            </p:custDataLst>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6"/>
            </p:custDataLst>
          </p:nvPr>
        </p:nvSpPr>
        <p:spPr>
          <a:xfrm>
            <a:off x="465513" y="6459787"/>
            <a:ext cx="2618511" cy="365125"/>
          </a:xfrm>
        </p:spPr>
        <p:txBody>
          <a:bodyPr/>
          <a:lstStyle>
            <a:lvl1pPr algn="l">
              <a:defRPr/>
            </a:lvl1pPr>
          </a:lstStyle>
          <a:p>
            <a:fld id="{A0D640A1-F5EE-4126-99D3-4AF47C08230B}" type="datetime1">
              <a:rPr lang="en-US" smtClean="0"/>
              <a:t>6/12/2023</a:t>
            </a:fld>
            <a:endParaRPr lang="en-US"/>
          </a:p>
        </p:txBody>
      </p:sp>
      <p:sp>
        <p:nvSpPr>
          <p:cNvPr id="6" name="Footer Placeholder 5"/>
          <p:cNvSpPr>
            <a:spLocks noGrp="1"/>
          </p:cNvSpPr>
          <p:nvPr>
            <p:ph type="ftr" sz="quarter" idx="11"/>
            <p:custDataLst>
              <p:tags r:id="rId7"/>
            </p:custDataLst>
          </p:nvPr>
        </p:nvSpPr>
        <p:spPr>
          <a:xfrm>
            <a:off x="4800600" y="6459787"/>
            <a:ext cx="4648200" cy="365125"/>
          </a:xfrm>
        </p:spPr>
        <p:txBody>
          <a:bodyPr/>
          <a:lstStyle>
            <a:lvl1pPr algn="l">
              <a:defRPr>
                <a:solidFill>
                  <a:schemeClr val="tx2"/>
                </a:solidFill>
              </a:defRPr>
            </a:lvl1pPr>
          </a:lstStyle>
          <a:p>
            <a:r>
              <a:rPr lang="en-US"/>
              <a:t>TeamSTEPPS Introduction</a:t>
            </a:r>
          </a:p>
        </p:txBody>
      </p:sp>
      <p:sp>
        <p:nvSpPr>
          <p:cNvPr id="7" name="Slide Number Placeholder 6"/>
          <p:cNvSpPr>
            <a:spLocks noGrp="1"/>
          </p:cNvSpPr>
          <p:nvPr>
            <p:ph type="sldNum" sz="quarter" idx="12"/>
            <p:custDataLst>
              <p:tags r:id="rId8"/>
            </p:custDataLst>
          </p:nvPr>
        </p:nvSpPr>
        <p:spPr/>
        <p:txBody>
          <a:bodyPr/>
          <a:lstStyle>
            <a:lvl1pPr>
              <a:defRPr>
                <a:solidFill>
                  <a:schemeClr val="tx2"/>
                </a:solidFill>
              </a:defRPr>
            </a:lvl1pPr>
          </a:lstStyle>
          <a:p>
            <a:fld id="{DD61438B-8B14-4971-AB6A-3757660C84C2}" type="slidenum">
              <a:rPr lang="en-US" smtClean="0"/>
              <a:t>‹#›</a:t>
            </a:fld>
            <a:endParaRPr lang="en-US"/>
          </a:p>
        </p:txBody>
      </p:sp>
      <p:sp>
        <p:nvSpPr>
          <p:cNvPr id="10" name="Content Placeholder 3"/>
          <p:cNvSpPr>
            <a:spLocks noGrp="1"/>
          </p:cNvSpPr>
          <p:nvPr>
            <p:ph sz="quarter" idx="13"/>
            <p:custDataLst>
              <p:tags r:id="rId9"/>
            </p:custDataLst>
          </p:nvPr>
        </p:nvSpPr>
        <p:spPr>
          <a:xfrm>
            <a:off x="4606485" y="594360"/>
            <a:ext cx="6968752" cy="5710845"/>
          </a:xfrm>
        </p:spPr>
        <p:txBody>
          <a:bodyPr/>
          <a:lstStyle>
            <a:lvl1pPr marL="0" indent="0">
              <a:spcBef>
                <a:spcPts val="0"/>
              </a:spcBef>
              <a:spcAft>
                <a:spcPts val="1200"/>
              </a:spcAft>
              <a:buNone/>
              <a:defRPr>
                <a:solidFill>
                  <a:srgbClr val="02255B"/>
                </a:solidFill>
              </a:defRPr>
            </a:lvl1pPr>
            <a:lvl2pPr marL="384048" indent="-182880">
              <a:spcBef>
                <a:spcPts val="0"/>
              </a:spcBef>
              <a:spcAft>
                <a:spcPts val="1200"/>
              </a:spcAft>
              <a:buClr>
                <a:srgbClr val="E15829"/>
              </a:buClr>
              <a:buFont typeface="Arial" panose="020B0604020202020204" pitchFamily="34" charset="0"/>
              <a:buChar char="•"/>
              <a:defRPr>
                <a:solidFill>
                  <a:schemeClr val="accent1"/>
                </a:solidFill>
              </a:defRPr>
            </a:lvl2pPr>
            <a:lvl3pPr>
              <a:spcBef>
                <a:spcPts val="0"/>
              </a:spcBef>
              <a:spcAft>
                <a:spcPts val="1200"/>
              </a:spcAft>
              <a:buClr>
                <a:srgbClr val="E15829"/>
              </a:buClr>
              <a:defRPr>
                <a:solidFill>
                  <a:srgbClr val="77777F"/>
                </a:solidFill>
              </a:defRPr>
            </a:lvl3pPr>
            <a:lvl4pPr marL="749808" indent="-182880">
              <a:spcBef>
                <a:spcPts val="0"/>
              </a:spcBef>
              <a:spcAft>
                <a:spcPts val="1200"/>
              </a:spcAft>
              <a:buClr>
                <a:srgbClr val="00839B"/>
              </a:buClr>
              <a:buFont typeface="Arial" panose="020B0604020202020204" pitchFamily="34" charset="0"/>
              <a:buChar char="•"/>
              <a:defRPr>
                <a:solidFill>
                  <a:srgbClr val="77777F"/>
                </a:solidFill>
              </a:defRPr>
            </a:lvl4pPr>
            <a:lvl5pPr>
              <a:spcBef>
                <a:spcPts val="0"/>
              </a:spcBef>
              <a:spcAft>
                <a:spcPts val="1200"/>
              </a:spcAft>
              <a:buClr>
                <a:srgbClr val="00839B"/>
              </a:buClr>
              <a:defRPr>
                <a:solidFill>
                  <a:srgbClr val="777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244177888"/>
      </p:ext>
    </p:extLst>
  </p:cSld>
  <p:clrMapOvr>
    <a:overrideClrMapping bg1="lt1" tx1="dk1" bg2="lt2" tx2="dk2" accent1="accent1" accent2="accent2" accent3="accent3" accent4="accent4" accent5="accent5" accent6="accent6" hlink="hlink" folHlink="folHlink"/>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p:cSld name="3_Content with Caption modern blue">
    <p:bg>
      <p:bgPr>
        <a:solidFill>
          <a:schemeClr val="accent4"/>
        </a:solidFill>
        <a:effectLst/>
      </p:bgPr>
    </p:bg>
    <p:spTree>
      <p:nvGrpSpPr>
        <p:cNvPr id="1" name=""/>
        <p:cNvGrpSpPr/>
        <p:nvPr/>
      </p:nvGrpSpPr>
      <p:grpSpPr>
        <a:xfrm>
          <a:off x="0" y="0"/>
          <a:ext cx="0" cy="0"/>
          <a:chOff x="0" y="0"/>
          <a:chExt cx="0" cy="0"/>
        </a:xfrm>
      </p:grpSpPr>
      <p:sp>
        <p:nvSpPr>
          <p:cNvPr id="8" name="Rectangle 7"/>
          <p:cNvSpPr/>
          <p:nvPr>
            <p:custDataLst>
              <p:tags r:id="rId2"/>
            </p:custDataLst>
          </p:nvPr>
        </p:nvSpPr>
        <p:spPr>
          <a:xfrm>
            <a:off x="0" y="0"/>
            <a:ext cx="3657582" cy="6858000"/>
          </a:xfrm>
          <a:prstGeom prst="rect">
            <a:avLst/>
          </a:prstGeom>
          <a:solidFill>
            <a:srgbClr val="02255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9" name="Rectangle 8"/>
          <p:cNvSpPr/>
          <p:nvPr>
            <p:custDataLst>
              <p:tags r:id="rId3"/>
            </p:custDataLst>
          </p:nvPr>
        </p:nvSpPr>
        <p:spPr>
          <a:xfrm>
            <a:off x="3657600" y="0"/>
            <a:ext cx="64008" cy="6858000"/>
          </a:xfrm>
          <a:prstGeom prst="rect">
            <a:avLst/>
          </a:prstGeom>
          <a:solidFill>
            <a:srgbClr val="00839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2" name="Title 1"/>
          <p:cNvSpPr>
            <a:spLocks noGrp="1"/>
          </p:cNvSpPr>
          <p:nvPr>
            <p:ph type="title"/>
            <p:custDataLst>
              <p:tags r:id="rId4"/>
            </p:custDataLst>
          </p:nvPr>
        </p:nvSpPr>
        <p:spPr>
          <a:xfrm>
            <a:off x="457200" y="594359"/>
            <a:ext cx="2887133" cy="2286000"/>
          </a:xfrm>
        </p:spPr>
        <p:txBody>
          <a:bodyPr anchor="b">
            <a:norm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custDataLst>
              <p:tags r:id="rId5"/>
            </p:custDataLst>
          </p:nvPr>
        </p:nvSpPr>
        <p:spPr>
          <a:xfrm>
            <a:off x="457200" y="2997199"/>
            <a:ext cx="2887133" cy="3308005"/>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6"/>
            </p:custDataLst>
          </p:nvPr>
        </p:nvSpPr>
        <p:spPr>
          <a:xfrm>
            <a:off x="465513" y="6459787"/>
            <a:ext cx="2878820" cy="365125"/>
          </a:xfrm>
        </p:spPr>
        <p:txBody>
          <a:bodyPr/>
          <a:lstStyle>
            <a:lvl1pPr algn="l">
              <a:defRPr/>
            </a:lvl1pPr>
          </a:lstStyle>
          <a:p>
            <a:fld id="{F3260890-1A6C-44C2-B2B5-C62A8BF509C5}" type="datetime1">
              <a:rPr lang="en-US" smtClean="0"/>
              <a:t>6/12/2023</a:t>
            </a:fld>
            <a:endParaRPr lang="en-US"/>
          </a:p>
        </p:txBody>
      </p:sp>
      <p:sp>
        <p:nvSpPr>
          <p:cNvPr id="6" name="Footer Placeholder 5"/>
          <p:cNvSpPr>
            <a:spLocks noGrp="1"/>
          </p:cNvSpPr>
          <p:nvPr>
            <p:ph type="ftr" sz="quarter" idx="11"/>
            <p:custDataLst>
              <p:tags r:id="rId7"/>
            </p:custDataLst>
          </p:nvPr>
        </p:nvSpPr>
        <p:spPr>
          <a:xfrm>
            <a:off x="4800600" y="6459787"/>
            <a:ext cx="4648200" cy="365125"/>
          </a:xfrm>
        </p:spPr>
        <p:txBody>
          <a:bodyPr/>
          <a:lstStyle>
            <a:lvl1pPr algn="l">
              <a:defRPr>
                <a:solidFill>
                  <a:schemeClr val="tx2"/>
                </a:solidFill>
              </a:defRPr>
            </a:lvl1pPr>
          </a:lstStyle>
          <a:p>
            <a:r>
              <a:rPr lang="en-US"/>
              <a:t>TeamSTEPPS Introduction</a:t>
            </a:r>
          </a:p>
        </p:txBody>
      </p:sp>
      <p:sp>
        <p:nvSpPr>
          <p:cNvPr id="7" name="Slide Number Placeholder 6"/>
          <p:cNvSpPr>
            <a:spLocks noGrp="1"/>
          </p:cNvSpPr>
          <p:nvPr>
            <p:ph type="sldNum" sz="quarter" idx="12"/>
            <p:custDataLst>
              <p:tags r:id="rId8"/>
            </p:custDataLst>
          </p:nvPr>
        </p:nvSpPr>
        <p:spPr/>
        <p:txBody>
          <a:bodyPr/>
          <a:lstStyle>
            <a:lvl1pPr>
              <a:defRPr>
                <a:solidFill>
                  <a:schemeClr val="tx2"/>
                </a:solidFill>
              </a:defRPr>
            </a:lvl1pPr>
          </a:lstStyle>
          <a:p>
            <a:fld id="{DD61438B-8B14-4971-AB6A-3757660C84C2}" type="slidenum">
              <a:rPr lang="en-US" smtClean="0"/>
              <a:t>‹#›</a:t>
            </a:fld>
            <a:endParaRPr lang="en-US"/>
          </a:p>
        </p:txBody>
      </p:sp>
      <p:sp>
        <p:nvSpPr>
          <p:cNvPr id="10" name="Content Placeholder 3"/>
          <p:cNvSpPr>
            <a:spLocks noGrp="1"/>
          </p:cNvSpPr>
          <p:nvPr>
            <p:ph sz="quarter" idx="13"/>
            <p:custDataLst>
              <p:tags r:id="rId9"/>
            </p:custDataLst>
          </p:nvPr>
        </p:nvSpPr>
        <p:spPr>
          <a:xfrm>
            <a:off x="4606485" y="594360"/>
            <a:ext cx="6968752" cy="5710845"/>
          </a:xfrm>
        </p:spPr>
        <p:txBody>
          <a:bodyPr/>
          <a:lstStyle>
            <a:lvl1pPr marL="0" indent="0">
              <a:spcBef>
                <a:spcPts val="0"/>
              </a:spcBef>
              <a:spcAft>
                <a:spcPts val="1200"/>
              </a:spcAft>
              <a:buNone/>
              <a:defRPr>
                <a:solidFill>
                  <a:srgbClr val="02255B"/>
                </a:solidFill>
              </a:defRPr>
            </a:lvl1pPr>
            <a:lvl2pPr marL="384048" indent="-182880">
              <a:spcBef>
                <a:spcPts val="0"/>
              </a:spcBef>
              <a:spcAft>
                <a:spcPts val="1200"/>
              </a:spcAft>
              <a:buClr>
                <a:schemeClr val="tx1"/>
              </a:buClr>
              <a:buFont typeface="Arial" panose="020B0604020202020204" pitchFamily="34" charset="0"/>
              <a:buChar char="•"/>
              <a:defRPr>
                <a:solidFill>
                  <a:schemeClr val="bg1"/>
                </a:solidFill>
              </a:defRPr>
            </a:lvl2pPr>
            <a:lvl3pPr>
              <a:spcBef>
                <a:spcPts val="0"/>
              </a:spcBef>
              <a:spcAft>
                <a:spcPts val="1200"/>
              </a:spcAft>
              <a:buClr>
                <a:schemeClr val="tx1"/>
              </a:buClr>
              <a:defRPr>
                <a:solidFill>
                  <a:schemeClr val="bg1"/>
                </a:solidFill>
              </a:defRPr>
            </a:lvl3pPr>
            <a:lvl4pPr marL="749808" indent="-182880">
              <a:spcBef>
                <a:spcPts val="0"/>
              </a:spcBef>
              <a:spcAft>
                <a:spcPts val="1200"/>
              </a:spcAft>
              <a:buClr>
                <a:schemeClr val="tx1"/>
              </a:buClr>
              <a:buFont typeface="Arial" panose="020B0604020202020204" pitchFamily="34" charset="0"/>
              <a:buChar char="•"/>
              <a:defRPr>
                <a:solidFill>
                  <a:schemeClr val="bg1"/>
                </a:solidFill>
              </a:defRPr>
            </a:lvl4pPr>
            <a:lvl5pPr>
              <a:spcBef>
                <a:spcPts val="0"/>
              </a:spcBef>
              <a:spcAft>
                <a:spcPts val="1200"/>
              </a:spcAft>
              <a:buClr>
                <a:schemeClr val="tx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409323511"/>
      </p:ext>
    </p:extLst>
  </p:cSld>
  <p:clrMapOvr>
    <a:overrideClrMapping bg1="lt1" tx1="dk1" bg2="lt2" tx2="dk2" accent1="accent1" accent2="accent2" accent3="accent3" accent4="accent4" accent5="accent5" accent6="accent6" hlink="hlink" folHlink="folHlink"/>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p:cSld name="Content slide traditional blue">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819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0410EDA-F642-4A46-8B1B-2CC98A38FA82}" type="datetime1">
              <a:rPr lang="en-US" smtClean="0"/>
              <a:t>6/12/2023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TeamSTEPPS Introduction</a:t>
            </a:r>
          </a:p>
        </p:txBody>
      </p:sp>
      <p:sp>
        <p:nvSpPr>
          <p:cNvPr id="9" name="Slide Number Placeholder 8"/>
          <p:cNvSpPr>
            <a:spLocks noGrp="1"/>
          </p:cNvSpPr>
          <p:nvPr>
            <p:ph type="sldNum" sz="quarter" idx="12"/>
          </p:nvPr>
        </p:nvSpPr>
        <p:spPr/>
        <p:txBody>
          <a:bodyPr/>
          <a:lstStyle/>
          <a:p>
            <a:fld id="{DD61438B-8B14-4971-AB6A-3757660C84C2}" type="slidenum">
              <a:rPr lang="en-US" smtClean="0"/>
              <a:t>‹#›</a:t>
            </a:fld>
            <a:endParaRPr lang="en-US"/>
          </a:p>
        </p:txBody>
      </p:sp>
      <p:sp>
        <p:nvSpPr>
          <p:cNvPr id="11" name="Content Placeholder 3"/>
          <p:cNvSpPr>
            <a:spLocks noGrp="1"/>
          </p:cNvSpPr>
          <p:nvPr>
            <p:ph sz="quarter" idx="13"/>
          </p:nvPr>
        </p:nvSpPr>
        <p:spPr>
          <a:xfrm>
            <a:off x="979638" y="1537061"/>
            <a:ext cx="10232847" cy="4258733"/>
          </a:xfrm>
        </p:spPr>
        <p:txBody>
          <a:bodyPr/>
          <a:lstStyle>
            <a:lvl1pPr marL="0" indent="0">
              <a:spcBef>
                <a:spcPts val="0"/>
              </a:spcBef>
              <a:spcAft>
                <a:spcPts val="1200"/>
              </a:spcAft>
              <a:buNone/>
              <a:defRPr>
                <a:solidFill>
                  <a:srgbClr val="02255B"/>
                </a:solidFill>
              </a:defRPr>
            </a:lvl1pPr>
            <a:lvl2pPr marL="384048" indent="-182880">
              <a:spcBef>
                <a:spcPts val="0"/>
              </a:spcBef>
              <a:spcAft>
                <a:spcPts val="1200"/>
              </a:spcAft>
              <a:buClr>
                <a:srgbClr val="E15829"/>
              </a:buClr>
              <a:buFont typeface="Arial" panose="020B0604020202020204" pitchFamily="34" charset="0"/>
              <a:buChar char="•"/>
              <a:defRPr>
                <a:solidFill>
                  <a:srgbClr val="77777F"/>
                </a:solidFill>
              </a:defRPr>
            </a:lvl2pPr>
            <a:lvl3pPr>
              <a:spcBef>
                <a:spcPts val="0"/>
              </a:spcBef>
              <a:spcAft>
                <a:spcPts val="1200"/>
              </a:spcAft>
              <a:buClr>
                <a:srgbClr val="E15829"/>
              </a:buClr>
              <a:defRPr>
                <a:solidFill>
                  <a:srgbClr val="77777F"/>
                </a:solidFill>
              </a:defRPr>
            </a:lvl3pPr>
            <a:lvl4pPr marL="749808" indent="-182880">
              <a:spcBef>
                <a:spcPts val="0"/>
              </a:spcBef>
              <a:spcAft>
                <a:spcPts val="1200"/>
              </a:spcAft>
              <a:buClr>
                <a:srgbClr val="00839B"/>
              </a:buClr>
              <a:buFont typeface="Arial" panose="020B0604020202020204" pitchFamily="34" charset="0"/>
              <a:buChar char="•"/>
              <a:defRPr>
                <a:solidFill>
                  <a:srgbClr val="77777F"/>
                </a:solidFill>
              </a:defRPr>
            </a:lvl4pPr>
            <a:lvl5pPr>
              <a:spcBef>
                <a:spcPts val="0"/>
              </a:spcBef>
              <a:spcAft>
                <a:spcPts val="1200"/>
              </a:spcAft>
              <a:buClr>
                <a:srgbClr val="00839B"/>
              </a:buClr>
              <a:defRPr>
                <a:solidFill>
                  <a:srgbClr val="777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9"/>
          <p:cNvSpPr>
            <a:spLocks noGrp="1"/>
          </p:cNvSpPr>
          <p:nvPr>
            <p:ph type="body" sz="quarter" idx="15"/>
          </p:nvPr>
        </p:nvSpPr>
        <p:spPr>
          <a:xfrm>
            <a:off x="692152" y="178232"/>
            <a:ext cx="10890249" cy="921281"/>
          </a:xfrm>
        </p:spPr>
        <p:txBody>
          <a:bodyPr anchor="b">
            <a:normAutofit/>
          </a:bodyPr>
          <a:lstStyle>
            <a:lvl1pPr>
              <a:defRPr sz="3200" b="0">
                <a:solidFill>
                  <a:srgbClr val="00839B"/>
                </a:solidFill>
                <a:latin typeface="+mn-lt"/>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62998728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p:cSld name="Content slide traditional teal">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rgbClr val="00839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92381"/>
          </a:xfrm>
          <a:prstGeom prst="rect">
            <a:avLst/>
          </a:prstGeom>
          <a:solidFill>
            <a:srgbClr val="77777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F993058-5254-4CD8-8945-9AFC344B972E}" type="datetime1">
              <a:rPr lang="en-US" smtClean="0"/>
              <a:t>6/12/2023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TeamSTEPPS Introduction</a:t>
            </a:r>
          </a:p>
        </p:txBody>
      </p:sp>
      <p:sp>
        <p:nvSpPr>
          <p:cNvPr id="9" name="Slide Number Placeholder 8"/>
          <p:cNvSpPr>
            <a:spLocks noGrp="1"/>
          </p:cNvSpPr>
          <p:nvPr>
            <p:ph type="sldNum" sz="quarter" idx="12"/>
          </p:nvPr>
        </p:nvSpPr>
        <p:spPr/>
        <p:txBody>
          <a:bodyPr/>
          <a:lstStyle/>
          <a:p>
            <a:fld id="{DD61438B-8B14-4971-AB6A-3757660C84C2}" type="slidenum">
              <a:rPr lang="en-US" smtClean="0"/>
              <a:t>‹#›</a:t>
            </a:fld>
            <a:endParaRPr lang="en-US"/>
          </a:p>
        </p:txBody>
      </p:sp>
      <p:sp>
        <p:nvSpPr>
          <p:cNvPr id="11" name="Content Placeholder 3"/>
          <p:cNvSpPr>
            <a:spLocks noGrp="1"/>
          </p:cNvSpPr>
          <p:nvPr>
            <p:ph sz="quarter" idx="13"/>
          </p:nvPr>
        </p:nvSpPr>
        <p:spPr>
          <a:xfrm>
            <a:off x="979638" y="1537061"/>
            <a:ext cx="10232847" cy="4258733"/>
          </a:xfrm>
        </p:spPr>
        <p:txBody>
          <a:bodyPr/>
          <a:lstStyle>
            <a:lvl1pPr marL="0" indent="0">
              <a:spcBef>
                <a:spcPts val="0"/>
              </a:spcBef>
              <a:spcAft>
                <a:spcPts val="1200"/>
              </a:spcAft>
              <a:buNone/>
              <a:defRPr>
                <a:solidFill>
                  <a:srgbClr val="02255B"/>
                </a:solidFill>
              </a:defRPr>
            </a:lvl1pPr>
            <a:lvl2pPr marL="384048" indent="-182880">
              <a:spcBef>
                <a:spcPts val="0"/>
              </a:spcBef>
              <a:spcAft>
                <a:spcPts val="1200"/>
              </a:spcAft>
              <a:buClr>
                <a:srgbClr val="E15829"/>
              </a:buClr>
              <a:buFont typeface="Arial" panose="020B0604020202020204" pitchFamily="34" charset="0"/>
              <a:buChar char="•"/>
              <a:defRPr>
                <a:solidFill>
                  <a:srgbClr val="77777F"/>
                </a:solidFill>
              </a:defRPr>
            </a:lvl2pPr>
            <a:lvl3pPr>
              <a:spcBef>
                <a:spcPts val="0"/>
              </a:spcBef>
              <a:spcAft>
                <a:spcPts val="1200"/>
              </a:spcAft>
              <a:buClr>
                <a:srgbClr val="E15829"/>
              </a:buClr>
              <a:defRPr>
                <a:solidFill>
                  <a:srgbClr val="77777F"/>
                </a:solidFill>
              </a:defRPr>
            </a:lvl3pPr>
            <a:lvl4pPr marL="749808" indent="-182880">
              <a:spcBef>
                <a:spcPts val="0"/>
              </a:spcBef>
              <a:spcAft>
                <a:spcPts val="1200"/>
              </a:spcAft>
              <a:buClr>
                <a:srgbClr val="00839B"/>
              </a:buClr>
              <a:buFont typeface="Arial" panose="020B0604020202020204" pitchFamily="34" charset="0"/>
              <a:buChar char="•"/>
              <a:defRPr>
                <a:solidFill>
                  <a:srgbClr val="77777F"/>
                </a:solidFill>
              </a:defRPr>
            </a:lvl4pPr>
            <a:lvl5pPr>
              <a:spcBef>
                <a:spcPts val="0"/>
              </a:spcBef>
              <a:spcAft>
                <a:spcPts val="1200"/>
              </a:spcAft>
              <a:buClr>
                <a:srgbClr val="00839B"/>
              </a:buClr>
              <a:defRPr>
                <a:solidFill>
                  <a:srgbClr val="777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9"/>
          <p:cNvSpPr>
            <a:spLocks noGrp="1"/>
          </p:cNvSpPr>
          <p:nvPr>
            <p:ph type="body" sz="quarter" idx="15"/>
          </p:nvPr>
        </p:nvSpPr>
        <p:spPr>
          <a:xfrm>
            <a:off x="692152" y="178232"/>
            <a:ext cx="10890249" cy="921281"/>
          </a:xfrm>
        </p:spPr>
        <p:txBody>
          <a:bodyPr anchor="b">
            <a:normAutofit/>
          </a:bodyPr>
          <a:lstStyle>
            <a:lvl1pPr>
              <a:defRPr sz="3200" b="0">
                <a:solidFill>
                  <a:srgbClr val="00839B"/>
                </a:solidFill>
                <a:latin typeface="+mn-lt"/>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215947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p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8" name="Google Shape;48;p5"/>
          <p:cNvGrpSpPr/>
          <p:nvPr/>
        </p:nvGrpSpPr>
        <p:grpSpPr>
          <a:xfrm>
            <a:off x="7191542" y="1"/>
            <a:ext cx="5000459" cy="1425992"/>
            <a:chOff x="7191542" y="1"/>
            <a:chExt cx="5000459" cy="1425992"/>
          </a:xfrm>
        </p:grpSpPr>
        <p:pic>
          <p:nvPicPr>
            <p:cNvPr id="49" name="Google Shape;49;p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0" name="Google Shape;50;p5"/>
            <p:cNvGrpSpPr/>
            <p:nvPr/>
          </p:nvGrpSpPr>
          <p:grpSpPr>
            <a:xfrm>
              <a:off x="7191542" y="1"/>
              <a:ext cx="5000459" cy="1425992"/>
              <a:chOff x="7186272" y="0"/>
              <a:chExt cx="5005729" cy="1427495"/>
            </a:xfrm>
          </p:grpSpPr>
          <p:sp>
            <p:nvSpPr>
              <p:cNvPr id="51" name="Google Shape;51;p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 name="Google Shape;52;p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53" name="Google Shape;53;p5"/>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5"/>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5" name="Google Shape;55;p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6" name="Google Shape;56;p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ation">
  <p:cSld name="Quotation 4">
    <p:spTree>
      <p:nvGrpSpPr>
        <p:cNvPr id="1" name="Shape 418"/>
        <p:cNvGrpSpPr/>
        <p:nvPr/>
      </p:nvGrpSpPr>
      <p:grpSpPr>
        <a:xfrm>
          <a:off x="0" y="0"/>
          <a:ext cx="0" cy="0"/>
          <a:chOff x="0" y="0"/>
          <a:chExt cx="0" cy="0"/>
        </a:xfrm>
      </p:grpSpPr>
      <p:sp>
        <p:nvSpPr>
          <p:cNvPr id="419" name="Google Shape;419;p41"/>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41"/>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1" name="Google Shape;421;p41"/>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2" name="Google Shape;422;p4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23" name="Google Shape;423;p4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24" name="Google Shape;424;p4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425" name="Google Shape;425;p41"/>
          <p:cNvGrpSpPr/>
          <p:nvPr/>
        </p:nvGrpSpPr>
        <p:grpSpPr>
          <a:xfrm>
            <a:off x="7191542" y="1"/>
            <a:ext cx="5000459" cy="1425992"/>
            <a:chOff x="7191542" y="1"/>
            <a:chExt cx="5000459" cy="1425992"/>
          </a:xfrm>
        </p:grpSpPr>
        <p:pic>
          <p:nvPicPr>
            <p:cNvPr id="426" name="Google Shape;426;p4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27" name="Google Shape;427;p41"/>
            <p:cNvGrpSpPr/>
            <p:nvPr/>
          </p:nvGrpSpPr>
          <p:grpSpPr>
            <a:xfrm>
              <a:off x="7191542" y="1"/>
              <a:ext cx="5000459" cy="1425992"/>
              <a:chOff x="7186272" y="0"/>
              <a:chExt cx="5005729" cy="1427495"/>
            </a:xfrm>
          </p:grpSpPr>
          <p:sp>
            <p:nvSpPr>
              <p:cNvPr id="428" name="Google Shape;428;p4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 name="Google Shape;429;p4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430" name="Google Shape;430;p41"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p:cSld name="2_Blank blank">
    <p:spTree>
      <p:nvGrpSpPr>
        <p:cNvPr id="1" name=""/>
        <p:cNvGrpSpPr/>
        <p:nvPr/>
      </p:nvGrpSpPr>
      <p:grpSpPr>
        <a:xfrm>
          <a:off x="0" y="0"/>
          <a:ext cx="0" cy="0"/>
          <a:chOff x="0" y="0"/>
          <a:chExt cx="0" cy="0"/>
        </a:xfrm>
      </p:grpSpPr>
      <p:sp>
        <p:nvSpPr>
          <p:cNvPr id="3" name="Flowchart: Document 2"/>
          <p:cNvSpPr/>
          <p:nvPr/>
        </p:nvSpPr>
        <p:spPr>
          <a:xfrm>
            <a:off x="-106017" y="32667"/>
            <a:ext cx="13000743" cy="228415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9506"/>
              <a:gd name="connsiteX1" fmla="*/ 21600 w 21600"/>
              <a:gd name="connsiteY1" fmla="*/ 0 h 29506"/>
              <a:gd name="connsiteX2" fmla="*/ 21600 w 21600"/>
              <a:gd name="connsiteY2" fmla="*/ 17322 h 29506"/>
              <a:gd name="connsiteX3" fmla="*/ 5996 w 21600"/>
              <a:gd name="connsiteY3" fmla="*/ 29481 h 29506"/>
              <a:gd name="connsiteX4" fmla="*/ 0 w 21600"/>
              <a:gd name="connsiteY4" fmla="*/ 20172 h 29506"/>
              <a:gd name="connsiteX5" fmla="*/ 0 w 21600"/>
              <a:gd name="connsiteY5" fmla="*/ 0 h 29506"/>
              <a:gd name="connsiteX0" fmla="*/ 0 w 21600"/>
              <a:gd name="connsiteY0" fmla="*/ 0 h 29489"/>
              <a:gd name="connsiteX1" fmla="*/ 21600 w 21600"/>
              <a:gd name="connsiteY1" fmla="*/ 0 h 29489"/>
              <a:gd name="connsiteX2" fmla="*/ 21600 w 21600"/>
              <a:gd name="connsiteY2" fmla="*/ 17322 h 29489"/>
              <a:gd name="connsiteX3" fmla="*/ 17022 w 21600"/>
              <a:gd name="connsiteY3" fmla="*/ 18973 h 29489"/>
              <a:gd name="connsiteX4" fmla="*/ 5996 w 21600"/>
              <a:gd name="connsiteY4" fmla="*/ 29481 h 29489"/>
              <a:gd name="connsiteX5" fmla="*/ 0 w 21600"/>
              <a:gd name="connsiteY5" fmla="*/ 20172 h 29489"/>
              <a:gd name="connsiteX6" fmla="*/ 0 w 21600"/>
              <a:gd name="connsiteY6" fmla="*/ 0 h 29489"/>
              <a:gd name="connsiteX0" fmla="*/ 0 w 21600"/>
              <a:gd name="connsiteY0" fmla="*/ 0 h 29489"/>
              <a:gd name="connsiteX1" fmla="*/ 21600 w 21600"/>
              <a:gd name="connsiteY1" fmla="*/ 0 h 29489"/>
              <a:gd name="connsiteX2" fmla="*/ 21600 w 21600"/>
              <a:gd name="connsiteY2" fmla="*/ 17322 h 29489"/>
              <a:gd name="connsiteX3" fmla="*/ 17022 w 21600"/>
              <a:gd name="connsiteY3" fmla="*/ 18973 h 29489"/>
              <a:gd name="connsiteX4" fmla="*/ 5996 w 21600"/>
              <a:gd name="connsiteY4" fmla="*/ 29481 h 29489"/>
              <a:gd name="connsiteX5" fmla="*/ 0 w 21600"/>
              <a:gd name="connsiteY5" fmla="*/ 20172 h 29489"/>
              <a:gd name="connsiteX6" fmla="*/ 0 w 21600"/>
              <a:gd name="connsiteY6" fmla="*/ 0 h 29489"/>
              <a:gd name="connsiteX0" fmla="*/ 0 w 22728"/>
              <a:gd name="connsiteY0" fmla="*/ 0 h 29489"/>
              <a:gd name="connsiteX1" fmla="*/ 21600 w 22728"/>
              <a:gd name="connsiteY1" fmla="*/ 0 h 29489"/>
              <a:gd name="connsiteX2" fmla="*/ 22728 w 22728"/>
              <a:gd name="connsiteY2" fmla="*/ 19949 h 29489"/>
              <a:gd name="connsiteX3" fmla="*/ 17022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0 w 22728"/>
              <a:gd name="connsiteY0" fmla="*/ 0 h 29489"/>
              <a:gd name="connsiteX1" fmla="*/ 21600 w 22728"/>
              <a:gd name="connsiteY1" fmla="*/ 0 h 29489"/>
              <a:gd name="connsiteX2" fmla="*/ 22728 w 22728"/>
              <a:gd name="connsiteY2" fmla="*/ 19949 h 29489"/>
              <a:gd name="connsiteX3" fmla="*/ 17119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0 w 22728"/>
              <a:gd name="connsiteY0" fmla="*/ 0 h 29489"/>
              <a:gd name="connsiteX1" fmla="*/ 21600 w 22728"/>
              <a:gd name="connsiteY1" fmla="*/ 0 h 29489"/>
              <a:gd name="connsiteX2" fmla="*/ 22728 w 22728"/>
              <a:gd name="connsiteY2" fmla="*/ 19949 h 29489"/>
              <a:gd name="connsiteX3" fmla="*/ 17119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548 w 23276"/>
              <a:gd name="connsiteY0" fmla="*/ 0 h 36259"/>
              <a:gd name="connsiteX1" fmla="*/ 22148 w 23276"/>
              <a:gd name="connsiteY1" fmla="*/ 0 h 36259"/>
              <a:gd name="connsiteX2" fmla="*/ 23276 w 23276"/>
              <a:gd name="connsiteY2" fmla="*/ 19949 h 36259"/>
              <a:gd name="connsiteX3" fmla="*/ 17667 w 23276"/>
              <a:gd name="connsiteY3" fmla="*/ 18973 h 36259"/>
              <a:gd name="connsiteX4" fmla="*/ 6544 w 23276"/>
              <a:gd name="connsiteY4" fmla="*/ 29481 h 36259"/>
              <a:gd name="connsiteX5" fmla="*/ 0 w 23276"/>
              <a:gd name="connsiteY5" fmla="*/ 35496 h 36259"/>
              <a:gd name="connsiteX6" fmla="*/ 548 w 23276"/>
              <a:gd name="connsiteY6" fmla="*/ 0 h 36259"/>
              <a:gd name="connsiteX0" fmla="*/ 548 w 23276"/>
              <a:gd name="connsiteY0" fmla="*/ 0 h 36112"/>
              <a:gd name="connsiteX1" fmla="*/ 22148 w 23276"/>
              <a:gd name="connsiteY1" fmla="*/ 0 h 36112"/>
              <a:gd name="connsiteX2" fmla="*/ 23276 w 23276"/>
              <a:gd name="connsiteY2" fmla="*/ 19949 h 36112"/>
              <a:gd name="connsiteX3" fmla="*/ 17667 w 23276"/>
              <a:gd name="connsiteY3" fmla="*/ 18973 h 36112"/>
              <a:gd name="connsiteX4" fmla="*/ 7092 w 23276"/>
              <a:gd name="connsiteY4" fmla="*/ 26562 h 36112"/>
              <a:gd name="connsiteX5" fmla="*/ 0 w 23276"/>
              <a:gd name="connsiteY5" fmla="*/ 35496 h 36112"/>
              <a:gd name="connsiteX6" fmla="*/ 548 w 23276"/>
              <a:gd name="connsiteY6" fmla="*/ 0 h 36112"/>
              <a:gd name="connsiteX0" fmla="*/ 548 w 23276"/>
              <a:gd name="connsiteY0" fmla="*/ 0 h 36112"/>
              <a:gd name="connsiteX1" fmla="*/ 22148 w 23276"/>
              <a:gd name="connsiteY1" fmla="*/ 0 h 36112"/>
              <a:gd name="connsiteX2" fmla="*/ 23276 w 23276"/>
              <a:gd name="connsiteY2" fmla="*/ 19949 h 36112"/>
              <a:gd name="connsiteX3" fmla="*/ 15314 w 23276"/>
              <a:gd name="connsiteY3" fmla="*/ 23205 h 36112"/>
              <a:gd name="connsiteX4" fmla="*/ 7092 w 23276"/>
              <a:gd name="connsiteY4" fmla="*/ 26562 h 36112"/>
              <a:gd name="connsiteX5" fmla="*/ 0 w 23276"/>
              <a:gd name="connsiteY5" fmla="*/ 35496 h 36112"/>
              <a:gd name="connsiteX6" fmla="*/ 548 w 23276"/>
              <a:gd name="connsiteY6" fmla="*/ 0 h 36112"/>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258 w 22986"/>
              <a:gd name="connsiteY0" fmla="*/ 0 h 27190"/>
              <a:gd name="connsiteX1" fmla="*/ 21858 w 22986"/>
              <a:gd name="connsiteY1" fmla="*/ 0 h 27190"/>
              <a:gd name="connsiteX2" fmla="*/ 22986 w 22986"/>
              <a:gd name="connsiteY2" fmla="*/ 19949 h 27190"/>
              <a:gd name="connsiteX3" fmla="*/ 15024 w 22986"/>
              <a:gd name="connsiteY3" fmla="*/ 23205 h 27190"/>
              <a:gd name="connsiteX4" fmla="*/ 6866 w 22986"/>
              <a:gd name="connsiteY4" fmla="*/ 23351 h 27190"/>
              <a:gd name="connsiteX5" fmla="*/ 0 w 22986"/>
              <a:gd name="connsiteY5" fmla="*/ 26155 h 27190"/>
              <a:gd name="connsiteX6" fmla="*/ 258 w 22986"/>
              <a:gd name="connsiteY6" fmla="*/ 0 h 27190"/>
              <a:gd name="connsiteX0" fmla="*/ 258 w 22986"/>
              <a:gd name="connsiteY0" fmla="*/ 0 h 26937"/>
              <a:gd name="connsiteX1" fmla="*/ 21858 w 22986"/>
              <a:gd name="connsiteY1" fmla="*/ 0 h 26937"/>
              <a:gd name="connsiteX2" fmla="*/ 22986 w 22986"/>
              <a:gd name="connsiteY2" fmla="*/ 19949 h 26937"/>
              <a:gd name="connsiteX3" fmla="*/ 15024 w 22986"/>
              <a:gd name="connsiteY3" fmla="*/ 23205 h 26937"/>
              <a:gd name="connsiteX4" fmla="*/ 6866 w 22986"/>
              <a:gd name="connsiteY4" fmla="*/ 20432 h 26937"/>
              <a:gd name="connsiteX5" fmla="*/ 0 w 22986"/>
              <a:gd name="connsiteY5" fmla="*/ 26155 h 26937"/>
              <a:gd name="connsiteX6" fmla="*/ 258 w 22986"/>
              <a:gd name="connsiteY6" fmla="*/ 0 h 26937"/>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8853"/>
              <a:gd name="connsiteX1" fmla="*/ 21858 w 22986"/>
              <a:gd name="connsiteY1" fmla="*/ 0 h 28853"/>
              <a:gd name="connsiteX2" fmla="*/ 22986 w 22986"/>
              <a:gd name="connsiteY2" fmla="*/ 19949 h 28853"/>
              <a:gd name="connsiteX3" fmla="*/ 16056 w 22986"/>
              <a:gd name="connsiteY3" fmla="*/ 28313 h 28853"/>
              <a:gd name="connsiteX4" fmla="*/ 6866 w 22986"/>
              <a:gd name="connsiteY4" fmla="*/ 20432 h 28853"/>
              <a:gd name="connsiteX5" fmla="*/ 0 w 22986"/>
              <a:gd name="connsiteY5" fmla="*/ 26155 h 28853"/>
              <a:gd name="connsiteX6" fmla="*/ 258 w 22986"/>
              <a:gd name="connsiteY6" fmla="*/ 0 h 28853"/>
              <a:gd name="connsiteX0" fmla="*/ 97 w 22825"/>
              <a:gd name="connsiteY0" fmla="*/ 0 h 28853"/>
              <a:gd name="connsiteX1" fmla="*/ 21697 w 22825"/>
              <a:gd name="connsiteY1" fmla="*/ 0 h 28853"/>
              <a:gd name="connsiteX2" fmla="*/ 22825 w 22825"/>
              <a:gd name="connsiteY2" fmla="*/ 19949 h 28853"/>
              <a:gd name="connsiteX3" fmla="*/ 15895 w 22825"/>
              <a:gd name="connsiteY3" fmla="*/ 28313 h 28853"/>
              <a:gd name="connsiteX4" fmla="*/ 6705 w 22825"/>
              <a:gd name="connsiteY4" fmla="*/ 20432 h 28853"/>
              <a:gd name="connsiteX5" fmla="*/ 0 w 22825"/>
              <a:gd name="connsiteY5" fmla="*/ 19441 h 28853"/>
              <a:gd name="connsiteX6" fmla="*/ 97 w 22825"/>
              <a:gd name="connsiteY6" fmla="*/ 0 h 28853"/>
              <a:gd name="connsiteX0" fmla="*/ 97 w 22825"/>
              <a:gd name="connsiteY0" fmla="*/ 0 h 28338"/>
              <a:gd name="connsiteX1" fmla="*/ 21697 w 22825"/>
              <a:gd name="connsiteY1" fmla="*/ 0 h 28338"/>
              <a:gd name="connsiteX2" fmla="*/ 22825 w 22825"/>
              <a:gd name="connsiteY2" fmla="*/ 19949 h 28338"/>
              <a:gd name="connsiteX3" fmla="*/ 15895 w 22825"/>
              <a:gd name="connsiteY3" fmla="*/ 28313 h 28338"/>
              <a:gd name="connsiteX4" fmla="*/ 6705 w 22825"/>
              <a:gd name="connsiteY4" fmla="*/ 17659 h 28338"/>
              <a:gd name="connsiteX5" fmla="*/ 0 w 22825"/>
              <a:gd name="connsiteY5" fmla="*/ 19441 h 28338"/>
              <a:gd name="connsiteX6" fmla="*/ 97 w 22825"/>
              <a:gd name="connsiteY6" fmla="*/ 0 h 28338"/>
              <a:gd name="connsiteX0" fmla="*/ 97 w 22825"/>
              <a:gd name="connsiteY0" fmla="*/ 0 h 25604"/>
              <a:gd name="connsiteX1" fmla="*/ 21697 w 22825"/>
              <a:gd name="connsiteY1" fmla="*/ 0 h 25604"/>
              <a:gd name="connsiteX2" fmla="*/ 22825 w 22825"/>
              <a:gd name="connsiteY2" fmla="*/ 19949 h 25604"/>
              <a:gd name="connsiteX3" fmla="*/ 15992 w 22825"/>
              <a:gd name="connsiteY3" fmla="*/ 25540 h 25604"/>
              <a:gd name="connsiteX4" fmla="*/ 6705 w 22825"/>
              <a:gd name="connsiteY4" fmla="*/ 17659 h 25604"/>
              <a:gd name="connsiteX5" fmla="*/ 0 w 22825"/>
              <a:gd name="connsiteY5" fmla="*/ 19441 h 25604"/>
              <a:gd name="connsiteX6" fmla="*/ 97 w 22825"/>
              <a:gd name="connsiteY6" fmla="*/ 0 h 25604"/>
              <a:gd name="connsiteX0" fmla="*/ 57 w 22785"/>
              <a:gd name="connsiteY0" fmla="*/ 0 h 25604"/>
              <a:gd name="connsiteX1" fmla="*/ 21657 w 22785"/>
              <a:gd name="connsiteY1" fmla="*/ 0 h 25604"/>
              <a:gd name="connsiteX2" fmla="*/ 22785 w 22785"/>
              <a:gd name="connsiteY2" fmla="*/ 19949 h 25604"/>
              <a:gd name="connsiteX3" fmla="*/ 15952 w 22785"/>
              <a:gd name="connsiteY3" fmla="*/ 25540 h 25604"/>
              <a:gd name="connsiteX4" fmla="*/ 6665 w 22785"/>
              <a:gd name="connsiteY4" fmla="*/ 17659 h 25604"/>
              <a:gd name="connsiteX5" fmla="*/ 24 w 22785"/>
              <a:gd name="connsiteY5" fmla="*/ 23527 h 25604"/>
              <a:gd name="connsiteX6" fmla="*/ 57 w 22785"/>
              <a:gd name="connsiteY6" fmla="*/ 0 h 25604"/>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 name="connsiteX0" fmla="*/ 305 w 22374"/>
              <a:gd name="connsiteY0" fmla="*/ 163 h 25540"/>
              <a:gd name="connsiteX1" fmla="*/ 21633 w 22374"/>
              <a:gd name="connsiteY1" fmla="*/ 0 h 25540"/>
              <a:gd name="connsiteX2" fmla="*/ 22374 w 22374"/>
              <a:gd name="connsiteY2" fmla="*/ 17468 h 25540"/>
              <a:gd name="connsiteX3" fmla="*/ 15928 w 22374"/>
              <a:gd name="connsiteY3" fmla="*/ 25540 h 25540"/>
              <a:gd name="connsiteX4" fmla="*/ 6641 w 22374"/>
              <a:gd name="connsiteY4" fmla="*/ 17659 h 25540"/>
              <a:gd name="connsiteX5" fmla="*/ 0 w 22374"/>
              <a:gd name="connsiteY5" fmla="*/ 23527 h 25540"/>
              <a:gd name="connsiteX6" fmla="*/ 305 w 22374"/>
              <a:gd name="connsiteY6" fmla="*/ 163 h 25540"/>
              <a:gd name="connsiteX0" fmla="*/ 247 w 22374"/>
              <a:gd name="connsiteY0" fmla="*/ 652 h 25540"/>
              <a:gd name="connsiteX1" fmla="*/ 21633 w 22374"/>
              <a:gd name="connsiteY1" fmla="*/ 0 h 25540"/>
              <a:gd name="connsiteX2" fmla="*/ 22374 w 22374"/>
              <a:gd name="connsiteY2" fmla="*/ 17468 h 25540"/>
              <a:gd name="connsiteX3" fmla="*/ 15928 w 22374"/>
              <a:gd name="connsiteY3" fmla="*/ 25540 h 25540"/>
              <a:gd name="connsiteX4" fmla="*/ 6641 w 22374"/>
              <a:gd name="connsiteY4" fmla="*/ 17659 h 25540"/>
              <a:gd name="connsiteX5" fmla="*/ 0 w 22374"/>
              <a:gd name="connsiteY5" fmla="*/ 23527 h 25540"/>
              <a:gd name="connsiteX6" fmla="*/ 247 w 22374"/>
              <a:gd name="connsiteY6" fmla="*/ 652 h 25540"/>
              <a:gd name="connsiteX0" fmla="*/ 247 w 22374"/>
              <a:gd name="connsiteY0" fmla="*/ 0 h 25866"/>
              <a:gd name="connsiteX1" fmla="*/ 21633 w 22374"/>
              <a:gd name="connsiteY1" fmla="*/ 326 h 25866"/>
              <a:gd name="connsiteX2" fmla="*/ 22374 w 22374"/>
              <a:gd name="connsiteY2" fmla="*/ 17794 h 25866"/>
              <a:gd name="connsiteX3" fmla="*/ 15928 w 22374"/>
              <a:gd name="connsiteY3" fmla="*/ 25866 h 25866"/>
              <a:gd name="connsiteX4" fmla="*/ 6641 w 22374"/>
              <a:gd name="connsiteY4" fmla="*/ 17985 h 25866"/>
              <a:gd name="connsiteX5" fmla="*/ 0 w 22374"/>
              <a:gd name="connsiteY5" fmla="*/ 23853 h 25866"/>
              <a:gd name="connsiteX6" fmla="*/ 247 w 22374"/>
              <a:gd name="connsiteY6" fmla="*/ 0 h 25866"/>
              <a:gd name="connsiteX0" fmla="*/ 47 w 22174"/>
              <a:gd name="connsiteY0" fmla="*/ 0 h 25866"/>
              <a:gd name="connsiteX1" fmla="*/ 21433 w 22174"/>
              <a:gd name="connsiteY1" fmla="*/ 326 h 25866"/>
              <a:gd name="connsiteX2" fmla="*/ 22174 w 22174"/>
              <a:gd name="connsiteY2" fmla="*/ 17794 h 25866"/>
              <a:gd name="connsiteX3" fmla="*/ 15728 w 22174"/>
              <a:gd name="connsiteY3" fmla="*/ 25866 h 25866"/>
              <a:gd name="connsiteX4" fmla="*/ 6441 w 22174"/>
              <a:gd name="connsiteY4" fmla="*/ 17985 h 25866"/>
              <a:gd name="connsiteX5" fmla="*/ 111 w 22174"/>
              <a:gd name="connsiteY5" fmla="*/ 24668 h 25866"/>
              <a:gd name="connsiteX6" fmla="*/ 47 w 22174"/>
              <a:gd name="connsiteY6" fmla="*/ 0 h 25866"/>
              <a:gd name="connsiteX0" fmla="*/ 150 w 22277"/>
              <a:gd name="connsiteY0" fmla="*/ 0 h 25866"/>
              <a:gd name="connsiteX1" fmla="*/ 21536 w 22277"/>
              <a:gd name="connsiteY1" fmla="*/ 326 h 25866"/>
              <a:gd name="connsiteX2" fmla="*/ 22277 w 22277"/>
              <a:gd name="connsiteY2" fmla="*/ 17794 h 25866"/>
              <a:gd name="connsiteX3" fmla="*/ 15831 w 22277"/>
              <a:gd name="connsiteY3" fmla="*/ 25866 h 25866"/>
              <a:gd name="connsiteX4" fmla="*/ 6544 w 22277"/>
              <a:gd name="connsiteY4" fmla="*/ 17985 h 25866"/>
              <a:gd name="connsiteX5" fmla="*/ 0 w 22277"/>
              <a:gd name="connsiteY5" fmla="*/ 24994 h 25866"/>
              <a:gd name="connsiteX6" fmla="*/ 150 w 22277"/>
              <a:gd name="connsiteY6" fmla="*/ 0 h 25866"/>
              <a:gd name="connsiteX0" fmla="*/ 150 w 22277"/>
              <a:gd name="connsiteY0" fmla="*/ 0 h 25866"/>
              <a:gd name="connsiteX1" fmla="*/ 21536 w 22277"/>
              <a:gd name="connsiteY1" fmla="*/ 326 h 25866"/>
              <a:gd name="connsiteX2" fmla="*/ 22277 w 22277"/>
              <a:gd name="connsiteY2" fmla="*/ 17794 h 25866"/>
              <a:gd name="connsiteX3" fmla="*/ 15831 w 22277"/>
              <a:gd name="connsiteY3" fmla="*/ 25866 h 25866"/>
              <a:gd name="connsiteX4" fmla="*/ 6544 w 22277"/>
              <a:gd name="connsiteY4" fmla="*/ 17985 h 25866"/>
              <a:gd name="connsiteX5" fmla="*/ 0 w 22277"/>
              <a:gd name="connsiteY5" fmla="*/ 24994 h 25866"/>
              <a:gd name="connsiteX6" fmla="*/ 150 w 22277"/>
              <a:gd name="connsiteY6" fmla="*/ 0 h 25866"/>
              <a:gd name="connsiteX0" fmla="*/ 92 w 22277"/>
              <a:gd name="connsiteY0" fmla="*/ 0 h 25866"/>
              <a:gd name="connsiteX1" fmla="*/ 21536 w 22277"/>
              <a:gd name="connsiteY1" fmla="*/ 326 h 25866"/>
              <a:gd name="connsiteX2" fmla="*/ 22277 w 22277"/>
              <a:gd name="connsiteY2" fmla="*/ 17794 h 25866"/>
              <a:gd name="connsiteX3" fmla="*/ 15831 w 22277"/>
              <a:gd name="connsiteY3" fmla="*/ 25866 h 25866"/>
              <a:gd name="connsiteX4" fmla="*/ 6544 w 22277"/>
              <a:gd name="connsiteY4" fmla="*/ 17985 h 25866"/>
              <a:gd name="connsiteX5" fmla="*/ 0 w 22277"/>
              <a:gd name="connsiteY5" fmla="*/ 24994 h 25866"/>
              <a:gd name="connsiteX6" fmla="*/ 92 w 22277"/>
              <a:gd name="connsiteY6" fmla="*/ 0 h 2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77" h="25866">
                <a:moveTo>
                  <a:pt x="92" y="0"/>
                </a:moveTo>
                <a:lnTo>
                  <a:pt x="21536" y="326"/>
                </a:lnTo>
                <a:lnTo>
                  <a:pt x="22277" y="17794"/>
                </a:lnTo>
                <a:cubicBezTo>
                  <a:pt x="21310" y="22513"/>
                  <a:pt x="18453" y="25834"/>
                  <a:pt x="15831" y="25866"/>
                </a:cubicBezTo>
                <a:cubicBezTo>
                  <a:pt x="13209" y="25898"/>
                  <a:pt x="9381" y="18296"/>
                  <a:pt x="6544" y="17985"/>
                </a:cubicBezTo>
                <a:cubicBezTo>
                  <a:pt x="3707" y="17674"/>
                  <a:pt x="634" y="28521"/>
                  <a:pt x="0" y="24994"/>
                </a:cubicBezTo>
                <a:cubicBezTo>
                  <a:pt x="125" y="13162"/>
                  <a:pt x="-91" y="11832"/>
                  <a:pt x="92"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Flowchart: Document 2"/>
          <p:cNvSpPr/>
          <p:nvPr/>
        </p:nvSpPr>
        <p:spPr>
          <a:xfrm>
            <a:off x="-106017" y="-75409"/>
            <a:ext cx="12728159" cy="228415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9506"/>
              <a:gd name="connsiteX1" fmla="*/ 21600 w 21600"/>
              <a:gd name="connsiteY1" fmla="*/ 0 h 29506"/>
              <a:gd name="connsiteX2" fmla="*/ 21600 w 21600"/>
              <a:gd name="connsiteY2" fmla="*/ 17322 h 29506"/>
              <a:gd name="connsiteX3" fmla="*/ 5996 w 21600"/>
              <a:gd name="connsiteY3" fmla="*/ 29481 h 29506"/>
              <a:gd name="connsiteX4" fmla="*/ 0 w 21600"/>
              <a:gd name="connsiteY4" fmla="*/ 20172 h 29506"/>
              <a:gd name="connsiteX5" fmla="*/ 0 w 21600"/>
              <a:gd name="connsiteY5" fmla="*/ 0 h 29506"/>
              <a:gd name="connsiteX0" fmla="*/ 0 w 21600"/>
              <a:gd name="connsiteY0" fmla="*/ 0 h 29489"/>
              <a:gd name="connsiteX1" fmla="*/ 21600 w 21600"/>
              <a:gd name="connsiteY1" fmla="*/ 0 h 29489"/>
              <a:gd name="connsiteX2" fmla="*/ 21600 w 21600"/>
              <a:gd name="connsiteY2" fmla="*/ 17322 h 29489"/>
              <a:gd name="connsiteX3" fmla="*/ 17022 w 21600"/>
              <a:gd name="connsiteY3" fmla="*/ 18973 h 29489"/>
              <a:gd name="connsiteX4" fmla="*/ 5996 w 21600"/>
              <a:gd name="connsiteY4" fmla="*/ 29481 h 29489"/>
              <a:gd name="connsiteX5" fmla="*/ 0 w 21600"/>
              <a:gd name="connsiteY5" fmla="*/ 20172 h 29489"/>
              <a:gd name="connsiteX6" fmla="*/ 0 w 21600"/>
              <a:gd name="connsiteY6" fmla="*/ 0 h 29489"/>
              <a:gd name="connsiteX0" fmla="*/ 0 w 21600"/>
              <a:gd name="connsiteY0" fmla="*/ 0 h 29489"/>
              <a:gd name="connsiteX1" fmla="*/ 21600 w 21600"/>
              <a:gd name="connsiteY1" fmla="*/ 0 h 29489"/>
              <a:gd name="connsiteX2" fmla="*/ 21600 w 21600"/>
              <a:gd name="connsiteY2" fmla="*/ 17322 h 29489"/>
              <a:gd name="connsiteX3" fmla="*/ 17022 w 21600"/>
              <a:gd name="connsiteY3" fmla="*/ 18973 h 29489"/>
              <a:gd name="connsiteX4" fmla="*/ 5996 w 21600"/>
              <a:gd name="connsiteY4" fmla="*/ 29481 h 29489"/>
              <a:gd name="connsiteX5" fmla="*/ 0 w 21600"/>
              <a:gd name="connsiteY5" fmla="*/ 20172 h 29489"/>
              <a:gd name="connsiteX6" fmla="*/ 0 w 21600"/>
              <a:gd name="connsiteY6" fmla="*/ 0 h 29489"/>
              <a:gd name="connsiteX0" fmla="*/ 0 w 22728"/>
              <a:gd name="connsiteY0" fmla="*/ 0 h 29489"/>
              <a:gd name="connsiteX1" fmla="*/ 21600 w 22728"/>
              <a:gd name="connsiteY1" fmla="*/ 0 h 29489"/>
              <a:gd name="connsiteX2" fmla="*/ 22728 w 22728"/>
              <a:gd name="connsiteY2" fmla="*/ 19949 h 29489"/>
              <a:gd name="connsiteX3" fmla="*/ 17022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0 w 22728"/>
              <a:gd name="connsiteY0" fmla="*/ 0 h 29489"/>
              <a:gd name="connsiteX1" fmla="*/ 21600 w 22728"/>
              <a:gd name="connsiteY1" fmla="*/ 0 h 29489"/>
              <a:gd name="connsiteX2" fmla="*/ 22728 w 22728"/>
              <a:gd name="connsiteY2" fmla="*/ 19949 h 29489"/>
              <a:gd name="connsiteX3" fmla="*/ 17119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0 w 22728"/>
              <a:gd name="connsiteY0" fmla="*/ 0 h 29489"/>
              <a:gd name="connsiteX1" fmla="*/ 21600 w 22728"/>
              <a:gd name="connsiteY1" fmla="*/ 0 h 29489"/>
              <a:gd name="connsiteX2" fmla="*/ 22728 w 22728"/>
              <a:gd name="connsiteY2" fmla="*/ 19949 h 29489"/>
              <a:gd name="connsiteX3" fmla="*/ 17119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548 w 23276"/>
              <a:gd name="connsiteY0" fmla="*/ 0 h 36259"/>
              <a:gd name="connsiteX1" fmla="*/ 22148 w 23276"/>
              <a:gd name="connsiteY1" fmla="*/ 0 h 36259"/>
              <a:gd name="connsiteX2" fmla="*/ 23276 w 23276"/>
              <a:gd name="connsiteY2" fmla="*/ 19949 h 36259"/>
              <a:gd name="connsiteX3" fmla="*/ 17667 w 23276"/>
              <a:gd name="connsiteY3" fmla="*/ 18973 h 36259"/>
              <a:gd name="connsiteX4" fmla="*/ 6544 w 23276"/>
              <a:gd name="connsiteY4" fmla="*/ 29481 h 36259"/>
              <a:gd name="connsiteX5" fmla="*/ 0 w 23276"/>
              <a:gd name="connsiteY5" fmla="*/ 35496 h 36259"/>
              <a:gd name="connsiteX6" fmla="*/ 548 w 23276"/>
              <a:gd name="connsiteY6" fmla="*/ 0 h 36259"/>
              <a:gd name="connsiteX0" fmla="*/ 548 w 23276"/>
              <a:gd name="connsiteY0" fmla="*/ 0 h 36112"/>
              <a:gd name="connsiteX1" fmla="*/ 22148 w 23276"/>
              <a:gd name="connsiteY1" fmla="*/ 0 h 36112"/>
              <a:gd name="connsiteX2" fmla="*/ 23276 w 23276"/>
              <a:gd name="connsiteY2" fmla="*/ 19949 h 36112"/>
              <a:gd name="connsiteX3" fmla="*/ 17667 w 23276"/>
              <a:gd name="connsiteY3" fmla="*/ 18973 h 36112"/>
              <a:gd name="connsiteX4" fmla="*/ 7092 w 23276"/>
              <a:gd name="connsiteY4" fmla="*/ 26562 h 36112"/>
              <a:gd name="connsiteX5" fmla="*/ 0 w 23276"/>
              <a:gd name="connsiteY5" fmla="*/ 35496 h 36112"/>
              <a:gd name="connsiteX6" fmla="*/ 548 w 23276"/>
              <a:gd name="connsiteY6" fmla="*/ 0 h 36112"/>
              <a:gd name="connsiteX0" fmla="*/ 548 w 23276"/>
              <a:gd name="connsiteY0" fmla="*/ 0 h 36112"/>
              <a:gd name="connsiteX1" fmla="*/ 22148 w 23276"/>
              <a:gd name="connsiteY1" fmla="*/ 0 h 36112"/>
              <a:gd name="connsiteX2" fmla="*/ 23276 w 23276"/>
              <a:gd name="connsiteY2" fmla="*/ 19949 h 36112"/>
              <a:gd name="connsiteX3" fmla="*/ 15314 w 23276"/>
              <a:gd name="connsiteY3" fmla="*/ 23205 h 36112"/>
              <a:gd name="connsiteX4" fmla="*/ 7092 w 23276"/>
              <a:gd name="connsiteY4" fmla="*/ 26562 h 36112"/>
              <a:gd name="connsiteX5" fmla="*/ 0 w 23276"/>
              <a:gd name="connsiteY5" fmla="*/ 35496 h 36112"/>
              <a:gd name="connsiteX6" fmla="*/ 548 w 23276"/>
              <a:gd name="connsiteY6" fmla="*/ 0 h 36112"/>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258 w 22986"/>
              <a:gd name="connsiteY0" fmla="*/ 0 h 27190"/>
              <a:gd name="connsiteX1" fmla="*/ 21858 w 22986"/>
              <a:gd name="connsiteY1" fmla="*/ 0 h 27190"/>
              <a:gd name="connsiteX2" fmla="*/ 22986 w 22986"/>
              <a:gd name="connsiteY2" fmla="*/ 19949 h 27190"/>
              <a:gd name="connsiteX3" fmla="*/ 15024 w 22986"/>
              <a:gd name="connsiteY3" fmla="*/ 23205 h 27190"/>
              <a:gd name="connsiteX4" fmla="*/ 6866 w 22986"/>
              <a:gd name="connsiteY4" fmla="*/ 23351 h 27190"/>
              <a:gd name="connsiteX5" fmla="*/ 0 w 22986"/>
              <a:gd name="connsiteY5" fmla="*/ 26155 h 27190"/>
              <a:gd name="connsiteX6" fmla="*/ 258 w 22986"/>
              <a:gd name="connsiteY6" fmla="*/ 0 h 27190"/>
              <a:gd name="connsiteX0" fmla="*/ 258 w 22986"/>
              <a:gd name="connsiteY0" fmla="*/ 0 h 26937"/>
              <a:gd name="connsiteX1" fmla="*/ 21858 w 22986"/>
              <a:gd name="connsiteY1" fmla="*/ 0 h 26937"/>
              <a:gd name="connsiteX2" fmla="*/ 22986 w 22986"/>
              <a:gd name="connsiteY2" fmla="*/ 19949 h 26937"/>
              <a:gd name="connsiteX3" fmla="*/ 15024 w 22986"/>
              <a:gd name="connsiteY3" fmla="*/ 23205 h 26937"/>
              <a:gd name="connsiteX4" fmla="*/ 6866 w 22986"/>
              <a:gd name="connsiteY4" fmla="*/ 20432 h 26937"/>
              <a:gd name="connsiteX5" fmla="*/ 0 w 22986"/>
              <a:gd name="connsiteY5" fmla="*/ 26155 h 26937"/>
              <a:gd name="connsiteX6" fmla="*/ 258 w 22986"/>
              <a:gd name="connsiteY6" fmla="*/ 0 h 26937"/>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8853"/>
              <a:gd name="connsiteX1" fmla="*/ 21858 w 22986"/>
              <a:gd name="connsiteY1" fmla="*/ 0 h 28853"/>
              <a:gd name="connsiteX2" fmla="*/ 22986 w 22986"/>
              <a:gd name="connsiteY2" fmla="*/ 19949 h 28853"/>
              <a:gd name="connsiteX3" fmla="*/ 16056 w 22986"/>
              <a:gd name="connsiteY3" fmla="*/ 28313 h 28853"/>
              <a:gd name="connsiteX4" fmla="*/ 6866 w 22986"/>
              <a:gd name="connsiteY4" fmla="*/ 20432 h 28853"/>
              <a:gd name="connsiteX5" fmla="*/ 0 w 22986"/>
              <a:gd name="connsiteY5" fmla="*/ 26155 h 28853"/>
              <a:gd name="connsiteX6" fmla="*/ 258 w 22986"/>
              <a:gd name="connsiteY6" fmla="*/ 0 h 28853"/>
              <a:gd name="connsiteX0" fmla="*/ 97 w 22825"/>
              <a:gd name="connsiteY0" fmla="*/ 0 h 28853"/>
              <a:gd name="connsiteX1" fmla="*/ 21697 w 22825"/>
              <a:gd name="connsiteY1" fmla="*/ 0 h 28853"/>
              <a:gd name="connsiteX2" fmla="*/ 22825 w 22825"/>
              <a:gd name="connsiteY2" fmla="*/ 19949 h 28853"/>
              <a:gd name="connsiteX3" fmla="*/ 15895 w 22825"/>
              <a:gd name="connsiteY3" fmla="*/ 28313 h 28853"/>
              <a:gd name="connsiteX4" fmla="*/ 6705 w 22825"/>
              <a:gd name="connsiteY4" fmla="*/ 20432 h 28853"/>
              <a:gd name="connsiteX5" fmla="*/ 0 w 22825"/>
              <a:gd name="connsiteY5" fmla="*/ 19441 h 28853"/>
              <a:gd name="connsiteX6" fmla="*/ 97 w 22825"/>
              <a:gd name="connsiteY6" fmla="*/ 0 h 28853"/>
              <a:gd name="connsiteX0" fmla="*/ 97 w 22825"/>
              <a:gd name="connsiteY0" fmla="*/ 0 h 28338"/>
              <a:gd name="connsiteX1" fmla="*/ 21697 w 22825"/>
              <a:gd name="connsiteY1" fmla="*/ 0 h 28338"/>
              <a:gd name="connsiteX2" fmla="*/ 22825 w 22825"/>
              <a:gd name="connsiteY2" fmla="*/ 19949 h 28338"/>
              <a:gd name="connsiteX3" fmla="*/ 15895 w 22825"/>
              <a:gd name="connsiteY3" fmla="*/ 28313 h 28338"/>
              <a:gd name="connsiteX4" fmla="*/ 6705 w 22825"/>
              <a:gd name="connsiteY4" fmla="*/ 17659 h 28338"/>
              <a:gd name="connsiteX5" fmla="*/ 0 w 22825"/>
              <a:gd name="connsiteY5" fmla="*/ 19441 h 28338"/>
              <a:gd name="connsiteX6" fmla="*/ 97 w 22825"/>
              <a:gd name="connsiteY6" fmla="*/ 0 h 28338"/>
              <a:gd name="connsiteX0" fmla="*/ 97 w 22825"/>
              <a:gd name="connsiteY0" fmla="*/ 0 h 25604"/>
              <a:gd name="connsiteX1" fmla="*/ 21697 w 22825"/>
              <a:gd name="connsiteY1" fmla="*/ 0 h 25604"/>
              <a:gd name="connsiteX2" fmla="*/ 22825 w 22825"/>
              <a:gd name="connsiteY2" fmla="*/ 19949 h 25604"/>
              <a:gd name="connsiteX3" fmla="*/ 15992 w 22825"/>
              <a:gd name="connsiteY3" fmla="*/ 25540 h 25604"/>
              <a:gd name="connsiteX4" fmla="*/ 6705 w 22825"/>
              <a:gd name="connsiteY4" fmla="*/ 17659 h 25604"/>
              <a:gd name="connsiteX5" fmla="*/ 0 w 22825"/>
              <a:gd name="connsiteY5" fmla="*/ 19441 h 25604"/>
              <a:gd name="connsiteX6" fmla="*/ 97 w 22825"/>
              <a:gd name="connsiteY6" fmla="*/ 0 h 25604"/>
              <a:gd name="connsiteX0" fmla="*/ 57 w 22785"/>
              <a:gd name="connsiteY0" fmla="*/ 0 h 25604"/>
              <a:gd name="connsiteX1" fmla="*/ 21657 w 22785"/>
              <a:gd name="connsiteY1" fmla="*/ 0 h 25604"/>
              <a:gd name="connsiteX2" fmla="*/ 22785 w 22785"/>
              <a:gd name="connsiteY2" fmla="*/ 19949 h 25604"/>
              <a:gd name="connsiteX3" fmla="*/ 15952 w 22785"/>
              <a:gd name="connsiteY3" fmla="*/ 25540 h 25604"/>
              <a:gd name="connsiteX4" fmla="*/ 6665 w 22785"/>
              <a:gd name="connsiteY4" fmla="*/ 17659 h 25604"/>
              <a:gd name="connsiteX5" fmla="*/ 24 w 22785"/>
              <a:gd name="connsiteY5" fmla="*/ 23527 h 25604"/>
              <a:gd name="connsiteX6" fmla="*/ 57 w 22785"/>
              <a:gd name="connsiteY6" fmla="*/ 0 h 25604"/>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 name="connsiteX0" fmla="*/ 305 w 22374"/>
              <a:gd name="connsiteY0" fmla="*/ 163 h 25540"/>
              <a:gd name="connsiteX1" fmla="*/ 21633 w 22374"/>
              <a:gd name="connsiteY1" fmla="*/ 0 h 25540"/>
              <a:gd name="connsiteX2" fmla="*/ 22374 w 22374"/>
              <a:gd name="connsiteY2" fmla="*/ 17468 h 25540"/>
              <a:gd name="connsiteX3" fmla="*/ 15928 w 22374"/>
              <a:gd name="connsiteY3" fmla="*/ 25540 h 25540"/>
              <a:gd name="connsiteX4" fmla="*/ 6641 w 22374"/>
              <a:gd name="connsiteY4" fmla="*/ 17659 h 25540"/>
              <a:gd name="connsiteX5" fmla="*/ 0 w 22374"/>
              <a:gd name="connsiteY5" fmla="*/ 23527 h 25540"/>
              <a:gd name="connsiteX6" fmla="*/ 305 w 22374"/>
              <a:gd name="connsiteY6" fmla="*/ 163 h 25540"/>
              <a:gd name="connsiteX0" fmla="*/ 247 w 22374"/>
              <a:gd name="connsiteY0" fmla="*/ 652 h 25540"/>
              <a:gd name="connsiteX1" fmla="*/ 21633 w 22374"/>
              <a:gd name="connsiteY1" fmla="*/ 0 h 25540"/>
              <a:gd name="connsiteX2" fmla="*/ 22374 w 22374"/>
              <a:gd name="connsiteY2" fmla="*/ 17468 h 25540"/>
              <a:gd name="connsiteX3" fmla="*/ 15928 w 22374"/>
              <a:gd name="connsiteY3" fmla="*/ 25540 h 25540"/>
              <a:gd name="connsiteX4" fmla="*/ 6641 w 22374"/>
              <a:gd name="connsiteY4" fmla="*/ 17659 h 25540"/>
              <a:gd name="connsiteX5" fmla="*/ 0 w 22374"/>
              <a:gd name="connsiteY5" fmla="*/ 23527 h 25540"/>
              <a:gd name="connsiteX6" fmla="*/ 247 w 22374"/>
              <a:gd name="connsiteY6" fmla="*/ 652 h 25540"/>
              <a:gd name="connsiteX0" fmla="*/ 247 w 22374"/>
              <a:gd name="connsiteY0" fmla="*/ 0 h 25866"/>
              <a:gd name="connsiteX1" fmla="*/ 21633 w 22374"/>
              <a:gd name="connsiteY1" fmla="*/ 326 h 25866"/>
              <a:gd name="connsiteX2" fmla="*/ 22374 w 22374"/>
              <a:gd name="connsiteY2" fmla="*/ 17794 h 25866"/>
              <a:gd name="connsiteX3" fmla="*/ 15928 w 22374"/>
              <a:gd name="connsiteY3" fmla="*/ 25866 h 25866"/>
              <a:gd name="connsiteX4" fmla="*/ 6641 w 22374"/>
              <a:gd name="connsiteY4" fmla="*/ 17985 h 25866"/>
              <a:gd name="connsiteX5" fmla="*/ 0 w 22374"/>
              <a:gd name="connsiteY5" fmla="*/ 23853 h 25866"/>
              <a:gd name="connsiteX6" fmla="*/ 247 w 22374"/>
              <a:gd name="connsiteY6" fmla="*/ 0 h 25866"/>
              <a:gd name="connsiteX0" fmla="*/ 47 w 22174"/>
              <a:gd name="connsiteY0" fmla="*/ 0 h 25866"/>
              <a:gd name="connsiteX1" fmla="*/ 21433 w 22174"/>
              <a:gd name="connsiteY1" fmla="*/ 326 h 25866"/>
              <a:gd name="connsiteX2" fmla="*/ 22174 w 22174"/>
              <a:gd name="connsiteY2" fmla="*/ 17794 h 25866"/>
              <a:gd name="connsiteX3" fmla="*/ 15728 w 22174"/>
              <a:gd name="connsiteY3" fmla="*/ 25866 h 25866"/>
              <a:gd name="connsiteX4" fmla="*/ 6441 w 22174"/>
              <a:gd name="connsiteY4" fmla="*/ 17985 h 25866"/>
              <a:gd name="connsiteX5" fmla="*/ 111 w 22174"/>
              <a:gd name="connsiteY5" fmla="*/ 24668 h 25866"/>
              <a:gd name="connsiteX6" fmla="*/ 47 w 22174"/>
              <a:gd name="connsiteY6" fmla="*/ 0 h 25866"/>
              <a:gd name="connsiteX0" fmla="*/ 150 w 22277"/>
              <a:gd name="connsiteY0" fmla="*/ 0 h 25866"/>
              <a:gd name="connsiteX1" fmla="*/ 21536 w 22277"/>
              <a:gd name="connsiteY1" fmla="*/ 326 h 25866"/>
              <a:gd name="connsiteX2" fmla="*/ 22277 w 22277"/>
              <a:gd name="connsiteY2" fmla="*/ 17794 h 25866"/>
              <a:gd name="connsiteX3" fmla="*/ 15831 w 22277"/>
              <a:gd name="connsiteY3" fmla="*/ 25866 h 25866"/>
              <a:gd name="connsiteX4" fmla="*/ 6544 w 22277"/>
              <a:gd name="connsiteY4" fmla="*/ 17985 h 25866"/>
              <a:gd name="connsiteX5" fmla="*/ 0 w 22277"/>
              <a:gd name="connsiteY5" fmla="*/ 24994 h 25866"/>
              <a:gd name="connsiteX6" fmla="*/ 150 w 22277"/>
              <a:gd name="connsiteY6" fmla="*/ 0 h 25866"/>
              <a:gd name="connsiteX0" fmla="*/ 150 w 22277"/>
              <a:gd name="connsiteY0" fmla="*/ 0 h 25866"/>
              <a:gd name="connsiteX1" fmla="*/ 21536 w 22277"/>
              <a:gd name="connsiteY1" fmla="*/ 326 h 25866"/>
              <a:gd name="connsiteX2" fmla="*/ 22277 w 22277"/>
              <a:gd name="connsiteY2" fmla="*/ 17794 h 25866"/>
              <a:gd name="connsiteX3" fmla="*/ 15831 w 22277"/>
              <a:gd name="connsiteY3" fmla="*/ 25866 h 25866"/>
              <a:gd name="connsiteX4" fmla="*/ 6544 w 22277"/>
              <a:gd name="connsiteY4" fmla="*/ 17985 h 25866"/>
              <a:gd name="connsiteX5" fmla="*/ 0 w 22277"/>
              <a:gd name="connsiteY5" fmla="*/ 24994 h 25866"/>
              <a:gd name="connsiteX6" fmla="*/ 150 w 22277"/>
              <a:gd name="connsiteY6" fmla="*/ 0 h 25866"/>
              <a:gd name="connsiteX0" fmla="*/ 92 w 22277"/>
              <a:gd name="connsiteY0" fmla="*/ 0 h 25866"/>
              <a:gd name="connsiteX1" fmla="*/ 21536 w 22277"/>
              <a:gd name="connsiteY1" fmla="*/ 326 h 25866"/>
              <a:gd name="connsiteX2" fmla="*/ 22277 w 22277"/>
              <a:gd name="connsiteY2" fmla="*/ 17794 h 25866"/>
              <a:gd name="connsiteX3" fmla="*/ 15831 w 22277"/>
              <a:gd name="connsiteY3" fmla="*/ 25866 h 25866"/>
              <a:gd name="connsiteX4" fmla="*/ 6544 w 22277"/>
              <a:gd name="connsiteY4" fmla="*/ 17985 h 25866"/>
              <a:gd name="connsiteX5" fmla="*/ 0 w 22277"/>
              <a:gd name="connsiteY5" fmla="*/ 24994 h 25866"/>
              <a:gd name="connsiteX6" fmla="*/ 92 w 22277"/>
              <a:gd name="connsiteY6" fmla="*/ 0 h 2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77" h="25866">
                <a:moveTo>
                  <a:pt x="92" y="0"/>
                </a:moveTo>
                <a:lnTo>
                  <a:pt x="21536" y="326"/>
                </a:lnTo>
                <a:lnTo>
                  <a:pt x="22277" y="17794"/>
                </a:lnTo>
                <a:cubicBezTo>
                  <a:pt x="21310" y="22513"/>
                  <a:pt x="18453" y="25834"/>
                  <a:pt x="15831" y="25866"/>
                </a:cubicBezTo>
                <a:cubicBezTo>
                  <a:pt x="13209" y="25898"/>
                  <a:pt x="9381" y="18296"/>
                  <a:pt x="6544" y="17985"/>
                </a:cubicBezTo>
                <a:cubicBezTo>
                  <a:pt x="3707" y="17674"/>
                  <a:pt x="634" y="28521"/>
                  <a:pt x="0" y="24994"/>
                </a:cubicBezTo>
                <a:cubicBezTo>
                  <a:pt x="125" y="13162"/>
                  <a:pt x="-91" y="11832"/>
                  <a:pt x="9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 Placeholder 19"/>
          <p:cNvSpPr>
            <a:spLocks noGrp="1"/>
          </p:cNvSpPr>
          <p:nvPr>
            <p:ph type="body" sz="quarter" idx="15"/>
          </p:nvPr>
        </p:nvSpPr>
        <p:spPr>
          <a:xfrm>
            <a:off x="692152" y="238540"/>
            <a:ext cx="10890249" cy="1128036"/>
          </a:xfrm>
        </p:spPr>
        <p:txBody>
          <a:bodyPr anchor="b">
            <a:normAutofit/>
          </a:bodyPr>
          <a:lstStyle>
            <a:lvl1pPr>
              <a:defRPr sz="3200" b="0">
                <a:solidFill>
                  <a:schemeClr val="bg1"/>
                </a:solidFill>
                <a:latin typeface="+mn-lt"/>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57116459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p:cSld name="Blank blank">
    <p:spTree>
      <p:nvGrpSpPr>
        <p:cNvPr id="1" name=""/>
        <p:cNvGrpSpPr/>
        <p:nvPr/>
      </p:nvGrpSpPr>
      <p:grpSpPr>
        <a:xfrm>
          <a:off x="0" y="0"/>
          <a:ext cx="0" cy="0"/>
          <a:chOff x="0" y="0"/>
          <a:chExt cx="0" cy="0"/>
        </a:xfrm>
      </p:grpSpPr>
      <p:sp>
        <p:nvSpPr>
          <p:cNvPr id="3" name="Flowchart: Document 2"/>
          <p:cNvSpPr/>
          <p:nvPr/>
        </p:nvSpPr>
        <p:spPr>
          <a:xfrm rot="16200000">
            <a:off x="-1470992" y="1444486"/>
            <a:ext cx="7288697" cy="412142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9506"/>
              <a:gd name="connsiteX1" fmla="*/ 21600 w 21600"/>
              <a:gd name="connsiteY1" fmla="*/ 0 h 29506"/>
              <a:gd name="connsiteX2" fmla="*/ 21600 w 21600"/>
              <a:gd name="connsiteY2" fmla="*/ 17322 h 29506"/>
              <a:gd name="connsiteX3" fmla="*/ 5996 w 21600"/>
              <a:gd name="connsiteY3" fmla="*/ 29481 h 29506"/>
              <a:gd name="connsiteX4" fmla="*/ 0 w 21600"/>
              <a:gd name="connsiteY4" fmla="*/ 20172 h 29506"/>
              <a:gd name="connsiteX5" fmla="*/ 0 w 21600"/>
              <a:gd name="connsiteY5" fmla="*/ 0 h 29506"/>
              <a:gd name="connsiteX0" fmla="*/ 0 w 21600"/>
              <a:gd name="connsiteY0" fmla="*/ 0 h 29489"/>
              <a:gd name="connsiteX1" fmla="*/ 21600 w 21600"/>
              <a:gd name="connsiteY1" fmla="*/ 0 h 29489"/>
              <a:gd name="connsiteX2" fmla="*/ 21600 w 21600"/>
              <a:gd name="connsiteY2" fmla="*/ 17322 h 29489"/>
              <a:gd name="connsiteX3" fmla="*/ 17022 w 21600"/>
              <a:gd name="connsiteY3" fmla="*/ 18973 h 29489"/>
              <a:gd name="connsiteX4" fmla="*/ 5996 w 21600"/>
              <a:gd name="connsiteY4" fmla="*/ 29481 h 29489"/>
              <a:gd name="connsiteX5" fmla="*/ 0 w 21600"/>
              <a:gd name="connsiteY5" fmla="*/ 20172 h 29489"/>
              <a:gd name="connsiteX6" fmla="*/ 0 w 21600"/>
              <a:gd name="connsiteY6" fmla="*/ 0 h 29489"/>
              <a:gd name="connsiteX0" fmla="*/ 0 w 21600"/>
              <a:gd name="connsiteY0" fmla="*/ 0 h 29489"/>
              <a:gd name="connsiteX1" fmla="*/ 21600 w 21600"/>
              <a:gd name="connsiteY1" fmla="*/ 0 h 29489"/>
              <a:gd name="connsiteX2" fmla="*/ 21600 w 21600"/>
              <a:gd name="connsiteY2" fmla="*/ 17322 h 29489"/>
              <a:gd name="connsiteX3" fmla="*/ 17022 w 21600"/>
              <a:gd name="connsiteY3" fmla="*/ 18973 h 29489"/>
              <a:gd name="connsiteX4" fmla="*/ 5996 w 21600"/>
              <a:gd name="connsiteY4" fmla="*/ 29481 h 29489"/>
              <a:gd name="connsiteX5" fmla="*/ 0 w 21600"/>
              <a:gd name="connsiteY5" fmla="*/ 20172 h 29489"/>
              <a:gd name="connsiteX6" fmla="*/ 0 w 21600"/>
              <a:gd name="connsiteY6" fmla="*/ 0 h 29489"/>
              <a:gd name="connsiteX0" fmla="*/ 0 w 22728"/>
              <a:gd name="connsiteY0" fmla="*/ 0 h 29489"/>
              <a:gd name="connsiteX1" fmla="*/ 21600 w 22728"/>
              <a:gd name="connsiteY1" fmla="*/ 0 h 29489"/>
              <a:gd name="connsiteX2" fmla="*/ 22728 w 22728"/>
              <a:gd name="connsiteY2" fmla="*/ 19949 h 29489"/>
              <a:gd name="connsiteX3" fmla="*/ 17022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0 w 22728"/>
              <a:gd name="connsiteY0" fmla="*/ 0 h 29489"/>
              <a:gd name="connsiteX1" fmla="*/ 21600 w 22728"/>
              <a:gd name="connsiteY1" fmla="*/ 0 h 29489"/>
              <a:gd name="connsiteX2" fmla="*/ 22728 w 22728"/>
              <a:gd name="connsiteY2" fmla="*/ 19949 h 29489"/>
              <a:gd name="connsiteX3" fmla="*/ 17119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0 w 22728"/>
              <a:gd name="connsiteY0" fmla="*/ 0 h 29489"/>
              <a:gd name="connsiteX1" fmla="*/ 21600 w 22728"/>
              <a:gd name="connsiteY1" fmla="*/ 0 h 29489"/>
              <a:gd name="connsiteX2" fmla="*/ 22728 w 22728"/>
              <a:gd name="connsiteY2" fmla="*/ 19949 h 29489"/>
              <a:gd name="connsiteX3" fmla="*/ 17119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548 w 23276"/>
              <a:gd name="connsiteY0" fmla="*/ 0 h 36259"/>
              <a:gd name="connsiteX1" fmla="*/ 22148 w 23276"/>
              <a:gd name="connsiteY1" fmla="*/ 0 h 36259"/>
              <a:gd name="connsiteX2" fmla="*/ 23276 w 23276"/>
              <a:gd name="connsiteY2" fmla="*/ 19949 h 36259"/>
              <a:gd name="connsiteX3" fmla="*/ 17667 w 23276"/>
              <a:gd name="connsiteY3" fmla="*/ 18973 h 36259"/>
              <a:gd name="connsiteX4" fmla="*/ 6544 w 23276"/>
              <a:gd name="connsiteY4" fmla="*/ 29481 h 36259"/>
              <a:gd name="connsiteX5" fmla="*/ 0 w 23276"/>
              <a:gd name="connsiteY5" fmla="*/ 35496 h 36259"/>
              <a:gd name="connsiteX6" fmla="*/ 548 w 23276"/>
              <a:gd name="connsiteY6" fmla="*/ 0 h 36259"/>
              <a:gd name="connsiteX0" fmla="*/ 548 w 23276"/>
              <a:gd name="connsiteY0" fmla="*/ 0 h 36112"/>
              <a:gd name="connsiteX1" fmla="*/ 22148 w 23276"/>
              <a:gd name="connsiteY1" fmla="*/ 0 h 36112"/>
              <a:gd name="connsiteX2" fmla="*/ 23276 w 23276"/>
              <a:gd name="connsiteY2" fmla="*/ 19949 h 36112"/>
              <a:gd name="connsiteX3" fmla="*/ 17667 w 23276"/>
              <a:gd name="connsiteY3" fmla="*/ 18973 h 36112"/>
              <a:gd name="connsiteX4" fmla="*/ 7092 w 23276"/>
              <a:gd name="connsiteY4" fmla="*/ 26562 h 36112"/>
              <a:gd name="connsiteX5" fmla="*/ 0 w 23276"/>
              <a:gd name="connsiteY5" fmla="*/ 35496 h 36112"/>
              <a:gd name="connsiteX6" fmla="*/ 548 w 23276"/>
              <a:gd name="connsiteY6" fmla="*/ 0 h 36112"/>
              <a:gd name="connsiteX0" fmla="*/ 548 w 23276"/>
              <a:gd name="connsiteY0" fmla="*/ 0 h 36112"/>
              <a:gd name="connsiteX1" fmla="*/ 22148 w 23276"/>
              <a:gd name="connsiteY1" fmla="*/ 0 h 36112"/>
              <a:gd name="connsiteX2" fmla="*/ 23276 w 23276"/>
              <a:gd name="connsiteY2" fmla="*/ 19949 h 36112"/>
              <a:gd name="connsiteX3" fmla="*/ 15314 w 23276"/>
              <a:gd name="connsiteY3" fmla="*/ 23205 h 36112"/>
              <a:gd name="connsiteX4" fmla="*/ 7092 w 23276"/>
              <a:gd name="connsiteY4" fmla="*/ 26562 h 36112"/>
              <a:gd name="connsiteX5" fmla="*/ 0 w 23276"/>
              <a:gd name="connsiteY5" fmla="*/ 35496 h 36112"/>
              <a:gd name="connsiteX6" fmla="*/ 548 w 23276"/>
              <a:gd name="connsiteY6" fmla="*/ 0 h 36112"/>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258 w 22986"/>
              <a:gd name="connsiteY0" fmla="*/ 0 h 27190"/>
              <a:gd name="connsiteX1" fmla="*/ 21858 w 22986"/>
              <a:gd name="connsiteY1" fmla="*/ 0 h 27190"/>
              <a:gd name="connsiteX2" fmla="*/ 22986 w 22986"/>
              <a:gd name="connsiteY2" fmla="*/ 19949 h 27190"/>
              <a:gd name="connsiteX3" fmla="*/ 15024 w 22986"/>
              <a:gd name="connsiteY3" fmla="*/ 23205 h 27190"/>
              <a:gd name="connsiteX4" fmla="*/ 6866 w 22986"/>
              <a:gd name="connsiteY4" fmla="*/ 23351 h 27190"/>
              <a:gd name="connsiteX5" fmla="*/ 0 w 22986"/>
              <a:gd name="connsiteY5" fmla="*/ 26155 h 27190"/>
              <a:gd name="connsiteX6" fmla="*/ 258 w 22986"/>
              <a:gd name="connsiteY6" fmla="*/ 0 h 27190"/>
              <a:gd name="connsiteX0" fmla="*/ 258 w 22986"/>
              <a:gd name="connsiteY0" fmla="*/ 0 h 26937"/>
              <a:gd name="connsiteX1" fmla="*/ 21858 w 22986"/>
              <a:gd name="connsiteY1" fmla="*/ 0 h 26937"/>
              <a:gd name="connsiteX2" fmla="*/ 22986 w 22986"/>
              <a:gd name="connsiteY2" fmla="*/ 19949 h 26937"/>
              <a:gd name="connsiteX3" fmla="*/ 15024 w 22986"/>
              <a:gd name="connsiteY3" fmla="*/ 23205 h 26937"/>
              <a:gd name="connsiteX4" fmla="*/ 6866 w 22986"/>
              <a:gd name="connsiteY4" fmla="*/ 20432 h 26937"/>
              <a:gd name="connsiteX5" fmla="*/ 0 w 22986"/>
              <a:gd name="connsiteY5" fmla="*/ 26155 h 26937"/>
              <a:gd name="connsiteX6" fmla="*/ 258 w 22986"/>
              <a:gd name="connsiteY6" fmla="*/ 0 h 26937"/>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8853"/>
              <a:gd name="connsiteX1" fmla="*/ 21858 w 22986"/>
              <a:gd name="connsiteY1" fmla="*/ 0 h 28853"/>
              <a:gd name="connsiteX2" fmla="*/ 22986 w 22986"/>
              <a:gd name="connsiteY2" fmla="*/ 19949 h 28853"/>
              <a:gd name="connsiteX3" fmla="*/ 16056 w 22986"/>
              <a:gd name="connsiteY3" fmla="*/ 28313 h 28853"/>
              <a:gd name="connsiteX4" fmla="*/ 6866 w 22986"/>
              <a:gd name="connsiteY4" fmla="*/ 20432 h 28853"/>
              <a:gd name="connsiteX5" fmla="*/ 0 w 22986"/>
              <a:gd name="connsiteY5" fmla="*/ 26155 h 28853"/>
              <a:gd name="connsiteX6" fmla="*/ 258 w 22986"/>
              <a:gd name="connsiteY6" fmla="*/ 0 h 28853"/>
              <a:gd name="connsiteX0" fmla="*/ 97 w 22825"/>
              <a:gd name="connsiteY0" fmla="*/ 0 h 28853"/>
              <a:gd name="connsiteX1" fmla="*/ 21697 w 22825"/>
              <a:gd name="connsiteY1" fmla="*/ 0 h 28853"/>
              <a:gd name="connsiteX2" fmla="*/ 22825 w 22825"/>
              <a:gd name="connsiteY2" fmla="*/ 19949 h 28853"/>
              <a:gd name="connsiteX3" fmla="*/ 15895 w 22825"/>
              <a:gd name="connsiteY3" fmla="*/ 28313 h 28853"/>
              <a:gd name="connsiteX4" fmla="*/ 6705 w 22825"/>
              <a:gd name="connsiteY4" fmla="*/ 20432 h 28853"/>
              <a:gd name="connsiteX5" fmla="*/ 0 w 22825"/>
              <a:gd name="connsiteY5" fmla="*/ 19441 h 28853"/>
              <a:gd name="connsiteX6" fmla="*/ 97 w 22825"/>
              <a:gd name="connsiteY6" fmla="*/ 0 h 28853"/>
              <a:gd name="connsiteX0" fmla="*/ 97 w 22825"/>
              <a:gd name="connsiteY0" fmla="*/ 0 h 28338"/>
              <a:gd name="connsiteX1" fmla="*/ 21697 w 22825"/>
              <a:gd name="connsiteY1" fmla="*/ 0 h 28338"/>
              <a:gd name="connsiteX2" fmla="*/ 22825 w 22825"/>
              <a:gd name="connsiteY2" fmla="*/ 19949 h 28338"/>
              <a:gd name="connsiteX3" fmla="*/ 15895 w 22825"/>
              <a:gd name="connsiteY3" fmla="*/ 28313 h 28338"/>
              <a:gd name="connsiteX4" fmla="*/ 6705 w 22825"/>
              <a:gd name="connsiteY4" fmla="*/ 17659 h 28338"/>
              <a:gd name="connsiteX5" fmla="*/ 0 w 22825"/>
              <a:gd name="connsiteY5" fmla="*/ 19441 h 28338"/>
              <a:gd name="connsiteX6" fmla="*/ 97 w 22825"/>
              <a:gd name="connsiteY6" fmla="*/ 0 h 28338"/>
              <a:gd name="connsiteX0" fmla="*/ 97 w 22825"/>
              <a:gd name="connsiteY0" fmla="*/ 0 h 25604"/>
              <a:gd name="connsiteX1" fmla="*/ 21697 w 22825"/>
              <a:gd name="connsiteY1" fmla="*/ 0 h 25604"/>
              <a:gd name="connsiteX2" fmla="*/ 22825 w 22825"/>
              <a:gd name="connsiteY2" fmla="*/ 19949 h 25604"/>
              <a:gd name="connsiteX3" fmla="*/ 15992 w 22825"/>
              <a:gd name="connsiteY3" fmla="*/ 25540 h 25604"/>
              <a:gd name="connsiteX4" fmla="*/ 6705 w 22825"/>
              <a:gd name="connsiteY4" fmla="*/ 17659 h 25604"/>
              <a:gd name="connsiteX5" fmla="*/ 0 w 22825"/>
              <a:gd name="connsiteY5" fmla="*/ 19441 h 25604"/>
              <a:gd name="connsiteX6" fmla="*/ 97 w 22825"/>
              <a:gd name="connsiteY6" fmla="*/ 0 h 25604"/>
              <a:gd name="connsiteX0" fmla="*/ 57 w 22785"/>
              <a:gd name="connsiteY0" fmla="*/ 0 h 25604"/>
              <a:gd name="connsiteX1" fmla="*/ 21657 w 22785"/>
              <a:gd name="connsiteY1" fmla="*/ 0 h 25604"/>
              <a:gd name="connsiteX2" fmla="*/ 22785 w 22785"/>
              <a:gd name="connsiteY2" fmla="*/ 19949 h 25604"/>
              <a:gd name="connsiteX3" fmla="*/ 15952 w 22785"/>
              <a:gd name="connsiteY3" fmla="*/ 25540 h 25604"/>
              <a:gd name="connsiteX4" fmla="*/ 6665 w 22785"/>
              <a:gd name="connsiteY4" fmla="*/ 17659 h 25604"/>
              <a:gd name="connsiteX5" fmla="*/ 24 w 22785"/>
              <a:gd name="connsiteY5" fmla="*/ 23527 h 25604"/>
              <a:gd name="connsiteX6" fmla="*/ 57 w 22785"/>
              <a:gd name="connsiteY6" fmla="*/ 0 h 25604"/>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98" h="25540">
                <a:moveTo>
                  <a:pt x="57" y="0"/>
                </a:moveTo>
                <a:lnTo>
                  <a:pt x="21657" y="0"/>
                </a:lnTo>
                <a:lnTo>
                  <a:pt x="22398" y="17468"/>
                </a:lnTo>
                <a:cubicBezTo>
                  <a:pt x="21431" y="22187"/>
                  <a:pt x="18574" y="25508"/>
                  <a:pt x="15952" y="25540"/>
                </a:cubicBezTo>
                <a:cubicBezTo>
                  <a:pt x="13330" y="25572"/>
                  <a:pt x="9502" y="17970"/>
                  <a:pt x="6665" y="17659"/>
                </a:cubicBezTo>
                <a:cubicBezTo>
                  <a:pt x="3828" y="17348"/>
                  <a:pt x="658" y="27054"/>
                  <a:pt x="24" y="23527"/>
                </a:cubicBezTo>
                <a:cubicBezTo>
                  <a:pt x="207" y="11695"/>
                  <a:pt x="-126" y="11832"/>
                  <a:pt x="5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Flowchart: Document 2"/>
          <p:cNvSpPr/>
          <p:nvPr/>
        </p:nvSpPr>
        <p:spPr>
          <a:xfrm rot="16200000">
            <a:off x="-1583636" y="1292086"/>
            <a:ext cx="7288697" cy="412142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9506"/>
              <a:gd name="connsiteX1" fmla="*/ 21600 w 21600"/>
              <a:gd name="connsiteY1" fmla="*/ 0 h 29506"/>
              <a:gd name="connsiteX2" fmla="*/ 21600 w 21600"/>
              <a:gd name="connsiteY2" fmla="*/ 17322 h 29506"/>
              <a:gd name="connsiteX3" fmla="*/ 5996 w 21600"/>
              <a:gd name="connsiteY3" fmla="*/ 29481 h 29506"/>
              <a:gd name="connsiteX4" fmla="*/ 0 w 21600"/>
              <a:gd name="connsiteY4" fmla="*/ 20172 h 29506"/>
              <a:gd name="connsiteX5" fmla="*/ 0 w 21600"/>
              <a:gd name="connsiteY5" fmla="*/ 0 h 29506"/>
              <a:gd name="connsiteX0" fmla="*/ 0 w 21600"/>
              <a:gd name="connsiteY0" fmla="*/ 0 h 29489"/>
              <a:gd name="connsiteX1" fmla="*/ 21600 w 21600"/>
              <a:gd name="connsiteY1" fmla="*/ 0 h 29489"/>
              <a:gd name="connsiteX2" fmla="*/ 21600 w 21600"/>
              <a:gd name="connsiteY2" fmla="*/ 17322 h 29489"/>
              <a:gd name="connsiteX3" fmla="*/ 17022 w 21600"/>
              <a:gd name="connsiteY3" fmla="*/ 18973 h 29489"/>
              <a:gd name="connsiteX4" fmla="*/ 5996 w 21600"/>
              <a:gd name="connsiteY4" fmla="*/ 29481 h 29489"/>
              <a:gd name="connsiteX5" fmla="*/ 0 w 21600"/>
              <a:gd name="connsiteY5" fmla="*/ 20172 h 29489"/>
              <a:gd name="connsiteX6" fmla="*/ 0 w 21600"/>
              <a:gd name="connsiteY6" fmla="*/ 0 h 29489"/>
              <a:gd name="connsiteX0" fmla="*/ 0 w 21600"/>
              <a:gd name="connsiteY0" fmla="*/ 0 h 29489"/>
              <a:gd name="connsiteX1" fmla="*/ 21600 w 21600"/>
              <a:gd name="connsiteY1" fmla="*/ 0 h 29489"/>
              <a:gd name="connsiteX2" fmla="*/ 21600 w 21600"/>
              <a:gd name="connsiteY2" fmla="*/ 17322 h 29489"/>
              <a:gd name="connsiteX3" fmla="*/ 17022 w 21600"/>
              <a:gd name="connsiteY3" fmla="*/ 18973 h 29489"/>
              <a:gd name="connsiteX4" fmla="*/ 5996 w 21600"/>
              <a:gd name="connsiteY4" fmla="*/ 29481 h 29489"/>
              <a:gd name="connsiteX5" fmla="*/ 0 w 21600"/>
              <a:gd name="connsiteY5" fmla="*/ 20172 h 29489"/>
              <a:gd name="connsiteX6" fmla="*/ 0 w 21600"/>
              <a:gd name="connsiteY6" fmla="*/ 0 h 29489"/>
              <a:gd name="connsiteX0" fmla="*/ 0 w 22728"/>
              <a:gd name="connsiteY0" fmla="*/ 0 h 29489"/>
              <a:gd name="connsiteX1" fmla="*/ 21600 w 22728"/>
              <a:gd name="connsiteY1" fmla="*/ 0 h 29489"/>
              <a:gd name="connsiteX2" fmla="*/ 22728 w 22728"/>
              <a:gd name="connsiteY2" fmla="*/ 19949 h 29489"/>
              <a:gd name="connsiteX3" fmla="*/ 17022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0 w 22728"/>
              <a:gd name="connsiteY0" fmla="*/ 0 h 29489"/>
              <a:gd name="connsiteX1" fmla="*/ 21600 w 22728"/>
              <a:gd name="connsiteY1" fmla="*/ 0 h 29489"/>
              <a:gd name="connsiteX2" fmla="*/ 22728 w 22728"/>
              <a:gd name="connsiteY2" fmla="*/ 19949 h 29489"/>
              <a:gd name="connsiteX3" fmla="*/ 17119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0 w 22728"/>
              <a:gd name="connsiteY0" fmla="*/ 0 h 29489"/>
              <a:gd name="connsiteX1" fmla="*/ 21600 w 22728"/>
              <a:gd name="connsiteY1" fmla="*/ 0 h 29489"/>
              <a:gd name="connsiteX2" fmla="*/ 22728 w 22728"/>
              <a:gd name="connsiteY2" fmla="*/ 19949 h 29489"/>
              <a:gd name="connsiteX3" fmla="*/ 17119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548 w 23276"/>
              <a:gd name="connsiteY0" fmla="*/ 0 h 36259"/>
              <a:gd name="connsiteX1" fmla="*/ 22148 w 23276"/>
              <a:gd name="connsiteY1" fmla="*/ 0 h 36259"/>
              <a:gd name="connsiteX2" fmla="*/ 23276 w 23276"/>
              <a:gd name="connsiteY2" fmla="*/ 19949 h 36259"/>
              <a:gd name="connsiteX3" fmla="*/ 17667 w 23276"/>
              <a:gd name="connsiteY3" fmla="*/ 18973 h 36259"/>
              <a:gd name="connsiteX4" fmla="*/ 6544 w 23276"/>
              <a:gd name="connsiteY4" fmla="*/ 29481 h 36259"/>
              <a:gd name="connsiteX5" fmla="*/ 0 w 23276"/>
              <a:gd name="connsiteY5" fmla="*/ 35496 h 36259"/>
              <a:gd name="connsiteX6" fmla="*/ 548 w 23276"/>
              <a:gd name="connsiteY6" fmla="*/ 0 h 36259"/>
              <a:gd name="connsiteX0" fmla="*/ 548 w 23276"/>
              <a:gd name="connsiteY0" fmla="*/ 0 h 36112"/>
              <a:gd name="connsiteX1" fmla="*/ 22148 w 23276"/>
              <a:gd name="connsiteY1" fmla="*/ 0 h 36112"/>
              <a:gd name="connsiteX2" fmla="*/ 23276 w 23276"/>
              <a:gd name="connsiteY2" fmla="*/ 19949 h 36112"/>
              <a:gd name="connsiteX3" fmla="*/ 17667 w 23276"/>
              <a:gd name="connsiteY3" fmla="*/ 18973 h 36112"/>
              <a:gd name="connsiteX4" fmla="*/ 7092 w 23276"/>
              <a:gd name="connsiteY4" fmla="*/ 26562 h 36112"/>
              <a:gd name="connsiteX5" fmla="*/ 0 w 23276"/>
              <a:gd name="connsiteY5" fmla="*/ 35496 h 36112"/>
              <a:gd name="connsiteX6" fmla="*/ 548 w 23276"/>
              <a:gd name="connsiteY6" fmla="*/ 0 h 36112"/>
              <a:gd name="connsiteX0" fmla="*/ 548 w 23276"/>
              <a:gd name="connsiteY0" fmla="*/ 0 h 36112"/>
              <a:gd name="connsiteX1" fmla="*/ 22148 w 23276"/>
              <a:gd name="connsiteY1" fmla="*/ 0 h 36112"/>
              <a:gd name="connsiteX2" fmla="*/ 23276 w 23276"/>
              <a:gd name="connsiteY2" fmla="*/ 19949 h 36112"/>
              <a:gd name="connsiteX3" fmla="*/ 15314 w 23276"/>
              <a:gd name="connsiteY3" fmla="*/ 23205 h 36112"/>
              <a:gd name="connsiteX4" fmla="*/ 7092 w 23276"/>
              <a:gd name="connsiteY4" fmla="*/ 26562 h 36112"/>
              <a:gd name="connsiteX5" fmla="*/ 0 w 23276"/>
              <a:gd name="connsiteY5" fmla="*/ 35496 h 36112"/>
              <a:gd name="connsiteX6" fmla="*/ 548 w 23276"/>
              <a:gd name="connsiteY6" fmla="*/ 0 h 36112"/>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258 w 22986"/>
              <a:gd name="connsiteY0" fmla="*/ 0 h 27190"/>
              <a:gd name="connsiteX1" fmla="*/ 21858 w 22986"/>
              <a:gd name="connsiteY1" fmla="*/ 0 h 27190"/>
              <a:gd name="connsiteX2" fmla="*/ 22986 w 22986"/>
              <a:gd name="connsiteY2" fmla="*/ 19949 h 27190"/>
              <a:gd name="connsiteX3" fmla="*/ 15024 w 22986"/>
              <a:gd name="connsiteY3" fmla="*/ 23205 h 27190"/>
              <a:gd name="connsiteX4" fmla="*/ 6866 w 22986"/>
              <a:gd name="connsiteY4" fmla="*/ 23351 h 27190"/>
              <a:gd name="connsiteX5" fmla="*/ 0 w 22986"/>
              <a:gd name="connsiteY5" fmla="*/ 26155 h 27190"/>
              <a:gd name="connsiteX6" fmla="*/ 258 w 22986"/>
              <a:gd name="connsiteY6" fmla="*/ 0 h 27190"/>
              <a:gd name="connsiteX0" fmla="*/ 258 w 22986"/>
              <a:gd name="connsiteY0" fmla="*/ 0 h 26937"/>
              <a:gd name="connsiteX1" fmla="*/ 21858 w 22986"/>
              <a:gd name="connsiteY1" fmla="*/ 0 h 26937"/>
              <a:gd name="connsiteX2" fmla="*/ 22986 w 22986"/>
              <a:gd name="connsiteY2" fmla="*/ 19949 h 26937"/>
              <a:gd name="connsiteX3" fmla="*/ 15024 w 22986"/>
              <a:gd name="connsiteY3" fmla="*/ 23205 h 26937"/>
              <a:gd name="connsiteX4" fmla="*/ 6866 w 22986"/>
              <a:gd name="connsiteY4" fmla="*/ 20432 h 26937"/>
              <a:gd name="connsiteX5" fmla="*/ 0 w 22986"/>
              <a:gd name="connsiteY5" fmla="*/ 26155 h 26937"/>
              <a:gd name="connsiteX6" fmla="*/ 258 w 22986"/>
              <a:gd name="connsiteY6" fmla="*/ 0 h 26937"/>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8853"/>
              <a:gd name="connsiteX1" fmla="*/ 21858 w 22986"/>
              <a:gd name="connsiteY1" fmla="*/ 0 h 28853"/>
              <a:gd name="connsiteX2" fmla="*/ 22986 w 22986"/>
              <a:gd name="connsiteY2" fmla="*/ 19949 h 28853"/>
              <a:gd name="connsiteX3" fmla="*/ 16056 w 22986"/>
              <a:gd name="connsiteY3" fmla="*/ 28313 h 28853"/>
              <a:gd name="connsiteX4" fmla="*/ 6866 w 22986"/>
              <a:gd name="connsiteY4" fmla="*/ 20432 h 28853"/>
              <a:gd name="connsiteX5" fmla="*/ 0 w 22986"/>
              <a:gd name="connsiteY5" fmla="*/ 26155 h 28853"/>
              <a:gd name="connsiteX6" fmla="*/ 258 w 22986"/>
              <a:gd name="connsiteY6" fmla="*/ 0 h 28853"/>
              <a:gd name="connsiteX0" fmla="*/ 97 w 22825"/>
              <a:gd name="connsiteY0" fmla="*/ 0 h 28853"/>
              <a:gd name="connsiteX1" fmla="*/ 21697 w 22825"/>
              <a:gd name="connsiteY1" fmla="*/ 0 h 28853"/>
              <a:gd name="connsiteX2" fmla="*/ 22825 w 22825"/>
              <a:gd name="connsiteY2" fmla="*/ 19949 h 28853"/>
              <a:gd name="connsiteX3" fmla="*/ 15895 w 22825"/>
              <a:gd name="connsiteY3" fmla="*/ 28313 h 28853"/>
              <a:gd name="connsiteX4" fmla="*/ 6705 w 22825"/>
              <a:gd name="connsiteY4" fmla="*/ 20432 h 28853"/>
              <a:gd name="connsiteX5" fmla="*/ 0 w 22825"/>
              <a:gd name="connsiteY5" fmla="*/ 19441 h 28853"/>
              <a:gd name="connsiteX6" fmla="*/ 97 w 22825"/>
              <a:gd name="connsiteY6" fmla="*/ 0 h 28853"/>
              <a:gd name="connsiteX0" fmla="*/ 97 w 22825"/>
              <a:gd name="connsiteY0" fmla="*/ 0 h 28338"/>
              <a:gd name="connsiteX1" fmla="*/ 21697 w 22825"/>
              <a:gd name="connsiteY1" fmla="*/ 0 h 28338"/>
              <a:gd name="connsiteX2" fmla="*/ 22825 w 22825"/>
              <a:gd name="connsiteY2" fmla="*/ 19949 h 28338"/>
              <a:gd name="connsiteX3" fmla="*/ 15895 w 22825"/>
              <a:gd name="connsiteY3" fmla="*/ 28313 h 28338"/>
              <a:gd name="connsiteX4" fmla="*/ 6705 w 22825"/>
              <a:gd name="connsiteY4" fmla="*/ 17659 h 28338"/>
              <a:gd name="connsiteX5" fmla="*/ 0 w 22825"/>
              <a:gd name="connsiteY5" fmla="*/ 19441 h 28338"/>
              <a:gd name="connsiteX6" fmla="*/ 97 w 22825"/>
              <a:gd name="connsiteY6" fmla="*/ 0 h 28338"/>
              <a:gd name="connsiteX0" fmla="*/ 97 w 22825"/>
              <a:gd name="connsiteY0" fmla="*/ 0 h 25604"/>
              <a:gd name="connsiteX1" fmla="*/ 21697 w 22825"/>
              <a:gd name="connsiteY1" fmla="*/ 0 h 25604"/>
              <a:gd name="connsiteX2" fmla="*/ 22825 w 22825"/>
              <a:gd name="connsiteY2" fmla="*/ 19949 h 25604"/>
              <a:gd name="connsiteX3" fmla="*/ 15992 w 22825"/>
              <a:gd name="connsiteY3" fmla="*/ 25540 h 25604"/>
              <a:gd name="connsiteX4" fmla="*/ 6705 w 22825"/>
              <a:gd name="connsiteY4" fmla="*/ 17659 h 25604"/>
              <a:gd name="connsiteX5" fmla="*/ 0 w 22825"/>
              <a:gd name="connsiteY5" fmla="*/ 19441 h 25604"/>
              <a:gd name="connsiteX6" fmla="*/ 97 w 22825"/>
              <a:gd name="connsiteY6" fmla="*/ 0 h 25604"/>
              <a:gd name="connsiteX0" fmla="*/ 57 w 22785"/>
              <a:gd name="connsiteY0" fmla="*/ 0 h 25604"/>
              <a:gd name="connsiteX1" fmla="*/ 21657 w 22785"/>
              <a:gd name="connsiteY1" fmla="*/ 0 h 25604"/>
              <a:gd name="connsiteX2" fmla="*/ 22785 w 22785"/>
              <a:gd name="connsiteY2" fmla="*/ 19949 h 25604"/>
              <a:gd name="connsiteX3" fmla="*/ 15952 w 22785"/>
              <a:gd name="connsiteY3" fmla="*/ 25540 h 25604"/>
              <a:gd name="connsiteX4" fmla="*/ 6665 w 22785"/>
              <a:gd name="connsiteY4" fmla="*/ 17659 h 25604"/>
              <a:gd name="connsiteX5" fmla="*/ 24 w 22785"/>
              <a:gd name="connsiteY5" fmla="*/ 23527 h 25604"/>
              <a:gd name="connsiteX6" fmla="*/ 57 w 22785"/>
              <a:gd name="connsiteY6" fmla="*/ 0 h 25604"/>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98" h="25540">
                <a:moveTo>
                  <a:pt x="57" y="0"/>
                </a:moveTo>
                <a:lnTo>
                  <a:pt x="21657" y="0"/>
                </a:lnTo>
                <a:lnTo>
                  <a:pt x="22398" y="17468"/>
                </a:lnTo>
                <a:cubicBezTo>
                  <a:pt x="21431" y="22187"/>
                  <a:pt x="18574" y="25508"/>
                  <a:pt x="15952" y="25540"/>
                </a:cubicBezTo>
                <a:cubicBezTo>
                  <a:pt x="13330" y="25572"/>
                  <a:pt x="9502" y="17970"/>
                  <a:pt x="6665" y="17659"/>
                </a:cubicBezTo>
                <a:cubicBezTo>
                  <a:pt x="3828" y="17348"/>
                  <a:pt x="658" y="27054"/>
                  <a:pt x="24" y="23527"/>
                </a:cubicBezTo>
                <a:cubicBezTo>
                  <a:pt x="207" y="11695"/>
                  <a:pt x="-126" y="11832"/>
                  <a:pt x="5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 Placeholder 19"/>
          <p:cNvSpPr>
            <a:spLocks noGrp="1"/>
          </p:cNvSpPr>
          <p:nvPr>
            <p:ph type="body" sz="quarter" idx="15"/>
          </p:nvPr>
        </p:nvSpPr>
        <p:spPr>
          <a:xfrm>
            <a:off x="498203" y="742121"/>
            <a:ext cx="2528126" cy="2199861"/>
          </a:xfrm>
        </p:spPr>
        <p:txBody>
          <a:bodyPr anchor="b">
            <a:normAutofit/>
          </a:bodyPr>
          <a:lstStyle>
            <a:lvl1pPr>
              <a:defRPr sz="3200" b="0">
                <a:solidFill>
                  <a:schemeClr val="bg1"/>
                </a:solidFill>
                <a:latin typeface="+mn-lt"/>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35495011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cSld name="Blank dark blue background">
    <p:bg>
      <p:bgPr>
        <a:solidFill>
          <a:srgbClr val="02255B"/>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940800" y="6477001"/>
            <a:ext cx="2844800" cy="365125"/>
          </a:xfrm>
        </p:spPr>
        <p:txBody>
          <a:bodyPr/>
          <a:lstStyle>
            <a:lvl1pPr>
              <a:defRPr>
                <a:solidFill>
                  <a:schemeClr val="bg1"/>
                </a:solidFill>
              </a:defRPr>
            </a:lvl1pPr>
          </a:lstStyle>
          <a:p>
            <a:fld id="{DD61438B-8B14-4971-AB6A-3757660C84C2}" type="slidenum">
              <a:rPr lang="en-US" smtClean="0"/>
              <a:t>‹#›</a:t>
            </a:fld>
            <a:endParaRPr lang="en-US"/>
          </a:p>
        </p:txBody>
      </p:sp>
      <p:sp>
        <p:nvSpPr>
          <p:cNvPr id="4" name="Rectangle 3"/>
          <p:cNvSpPr/>
          <p:nvPr/>
        </p:nvSpPr>
        <p:spPr>
          <a:xfrm>
            <a:off x="1176422" y="1556084"/>
            <a:ext cx="10095831" cy="3368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19"/>
          <p:cNvSpPr>
            <a:spLocks noGrp="1"/>
          </p:cNvSpPr>
          <p:nvPr>
            <p:ph type="body" sz="quarter" idx="15"/>
          </p:nvPr>
        </p:nvSpPr>
        <p:spPr>
          <a:xfrm>
            <a:off x="692152" y="304800"/>
            <a:ext cx="10890249" cy="1128036"/>
          </a:xfrm>
        </p:spPr>
        <p:txBody>
          <a:bodyPr anchor="b">
            <a:normAutofit/>
          </a:bodyPr>
          <a:lstStyle>
            <a:lvl1pPr>
              <a:defRPr sz="3200" b="0">
                <a:solidFill>
                  <a:schemeClr val="bg1"/>
                </a:solidFill>
                <a:latin typeface="+mn-lt"/>
              </a:defRPr>
            </a:lvl1pPr>
          </a:lstStyle>
          <a:p>
            <a:pPr lvl="0"/>
            <a:r>
              <a:rPr lang="en-US"/>
              <a:t>Click to edit Master text styles</a:t>
            </a:r>
          </a:p>
        </p:txBody>
      </p:sp>
      <p:sp>
        <p:nvSpPr>
          <p:cNvPr id="10" name="Content Placeholder 3"/>
          <p:cNvSpPr>
            <a:spLocks noGrp="1"/>
          </p:cNvSpPr>
          <p:nvPr>
            <p:ph sz="quarter" idx="13"/>
          </p:nvPr>
        </p:nvSpPr>
        <p:spPr>
          <a:xfrm>
            <a:off x="692152" y="1608668"/>
            <a:ext cx="10890248" cy="4258733"/>
          </a:xfrm>
        </p:spPr>
        <p:txBody>
          <a:bodyPr/>
          <a:lstStyle>
            <a:lvl1pPr marL="0" indent="0">
              <a:spcBef>
                <a:spcPts val="0"/>
              </a:spcBef>
              <a:spcAft>
                <a:spcPts val="1200"/>
              </a:spcAft>
              <a:buNone/>
              <a:defRPr>
                <a:solidFill>
                  <a:srgbClr val="02255B"/>
                </a:solidFill>
              </a:defRPr>
            </a:lvl1pPr>
            <a:lvl2pPr marL="384048" indent="-182880">
              <a:spcBef>
                <a:spcPts val="0"/>
              </a:spcBef>
              <a:spcAft>
                <a:spcPts val="1200"/>
              </a:spcAft>
              <a:buClr>
                <a:srgbClr val="E15829"/>
              </a:buClr>
              <a:buFont typeface="Arial" panose="020B0604020202020204" pitchFamily="34" charset="0"/>
              <a:buChar char="•"/>
              <a:defRPr>
                <a:solidFill>
                  <a:schemeClr val="bg1"/>
                </a:solidFill>
              </a:defRPr>
            </a:lvl2pPr>
            <a:lvl3pPr>
              <a:spcBef>
                <a:spcPts val="0"/>
              </a:spcBef>
              <a:spcAft>
                <a:spcPts val="1200"/>
              </a:spcAft>
              <a:buClr>
                <a:srgbClr val="E15829"/>
              </a:buClr>
              <a:defRPr>
                <a:solidFill>
                  <a:srgbClr val="77777F"/>
                </a:solidFill>
              </a:defRPr>
            </a:lvl3pPr>
            <a:lvl4pPr marL="749808" indent="-182880">
              <a:spcBef>
                <a:spcPts val="0"/>
              </a:spcBef>
              <a:spcAft>
                <a:spcPts val="1200"/>
              </a:spcAft>
              <a:buClr>
                <a:srgbClr val="00839B"/>
              </a:buClr>
              <a:buFont typeface="Arial" panose="020B0604020202020204" pitchFamily="34" charset="0"/>
              <a:buChar char="•"/>
              <a:defRPr>
                <a:solidFill>
                  <a:schemeClr val="bg1"/>
                </a:solidFill>
              </a:defRPr>
            </a:lvl4pPr>
            <a:lvl5pPr>
              <a:spcBef>
                <a:spcPts val="0"/>
              </a:spcBef>
              <a:spcAft>
                <a:spcPts val="1200"/>
              </a:spcAft>
              <a:buClr>
                <a:srgbClr val="00839B"/>
              </a:buClr>
              <a:defRPr>
                <a:solidFill>
                  <a:srgbClr val="777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4332559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custDataLst>
              <p:tags r:id="rId2"/>
            </p:custDataLst>
          </p:nvPr>
        </p:nvSpPr>
        <p:spPr>
          <a:xfrm>
            <a:off x="1" y="4953000"/>
            <a:ext cx="12188825" cy="1905000"/>
          </a:xfrm>
          <a:prstGeom prst="rect">
            <a:avLst/>
          </a:prstGeom>
          <a:solidFill>
            <a:srgbClr val="02255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9" name="Rectangle 8"/>
          <p:cNvSpPr/>
          <p:nvPr>
            <p:custDataLst>
              <p:tags r:id="rId3"/>
            </p:custDataLst>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2" name="Title 1"/>
          <p:cNvSpPr>
            <a:spLocks noGrp="1"/>
          </p:cNvSpPr>
          <p:nvPr>
            <p:ph type="title"/>
            <p:custDataLst>
              <p:tags r:id="rId4"/>
            </p:custDataLst>
          </p:nvPr>
        </p:nvSpPr>
        <p:spPr>
          <a:xfrm>
            <a:off x="1097280" y="5074920"/>
            <a:ext cx="10119360"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custDataLst>
              <p:tags r:id="rId5"/>
            </p:custDataLst>
          </p:nvPr>
        </p:nvSpPr>
        <p:spPr>
          <a:xfrm>
            <a:off x="17" y="0"/>
            <a:ext cx="12191985" cy="4915076"/>
          </a:xfrm>
          <a:blipFill>
            <a:blip r:embed="rId11"/>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custDataLst>
              <p:tags r:id="rId6"/>
            </p:custDataLst>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7"/>
            </p:custDataLst>
          </p:nvPr>
        </p:nvSpPr>
        <p:spPr/>
        <p:txBody>
          <a:bodyPr/>
          <a:lstStyle/>
          <a:p>
            <a:fld id="{AE5E71E6-94FE-4B6C-95E2-FEC2AE40DF31}" type="datetime1">
              <a:rPr lang="en-US" smtClean="0"/>
              <a:t>6/12/2023</a:t>
            </a:fld>
            <a:endParaRPr lang="en-US"/>
          </a:p>
        </p:txBody>
      </p:sp>
      <p:sp>
        <p:nvSpPr>
          <p:cNvPr id="6" name="Footer Placeholder 5"/>
          <p:cNvSpPr>
            <a:spLocks noGrp="1"/>
          </p:cNvSpPr>
          <p:nvPr>
            <p:ph type="ftr" sz="quarter" idx="11"/>
            <p:custDataLst>
              <p:tags r:id="rId8"/>
            </p:custDataLst>
          </p:nvPr>
        </p:nvSpPr>
        <p:spPr/>
        <p:txBody>
          <a:bodyPr/>
          <a:lstStyle/>
          <a:p>
            <a:r>
              <a:rPr lang="en-US"/>
              <a:t>TeamSTEPPS Introduction</a:t>
            </a:r>
          </a:p>
        </p:txBody>
      </p:sp>
      <p:sp>
        <p:nvSpPr>
          <p:cNvPr id="7" name="Slide Number Placeholder 6"/>
          <p:cNvSpPr>
            <a:spLocks noGrp="1"/>
          </p:cNvSpPr>
          <p:nvPr>
            <p:ph type="sldNum" sz="quarter" idx="12"/>
            <p:custDataLst>
              <p:tags r:id="rId9"/>
            </p:custDataLst>
          </p:nvPr>
        </p:nvSpPr>
        <p:spPr/>
        <p:txBody>
          <a:bodyPr/>
          <a:lstStyle/>
          <a:p>
            <a:fld id="{DD61438B-8B14-4971-AB6A-3757660C84C2}" type="slidenum">
              <a:rPr lang="en-US" smtClean="0"/>
              <a:t>‹#›</a:t>
            </a:fld>
            <a:endParaRPr lang="en-US"/>
          </a:p>
        </p:txBody>
      </p:sp>
    </p:spTree>
    <p:custDataLst>
      <p:tags r:id="rId1"/>
    </p:custDataLst>
    <p:extLst>
      <p:ext uri="{BB962C8B-B14F-4D97-AF65-F5344CB8AC3E}">
        <p14:creationId xmlns:p14="http://schemas.microsoft.com/office/powerpoint/2010/main" val="228427169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p:cSld name="3_Blank 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79379863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rgbClr val="02255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55549"/>
            <a:ext cx="12188825" cy="83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5228" y="615982"/>
            <a:ext cx="10058400" cy="3566160"/>
          </a:xfrm>
        </p:spPr>
        <p:txBody>
          <a:bodyPr anchor="b" anchorCtr="0">
            <a:normAutofit/>
          </a:bodyPr>
          <a:lstStyle>
            <a:lvl1pPr>
              <a:lnSpc>
                <a:spcPct val="85000"/>
              </a:lnSpc>
              <a:defRPr sz="3200" b="0">
                <a:solidFill>
                  <a:srgbClr val="77777F"/>
                </a:solidFill>
              </a:defRPr>
            </a:lvl1pPr>
          </a:lstStyle>
          <a:p>
            <a:r>
              <a:rPr lang="en-US"/>
              <a:t>Click to edit Master title style</a:t>
            </a:r>
          </a:p>
        </p:txBody>
      </p:sp>
      <p:sp>
        <p:nvSpPr>
          <p:cNvPr id="3" name="Text Placeholder 2"/>
          <p:cNvSpPr>
            <a:spLocks noGrp="1"/>
          </p:cNvSpPr>
          <p:nvPr>
            <p:ph type="body" idx="1"/>
          </p:nvPr>
        </p:nvSpPr>
        <p:spPr>
          <a:xfrm>
            <a:off x="1097281" y="4357263"/>
            <a:ext cx="10058400" cy="1143000"/>
          </a:xfrm>
        </p:spPr>
        <p:txBody>
          <a:bodyPr lIns="91440" rIns="91440" anchor="t" anchorCtr="0">
            <a:normAutofit/>
          </a:bodyPr>
          <a:lstStyle>
            <a:lvl1pPr marL="0" indent="0">
              <a:buNone/>
              <a:defRPr sz="1800" cap="none" spc="0" baseline="0">
                <a:solidFill>
                  <a:srgbClr val="E15829"/>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DBC1E9-EA5E-485F-83F9-FEC234F793CF}" type="datetime1">
              <a:rPr lang="en-US" smtClean="0"/>
              <a:t>6/12/2023</a:t>
            </a:fld>
            <a:endParaRPr lang="en-US"/>
          </a:p>
        </p:txBody>
      </p:sp>
      <p:sp>
        <p:nvSpPr>
          <p:cNvPr id="5" name="Footer Placeholder 4"/>
          <p:cNvSpPr>
            <a:spLocks noGrp="1"/>
          </p:cNvSpPr>
          <p:nvPr>
            <p:ph type="ftr" sz="quarter" idx="11"/>
          </p:nvPr>
        </p:nvSpPr>
        <p:spPr/>
        <p:txBody>
          <a:bodyPr/>
          <a:lstStyle/>
          <a:p>
            <a:r>
              <a:rPr lang="en-US"/>
              <a:t>TeamSTEPPS Introduction</a:t>
            </a:r>
          </a:p>
        </p:txBody>
      </p:sp>
      <p:sp>
        <p:nvSpPr>
          <p:cNvPr id="6" name="Slide Number Placeholder 5"/>
          <p:cNvSpPr>
            <a:spLocks noGrp="1"/>
          </p:cNvSpPr>
          <p:nvPr>
            <p:ph type="sldNum" sz="quarter" idx="12"/>
          </p:nvPr>
        </p:nvSpPr>
        <p:spPr/>
        <p:txBody>
          <a:bodyPr/>
          <a:lstStyle/>
          <a:p>
            <a:fld id="{DD61438B-8B14-4971-AB6A-3757660C84C2}" type="slidenum">
              <a:rPr lang="en-US" smtClean="0"/>
              <a:t>‹#›</a:t>
            </a:fld>
            <a:endParaRPr lang="en-US"/>
          </a:p>
        </p:txBody>
      </p:sp>
    </p:spTree>
    <p:custDataLst>
      <p:tags r:id="rId1"/>
    </p:custDataLst>
    <p:extLst>
      <p:ext uri="{BB962C8B-B14F-4D97-AF65-F5344CB8AC3E}">
        <p14:creationId xmlns:p14="http://schemas.microsoft.com/office/powerpoint/2010/main" val="273179462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p:cSld name="Blank blu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rgbClr val="02255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136227"/>
          </a:xfrm>
          <a:prstGeom prst="rect">
            <a:avLst/>
          </a:prstGeom>
          <a:solidFill>
            <a:srgbClr val="00839B"/>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extLst>
      <p:ext uri="{BB962C8B-B14F-4D97-AF65-F5344CB8AC3E}">
        <p14:creationId xmlns:p14="http://schemas.microsoft.com/office/powerpoint/2010/main" val="391601955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p:cSld name="Blank orange">
    <p:spTree>
      <p:nvGrpSpPr>
        <p:cNvPr id="1" name=""/>
        <p:cNvGrpSpPr/>
        <p:nvPr/>
      </p:nvGrpSpPr>
      <p:grpSpPr>
        <a:xfrm>
          <a:off x="0" y="0"/>
          <a:ext cx="0" cy="0"/>
          <a:chOff x="0" y="0"/>
          <a:chExt cx="0" cy="0"/>
        </a:xfrm>
      </p:grpSpPr>
      <p:sp>
        <p:nvSpPr>
          <p:cNvPr id="7" name="Rectangle 6"/>
          <p:cNvSpPr/>
          <p:nvPr/>
        </p:nvSpPr>
        <p:spPr>
          <a:xfrm>
            <a:off x="3177" y="6398324"/>
            <a:ext cx="12188825" cy="4596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1207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extLst>
      <p:ext uri="{BB962C8B-B14F-4D97-AF65-F5344CB8AC3E}">
        <p14:creationId xmlns:p14="http://schemas.microsoft.com/office/powerpoint/2010/main" val="358539484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p:cSld name="1_Blank blu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rgbClr val="77777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136227"/>
          </a:xfrm>
          <a:prstGeom prst="rect">
            <a:avLst/>
          </a:prstGeom>
          <a:solidFill>
            <a:srgbClr val="02255B"/>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extLst>
      <p:ext uri="{BB962C8B-B14F-4D97-AF65-F5344CB8AC3E}">
        <p14:creationId xmlns:p14="http://schemas.microsoft.com/office/powerpoint/2010/main" val="155042401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003095" y="6472051"/>
            <a:ext cx="2527810" cy="365125"/>
          </a:xfrm>
        </p:spPr>
        <p:txBody>
          <a:bodyPr/>
          <a:lstStyle>
            <a:lvl1pPr algn="l">
              <a:defRPr/>
            </a:lvl1pPr>
          </a:lstStyle>
          <a:p>
            <a:pPr algn="ctr"/>
            <a:r>
              <a:rPr lang="en-US"/>
              <a:t>TeamSTEPPS Introduction</a:t>
            </a:r>
          </a:p>
        </p:txBody>
      </p:sp>
      <p:sp>
        <p:nvSpPr>
          <p:cNvPr id="4" name="Slide Number Placeholder 3"/>
          <p:cNvSpPr>
            <a:spLocks noGrp="1"/>
          </p:cNvSpPr>
          <p:nvPr>
            <p:ph type="sldNum" sz="quarter" idx="12"/>
          </p:nvPr>
        </p:nvSpPr>
        <p:spPr>
          <a:xfrm>
            <a:off x="10608383" y="6459787"/>
            <a:ext cx="1312025" cy="365125"/>
          </a:xfrm>
        </p:spPr>
        <p:txBody>
          <a:bodyPr/>
          <a:lstStyle/>
          <a:p>
            <a:fld id="{DD61438B-8B14-4971-AB6A-3757660C84C2}" type="slidenum">
              <a:rPr lang="en-US" smtClean="0"/>
              <a:t>‹#›</a:t>
            </a:fld>
            <a:endParaRPr lang="en-US"/>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405" y="6481303"/>
            <a:ext cx="1732213" cy="314948"/>
          </a:xfrm>
          <a:prstGeom prst="rect">
            <a:avLst/>
          </a:prstGeom>
        </p:spPr>
      </p:pic>
    </p:spTree>
    <p:custDataLst>
      <p:tags r:id="rId1"/>
    </p:custDataLst>
    <p:extLst>
      <p:ext uri="{BB962C8B-B14F-4D97-AF65-F5344CB8AC3E}">
        <p14:creationId xmlns:p14="http://schemas.microsoft.com/office/powerpoint/2010/main" val="3915581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p:cSld name="Comparison 2">
    <p:spTree>
      <p:nvGrpSpPr>
        <p:cNvPr id="1" name="Shape 431"/>
        <p:cNvGrpSpPr/>
        <p:nvPr/>
      </p:nvGrpSpPr>
      <p:grpSpPr>
        <a:xfrm>
          <a:off x="0" y="0"/>
          <a:ext cx="0" cy="0"/>
          <a:chOff x="0" y="0"/>
          <a:chExt cx="0" cy="0"/>
        </a:xfrm>
      </p:grpSpPr>
      <p:grpSp>
        <p:nvGrpSpPr>
          <p:cNvPr id="432" name="Google Shape;432;p42"/>
          <p:cNvGrpSpPr/>
          <p:nvPr/>
        </p:nvGrpSpPr>
        <p:grpSpPr>
          <a:xfrm>
            <a:off x="7191542" y="1"/>
            <a:ext cx="5000459" cy="1425992"/>
            <a:chOff x="7191542" y="1"/>
            <a:chExt cx="5000459" cy="1425992"/>
          </a:xfrm>
        </p:grpSpPr>
        <p:pic>
          <p:nvPicPr>
            <p:cNvPr id="433" name="Google Shape;433;p4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34" name="Google Shape;434;p42"/>
            <p:cNvGrpSpPr/>
            <p:nvPr/>
          </p:nvGrpSpPr>
          <p:grpSpPr>
            <a:xfrm>
              <a:off x="7191542" y="1"/>
              <a:ext cx="5000459" cy="1425992"/>
              <a:chOff x="7186272" y="0"/>
              <a:chExt cx="5005729" cy="1427495"/>
            </a:xfrm>
          </p:grpSpPr>
          <p:sp>
            <p:nvSpPr>
              <p:cNvPr id="435" name="Google Shape;435;p4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4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37" name="Google Shape;437;p4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8" name="Google Shape;438;p42"/>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9" name="Google Shape;439;p42"/>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0" name="Google Shape;440;p42"/>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1" name="Google Shape;441;p42"/>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2" name="Google Shape;442;p4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43" name="Google Shape;443;p4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44" name="Google Shape;444;p4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480526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p:cSld name="Title Slide white">
    <p:spTree>
      <p:nvGrpSpPr>
        <p:cNvPr id="1" name=""/>
        <p:cNvGrpSpPr/>
        <p:nvPr/>
      </p:nvGrpSpPr>
      <p:grpSpPr>
        <a:xfrm>
          <a:off x="0" y="0"/>
          <a:ext cx="0" cy="0"/>
          <a:chOff x="0" y="0"/>
          <a:chExt cx="0" cy="0"/>
        </a:xfrm>
      </p:grpSpPr>
      <p:sp>
        <p:nvSpPr>
          <p:cNvPr id="7" name="Rectangle 6"/>
          <p:cNvSpPr/>
          <p:nvPr>
            <p:custDataLst>
              <p:tags r:id="rId2"/>
            </p:custDataLst>
          </p:nvPr>
        </p:nvSpPr>
        <p:spPr>
          <a:xfrm>
            <a:off x="3177" y="6400800"/>
            <a:ext cx="12188825" cy="457200"/>
          </a:xfrm>
          <a:prstGeom prst="rect">
            <a:avLst/>
          </a:prstGeom>
          <a:solidFill>
            <a:srgbClr val="02255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8" name="Rectangle 7"/>
          <p:cNvSpPr/>
          <p:nvPr>
            <p:custDataLst>
              <p:tags r:id="rId3"/>
            </p:custDataLst>
          </p:nvPr>
        </p:nvSpPr>
        <p:spPr>
          <a:xfrm>
            <a:off x="17" y="6334316"/>
            <a:ext cx="12188825" cy="8198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10" name="Rectangle 9"/>
          <p:cNvSpPr/>
          <p:nvPr>
            <p:custDataLst>
              <p:tags r:id="rId4"/>
            </p:custDataLst>
          </p:nvPr>
        </p:nvSpPr>
        <p:spPr>
          <a:xfrm>
            <a:off x="206644" y="0"/>
            <a:ext cx="144517" cy="6858000"/>
          </a:xfrm>
          <a:prstGeom prst="rect">
            <a:avLst/>
          </a:prstGeom>
          <a:solidFill>
            <a:srgbClr val="E15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noChangeAspect="1"/>
          </p:cNvPicPr>
          <p:nvPr/>
        </p:nvPicPr>
        <p:blipFill>
          <a:blip r:embed="rId8"/>
          <a:stretch>
            <a:fillRect/>
          </a:stretch>
        </p:blipFill>
        <p:spPr>
          <a:xfrm>
            <a:off x="554628" y="6455947"/>
            <a:ext cx="1760425" cy="390439"/>
          </a:xfrm>
          <a:prstGeom prst="rect">
            <a:avLst/>
          </a:prstGeom>
        </p:spPr>
      </p:pic>
      <p:sp>
        <p:nvSpPr>
          <p:cNvPr id="6" name="Text Placeholder 5"/>
          <p:cNvSpPr>
            <a:spLocks noGrp="1"/>
          </p:cNvSpPr>
          <p:nvPr>
            <p:ph type="body" sz="quarter" idx="10"/>
            <p:custDataLst>
              <p:tags r:id="rId5"/>
            </p:custDataLst>
          </p:nvPr>
        </p:nvSpPr>
        <p:spPr>
          <a:xfrm>
            <a:off x="1016000" y="1063257"/>
            <a:ext cx="9875520" cy="1298944"/>
          </a:xfrm>
        </p:spPr>
        <p:txBody>
          <a:bodyPr anchor="b">
            <a:noAutofit/>
          </a:bodyPr>
          <a:lstStyle>
            <a:lvl1pPr>
              <a:defRPr sz="4800">
                <a:solidFill>
                  <a:srgbClr val="02255B"/>
                </a:solidFill>
                <a:effectLst>
                  <a:outerShdw blurRad="38100" dist="38100" dir="2700000" algn="tl">
                    <a:srgbClr val="000000">
                      <a:alpha val="43137"/>
                    </a:srgbClr>
                  </a:outerShdw>
                </a:effectLst>
                <a:latin typeface="+mj-lt"/>
              </a:defRPr>
            </a:lvl1pPr>
          </a:lstStyle>
          <a:p>
            <a:pPr lvl="0"/>
            <a:r>
              <a:rPr lang="en-US"/>
              <a:t>Click to edit Master text styles</a:t>
            </a:r>
          </a:p>
        </p:txBody>
      </p:sp>
      <p:sp>
        <p:nvSpPr>
          <p:cNvPr id="17" name="Text Placeholder 5"/>
          <p:cNvSpPr>
            <a:spLocks noGrp="1"/>
          </p:cNvSpPr>
          <p:nvPr>
            <p:ph type="body" sz="quarter" idx="11"/>
            <p:custDataLst>
              <p:tags r:id="rId6"/>
            </p:custDataLst>
          </p:nvPr>
        </p:nvSpPr>
        <p:spPr>
          <a:xfrm>
            <a:off x="1016000" y="2505076"/>
            <a:ext cx="9875520" cy="923925"/>
          </a:xfrm>
        </p:spPr>
        <p:txBody>
          <a:bodyPr>
            <a:noAutofit/>
          </a:bodyPr>
          <a:lstStyle>
            <a:lvl1pPr>
              <a:defRPr sz="2400" i="1">
                <a:solidFill>
                  <a:srgbClr val="E15829"/>
                </a:solidFill>
                <a:effectLst/>
                <a:latin typeface="+mj-lt"/>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274313432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p:cSld name="Content with Caption modern blue">
    <p:bg>
      <p:bgRef idx="1002">
        <a:schemeClr val="bg1"/>
      </p:bgRef>
    </p:bg>
    <p:spTree>
      <p:nvGrpSpPr>
        <p:cNvPr id="1" name=""/>
        <p:cNvGrpSpPr/>
        <p:nvPr/>
      </p:nvGrpSpPr>
      <p:grpSpPr>
        <a:xfrm>
          <a:off x="0" y="0"/>
          <a:ext cx="0" cy="0"/>
          <a:chOff x="0" y="0"/>
          <a:chExt cx="0" cy="0"/>
        </a:xfrm>
      </p:grpSpPr>
      <p:sp>
        <p:nvSpPr>
          <p:cNvPr id="8" name="Rectangle 7"/>
          <p:cNvSpPr/>
          <p:nvPr>
            <p:custDataLst>
              <p:tags r:id="rId2"/>
            </p:custDataLst>
          </p:nvPr>
        </p:nvSpPr>
        <p:spPr>
          <a:xfrm>
            <a:off x="0" y="0"/>
            <a:ext cx="3657582" cy="6858000"/>
          </a:xfrm>
          <a:prstGeom prst="rect">
            <a:avLst/>
          </a:prstGeom>
          <a:solidFill>
            <a:srgbClr val="02255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9" name="Rectangle 8"/>
          <p:cNvSpPr/>
          <p:nvPr>
            <p:custDataLst>
              <p:tags r:id="rId3"/>
            </p:custDataLst>
          </p:nvPr>
        </p:nvSpPr>
        <p:spPr>
          <a:xfrm>
            <a:off x="3657600" y="0"/>
            <a:ext cx="64008" cy="6858000"/>
          </a:xfrm>
          <a:prstGeom prst="rect">
            <a:avLst/>
          </a:prstGeom>
          <a:solidFill>
            <a:srgbClr val="00839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2" name="Title 1"/>
          <p:cNvSpPr>
            <a:spLocks noGrp="1"/>
          </p:cNvSpPr>
          <p:nvPr>
            <p:ph type="title"/>
            <p:custDataLst>
              <p:tags r:id="rId4"/>
            </p:custDataLst>
          </p:nvPr>
        </p:nvSpPr>
        <p:spPr>
          <a:xfrm>
            <a:off x="457200" y="594359"/>
            <a:ext cx="2887133" cy="2286000"/>
          </a:xfrm>
        </p:spPr>
        <p:txBody>
          <a:bodyPr anchor="b">
            <a:norm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custDataLst>
              <p:tags r:id="rId5"/>
            </p:custDataLst>
          </p:nvPr>
        </p:nvSpPr>
        <p:spPr>
          <a:xfrm>
            <a:off x="457200" y="2997199"/>
            <a:ext cx="2887133" cy="3308005"/>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6"/>
            </p:custDataLst>
          </p:nvPr>
        </p:nvSpPr>
        <p:spPr>
          <a:xfrm>
            <a:off x="465513" y="6459787"/>
            <a:ext cx="2878820" cy="365125"/>
          </a:xfrm>
        </p:spPr>
        <p:txBody>
          <a:bodyPr/>
          <a:lstStyle>
            <a:lvl1pPr algn="l">
              <a:defRPr/>
            </a:lvl1pPr>
          </a:lstStyle>
          <a:p>
            <a:fld id="{B4E2EB72-EBB6-445F-B481-D30BD4961F70}" type="datetime1">
              <a:rPr lang="en-US" smtClean="0"/>
              <a:t>6/12/2023</a:t>
            </a:fld>
            <a:endParaRPr lang="en-US"/>
          </a:p>
        </p:txBody>
      </p:sp>
      <p:sp>
        <p:nvSpPr>
          <p:cNvPr id="6" name="Footer Placeholder 5"/>
          <p:cNvSpPr>
            <a:spLocks noGrp="1"/>
          </p:cNvSpPr>
          <p:nvPr>
            <p:ph type="ftr" sz="quarter" idx="11"/>
            <p:custDataLst>
              <p:tags r:id="rId7"/>
            </p:custDataLst>
          </p:nvPr>
        </p:nvSpPr>
        <p:spPr>
          <a:xfrm>
            <a:off x="4800600" y="6459787"/>
            <a:ext cx="4648200" cy="365125"/>
          </a:xfrm>
        </p:spPr>
        <p:txBody>
          <a:bodyPr/>
          <a:lstStyle>
            <a:lvl1pPr algn="l">
              <a:defRPr>
                <a:solidFill>
                  <a:schemeClr val="tx2"/>
                </a:solidFill>
              </a:defRPr>
            </a:lvl1pPr>
          </a:lstStyle>
          <a:p>
            <a:r>
              <a:rPr lang="en-US"/>
              <a:t>TeamSTEPPS Introduction</a:t>
            </a:r>
          </a:p>
        </p:txBody>
      </p:sp>
      <p:sp>
        <p:nvSpPr>
          <p:cNvPr id="7" name="Slide Number Placeholder 6"/>
          <p:cNvSpPr>
            <a:spLocks noGrp="1"/>
          </p:cNvSpPr>
          <p:nvPr>
            <p:ph type="sldNum" sz="quarter" idx="12"/>
            <p:custDataLst>
              <p:tags r:id="rId8"/>
            </p:custDataLst>
          </p:nvPr>
        </p:nvSpPr>
        <p:spPr/>
        <p:txBody>
          <a:bodyPr/>
          <a:lstStyle>
            <a:lvl1pPr>
              <a:defRPr>
                <a:solidFill>
                  <a:schemeClr val="tx2"/>
                </a:solidFill>
              </a:defRPr>
            </a:lvl1pPr>
          </a:lstStyle>
          <a:p>
            <a:fld id="{DD61438B-8B14-4971-AB6A-3757660C84C2}" type="slidenum">
              <a:rPr lang="en-US" smtClean="0"/>
              <a:t>‹#›</a:t>
            </a:fld>
            <a:endParaRPr lang="en-US"/>
          </a:p>
        </p:txBody>
      </p:sp>
      <p:sp>
        <p:nvSpPr>
          <p:cNvPr id="10" name="Content Placeholder 3"/>
          <p:cNvSpPr>
            <a:spLocks noGrp="1"/>
          </p:cNvSpPr>
          <p:nvPr>
            <p:ph sz="quarter" idx="13"/>
            <p:custDataLst>
              <p:tags r:id="rId9"/>
            </p:custDataLst>
          </p:nvPr>
        </p:nvSpPr>
        <p:spPr>
          <a:xfrm>
            <a:off x="4606485" y="594360"/>
            <a:ext cx="6968752" cy="5710845"/>
          </a:xfrm>
        </p:spPr>
        <p:txBody>
          <a:bodyPr/>
          <a:lstStyle>
            <a:lvl1pPr marL="0" indent="0">
              <a:spcBef>
                <a:spcPts val="0"/>
              </a:spcBef>
              <a:spcAft>
                <a:spcPts val="1200"/>
              </a:spcAft>
              <a:buNone/>
              <a:defRPr>
                <a:solidFill>
                  <a:srgbClr val="02255B"/>
                </a:solidFill>
              </a:defRPr>
            </a:lvl1pPr>
            <a:lvl2pPr marL="384048" indent="-182880">
              <a:spcBef>
                <a:spcPts val="0"/>
              </a:spcBef>
              <a:spcAft>
                <a:spcPts val="1200"/>
              </a:spcAft>
              <a:buClr>
                <a:srgbClr val="E15829"/>
              </a:buClr>
              <a:buFont typeface="Arial" panose="020B0604020202020204" pitchFamily="34" charset="0"/>
              <a:buChar char="•"/>
              <a:defRPr>
                <a:solidFill>
                  <a:schemeClr val="accent1"/>
                </a:solidFill>
              </a:defRPr>
            </a:lvl2pPr>
            <a:lvl3pPr>
              <a:spcBef>
                <a:spcPts val="0"/>
              </a:spcBef>
              <a:spcAft>
                <a:spcPts val="1200"/>
              </a:spcAft>
              <a:buClr>
                <a:srgbClr val="E15829"/>
              </a:buClr>
              <a:defRPr>
                <a:solidFill>
                  <a:srgbClr val="77777F"/>
                </a:solidFill>
              </a:defRPr>
            </a:lvl3pPr>
            <a:lvl4pPr marL="749808" indent="-182880">
              <a:spcBef>
                <a:spcPts val="0"/>
              </a:spcBef>
              <a:spcAft>
                <a:spcPts val="1200"/>
              </a:spcAft>
              <a:buClr>
                <a:srgbClr val="00839B"/>
              </a:buClr>
              <a:buFont typeface="Arial" panose="020B0604020202020204" pitchFamily="34" charset="0"/>
              <a:buChar char="•"/>
              <a:defRPr>
                <a:solidFill>
                  <a:srgbClr val="77777F"/>
                </a:solidFill>
              </a:defRPr>
            </a:lvl4pPr>
            <a:lvl5pPr>
              <a:spcBef>
                <a:spcPts val="0"/>
              </a:spcBef>
              <a:spcAft>
                <a:spcPts val="1200"/>
              </a:spcAft>
              <a:buClr>
                <a:srgbClr val="00839B"/>
              </a:buClr>
              <a:defRPr>
                <a:solidFill>
                  <a:srgbClr val="777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240540154"/>
      </p:ext>
    </p:extLst>
  </p:cSld>
  <p:clrMapOvr>
    <a:overrideClrMapping bg1="lt1" tx1="dk1" bg2="lt2" tx2="dk2" accent1="accent1" accent2="accent2" accent3="accent3" accent4="accent4" accent5="accent5" accent6="accent6" hlink="hlink" folHlink="folHlink"/>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p:cSld name="1_Content with Caption modern blue">
    <p:bg>
      <p:bgRef idx="1002">
        <a:schemeClr val="bg1"/>
      </p:bgRef>
    </p:bg>
    <p:spTree>
      <p:nvGrpSpPr>
        <p:cNvPr id="1" name=""/>
        <p:cNvGrpSpPr/>
        <p:nvPr/>
      </p:nvGrpSpPr>
      <p:grpSpPr>
        <a:xfrm>
          <a:off x="0" y="0"/>
          <a:ext cx="0" cy="0"/>
          <a:chOff x="0" y="0"/>
          <a:chExt cx="0" cy="0"/>
        </a:xfrm>
      </p:grpSpPr>
      <p:sp>
        <p:nvSpPr>
          <p:cNvPr id="8" name="Rectangle 7"/>
          <p:cNvSpPr/>
          <p:nvPr>
            <p:custDataLst>
              <p:tags r:id="rId2"/>
            </p:custDataLst>
          </p:nvPr>
        </p:nvSpPr>
        <p:spPr>
          <a:xfrm>
            <a:off x="0" y="0"/>
            <a:ext cx="365758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9" name="Rectangle 8"/>
          <p:cNvSpPr/>
          <p:nvPr>
            <p:custDataLst>
              <p:tags r:id="rId3"/>
            </p:custDataLst>
          </p:nvPr>
        </p:nvSpPr>
        <p:spPr>
          <a:xfrm>
            <a:off x="3657600"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2" name="Title 1"/>
          <p:cNvSpPr>
            <a:spLocks noGrp="1"/>
          </p:cNvSpPr>
          <p:nvPr>
            <p:ph type="title"/>
            <p:custDataLst>
              <p:tags r:id="rId4"/>
            </p:custDataLst>
          </p:nvPr>
        </p:nvSpPr>
        <p:spPr>
          <a:xfrm>
            <a:off x="457200" y="594359"/>
            <a:ext cx="2887133" cy="2286000"/>
          </a:xfrm>
        </p:spPr>
        <p:txBody>
          <a:bodyPr anchor="b">
            <a:norm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custDataLst>
              <p:tags r:id="rId5"/>
            </p:custDataLst>
          </p:nvPr>
        </p:nvSpPr>
        <p:spPr>
          <a:xfrm>
            <a:off x="457200" y="2997199"/>
            <a:ext cx="2887133" cy="3308005"/>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6"/>
            </p:custDataLst>
          </p:nvPr>
        </p:nvSpPr>
        <p:spPr>
          <a:xfrm>
            <a:off x="465513" y="6459787"/>
            <a:ext cx="2878820" cy="365125"/>
          </a:xfrm>
        </p:spPr>
        <p:txBody>
          <a:bodyPr/>
          <a:lstStyle>
            <a:lvl1pPr algn="l">
              <a:defRPr/>
            </a:lvl1pPr>
          </a:lstStyle>
          <a:p>
            <a:fld id="{07AFD2DA-D2CF-44C5-A961-2B82A9A48BC2}" type="datetime1">
              <a:rPr lang="en-US" smtClean="0"/>
              <a:t>6/12/2023</a:t>
            </a:fld>
            <a:endParaRPr lang="en-US"/>
          </a:p>
        </p:txBody>
      </p:sp>
      <p:sp>
        <p:nvSpPr>
          <p:cNvPr id="6" name="Footer Placeholder 5"/>
          <p:cNvSpPr>
            <a:spLocks noGrp="1"/>
          </p:cNvSpPr>
          <p:nvPr>
            <p:ph type="ftr" sz="quarter" idx="11"/>
            <p:custDataLst>
              <p:tags r:id="rId7"/>
            </p:custDataLst>
          </p:nvPr>
        </p:nvSpPr>
        <p:spPr>
          <a:xfrm>
            <a:off x="4800600" y="6459787"/>
            <a:ext cx="4648200" cy="365125"/>
          </a:xfrm>
        </p:spPr>
        <p:txBody>
          <a:bodyPr/>
          <a:lstStyle>
            <a:lvl1pPr algn="l">
              <a:defRPr>
                <a:solidFill>
                  <a:schemeClr val="tx2"/>
                </a:solidFill>
              </a:defRPr>
            </a:lvl1pPr>
          </a:lstStyle>
          <a:p>
            <a:r>
              <a:rPr lang="en-US"/>
              <a:t>TeamSTEPPS Introduction</a:t>
            </a:r>
          </a:p>
        </p:txBody>
      </p:sp>
      <p:sp>
        <p:nvSpPr>
          <p:cNvPr id="7" name="Slide Number Placeholder 6"/>
          <p:cNvSpPr>
            <a:spLocks noGrp="1"/>
          </p:cNvSpPr>
          <p:nvPr>
            <p:ph type="sldNum" sz="quarter" idx="12"/>
            <p:custDataLst>
              <p:tags r:id="rId8"/>
            </p:custDataLst>
          </p:nvPr>
        </p:nvSpPr>
        <p:spPr/>
        <p:txBody>
          <a:bodyPr/>
          <a:lstStyle>
            <a:lvl1pPr>
              <a:defRPr>
                <a:solidFill>
                  <a:schemeClr val="tx2"/>
                </a:solidFill>
              </a:defRPr>
            </a:lvl1pPr>
          </a:lstStyle>
          <a:p>
            <a:fld id="{DD61438B-8B14-4971-AB6A-3757660C84C2}" type="slidenum">
              <a:rPr lang="en-US" smtClean="0"/>
              <a:t>‹#›</a:t>
            </a:fld>
            <a:endParaRPr lang="en-US"/>
          </a:p>
        </p:txBody>
      </p:sp>
      <p:sp>
        <p:nvSpPr>
          <p:cNvPr id="10" name="Content Placeholder 3"/>
          <p:cNvSpPr>
            <a:spLocks noGrp="1"/>
          </p:cNvSpPr>
          <p:nvPr>
            <p:ph sz="quarter" idx="13"/>
            <p:custDataLst>
              <p:tags r:id="rId9"/>
            </p:custDataLst>
          </p:nvPr>
        </p:nvSpPr>
        <p:spPr>
          <a:xfrm>
            <a:off x="4606485" y="594360"/>
            <a:ext cx="6968752" cy="5710845"/>
          </a:xfrm>
        </p:spPr>
        <p:txBody>
          <a:bodyPr/>
          <a:lstStyle>
            <a:lvl1pPr marL="0" indent="0">
              <a:spcBef>
                <a:spcPts val="0"/>
              </a:spcBef>
              <a:spcAft>
                <a:spcPts val="1200"/>
              </a:spcAft>
              <a:buNone/>
              <a:defRPr>
                <a:solidFill>
                  <a:srgbClr val="02255B"/>
                </a:solidFill>
              </a:defRPr>
            </a:lvl1pPr>
            <a:lvl2pPr marL="384048" indent="-182880">
              <a:spcBef>
                <a:spcPts val="0"/>
              </a:spcBef>
              <a:spcAft>
                <a:spcPts val="1200"/>
              </a:spcAft>
              <a:buClr>
                <a:srgbClr val="E15829"/>
              </a:buClr>
              <a:buFont typeface="Arial" panose="020B0604020202020204" pitchFamily="34" charset="0"/>
              <a:buChar char="•"/>
              <a:defRPr>
                <a:solidFill>
                  <a:schemeClr val="accent1"/>
                </a:solidFill>
              </a:defRPr>
            </a:lvl2pPr>
            <a:lvl3pPr>
              <a:spcBef>
                <a:spcPts val="0"/>
              </a:spcBef>
              <a:spcAft>
                <a:spcPts val="1200"/>
              </a:spcAft>
              <a:buClr>
                <a:srgbClr val="E15829"/>
              </a:buClr>
              <a:defRPr>
                <a:solidFill>
                  <a:srgbClr val="77777F"/>
                </a:solidFill>
              </a:defRPr>
            </a:lvl3pPr>
            <a:lvl4pPr marL="749808" indent="-182880">
              <a:spcBef>
                <a:spcPts val="0"/>
              </a:spcBef>
              <a:spcAft>
                <a:spcPts val="1200"/>
              </a:spcAft>
              <a:buClr>
                <a:srgbClr val="00839B"/>
              </a:buClr>
              <a:buFont typeface="Arial" panose="020B0604020202020204" pitchFamily="34" charset="0"/>
              <a:buChar char="•"/>
              <a:defRPr>
                <a:solidFill>
                  <a:srgbClr val="77777F"/>
                </a:solidFill>
              </a:defRPr>
            </a:lvl4pPr>
            <a:lvl5pPr>
              <a:spcBef>
                <a:spcPts val="0"/>
              </a:spcBef>
              <a:spcAft>
                <a:spcPts val="1200"/>
              </a:spcAft>
              <a:buClr>
                <a:srgbClr val="00839B"/>
              </a:buClr>
              <a:defRPr>
                <a:solidFill>
                  <a:srgbClr val="777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74081099"/>
      </p:ext>
    </p:extLst>
  </p:cSld>
  <p:clrMapOvr>
    <a:overrideClrMapping bg1="lt1" tx1="dk1" bg2="lt2" tx2="dk2" accent1="accent1" accent2="accent2" accent3="accent3" accent4="accent4" accent5="accent5" accent6="accent6" hlink="hlink" folHlink="folHlink"/>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p:cSld name="2_Content with Caption modern blue">
    <p:bg>
      <p:bgRef idx="1002">
        <a:schemeClr val="bg1"/>
      </p:bgRef>
    </p:bg>
    <p:spTree>
      <p:nvGrpSpPr>
        <p:cNvPr id="1" name=""/>
        <p:cNvGrpSpPr/>
        <p:nvPr/>
      </p:nvGrpSpPr>
      <p:grpSpPr>
        <a:xfrm>
          <a:off x="0" y="0"/>
          <a:ext cx="0" cy="0"/>
          <a:chOff x="0" y="0"/>
          <a:chExt cx="0" cy="0"/>
        </a:xfrm>
      </p:grpSpPr>
      <p:sp>
        <p:nvSpPr>
          <p:cNvPr id="8" name="Rectangle 7"/>
          <p:cNvSpPr/>
          <p:nvPr>
            <p:custDataLst>
              <p:tags r:id="rId2"/>
            </p:custDataLst>
          </p:nvPr>
        </p:nvSpPr>
        <p:spPr>
          <a:xfrm>
            <a:off x="0" y="0"/>
            <a:ext cx="365758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9" name="Rectangle 8"/>
          <p:cNvSpPr/>
          <p:nvPr>
            <p:custDataLst>
              <p:tags r:id="rId3"/>
            </p:custDataLst>
          </p:nvPr>
        </p:nvSpPr>
        <p:spPr>
          <a:xfrm>
            <a:off x="3657600" y="0"/>
            <a:ext cx="6400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2" name="Title 1"/>
          <p:cNvSpPr>
            <a:spLocks noGrp="1"/>
          </p:cNvSpPr>
          <p:nvPr>
            <p:ph type="title"/>
            <p:custDataLst>
              <p:tags r:id="rId4"/>
            </p:custDataLst>
          </p:nvPr>
        </p:nvSpPr>
        <p:spPr>
          <a:xfrm>
            <a:off x="457200" y="594359"/>
            <a:ext cx="2887133" cy="2286000"/>
          </a:xfrm>
        </p:spPr>
        <p:txBody>
          <a:bodyPr anchor="b">
            <a:norm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custDataLst>
              <p:tags r:id="rId5"/>
            </p:custDataLst>
          </p:nvPr>
        </p:nvSpPr>
        <p:spPr>
          <a:xfrm>
            <a:off x="457200" y="2997199"/>
            <a:ext cx="2887133" cy="3308005"/>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6"/>
            </p:custDataLst>
          </p:nvPr>
        </p:nvSpPr>
        <p:spPr>
          <a:xfrm>
            <a:off x="465513" y="6459787"/>
            <a:ext cx="2878820" cy="365125"/>
          </a:xfrm>
        </p:spPr>
        <p:txBody>
          <a:bodyPr/>
          <a:lstStyle>
            <a:lvl1pPr algn="l">
              <a:defRPr/>
            </a:lvl1pPr>
          </a:lstStyle>
          <a:p>
            <a:fld id="{F5E34D9F-9C63-414B-B643-FED08D8451DD}" type="datetime1">
              <a:rPr lang="en-US" smtClean="0"/>
              <a:t>6/12/2023</a:t>
            </a:fld>
            <a:endParaRPr lang="en-US"/>
          </a:p>
        </p:txBody>
      </p:sp>
      <p:sp>
        <p:nvSpPr>
          <p:cNvPr id="6" name="Footer Placeholder 5"/>
          <p:cNvSpPr>
            <a:spLocks noGrp="1"/>
          </p:cNvSpPr>
          <p:nvPr>
            <p:ph type="ftr" sz="quarter" idx="11"/>
            <p:custDataLst>
              <p:tags r:id="rId7"/>
            </p:custDataLst>
          </p:nvPr>
        </p:nvSpPr>
        <p:spPr>
          <a:xfrm>
            <a:off x="4800600" y="6459787"/>
            <a:ext cx="4648200" cy="365125"/>
          </a:xfrm>
        </p:spPr>
        <p:txBody>
          <a:bodyPr/>
          <a:lstStyle>
            <a:lvl1pPr algn="l">
              <a:defRPr>
                <a:solidFill>
                  <a:schemeClr val="tx2"/>
                </a:solidFill>
              </a:defRPr>
            </a:lvl1pPr>
          </a:lstStyle>
          <a:p>
            <a:r>
              <a:rPr lang="en-US"/>
              <a:t>TeamSTEPPS Introduction</a:t>
            </a:r>
          </a:p>
        </p:txBody>
      </p:sp>
      <p:sp>
        <p:nvSpPr>
          <p:cNvPr id="7" name="Slide Number Placeholder 6"/>
          <p:cNvSpPr>
            <a:spLocks noGrp="1"/>
          </p:cNvSpPr>
          <p:nvPr>
            <p:ph type="sldNum" sz="quarter" idx="12"/>
            <p:custDataLst>
              <p:tags r:id="rId8"/>
            </p:custDataLst>
          </p:nvPr>
        </p:nvSpPr>
        <p:spPr/>
        <p:txBody>
          <a:bodyPr/>
          <a:lstStyle>
            <a:lvl1pPr>
              <a:defRPr>
                <a:solidFill>
                  <a:schemeClr val="tx2"/>
                </a:solidFill>
              </a:defRPr>
            </a:lvl1pPr>
          </a:lstStyle>
          <a:p>
            <a:fld id="{DD61438B-8B14-4971-AB6A-3757660C84C2}" type="slidenum">
              <a:rPr lang="en-US" smtClean="0"/>
              <a:t>‹#›</a:t>
            </a:fld>
            <a:endParaRPr lang="en-US"/>
          </a:p>
        </p:txBody>
      </p:sp>
      <p:sp>
        <p:nvSpPr>
          <p:cNvPr id="10" name="Content Placeholder 3"/>
          <p:cNvSpPr>
            <a:spLocks noGrp="1"/>
          </p:cNvSpPr>
          <p:nvPr>
            <p:ph sz="quarter" idx="13"/>
            <p:custDataLst>
              <p:tags r:id="rId9"/>
            </p:custDataLst>
          </p:nvPr>
        </p:nvSpPr>
        <p:spPr>
          <a:xfrm>
            <a:off x="4606485" y="594360"/>
            <a:ext cx="6968752" cy="5710845"/>
          </a:xfrm>
        </p:spPr>
        <p:txBody>
          <a:bodyPr/>
          <a:lstStyle>
            <a:lvl1pPr marL="0" indent="0">
              <a:spcBef>
                <a:spcPts val="0"/>
              </a:spcBef>
              <a:spcAft>
                <a:spcPts val="1200"/>
              </a:spcAft>
              <a:buNone/>
              <a:defRPr>
                <a:solidFill>
                  <a:srgbClr val="02255B"/>
                </a:solidFill>
              </a:defRPr>
            </a:lvl1pPr>
            <a:lvl2pPr marL="384048" indent="-182880">
              <a:spcBef>
                <a:spcPts val="0"/>
              </a:spcBef>
              <a:spcAft>
                <a:spcPts val="1200"/>
              </a:spcAft>
              <a:buClr>
                <a:srgbClr val="E15829"/>
              </a:buClr>
              <a:buFont typeface="Arial" panose="020B0604020202020204" pitchFamily="34" charset="0"/>
              <a:buChar char="•"/>
              <a:defRPr>
                <a:solidFill>
                  <a:schemeClr val="accent1"/>
                </a:solidFill>
              </a:defRPr>
            </a:lvl2pPr>
            <a:lvl3pPr>
              <a:spcBef>
                <a:spcPts val="0"/>
              </a:spcBef>
              <a:spcAft>
                <a:spcPts val="1200"/>
              </a:spcAft>
              <a:buClr>
                <a:srgbClr val="E15829"/>
              </a:buClr>
              <a:defRPr>
                <a:solidFill>
                  <a:srgbClr val="77777F"/>
                </a:solidFill>
              </a:defRPr>
            </a:lvl3pPr>
            <a:lvl4pPr marL="749808" indent="-182880">
              <a:spcBef>
                <a:spcPts val="0"/>
              </a:spcBef>
              <a:spcAft>
                <a:spcPts val="1200"/>
              </a:spcAft>
              <a:buClr>
                <a:srgbClr val="00839B"/>
              </a:buClr>
              <a:buFont typeface="Arial" panose="020B0604020202020204" pitchFamily="34" charset="0"/>
              <a:buChar char="•"/>
              <a:defRPr>
                <a:solidFill>
                  <a:srgbClr val="77777F"/>
                </a:solidFill>
              </a:defRPr>
            </a:lvl4pPr>
            <a:lvl5pPr>
              <a:spcBef>
                <a:spcPts val="0"/>
              </a:spcBef>
              <a:spcAft>
                <a:spcPts val="1200"/>
              </a:spcAft>
              <a:buClr>
                <a:srgbClr val="00839B"/>
              </a:buClr>
              <a:defRPr>
                <a:solidFill>
                  <a:srgbClr val="777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13312241"/>
      </p:ext>
    </p:extLst>
  </p:cSld>
  <p:clrMapOvr>
    <a:overrideClrMapping bg1="lt1" tx1="dk1" bg2="lt2" tx2="dk2" accent1="accent1" accent2="accent2" accent3="accent3" accent4="accent4" accent5="accent5" accent6="accent6" hlink="hlink" folHlink="folHlink"/>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p:cSld name="Content with Caption modern teal">
    <p:bg>
      <p:bgRef idx="1002">
        <a:schemeClr val="bg1"/>
      </p:bgRef>
    </p:bg>
    <p:spTree>
      <p:nvGrpSpPr>
        <p:cNvPr id="1" name=""/>
        <p:cNvGrpSpPr/>
        <p:nvPr/>
      </p:nvGrpSpPr>
      <p:grpSpPr>
        <a:xfrm>
          <a:off x="0" y="0"/>
          <a:ext cx="0" cy="0"/>
          <a:chOff x="0" y="0"/>
          <a:chExt cx="0" cy="0"/>
        </a:xfrm>
      </p:grpSpPr>
      <p:sp>
        <p:nvSpPr>
          <p:cNvPr id="8" name="Rectangle 7"/>
          <p:cNvSpPr/>
          <p:nvPr>
            <p:custDataLst>
              <p:tags r:id="rId2"/>
            </p:custDataLst>
          </p:nvPr>
        </p:nvSpPr>
        <p:spPr>
          <a:xfrm>
            <a:off x="18" y="0"/>
            <a:ext cx="4050791" cy="6858000"/>
          </a:xfrm>
          <a:prstGeom prst="rect">
            <a:avLst/>
          </a:prstGeom>
          <a:solidFill>
            <a:srgbClr val="00839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9" name="Rectangle 8"/>
          <p:cNvSpPr/>
          <p:nvPr>
            <p:custDataLst>
              <p:tags r:id="rId3"/>
            </p:custDataLst>
          </p:nvPr>
        </p:nvSpPr>
        <p:spPr>
          <a:xfrm>
            <a:off x="4040071" y="0"/>
            <a:ext cx="64008" cy="6858000"/>
          </a:xfrm>
          <a:prstGeom prst="rect">
            <a:avLst/>
          </a:prstGeom>
          <a:solidFill>
            <a:srgbClr val="77777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2" name="Title 1"/>
          <p:cNvSpPr>
            <a:spLocks noGrp="1"/>
          </p:cNvSpPr>
          <p:nvPr>
            <p:ph type="title"/>
            <p:custDataLst>
              <p:tags r:id="rId4"/>
            </p:custDataLst>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custDataLst>
              <p:tags r:id="rId5"/>
            </p:custDataLst>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6"/>
            </p:custDataLst>
          </p:nvPr>
        </p:nvSpPr>
        <p:spPr>
          <a:xfrm>
            <a:off x="465513" y="6459787"/>
            <a:ext cx="2618511" cy="365125"/>
          </a:xfrm>
        </p:spPr>
        <p:txBody>
          <a:bodyPr/>
          <a:lstStyle>
            <a:lvl1pPr algn="l">
              <a:defRPr/>
            </a:lvl1pPr>
          </a:lstStyle>
          <a:p>
            <a:fld id="{A0D640A1-F5EE-4126-99D3-4AF47C08230B}" type="datetime1">
              <a:rPr lang="en-US" smtClean="0"/>
              <a:t>6/12/2023</a:t>
            </a:fld>
            <a:endParaRPr lang="en-US"/>
          </a:p>
        </p:txBody>
      </p:sp>
      <p:sp>
        <p:nvSpPr>
          <p:cNvPr id="6" name="Footer Placeholder 5"/>
          <p:cNvSpPr>
            <a:spLocks noGrp="1"/>
          </p:cNvSpPr>
          <p:nvPr>
            <p:ph type="ftr" sz="quarter" idx="11"/>
            <p:custDataLst>
              <p:tags r:id="rId7"/>
            </p:custDataLst>
          </p:nvPr>
        </p:nvSpPr>
        <p:spPr>
          <a:xfrm>
            <a:off x="4800600" y="6459787"/>
            <a:ext cx="4648200" cy="365125"/>
          </a:xfrm>
        </p:spPr>
        <p:txBody>
          <a:bodyPr/>
          <a:lstStyle>
            <a:lvl1pPr algn="l">
              <a:defRPr>
                <a:solidFill>
                  <a:schemeClr val="tx2"/>
                </a:solidFill>
              </a:defRPr>
            </a:lvl1pPr>
          </a:lstStyle>
          <a:p>
            <a:r>
              <a:rPr lang="en-US"/>
              <a:t>TeamSTEPPS Introduction</a:t>
            </a:r>
          </a:p>
        </p:txBody>
      </p:sp>
      <p:sp>
        <p:nvSpPr>
          <p:cNvPr id="7" name="Slide Number Placeholder 6"/>
          <p:cNvSpPr>
            <a:spLocks noGrp="1"/>
          </p:cNvSpPr>
          <p:nvPr>
            <p:ph type="sldNum" sz="quarter" idx="12"/>
            <p:custDataLst>
              <p:tags r:id="rId8"/>
            </p:custDataLst>
          </p:nvPr>
        </p:nvSpPr>
        <p:spPr/>
        <p:txBody>
          <a:bodyPr/>
          <a:lstStyle>
            <a:lvl1pPr>
              <a:defRPr>
                <a:solidFill>
                  <a:schemeClr val="tx2"/>
                </a:solidFill>
              </a:defRPr>
            </a:lvl1pPr>
          </a:lstStyle>
          <a:p>
            <a:fld id="{DD61438B-8B14-4971-AB6A-3757660C84C2}" type="slidenum">
              <a:rPr lang="en-US" smtClean="0"/>
              <a:t>‹#›</a:t>
            </a:fld>
            <a:endParaRPr lang="en-US"/>
          </a:p>
        </p:txBody>
      </p:sp>
      <p:sp>
        <p:nvSpPr>
          <p:cNvPr id="10" name="Content Placeholder 3"/>
          <p:cNvSpPr>
            <a:spLocks noGrp="1"/>
          </p:cNvSpPr>
          <p:nvPr>
            <p:ph sz="quarter" idx="13"/>
            <p:custDataLst>
              <p:tags r:id="rId9"/>
            </p:custDataLst>
          </p:nvPr>
        </p:nvSpPr>
        <p:spPr>
          <a:xfrm>
            <a:off x="4606485" y="594360"/>
            <a:ext cx="6968752" cy="5710845"/>
          </a:xfrm>
        </p:spPr>
        <p:txBody>
          <a:bodyPr/>
          <a:lstStyle>
            <a:lvl1pPr marL="0" indent="0">
              <a:spcBef>
                <a:spcPts val="0"/>
              </a:spcBef>
              <a:spcAft>
                <a:spcPts val="1200"/>
              </a:spcAft>
              <a:buNone/>
              <a:defRPr>
                <a:solidFill>
                  <a:srgbClr val="02255B"/>
                </a:solidFill>
              </a:defRPr>
            </a:lvl1pPr>
            <a:lvl2pPr marL="384048" indent="-182880">
              <a:spcBef>
                <a:spcPts val="0"/>
              </a:spcBef>
              <a:spcAft>
                <a:spcPts val="1200"/>
              </a:spcAft>
              <a:buClr>
                <a:srgbClr val="E15829"/>
              </a:buClr>
              <a:buFont typeface="Arial" panose="020B0604020202020204" pitchFamily="34" charset="0"/>
              <a:buChar char="•"/>
              <a:defRPr>
                <a:solidFill>
                  <a:schemeClr val="accent1"/>
                </a:solidFill>
              </a:defRPr>
            </a:lvl2pPr>
            <a:lvl3pPr>
              <a:spcBef>
                <a:spcPts val="0"/>
              </a:spcBef>
              <a:spcAft>
                <a:spcPts val="1200"/>
              </a:spcAft>
              <a:buClr>
                <a:srgbClr val="E15829"/>
              </a:buClr>
              <a:defRPr>
                <a:solidFill>
                  <a:srgbClr val="77777F"/>
                </a:solidFill>
              </a:defRPr>
            </a:lvl3pPr>
            <a:lvl4pPr marL="749808" indent="-182880">
              <a:spcBef>
                <a:spcPts val="0"/>
              </a:spcBef>
              <a:spcAft>
                <a:spcPts val="1200"/>
              </a:spcAft>
              <a:buClr>
                <a:srgbClr val="00839B"/>
              </a:buClr>
              <a:buFont typeface="Arial" panose="020B0604020202020204" pitchFamily="34" charset="0"/>
              <a:buChar char="•"/>
              <a:defRPr>
                <a:solidFill>
                  <a:srgbClr val="77777F"/>
                </a:solidFill>
              </a:defRPr>
            </a:lvl4pPr>
            <a:lvl5pPr>
              <a:spcBef>
                <a:spcPts val="0"/>
              </a:spcBef>
              <a:spcAft>
                <a:spcPts val="1200"/>
              </a:spcAft>
              <a:buClr>
                <a:srgbClr val="00839B"/>
              </a:buClr>
              <a:defRPr>
                <a:solidFill>
                  <a:srgbClr val="777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244177888"/>
      </p:ext>
    </p:extLst>
  </p:cSld>
  <p:clrMapOvr>
    <a:overrideClrMapping bg1="lt1" tx1="dk1" bg2="lt2" tx2="dk2" accent1="accent1" accent2="accent2" accent3="accent3" accent4="accent4" accent5="accent5" accent6="accent6" hlink="hlink" folHlink="folHlink"/>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p:cSld name="3_Content with Caption modern blue">
    <p:bg>
      <p:bgPr>
        <a:solidFill>
          <a:schemeClr val="accent4"/>
        </a:solidFill>
        <a:effectLst/>
      </p:bgPr>
    </p:bg>
    <p:spTree>
      <p:nvGrpSpPr>
        <p:cNvPr id="1" name=""/>
        <p:cNvGrpSpPr/>
        <p:nvPr/>
      </p:nvGrpSpPr>
      <p:grpSpPr>
        <a:xfrm>
          <a:off x="0" y="0"/>
          <a:ext cx="0" cy="0"/>
          <a:chOff x="0" y="0"/>
          <a:chExt cx="0" cy="0"/>
        </a:xfrm>
      </p:grpSpPr>
      <p:sp>
        <p:nvSpPr>
          <p:cNvPr id="8" name="Rectangle 7"/>
          <p:cNvSpPr/>
          <p:nvPr>
            <p:custDataLst>
              <p:tags r:id="rId2"/>
            </p:custDataLst>
          </p:nvPr>
        </p:nvSpPr>
        <p:spPr>
          <a:xfrm>
            <a:off x="0" y="0"/>
            <a:ext cx="3657582" cy="6858000"/>
          </a:xfrm>
          <a:prstGeom prst="rect">
            <a:avLst/>
          </a:prstGeom>
          <a:solidFill>
            <a:srgbClr val="02255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9" name="Rectangle 8"/>
          <p:cNvSpPr/>
          <p:nvPr>
            <p:custDataLst>
              <p:tags r:id="rId3"/>
            </p:custDataLst>
          </p:nvPr>
        </p:nvSpPr>
        <p:spPr>
          <a:xfrm>
            <a:off x="3657600" y="0"/>
            <a:ext cx="64008" cy="6858000"/>
          </a:xfrm>
          <a:prstGeom prst="rect">
            <a:avLst/>
          </a:prstGeom>
          <a:solidFill>
            <a:srgbClr val="00839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2" name="Title 1"/>
          <p:cNvSpPr>
            <a:spLocks noGrp="1"/>
          </p:cNvSpPr>
          <p:nvPr>
            <p:ph type="title"/>
            <p:custDataLst>
              <p:tags r:id="rId4"/>
            </p:custDataLst>
          </p:nvPr>
        </p:nvSpPr>
        <p:spPr>
          <a:xfrm>
            <a:off x="457200" y="594359"/>
            <a:ext cx="2887133" cy="2286000"/>
          </a:xfrm>
        </p:spPr>
        <p:txBody>
          <a:bodyPr anchor="b">
            <a:norm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custDataLst>
              <p:tags r:id="rId5"/>
            </p:custDataLst>
          </p:nvPr>
        </p:nvSpPr>
        <p:spPr>
          <a:xfrm>
            <a:off x="457200" y="2997199"/>
            <a:ext cx="2887133" cy="3308005"/>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6"/>
            </p:custDataLst>
          </p:nvPr>
        </p:nvSpPr>
        <p:spPr>
          <a:xfrm>
            <a:off x="465513" y="6459787"/>
            <a:ext cx="2878820" cy="365125"/>
          </a:xfrm>
        </p:spPr>
        <p:txBody>
          <a:bodyPr/>
          <a:lstStyle>
            <a:lvl1pPr algn="l">
              <a:defRPr/>
            </a:lvl1pPr>
          </a:lstStyle>
          <a:p>
            <a:fld id="{F3260890-1A6C-44C2-B2B5-C62A8BF509C5}" type="datetime1">
              <a:rPr lang="en-US" smtClean="0"/>
              <a:t>6/12/2023</a:t>
            </a:fld>
            <a:endParaRPr lang="en-US"/>
          </a:p>
        </p:txBody>
      </p:sp>
      <p:sp>
        <p:nvSpPr>
          <p:cNvPr id="6" name="Footer Placeholder 5"/>
          <p:cNvSpPr>
            <a:spLocks noGrp="1"/>
          </p:cNvSpPr>
          <p:nvPr>
            <p:ph type="ftr" sz="quarter" idx="11"/>
            <p:custDataLst>
              <p:tags r:id="rId7"/>
            </p:custDataLst>
          </p:nvPr>
        </p:nvSpPr>
        <p:spPr>
          <a:xfrm>
            <a:off x="4800600" y="6459787"/>
            <a:ext cx="4648200" cy="365125"/>
          </a:xfrm>
        </p:spPr>
        <p:txBody>
          <a:bodyPr/>
          <a:lstStyle>
            <a:lvl1pPr algn="l">
              <a:defRPr>
                <a:solidFill>
                  <a:schemeClr val="tx2"/>
                </a:solidFill>
              </a:defRPr>
            </a:lvl1pPr>
          </a:lstStyle>
          <a:p>
            <a:r>
              <a:rPr lang="en-US"/>
              <a:t>TeamSTEPPS Introduction</a:t>
            </a:r>
          </a:p>
        </p:txBody>
      </p:sp>
      <p:sp>
        <p:nvSpPr>
          <p:cNvPr id="7" name="Slide Number Placeholder 6"/>
          <p:cNvSpPr>
            <a:spLocks noGrp="1"/>
          </p:cNvSpPr>
          <p:nvPr>
            <p:ph type="sldNum" sz="quarter" idx="12"/>
            <p:custDataLst>
              <p:tags r:id="rId8"/>
            </p:custDataLst>
          </p:nvPr>
        </p:nvSpPr>
        <p:spPr/>
        <p:txBody>
          <a:bodyPr/>
          <a:lstStyle>
            <a:lvl1pPr>
              <a:defRPr>
                <a:solidFill>
                  <a:schemeClr val="tx2"/>
                </a:solidFill>
              </a:defRPr>
            </a:lvl1pPr>
          </a:lstStyle>
          <a:p>
            <a:fld id="{DD61438B-8B14-4971-AB6A-3757660C84C2}" type="slidenum">
              <a:rPr lang="en-US" smtClean="0"/>
              <a:t>‹#›</a:t>
            </a:fld>
            <a:endParaRPr lang="en-US"/>
          </a:p>
        </p:txBody>
      </p:sp>
      <p:sp>
        <p:nvSpPr>
          <p:cNvPr id="10" name="Content Placeholder 3"/>
          <p:cNvSpPr>
            <a:spLocks noGrp="1"/>
          </p:cNvSpPr>
          <p:nvPr>
            <p:ph sz="quarter" idx="13"/>
            <p:custDataLst>
              <p:tags r:id="rId9"/>
            </p:custDataLst>
          </p:nvPr>
        </p:nvSpPr>
        <p:spPr>
          <a:xfrm>
            <a:off x="4606485" y="594360"/>
            <a:ext cx="6968752" cy="5710845"/>
          </a:xfrm>
        </p:spPr>
        <p:txBody>
          <a:bodyPr/>
          <a:lstStyle>
            <a:lvl1pPr marL="0" indent="0">
              <a:spcBef>
                <a:spcPts val="0"/>
              </a:spcBef>
              <a:spcAft>
                <a:spcPts val="1200"/>
              </a:spcAft>
              <a:buNone/>
              <a:defRPr>
                <a:solidFill>
                  <a:srgbClr val="02255B"/>
                </a:solidFill>
              </a:defRPr>
            </a:lvl1pPr>
            <a:lvl2pPr marL="384048" indent="-182880">
              <a:spcBef>
                <a:spcPts val="0"/>
              </a:spcBef>
              <a:spcAft>
                <a:spcPts val="1200"/>
              </a:spcAft>
              <a:buClr>
                <a:schemeClr val="tx1"/>
              </a:buClr>
              <a:buFont typeface="Arial" panose="020B0604020202020204" pitchFamily="34" charset="0"/>
              <a:buChar char="•"/>
              <a:defRPr>
                <a:solidFill>
                  <a:schemeClr val="bg1"/>
                </a:solidFill>
              </a:defRPr>
            </a:lvl2pPr>
            <a:lvl3pPr>
              <a:spcBef>
                <a:spcPts val="0"/>
              </a:spcBef>
              <a:spcAft>
                <a:spcPts val="1200"/>
              </a:spcAft>
              <a:buClr>
                <a:schemeClr val="tx1"/>
              </a:buClr>
              <a:defRPr>
                <a:solidFill>
                  <a:schemeClr val="bg1"/>
                </a:solidFill>
              </a:defRPr>
            </a:lvl3pPr>
            <a:lvl4pPr marL="749808" indent="-182880">
              <a:spcBef>
                <a:spcPts val="0"/>
              </a:spcBef>
              <a:spcAft>
                <a:spcPts val="1200"/>
              </a:spcAft>
              <a:buClr>
                <a:schemeClr val="tx1"/>
              </a:buClr>
              <a:buFont typeface="Arial" panose="020B0604020202020204" pitchFamily="34" charset="0"/>
              <a:buChar char="•"/>
              <a:defRPr>
                <a:solidFill>
                  <a:schemeClr val="bg1"/>
                </a:solidFill>
              </a:defRPr>
            </a:lvl4pPr>
            <a:lvl5pPr>
              <a:spcBef>
                <a:spcPts val="0"/>
              </a:spcBef>
              <a:spcAft>
                <a:spcPts val="1200"/>
              </a:spcAft>
              <a:buClr>
                <a:schemeClr val="tx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409323511"/>
      </p:ext>
    </p:extLst>
  </p:cSld>
  <p:clrMapOvr>
    <a:overrideClrMapping bg1="lt1" tx1="dk1" bg2="lt2" tx2="dk2" accent1="accent1" accent2="accent2" accent3="accent3" accent4="accent4" accent5="accent5" accent6="accent6" hlink="hlink" folHlink="folHlink"/>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p:cSld name="Content slide traditional blue">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819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0410EDA-F642-4A46-8B1B-2CC98A38FA82}" type="datetime1">
              <a:rPr lang="en-US" smtClean="0"/>
              <a:t>6/12/2023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TeamSTEPPS Introduction</a:t>
            </a:r>
          </a:p>
        </p:txBody>
      </p:sp>
      <p:sp>
        <p:nvSpPr>
          <p:cNvPr id="9" name="Slide Number Placeholder 8"/>
          <p:cNvSpPr>
            <a:spLocks noGrp="1"/>
          </p:cNvSpPr>
          <p:nvPr>
            <p:ph type="sldNum" sz="quarter" idx="12"/>
          </p:nvPr>
        </p:nvSpPr>
        <p:spPr/>
        <p:txBody>
          <a:bodyPr/>
          <a:lstStyle/>
          <a:p>
            <a:fld id="{DD61438B-8B14-4971-AB6A-3757660C84C2}" type="slidenum">
              <a:rPr lang="en-US" smtClean="0"/>
              <a:t>‹#›</a:t>
            </a:fld>
            <a:endParaRPr lang="en-US"/>
          </a:p>
        </p:txBody>
      </p:sp>
      <p:sp>
        <p:nvSpPr>
          <p:cNvPr id="11" name="Content Placeholder 3"/>
          <p:cNvSpPr>
            <a:spLocks noGrp="1"/>
          </p:cNvSpPr>
          <p:nvPr>
            <p:ph sz="quarter" idx="13"/>
          </p:nvPr>
        </p:nvSpPr>
        <p:spPr>
          <a:xfrm>
            <a:off x="979638" y="1537061"/>
            <a:ext cx="10232847" cy="4258733"/>
          </a:xfrm>
        </p:spPr>
        <p:txBody>
          <a:bodyPr/>
          <a:lstStyle>
            <a:lvl1pPr marL="0" indent="0">
              <a:spcBef>
                <a:spcPts val="0"/>
              </a:spcBef>
              <a:spcAft>
                <a:spcPts val="1200"/>
              </a:spcAft>
              <a:buNone/>
              <a:defRPr>
                <a:solidFill>
                  <a:srgbClr val="02255B"/>
                </a:solidFill>
              </a:defRPr>
            </a:lvl1pPr>
            <a:lvl2pPr marL="384048" indent="-182880">
              <a:spcBef>
                <a:spcPts val="0"/>
              </a:spcBef>
              <a:spcAft>
                <a:spcPts val="1200"/>
              </a:spcAft>
              <a:buClr>
                <a:srgbClr val="E15829"/>
              </a:buClr>
              <a:buFont typeface="Arial" panose="020B0604020202020204" pitchFamily="34" charset="0"/>
              <a:buChar char="•"/>
              <a:defRPr>
                <a:solidFill>
                  <a:srgbClr val="77777F"/>
                </a:solidFill>
              </a:defRPr>
            </a:lvl2pPr>
            <a:lvl3pPr>
              <a:spcBef>
                <a:spcPts val="0"/>
              </a:spcBef>
              <a:spcAft>
                <a:spcPts val="1200"/>
              </a:spcAft>
              <a:buClr>
                <a:srgbClr val="E15829"/>
              </a:buClr>
              <a:defRPr>
                <a:solidFill>
                  <a:srgbClr val="77777F"/>
                </a:solidFill>
              </a:defRPr>
            </a:lvl3pPr>
            <a:lvl4pPr marL="749808" indent="-182880">
              <a:spcBef>
                <a:spcPts val="0"/>
              </a:spcBef>
              <a:spcAft>
                <a:spcPts val="1200"/>
              </a:spcAft>
              <a:buClr>
                <a:srgbClr val="00839B"/>
              </a:buClr>
              <a:buFont typeface="Arial" panose="020B0604020202020204" pitchFamily="34" charset="0"/>
              <a:buChar char="•"/>
              <a:defRPr>
                <a:solidFill>
                  <a:srgbClr val="77777F"/>
                </a:solidFill>
              </a:defRPr>
            </a:lvl4pPr>
            <a:lvl5pPr>
              <a:spcBef>
                <a:spcPts val="0"/>
              </a:spcBef>
              <a:spcAft>
                <a:spcPts val="1200"/>
              </a:spcAft>
              <a:buClr>
                <a:srgbClr val="00839B"/>
              </a:buClr>
              <a:defRPr>
                <a:solidFill>
                  <a:srgbClr val="777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9"/>
          <p:cNvSpPr>
            <a:spLocks noGrp="1"/>
          </p:cNvSpPr>
          <p:nvPr>
            <p:ph type="body" sz="quarter" idx="15"/>
          </p:nvPr>
        </p:nvSpPr>
        <p:spPr>
          <a:xfrm>
            <a:off x="692152" y="178232"/>
            <a:ext cx="10890249" cy="921281"/>
          </a:xfrm>
        </p:spPr>
        <p:txBody>
          <a:bodyPr anchor="b">
            <a:normAutofit/>
          </a:bodyPr>
          <a:lstStyle>
            <a:lvl1pPr>
              <a:defRPr sz="3200" b="0">
                <a:solidFill>
                  <a:srgbClr val="00839B"/>
                </a:solidFill>
                <a:latin typeface="+mn-lt"/>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62998728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p:cSld name="Content slide traditional teal">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rgbClr val="00839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92381"/>
          </a:xfrm>
          <a:prstGeom prst="rect">
            <a:avLst/>
          </a:prstGeom>
          <a:solidFill>
            <a:srgbClr val="77777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F993058-5254-4CD8-8945-9AFC344B972E}" type="datetime1">
              <a:rPr lang="en-US" smtClean="0"/>
              <a:t>6/12/2023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TeamSTEPPS Introduction</a:t>
            </a:r>
          </a:p>
        </p:txBody>
      </p:sp>
      <p:sp>
        <p:nvSpPr>
          <p:cNvPr id="9" name="Slide Number Placeholder 8"/>
          <p:cNvSpPr>
            <a:spLocks noGrp="1"/>
          </p:cNvSpPr>
          <p:nvPr>
            <p:ph type="sldNum" sz="quarter" idx="12"/>
          </p:nvPr>
        </p:nvSpPr>
        <p:spPr/>
        <p:txBody>
          <a:bodyPr/>
          <a:lstStyle/>
          <a:p>
            <a:fld id="{DD61438B-8B14-4971-AB6A-3757660C84C2}" type="slidenum">
              <a:rPr lang="en-US" smtClean="0"/>
              <a:t>‹#›</a:t>
            </a:fld>
            <a:endParaRPr lang="en-US"/>
          </a:p>
        </p:txBody>
      </p:sp>
      <p:sp>
        <p:nvSpPr>
          <p:cNvPr id="11" name="Content Placeholder 3"/>
          <p:cNvSpPr>
            <a:spLocks noGrp="1"/>
          </p:cNvSpPr>
          <p:nvPr>
            <p:ph sz="quarter" idx="13"/>
          </p:nvPr>
        </p:nvSpPr>
        <p:spPr>
          <a:xfrm>
            <a:off x="979638" y="1537061"/>
            <a:ext cx="10232847" cy="4258733"/>
          </a:xfrm>
        </p:spPr>
        <p:txBody>
          <a:bodyPr/>
          <a:lstStyle>
            <a:lvl1pPr marL="0" indent="0">
              <a:spcBef>
                <a:spcPts val="0"/>
              </a:spcBef>
              <a:spcAft>
                <a:spcPts val="1200"/>
              </a:spcAft>
              <a:buNone/>
              <a:defRPr>
                <a:solidFill>
                  <a:srgbClr val="02255B"/>
                </a:solidFill>
              </a:defRPr>
            </a:lvl1pPr>
            <a:lvl2pPr marL="384048" indent="-182880">
              <a:spcBef>
                <a:spcPts val="0"/>
              </a:spcBef>
              <a:spcAft>
                <a:spcPts val="1200"/>
              </a:spcAft>
              <a:buClr>
                <a:srgbClr val="E15829"/>
              </a:buClr>
              <a:buFont typeface="Arial" panose="020B0604020202020204" pitchFamily="34" charset="0"/>
              <a:buChar char="•"/>
              <a:defRPr>
                <a:solidFill>
                  <a:srgbClr val="77777F"/>
                </a:solidFill>
              </a:defRPr>
            </a:lvl2pPr>
            <a:lvl3pPr>
              <a:spcBef>
                <a:spcPts val="0"/>
              </a:spcBef>
              <a:spcAft>
                <a:spcPts val="1200"/>
              </a:spcAft>
              <a:buClr>
                <a:srgbClr val="E15829"/>
              </a:buClr>
              <a:defRPr>
                <a:solidFill>
                  <a:srgbClr val="77777F"/>
                </a:solidFill>
              </a:defRPr>
            </a:lvl3pPr>
            <a:lvl4pPr marL="749808" indent="-182880">
              <a:spcBef>
                <a:spcPts val="0"/>
              </a:spcBef>
              <a:spcAft>
                <a:spcPts val="1200"/>
              </a:spcAft>
              <a:buClr>
                <a:srgbClr val="00839B"/>
              </a:buClr>
              <a:buFont typeface="Arial" panose="020B0604020202020204" pitchFamily="34" charset="0"/>
              <a:buChar char="•"/>
              <a:defRPr>
                <a:solidFill>
                  <a:srgbClr val="77777F"/>
                </a:solidFill>
              </a:defRPr>
            </a:lvl4pPr>
            <a:lvl5pPr>
              <a:spcBef>
                <a:spcPts val="0"/>
              </a:spcBef>
              <a:spcAft>
                <a:spcPts val="1200"/>
              </a:spcAft>
              <a:buClr>
                <a:srgbClr val="00839B"/>
              </a:buClr>
              <a:defRPr>
                <a:solidFill>
                  <a:srgbClr val="777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9"/>
          <p:cNvSpPr>
            <a:spLocks noGrp="1"/>
          </p:cNvSpPr>
          <p:nvPr>
            <p:ph type="body" sz="quarter" idx="15"/>
          </p:nvPr>
        </p:nvSpPr>
        <p:spPr>
          <a:xfrm>
            <a:off x="692152" y="178232"/>
            <a:ext cx="10890249" cy="921281"/>
          </a:xfrm>
        </p:spPr>
        <p:txBody>
          <a:bodyPr anchor="b">
            <a:normAutofit/>
          </a:bodyPr>
          <a:lstStyle>
            <a:lvl1pPr>
              <a:defRPr sz="3200" b="0">
                <a:solidFill>
                  <a:srgbClr val="00839B"/>
                </a:solidFill>
                <a:latin typeface="+mn-lt"/>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21594721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p:cSld name="2_Blank blank">
    <p:spTree>
      <p:nvGrpSpPr>
        <p:cNvPr id="1" name=""/>
        <p:cNvGrpSpPr/>
        <p:nvPr/>
      </p:nvGrpSpPr>
      <p:grpSpPr>
        <a:xfrm>
          <a:off x="0" y="0"/>
          <a:ext cx="0" cy="0"/>
          <a:chOff x="0" y="0"/>
          <a:chExt cx="0" cy="0"/>
        </a:xfrm>
      </p:grpSpPr>
      <p:sp>
        <p:nvSpPr>
          <p:cNvPr id="3" name="Flowchart: Document 2"/>
          <p:cNvSpPr/>
          <p:nvPr/>
        </p:nvSpPr>
        <p:spPr>
          <a:xfrm>
            <a:off x="-106017" y="32667"/>
            <a:ext cx="13000743" cy="228415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9506"/>
              <a:gd name="connsiteX1" fmla="*/ 21600 w 21600"/>
              <a:gd name="connsiteY1" fmla="*/ 0 h 29506"/>
              <a:gd name="connsiteX2" fmla="*/ 21600 w 21600"/>
              <a:gd name="connsiteY2" fmla="*/ 17322 h 29506"/>
              <a:gd name="connsiteX3" fmla="*/ 5996 w 21600"/>
              <a:gd name="connsiteY3" fmla="*/ 29481 h 29506"/>
              <a:gd name="connsiteX4" fmla="*/ 0 w 21600"/>
              <a:gd name="connsiteY4" fmla="*/ 20172 h 29506"/>
              <a:gd name="connsiteX5" fmla="*/ 0 w 21600"/>
              <a:gd name="connsiteY5" fmla="*/ 0 h 29506"/>
              <a:gd name="connsiteX0" fmla="*/ 0 w 21600"/>
              <a:gd name="connsiteY0" fmla="*/ 0 h 29489"/>
              <a:gd name="connsiteX1" fmla="*/ 21600 w 21600"/>
              <a:gd name="connsiteY1" fmla="*/ 0 h 29489"/>
              <a:gd name="connsiteX2" fmla="*/ 21600 w 21600"/>
              <a:gd name="connsiteY2" fmla="*/ 17322 h 29489"/>
              <a:gd name="connsiteX3" fmla="*/ 17022 w 21600"/>
              <a:gd name="connsiteY3" fmla="*/ 18973 h 29489"/>
              <a:gd name="connsiteX4" fmla="*/ 5996 w 21600"/>
              <a:gd name="connsiteY4" fmla="*/ 29481 h 29489"/>
              <a:gd name="connsiteX5" fmla="*/ 0 w 21600"/>
              <a:gd name="connsiteY5" fmla="*/ 20172 h 29489"/>
              <a:gd name="connsiteX6" fmla="*/ 0 w 21600"/>
              <a:gd name="connsiteY6" fmla="*/ 0 h 29489"/>
              <a:gd name="connsiteX0" fmla="*/ 0 w 21600"/>
              <a:gd name="connsiteY0" fmla="*/ 0 h 29489"/>
              <a:gd name="connsiteX1" fmla="*/ 21600 w 21600"/>
              <a:gd name="connsiteY1" fmla="*/ 0 h 29489"/>
              <a:gd name="connsiteX2" fmla="*/ 21600 w 21600"/>
              <a:gd name="connsiteY2" fmla="*/ 17322 h 29489"/>
              <a:gd name="connsiteX3" fmla="*/ 17022 w 21600"/>
              <a:gd name="connsiteY3" fmla="*/ 18973 h 29489"/>
              <a:gd name="connsiteX4" fmla="*/ 5996 w 21600"/>
              <a:gd name="connsiteY4" fmla="*/ 29481 h 29489"/>
              <a:gd name="connsiteX5" fmla="*/ 0 w 21600"/>
              <a:gd name="connsiteY5" fmla="*/ 20172 h 29489"/>
              <a:gd name="connsiteX6" fmla="*/ 0 w 21600"/>
              <a:gd name="connsiteY6" fmla="*/ 0 h 29489"/>
              <a:gd name="connsiteX0" fmla="*/ 0 w 22728"/>
              <a:gd name="connsiteY0" fmla="*/ 0 h 29489"/>
              <a:gd name="connsiteX1" fmla="*/ 21600 w 22728"/>
              <a:gd name="connsiteY1" fmla="*/ 0 h 29489"/>
              <a:gd name="connsiteX2" fmla="*/ 22728 w 22728"/>
              <a:gd name="connsiteY2" fmla="*/ 19949 h 29489"/>
              <a:gd name="connsiteX3" fmla="*/ 17022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0 w 22728"/>
              <a:gd name="connsiteY0" fmla="*/ 0 h 29489"/>
              <a:gd name="connsiteX1" fmla="*/ 21600 w 22728"/>
              <a:gd name="connsiteY1" fmla="*/ 0 h 29489"/>
              <a:gd name="connsiteX2" fmla="*/ 22728 w 22728"/>
              <a:gd name="connsiteY2" fmla="*/ 19949 h 29489"/>
              <a:gd name="connsiteX3" fmla="*/ 17119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0 w 22728"/>
              <a:gd name="connsiteY0" fmla="*/ 0 h 29489"/>
              <a:gd name="connsiteX1" fmla="*/ 21600 w 22728"/>
              <a:gd name="connsiteY1" fmla="*/ 0 h 29489"/>
              <a:gd name="connsiteX2" fmla="*/ 22728 w 22728"/>
              <a:gd name="connsiteY2" fmla="*/ 19949 h 29489"/>
              <a:gd name="connsiteX3" fmla="*/ 17119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548 w 23276"/>
              <a:gd name="connsiteY0" fmla="*/ 0 h 36259"/>
              <a:gd name="connsiteX1" fmla="*/ 22148 w 23276"/>
              <a:gd name="connsiteY1" fmla="*/ 0 h 36259"/>
              <a:gd name="connsiteX2" fmla="*/ 23276 w 23276"/>
              <a:gd name="connsiteY2" fmla="*/ 19949 h 36259"/>
              <a:gd name="connsiteX3" fmla="*/ 17667 w 23276"/>
              <a:gd name="connsiteY3" fmla="*/ 18973 h 36259"/>
              <a:gd name="connsiteX4" fmla="*/ 6544 w 23276"/>
              <a:gd name="connsiteY4" fmla="*/ 29481 h 36259"/>
              <a:gd name="connsiteX5" fmla="*/ 0 w 23276"/>
              <a:gd name="connsiteY5" fmla="*/ 35496 h 36259"/>
              <a:gd name="connsiteX6" fmla="*/ 548 w 23276"/>
              <a:gd name="connsiteY6" fmla="*/ 0 h 36259"/>
              <a:gd name="connsiteX0" fmla="*/ 548 w 23276"/>
              <a:gd name="connsiteY0" fmla="*/ 0 h 36112"/>
              <a:gd name="connsiteX1" fmla="*/ 22148 w 23276"/>
              <a:gd name="connsiteY1" fmla="*/ 0 h 36112"/>
              <a:gd name="connsiteX2" fmla="*/ 23276 w 23276"/>
              <a:gd name="connsiteY2" fmla="*/ 19949 h 36112"/>
              <a:gd name="connsiteX3" fmla="*/ 17667 w 23276"/>
              <a:gd name="connsiteY3" fmla="*/ 18973 h 36112"/>
              <a:gd name="connsiteX4" fmla="*/ 7092 w 23276"/>
              <a:gd name="connsiteY4" fmla="*/ 26562 h 36112"/>
              <a:gd name="connsiteX5" fmla="*/ 0 w 23276"/>
              <a:gd name="connsiteY5" fmla="*/ 35496 h 36112"/>
              <a:gd name="connsiteX6" fmla="*/ 548 w 23276"/>
              <a:gd name="connsiteY6" fmla="*/ 0 h 36112"/>
              <a:gd name="connsiteX0" fmla="*/ 548 w 23276"/>
              <a:gd name="connsiteY0" fmla="*/ 0 h 36112"/>
              <a:gd name="connsiteX1" fmla="*/ 22148 w 23276"/>
              <a:gd name="connsiteY1" fmla="*/ 0 h 36112"/>
              <a:gd name="connsiteX2" fmla="*/ 23276 w 23276"/>
              <a:gd name="connsiteY2" fmla="*/ 19949 h 36112"/>
              <a:gd name="connsiteX3" fmla="*/ 15314 w 23276"/>
              <a:gd name="connsiteY3" fmla="*/ 23205 h 36112"/>
              <a:gd name="connsiteX4" fmla="*/ 7092 w 23276"/>
              <a:gd name="connsiteY4" fmla="*/ 26562 h 36112"/>
              <a:gd name="connsiteX5" fmla="*/ 0 w 23276"/>
              <a:gd name="connsiteY5" fmla="*/ 35496 h 36112"/>
              <a:gd name="connsiteX6" fmla="*/ 548 w 23276"/>
              <a:gd name="connsiteY6" fmla="*/ 0 h 36112"/>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258 w 22986"/>
              <a:gd name="connsiteY0" fmla="*/ 0 h 27190"/>
              <a:gd name="connsiteX1" fmla="*/ 21858 w 22986"/>
              <a:gd name="connsiteY1" fmla="*/ 0 h 27190"/>
              <a:gd name="connsiteX2" fmla="*/ 22986 w 22986"/>
              <a:gd name="connsiteY2" fmla="*/ 19949 h 27190"/>
              <a:gd name="connsiteX3" fmla="*/ 15024 w 22986"/>
              <a:gd name="connsiteY3" fmla="*/ 23205 h 27190"/>
              <a:gd name="connsiteX4" fmla="*/ 6866 w 22986"/>
              <a:gd name="connsiteY4" fmla="*/ 23351 h 27190"/>
              <a:gd name="connsiteX5" fmla="*/ 0 w 22986"/>
              <a:gd name="connsiteY5" fmla="*/ 26155 h 27190"/>
              <a:gd name="connsiteX6" fmla="*/ 258 w 22986"/>
              <a:gd name="connsiteY6" fmla="*/ 0 h 27190"/>
              <a:gd name="connsiteX0" fmla="*/ 258 w 22986"/>
              <a:gd name="connsiteY0" fmla="*/ 0 h 26937"/>
              <a:gd name="connsiteX1" fmla="*/ 21858 w 22986"/>
              <a:gd name="connsiteY1" fmla="*/ 0 h 26937"/>
              <a:gd name="connsiteX2" fmla="*/ 22986 w 22986"/>
              <a:gd name="connsiteY2" fmla="*/ 19949 h 26937"/>
              <a:gd name="connsiteX3" fmla="*/ 15024 w 22986"/>
              <a:gd name="connsiteY3" fmla="*/ 23205 h 26937"/>
              <a:gd name="connsiteX4" fmla="*/ 6866 w 22986"/>
              <a:gd name="connsiteY4" fmla="*/ 20432 h 26937"/>
              <a:gd name="connsiteX5" fmla="*/ 0 w 22986"/>
              <a:gd name="connsiteY5" fmla="*/ 26155 h 26937"/>
              <a:gd name="connsiteX6" fmla="*/ 258 w 22986"/>
              <a:gd name="connsiteY6" fmla="*/ 0 h 26937"/>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8853"/>
              <a:gd name="connsiteX1" fmla="*/ 21858 w 22986"/>
              <a:gd name="connsiteY1" fmla="*/ 0 h 28853"/>
              <a:gd name="connsiteX2" fmla="*/ 22986 w 22986"/>
              <a:gd name="connsiteY2" fmla="*/ 19949 h 28853"/>
              <a:gd name="connsiteX3" fmla="*/ 16056 w 22986"/>
              <a:gd name="connsiteY3" fmla="*/ 28313 h 28853"/>
              <a:gd name="connsiteX4" fmla="*/ 6866 w 22986"/>
              <a:gd name="connsiteY4" fmla="*/ 20432 h 28853"/>
              <a:gd name="connsiteX5" fmla="*/ 0 w 22986"/>
              <a:gd name="connsiteY5" fmla="*/ 26155 h 28853"/>
              <a:gd name="connsiteX6" fmla="*/ 258 w 22986"/>
              <a:gd name="connsiteY6" fmla="*/ 0 h 28853"/>
              <a:gd name="connsiteX0" fmla="*/ 97 w 22825"/>
              <a:gd name="connsiteY0" fmla="*/ 0 h 28853"/>
              <a:gd name="connsiteX1" fmla="*/ 21697 w 22825"/>
              <a:gd name="connsiteY1" fmla="*/ 0 h 28853"/>
              <a:gd name="connsiteX2" fmla="*/ 22825 w 22825"/>
              <a:gd name="connsiteY2" fmla="*/ 19949 h 28853"/>
              <a:gd name="connsiteX3" fmla="*/ 15895 w 22825"/>
              <a:gd name="connsiteY3" fmla="*/ 28313 h 28853"/>
              <a:gd name="connsiteX4" fmla="*/ 6705 w 22825"/>
              <a:gd name="connsiteY4" fmla="*/ 20432 h 28853"/>
              <a:gd name="connsiteX5" fmla="*/ 0 w 22825"/>
              <a:gd name="connsiteY5" fmla="*/ 19441 h 28853"/>
              <a:gd name="connsiteX6" fmla="*/ 97 w 22825"/>
              <a:gd name="connsiteY6" fmla="*/ 0 h 28853"/>
              <a:gd name="connsiteX0" fmla="*/ 97 w 22825"/>
              <a:gd name="connsiteY0" fmla="*/ 0 h 28338"/>
              <a:gd name="connsiteX1" fmla="*/ 21697 w 22825"/>
              <a:gd name="connsiteY1" fmla="*/ 0 h 28338"/>
              <a:gd name="connsiteX2" fmla="*/ 22825 w 22825"/>
              <a:gd name="connsiteY2" fmla="*/ 19949 h 28338"/>
              <a:gd name="connsiteX3" fmla="*/ 15895 w 22825"/>
              <a:gd name="connsiteY3" fmla="*/ 28313 h 28338"/>
              <a:gd name="connsiteX4" fmla="*/ 6705 w 22825"/>
              <a:gd name="connsiteY4" fmla="*/ 17659 h 28338"/>
              <a:gd name="connsiteX5" fmla="*/ 0 w 22825"/>
              <a:gd name="connsiteY5" fmla="*/ 19441 h 28338"/>
              <a:gd name="connsiteX6" fmla="*/ 97 w 22825"/>
              <a:gd name="connsiteY6" fmla="*/ 0 h 28338"/>
              <a:gd name="connsiteX0" fmla="*/ 97 w 22825"/>
              <a:gd name="connsiteY0" fmla="*/ 0 h 25604"/>
              <a:gd name="connsiteX1" fmla="*/ 21697 w 22825"/>
              <a:gd name="connsiteY1" fmla="*/ 0 h 25604"/>
              <a:gd name="connsiteX2" fmla="*/ 22825 w 22825"/>
              <a:gd name="connsiteY2" fmla="*/ 19949 h 25604"/>
              <a:gd name="connsiteX3" fmla="*/ 15992 w 22825"/>
              <a:gd name="connsiteY3" fmla="*/ 25540 h 25604"/>
              <a:gd name="connsiteX4" fmla="*/ 6705 w 22825"/>
              <a:gd name="connsiteY4" fmla="*/ 17659 h 25604"/>
              <a:gd name="connsiteX5" fmla="*/ 0 w 22825"/>
              <a:gd name="connsiteY5" fmla="*/ 19441 h 25604"/>
              <a:gd name="connsiteX6" fmla="*/ 97 w 22825"/>
              <a:gd name="connsiteY6" fmla="*/ 0 h 25604"/>
              <a:gd name="connsiteX0" fmla="*/ 57 w 22785"/>
              <a:gd name="connsiteY0" fmla="*/ 0 h 25604"/>
              <a:gd name="connsiteX1" fmla="*/ 21657 w 22785"/>
              <a:gd name="connsiteY1" fmla="*/ 0 h 25604"/>
              <a:gd name="connsiteX2" fmla="*/ 22785 w 22785"/>
              <a:gd name="connsiteY2" fmla="*/ 19949 h 25604"/>
              <a:gd name="connsiteX3" fmla="*/ 15952 w 22785"/>
              <a:gd name="connsiteY3" fmla="*/ 25540 h 25604"/>
              <a:gd name="connsiteX4" fmla="*/ 6665 w 22785"/>
              <a:gd name="connsiteY4" fmla="*/ 17659 h 25604"/>
              <a:gd name="connsiteX5" fmla="*/ 24 w 22785"/>
              <a:gd name="connsiteY5" fmla="*/ 23527 h 25604"/>
              <a:gd name="connsiteX6" fmla="*/ 57 w 22785"/>
              <a:gd name="connsiteY6" fmla="*/ 0 h 25604"/>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 name="connsiteX0" fmla="*/ 305 w 22374"/>
              <a:gd name="connsiteY0" fmla="*/ 163 h 25540"/>
              <a:gd name="connsiteX1" fmla="*/ 21633 w 22374"/>
              <a:gd name="connsiteY1" fmla="*/ 0 h 25540"/>
              <a:gd name="connsiteX2" fmla="*/ 22374 w 22374"/>
              <a:gd name="connsiteY2" fmla="*/ 17468 h 25540"/>
              <a:gd name="connsiteX3" fmla="*/ 15928 w 22374"/>
              <a:gd name="connsiteY3" fmla="*/ 25540 h 25540"/>
              <a:gd name="connsiteX4" fmla="*/ 6641 w 22374"/>
              <a:gd name="connsiteY4" fmla="*/ 17659 h 25540"/>
              <a:gd name="connsiteX5" fmla="*/ 0 w 22374"/>
              <a:gd name="connsiteY5" fmla="*/ 23527 h 25540"/>
              <a:gd name="connsiteX6" fmla="*/ 305 w 22374"/>
              <a:gd name="connsiteY6" fmla="*/ 163 h 25540"/>
              <a:gd name="connsiteX0" fmla="*/ 247 w 22374"/>
              <a:gd name="connsiteY0" fmla="*/ 652 h 25540"/>
              <a:gd name="connsiteX1" fmla="*/ 21633 w 22374"/>
              <a:gd name="connsiteY1" fmla="*/ 0 h 25540"/>
              <a:gd name="connsiteX2" fmla="*/ 22374 w 22374"/>
              <a:gd name="connsiteY2" fmla="*/ 17468 h 25540"/>
              <a:gd name="connsiteX3" fmla="*/ 15928 w 22374"/>
              <a:gd name="connsiteY3" fmla="*/ 25540 h 25540"/>
              <a:gd name="connsiteX4" fmla="*/ 6641 w 22374"/>
              <a:gd name="connsiteY4" fmla="*/ 17659 h 25540"/>
              <a:gd name="connsiteX5" fmla="*/ 0 w 22374"/>
              <a:gd name="connsiteY5" fmla="*/ 23527 h 25540"/>
              <a:gd name="connsiteX6" fmla="*/ 247 w 22374"/>
              <a:gd name="connsiteY6" fmla="*/ 652 h 25540"/>
              <a:gd name="connsiteX0" fmla="*/ 247 w 22374"/>
              <a:gd name="connsiteY0" fmla="*/ 0 h 25866"/>
              <a:gd name="connsiteX1" fmla="*/ 21633 w 22374"/>
              <a:gd name="connsiteY1" fmla="*/ 326 h 25866"/>
              <a:gd name="connsiteX2" fmla="*/ 22374 w 22374"/>
              <a:gd name="connsiteY2" fmla="*/ 17794 h 25866"/>
              <a:gd name="connsiteX3" fmla="*/ 15928 w 22374"/>
              <a:gd name="connsiteY3" fmla="*/ 25866 h 25866"/>
              <a:gd name="connsiteX4" fmla="*/ 6641 w 22374"/>
              <a:gd name="connsiteY4" fmla="*/ 17985 h 25866"/>
              <a:gd name="connsiteX5" fmla="*/ 0 w 22374"/>
              <a:gd name="connsiteY5" fmla="*/ 23853 h 25866"/>
              <a:gd name="connsiteX6" fmla="*/ 247 w 22374"/>
              <a:gd name="connsiteY6" fmla="*/ 0 h 25866"/>
              <a:gd name="connsiteX0" fmla="*/ 47 w 22174"/>
              <a:gd name="connsiteY0" fmla="*/ 0 h 25866"/>
              <a:gd name="connsiteX1" fmla="*/ 21433 w 22174"/>
              <a:gd name="connsiteY1" fmla="*/ 326 h 25866"/>
              <a:gd name="connsiteX2" fmla="*/ 22174 w 22174"/>
              <a:gd name="connsiteY2" fmla="*/ 17794 h 25866"/>
              <a:gd name="connsiteX3" fmla="*/ 15728 w 22174"/>
              <a:gd name="connsiteY3" fmla="*/ 25866 h 25866"/>
              <a:gd name="connsiteX4" fmla="*/ 6441 w 22174"/>
              <a:gd name="connsiteY4" fmla="*/ 17985 h 25866"/>
              <a:gd name="connsiteX5" fmla="*/ 111 w 22174"/>
              <a:gd name="connsiteY5" fmla="*/ 24668 h 25866"/>
              <a:gd name="connsiteX6" fmla="*/ 47 w 22174"/>
              <a:gd name="connsiteY6" fmla="*/ 0 h 25866"/>
              <a:gd name="connsiteX0" fmla="*/ 150 w 22277"/>
              <a:gd name="connsiteY0" fmla="*/ 0 h 25866"/>
              <a:gd name="connsiteX1" fmla="*/ 21536 w 22277"/>
              <a:gd name="connsiteY1" fmla="*/ 326 h 25866"/>
              <a:gd name="connsiteX2" fmla="*/ 22277 w 22277"/>
              <a:gd name="connsiteY2" fmla="*/ 17794 h 25866"/>
              <a:gd name="connsiteX3" fmla="*/ 15831 w 22277"/>
              <a:gd name="connsiteY3" fmla="*/ 25866 h 25866"/>
              <a:gd name="connsiteX4" fmla="*/ 6544 w 22277"/>
              <a:gd name="connsiteY4" fmla="*/ 17985 h 25866"/>
              <a:gd name="connsiteX5" fmla="*/ 0 w 22277"/>
              <a:gd name="connsiteY5" fmla="*/ 24994 h 25866"/>
              <a:gd name="connsiteX6" fmla="*/ 150 w 22277"/>
              <a:gd name="connsiteY6" fmla="*/ 0 h 25866"/>
              <a:gd name="connsiteX0" fmla="*/ 150 w 22277"/>
              <a:gd name="connsiteY0" fmla="*/ 0 h 25866"/>
              <a:gd name="connsiteX1" fmla="*/ 21536 w 22277"/>
              <a:gd name="connsiteY1" fmla="*/ 326 h 25866"/>
              <a:gd name="connsiteX2" fmla="*/ 22277 w 22277"/>
              <a:gd name="connsiteY2" fmla="*/ 17794 h 25866"/>
              <a:gd name="connsiteX3" fmla="*/ 15831 w 22277"/>
              <a:gd name="connsiteY3" fmla="*/ 25866 h 25866"/>
              <a:gd name="connsiteX4" fmla="*/ 6544 w 22277"/>
              <a:gd name="connsiteY4" fmla="*/ 17985 h 25866"/>
              <a:gd name="connsiteX5" fmla="*/ 0 w 22277"/>
              <a:gd name="connsiteY5" fmla="*/ 24994 h 25866"/>
              <a:gd name="connsiteX6" fmla="*/ 150 w 22277"/>
              <a:gd name="connsiteY6" fmla="*/ 0 h 25866"/>
              <a:gd name="connsiteX0" fmla="*/ 92 w 22277"/>
              <a:gd name="connsiteY0" fmla="*/ 0 h 25866"/>
              <a:gd name="connsiteX1" fmla="*/ 21536 w 22277"/>
              <a:gd name="connsiteY1" fmla="*/ 326 h 25866"/>
              <a:gd name="connsiteX2" fmla="*/ 22277 w 22277"/>
              <a:gd name="connsiteY2" fmla="*/ 17794 h 25866"/>
              <a:gd name="connsiteX3" fmla="*/ 15831 w 22277"/>
              <a:gd name="connsiteY3" fmla="*/ 25866 h 25866"/>
              <a:gd name="connsiteX4" fmla="*/ 6544 w 22277"/>
              <a:gd name="connsiteY4" fmla="*/ 17985 h 25866"/>
              <a:gd name="connsiteX5" fmla="*/ 0 w 22277"/>
              <a:gd name="connsiteY5" fmla="*/ 24994 h 25866"/>
              <a:gd name="connsiteX6" fmla="*/ 92 w 22277"/>
              <a:gd name="connsiteY6" fmla="*/ 0 h 2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77" h="25866">
                <a:moveTo>
                  <a:pt x="92" y="0"/>
                </a:moveTo>
                <a:lnTo>
                  <a:pt x="21536" y="326"/>
                </a:lnTo>
                <a:lnTo>
                  <a:pt x="22277" y="17794"/>
                </a:lnTo>
                <a:cubicBezTo>
                  <a:pt x="21310" y="22513"/>
                  <a:pt x="18453" y="25834"/>
                  <a:pt x="15831" y="25866"/>
                </a:cubicBezTo>
                <a:cubicBezTo>
                  <a:pt x="13209" y="25898"/>
                  <a:pt x="9381" y="18296"/>
                  <a:pt x="6544" y="17985"/>
                </a:cubicBezTo>
                <a:cubicBezTo>
                  <a:pt x="3707" y="17674"/>
                  <a:pt x="634" y="28521"/>
                  <a:pt x="0" y="24994"/>
                </a:cubicBezTo>
                <a:cubicBezTo>
                  <a:pt x="125" y="13162"/>
                  <a:pt x="-91" y="11832"/>
                  <a:pt x="92"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Flowchart: Document 2"/>
          <p:cNvSpPr/>
          <p:nvPr/>
        </p:nvSpPr>
        <p:spPr>
          <a:xfrm>
            <a:off x="-106017" y="-75409"/>
            <a:ext cx="12728159" cy="228415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9506"/>
              <a:gd name="connsiteX1" fmla="*/ 21600 w 21600"/>
              <a:gd name="connsiteY1" fmla="*/ 0 h 29506"/>
              <a:gd name="connsiteX2" fmla="*/ 21600 w 21600"/>
              <a:gd name="connsiteY2" fmla="*/ 17322 h 29506"/>
              <a:gd name="connsiteX3" fmla="*/ 5996 w 21600"/>
              <a:gd name="connsiteY3" fmla="*/ 29481 h 29506"/>
              <a:gd name="connsiteX4" fmla="*/ 0 w 21600"/>
              <a:gd name="connsiteY4" fmla="*/ 20172 h 29506"/>
              <a:gd name="connsiteX5" fmla="*/ 0 w 21600"/>
              <a:gd name="connsiteY5" fmla="*/ 0 h 29506"/>
              <a:gd name="connsiteX0" fmla="*/ 0 w 21600"/>
              <a:gd name="connsiteY0" fmla="*/ 0 h 29489"/>
              <a:gd name="connsiteX1" fmla="*/ 21600 w 21600"/>
              <a:gd name="connsiteY1" fmla="*/ 0 h 29489"/>
              <a:gd name="connsiteX2" fmla="*/ 21600 w 21600"/>
              <a:gd name="connsiteY2" fmla="*/ 17322 h 29489"/>
              <a:gd name="connsiteX3" fmla="*/ 17022 w 21600"/>
              <a:gd name="connsiteY3" fmla="*/ 18973 h 29489"/>
              <a:gd name="connsiteX4" fmla="*/ 5996 w 21600"/>
              <a:gd name="connsiteY4" fmla="*/ 29481 h 29489"/>
              <a:gd name="connsiteX5" fmla="*/ 0 w 21600"/>
              <a:gd name="connsiteY5" fmla="*/ 20172 h 29489"/>
              <a:gd name="connsiteX6" fmla="*/ 0 w 21600"/>
              <a:gd name="connsiteY6" fmla="*/ 0 h 29489"/>
              <a:gd name="connsiteX0" fmla="*/ 0 w 21600"/>
              <a:gd name="connsiteY0" fmla="*/ 0 h 29489"/>
              <a:gd name="connsiteX1" fmla="*/ 21600 w 21600"/>
              <a:gd name="connsiteY1" fmla="*/ 0 h 29489"/>
              <a:gd name="connsiteX2" fmla="*/ 21600 w 21600"/>
              <a:gd name="connsiteY2" fmla="*/ 17322 h 29489"/>
              <a:gd name="connsiteX3" fmla="*/ 17022 w 21600"/>
              <a:gd name="connsiteY3" fmla="*/ 18973 h 29489"/>
              <a:gd name="connsiteX4" fmla="*/ 5996 w 21600"/>
              <a:gd name="connsiteY4" fmla="*/ 29481 h 29489"/>
              <a:gd name="connsiteX5" fmla="*/ 0 w 21600"/>
              <a:gd name="connsiteY5" fmla="*/ 20172 h 29489"/>
              <a:gd name="connsiteX6" fmla="*/ 0 w 21600"/>
              <a:gd name="connsiteY6" fmla="*/ 0 h 29489"/>
              <a:gd name="connsiteX0" fmla="*/ 0 w 22728"/>
              <a:gd name="connsiteY0" fmla="*/ 0 h 29489"/>
              <a:gd name="connsiteX1" fmla="*/ 21600 w 22728"/>
              <a:gd name="connsiteY1" fmla="*/ 0 h 29489"/>
              <a:gd name="connsiteX2" fmla="*/ 22728 w 22728"/>
              <a:gd name="connsiteY2" fmla="*/ 19949 h 29489"/>
              <a:gd name="connsiteX3" fmla="*/ 17022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0 w 22728"/>
              <a:gd name="connsiteY0" fmla="*/ 0 h 29489"/>
              <a:gd name="connsiteX1" fmla="*/ 21600 w 22728"/>
              <a:gd name="connsiteY1" fmla="*/ 0 h 29489"/>
              <a:gd name="connsiteX2" fmla="*/ 22728 w 22728"/>
              <a:gd name="connsiteY2" fmla="*/ 19949 h 29489"/>
              <a:gd name="connsiteX3" fmla="*/ 17119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0 w 22728"/>
              <a:gd name="connsiteY0" fmla="*/ 0 h 29489"/>
              <a:gd name="connsiteX1" fmla="*/ 21600 w 22728"/>
              <a:gd name="connsiteY1" fmla="*/ 0 h 29489"/>
              <a:gd name="connsiteX2" fmla="*/ 22728 w 22728"/>
              <a:gd name="connsiteY2" fmla="*/ 19949 h 29489"/>
              <a:gd name="connsiteX3" fmla="*/ 17119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548 w 23276"/>
              <a:gd name="connsiteY0" fmla="*/ 0 h 36259"/>
              <a:gd name="connsiteX1" fmla="*/ 22148 w 23276"/>
              <a:gd name="connsiteY1" fmla="*/ 0 h 36259"/>
              <a:gd name="connsiteX2" fmla="*/ 23276 w 23276"/>
              <a:gd name="connsiteY2" fmla="*/ 19949 h 36259"/>
              <a:gd name="connsiteX3" fmla="*/ 17667 w 23276"/>
              <a:gd name="connsiteY3" fmla="*/ 18973 h 36259"/>
              <a:gd name="connsiteX4" fmla="*/ 6544 w 23276"/>
              <a:gd name="connsiteY4" fmla="*/ 29481 h 36259"/>
              <a:gd name="connsiteX5" fmla="*/ 0 w 23276"/>
              <a:gd name="connsiteY5" fmla="*/ 35496 h 36259"/>
              <a:gd name="connsiteX6" fmla="*/ 548 w 23276"/>
              <a:gd name="connsiteY6" fmla="*/ 0 h 36259"/>
              <a:gd name="connsiteX0" fmla="*/ 548 w 23276"/>
              <a:gd name="connsiteY0" fmla="*/ 0 h 36112"/>
              <a:gd name="connsiteX1" fmla="*/ 22148 w 23276"/>
              <a:gd name="connsiteY1" fmla="*/ 0 h 36112"/>
              <a:gd name="connsiteX2" fmla="*/ 23276 w 23276"/>
              <a:gd name="connsiteY2" fmla="*/ 19949 h 36112"/>
              <a:gd name="connsiteX3" fmla="*/ 17667 w 23276"/>
              <a:gd name="connsiteY3" fmla="*/ 18973 h 36112"/>
              <a:gd name="connsiteX4" fmla="*/ 7092 w 23276"/>
              <a:gd name="connsiteY4" fmla="*/ 26562 h 36112"/>
              <a:gd name="connsiteX5" fmla="*/ 0 w 23276"/>
              <a:gd name="connsiteY5" fmla="*/ 35496 h 36112"/>
              <a:gd name="connsiteX6" fmla="*/ 548 w 23276"/>
              <a:gd name="connsiteY6" fmla="*/ 0 h 36112"/>
              <a:gd name="connsiteX0" fmla="*/ 548 w 23276"/>
              <a:gd name="connsiteY0" fmla="*/ 0 h 36112"/>
              <a:gd name="connsiteX1" fmla="*/ 22148 w 23276"/>
              <a:gd name="connsiteY1" fmla="*/ 0 h 36112"/>
              <a:gd name="connsiteX2" fmla="*/ 23276 w 23276"/>
              <a:gd name="connsiteY2" fmla="*/ 19949 h 36112"/>
              <a:gd name="connsiteX3" fmla="*/ 15314 w 23276"/>
              <a:gd name="connsiteY3" fmla="*/ 23205 h 36112"/>
              <a:gd name="connsiteX4" fmla="*/ 7092 w 23276"/>
              <a:gd name="connsiteY4" fmla="*/ 26562 h 36112"/>
              <a:gd name="connsiteX5" fmla="*/ 0 w 23276"/>
              <a:gd name="connsiteY5" fmla="*/ 35496 h 36112"/>
              <a:gd name="connsiteX6" fmla="*/ 548 w 23276"/>
              <a:gd name="connsiteY6" fmla="*/ 0 h 36112"/>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258 w 22986"/>
              <a:gd name="connsiteY0" fmla="*/ 0 h 27190"/>
              <a:gd name="connsiteX1" fmla="*/ 21858 w 22986"/>
              <a:gd name="connsiteY1" fmla="*/ 0 h 27190"/>
              <a:gd name="connsiteX2" fmla="*/ 22986 w 22986"/>
              <a:gd name="connsiteY2" fmla="*/ 19949 h 27190"/>
              <a:gd name="connsiteX3" fmla="*/ 15024 w 22986"/>
              <a:gd name="connsiteY3" fmla="*/ 23205 h 27190"/>
              <a:gd name="connsiteX4" fmla="*/ 6866 w 22986"/>
              <a:gd name="connsiteY4" fmla="*/ 23351 h 27190"/>
              <a:gd name="connsiteX5" fmla="*/ 0 w 22986"/>
              <a:gd name="connsiteY5" fmla="*/ 26155 h 27190"/>
              <a:gd name="connsiteX6" fmla="*/ 258 w 22986"/>
              <a:gd name="connsiteY6" fmla="*/ 0 h 27190"/>
              <a:gd name="connsiteX0" fmla="*/ 258 w 22986"/>
              <a:gd name="connsiteY0" fmla="*/ 0 h 26937"/>
              <a:gd name="connsiteX1" fmla="*/ 21858 w 22986"/>
              <a:gd name="connsiteY1" fmla="*/ 0 h 26937"/>
              <a:gd name="connsiteX2" fmla="*/ 22986 w 22986"/>
              <a:gd name="connsiteY2" fmla="*/ 19949 h 26937"/>
              <a:gd name="connsiteX3" fmla="*/ 15024 w 22986"/>
              <a:gd name="connsiteY3" fmla="*/ 23205 h 26937"/>
              <a:gd name="connsiteX4" fmla="*/ 6866 w 22986"/>
              <a:gd name="connsiteY4" fmla="*/ 20432 h 26937"/>
              <a:gd name="connsiteX5" fmla="*/ 0 w 22986"/>
              <a:gd name="connsiteY5" fmla="*/ 26155 h 26937"/>
              <a:gd name="connsiteX6" fmla="*/ 258 w 22986"/>
              <a:gd name="connsiteY6" fmla="*/ 0 h 26937"/>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8853"/>
              <a:gd name="connsiteX1" fmla="*/ 21858 w 22986"/>
              <a:gd name="connsiteY1" fmla="*/ 0 h 28853"/>
              <a:gd name="connsiteX2" fmla="*/ 22986 w 22986"/>
              <a:gd name="connsiteY2" fmla="*/ 19949 h 28853"/>
              <a:gd name="connsiteX3" fmla="*/ 16056 w 22986"/>
              <a:gd name="connsiteY3" fmla="*/ 28313 h 28853"/>
              <a:gd name="connsiteX4" fmla="*/ 6866 w 22986"/>
              <a:gd name="connsiteY4" fmla="*/ 20432 h 28853"/>
              <a:gd name="connsiteX5" fmla="*/ 0 w 22986"/>
              <a:gd name="connsiteY5" fmla="*/ 26155 h 28853"/>
              <a:gd name="connsiteX6" fmla="*/ 258 w 22986"/>
              <a:gd name="connsiteY6" fmla="*/ 0 h 28853"/>
              <a:gd name="connsiteX0" fmla="*/ 97 w 22825"/>
              <a:gd name="connsiteY0" fmla="*/ 0 h 28853"/>
              <a:gd name="connsiteX1" fmla="*/ 21697 w 22825"/>
              <a:gd name="connsiteY1" fmla="*/ 0 h 28853"/>
              <a:gd name="connsiteX2" fmla="*/ 22825 w 22825"/>
              <a:gd name="connsiteY2" fmla="*/ 19949 h 28853"/>
              <a:gd name="connsiteX3" fmla="*/ 15895 w 22825"/>
              <a:gd name="connsiteY3" fmla="*/ 28313 h 28853"/>
              <a:gd name="connsiteX4" fmla="*/ 6705 w 22825"/>
              <a:gd name="connsiteY4" fmla="*/ 20432 h 28853"/>
              <a:gd name="connsiteX5" fmla="*/ 0 w 22825"/>
              <a:gd name="connsiteY5" fmla="*/ 19441 h 28853"/>
              <a:gd name="connsiteX6" fmla="*/ 97 w 22825"/>
              <a:gd name="connsiteY6" fmla="*/ 0 h 28853"/>
              <a:gd name="connsiteX0" fmla="*/ 97 w 22825"/>
              <a:gd name="connsiteY0" fmla="*/ 0 h 28338"/>
              <a:gd name="connsiteX1" fmla="*/ 21697 w 22825"/>
              <a:gd name="connsiteY1" fmla="*/ 0 h 28338"/>
              <a:gd name="connsiteX2" fmla="*/ 22825 w 22825"/>
              <a:gd name="connsiteY2" fmla="*/ 19949 h 28338"/>
              <a:gd name="connsiteX3" fmla="*/ 15895 w 22825"/>
              <a:gd name="connsiteY3" fmla="*/ 28313 h 28338"/>
              <a:gd name="connsiteX4" fmla="*/ 6705 w 22825"/>
              <a:gd name="connsiteY4" fmla="*/ 17659 h 28338"/>
              <a:gd name="connsiteX5" fmla="*/ 0 w 22825"/>
              <a:gd name="connsiteY5" fmla="*/ 19441 h 28338"/>
              <a:gd name="connsiteX6" fmla="*/ 97 w 22825"/>
              <a:gd name="connsiteY6" fmla="*/ 0 h 28338"/>
              <a:gd name="connsiteX0" fmla="*/ 97 w 22825"/>
              <a:gd name="connsiteY0" fmla="*/ 0 h 25604"/>
              <a:gd name="connsiteX1" fmla="*/ 21697 w 22825"/>
              <a:gd name="connsiteY1" fmla="*/ 0 h 25604"/>
              <a:gd name="connsiteX2" fmla="*/ 22825 w 22825"/>
              <a:gd name="connsiteY2" fmla="*/ 19949 h 25604"/>
              <a:gd name="connsiteX3" fmla="*/ 15992 w 22825"/>
              <a:gd name="connsiteY3" fmla="*/ 25540 h 25604"/>
              <a:gd name="connsiteX4" fmla="*/ 6705 w 22825"/>
              <a:gd name="connsiteY4" fmla="*/ 17659 h 25604"/>
              <a:gd name="connsiteX5" fmla="*/ 0 w 22825"/>
              <a:gd name="connsiteY5" fmla="*/ 19441 h 25604"/>
              <a:gd name="connsiteX6" fmla="*/ 97 w 22825"/>
              <a:gd name="connsiteY6" fmla="*/ 0 h 25604"/>
              <a:gd name="connsiteX0" fmla="*/ 57 w 22785"/>
              <a:gd name="connsiteY0" fmla="*/ 0 h 25604"/>
              <a:gd name="connsiteX1" fmla="*/ 21657 w 22785"/>
              <a:gd name="connsiteY1" fmla="*/ 0 h 25604"/>
              <a:gd name="connsiteX2" fmla="*/ 22785 w 22785"/>
              <a:gd name="connsiteY2" fmla="*/ 19949 h 25604"/>
              <a:gd name="connsiteX3" fmla="*/ 15952 w 22785"/>
              <a:gd name="connsiteY3" fmla="*/ 25540 h 25604"/>
              <a:gd name="connsiteX4" fmla="*/ 6665 w 22785"/>
              <a:gd name="connsiteY4" fmla="*/ 17659 h 25604"/>
              <a:gd name="connsiteX5" fmla="*/ 24 w 22785"/>
              <a:gd name="connsiteY5" fmla="*/ 23527 h 25604"/>
              <a:gd name="connsiteX6" fmla="*/ 57 w 22785"/>
              <a:gd name="connsiteY6" fmla="*/ 0 h 25604"/>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 name="connsiteX0" fmla="*/ 305 w 22374"/>
              <a:gd name="connsiteY0" fmla="*/ 163 h 25540"/>
              <a:gd name="connsiteX1" fmla="*/ 21633 w 22374"/>
              <a:gd name="connsiteY1" fmla="*/ 0 h 25540"/>
              <a:gd name="connsiteX2" fmla="*/ 22374 w 22374"/>
              <a:gd name="connsiteY2" fmla="*/ 17468 h 25540"/>
              <a:gd name="connsiteX3" fmla="*/ 15928 w 22374"/>
              <a:gd name="connsiteY3" fmla="*/ 25540 h 25540"/>
              <a:gd name="connsiteX4" fmla="*/ 6641 w 22374"/>
              <a:gd name="connsiteY4" fmla="*/ 17659 h 25540"/>
              <a:gd name="connsiteX5" fmla="*/ 0 w 22374"/>
              <a:gd name="connsiteY5" fmla="*/ 23527 h 25540"/>
              <a:gd name="connsiteX6" fmla="*/ 305 w 22374"/>
              <a:gd name="connsiteY6" fmla="*/ 163 h 25540"/>
              <a:gd name="connsiteX0" fmla="*/ 247 w 22374"/>
              <a:gd name="connsiteY0" fmla="*/ 652 h 25540"/>
              <a:gd name="connsiteX1" fmla="*/ 21633 w 22374"/>
              <a:gd name="connsiteY1" fmla="*/ 0 h 25540"/>
              <a:gd name="connsiteX2" fmla="*/ 22374 w 22374"/>
              <a:gd name="connsiteY2" fmla="*/ 17468 h 25540"/>
              <a:gd name="connsiteX3" fmla="*/ 15928 w 22374"/>
              <a:gd name="connsiteY3" fmla="*/ 25540 h 25540"/>
              <a:gd name="connsiteX4" fmla="*/ 6641 w 22374"/>
              <a:gd name="connsiteY4" fmla="*/ 17659 h 25540"/>
              <a:gd name="connsiteX5" fmla="*/ 0 w 22374"/>
              <a:gd name="connsiteY5" fmla="*/ 23527 h 25540"/>
              <a:gd name="connsiteX6" fmla="*/ 247 w 22374"/>
              <a:gd name="connsiteY6" fmla="*/ 652 h 25540"/>
              <a:gd name="connsiteX0" fmla="*/ 247 w 22374"/>
              <a:gd name="connsiteY0" fmla="*/ 0 h 25866"/>
              <a:gd name="connsiteX1" fmla="*/ 21633 w 22374"/>
              <a:gd name="connsiteY1" fmla="*/ 326 h 25866"/>
              <a:gd name="connsiteX2" fmla="*/ 22374 w 22374"/>
              <a:gd name="connsiteY2" fmla="*/ 17794 h 25866"/>
              <a:gd name="connsiteX3" fmla="*/ 15928 w 22374"/>
              <a:gd name="connsiteY3" fmla="*/ 25866 h 25866"/>
              <a:gd name="connsiteX4" fmla="*/ 6641 w 22374"/>
              <a:gd name="connsiteY4" fmla="*/ 17985 h 25866"/>
              <a:gd name="connsiteX5" fmla="*/ 0 w 22374"/>
              <a:gd name="connsiteY5" fmla="*/ 23853 h 25866"/>
              <a:gd name="connsiteX6" fmla="*/ 247 w 22374"/>
              <a:gd name="connsiteY6" fmla="*/ 0 h 25866"/>
              <a:gd name="connsiteX0" fmla="*/ 47 w 22174"/>
              <a:gd name="connsiteY0" fmla="*/ 0 h 25866"/>
              <a:gd name="connsiteX1" fmla="*/ 21433 w 22174"/>
              <a:gd name="connsiteY1" fmla="*/ 326 h 25866"/>
              <a:gd name="connsiteX2" fmla="*/ 22174 w 22174"/>
              <a:gd name="connsiteY2" fmla="*/ 17794 h 25866"/>
              <a:gd name="connsiteX3" fmla="*/ 15728 w 22174"/>
              <a:gd name="connsiteY3" fmla="*/ 25866 h 25866"/>
              <a:gd name="connsiteX4" fmla="*/ 6441 w 22174"/>
              <a:gd name="connsiteY4" fmla="*/ 17985 h 25866"/>
              <a:gd name="connsiteX5" fmla="*/ 111 w 22174"/>
              <a:gd name="connsiteY5" fmla="*/ 24668 h 25866"/>
              <a:gd name="connsiteX6" fmla="*/ 47 w 22174"/>
              <a:gd name="connsiteY6" fmla="*/ 0 h 25866"/>
              <a:gd name="connsiteX0" fmla="*/ 150 w 22277"/>
              <a:gd name="connsiteY0" fmla="*/ 0 h 25866"/>
              <a:gd name="connsiteX1" fmla="*/ 21536 w 22277"/>
              <a:gd name="connsiteY1" fmla="*/ 326 h 25866"/>
              <a:gd name="connsiteX2" fmla="*/ 22277 w 22277"/>
              <a:gd name="connsiteY2" fmla="*/ 17794 h 25866"/>
              <a:gd name="connsiteX3" fmla="*/ 15831 w 22277"/>
              <a:gd name="connsiteY3" fmla="*/ 25866 h 25866"/>
              <a:gd name="connsiteX4" fmla="*/ 6544 w 22277"/>
              <a:gd name="connsiteY4" fmla="*/ 17985 h 25866"/>
              <a:gd name="connsiteX5" fmla="*/ 0 w 22277"/>
              <a:gd name="connsiteY5" fmla="*/ 24994 h 25866"/>
              <a:gd name="connsiteX6" fmla="*/ 150 w 22277"/>
              <a:gd name="connsiteY6" fmla="*/ 0 h 25866"/>
              <a:gd name="connsiteX0" fmla="*/ 150 w 22277"/>
              <a:gd name="connsiteY0" fmla="*/ 0 h 25866"/>
              <a:gd name="connsiteX1" fmla="*/ 21536 w 22277"/>
              <a:gd name="connsiteY1" fmla="*/ 326 h 25866"/>
              <a:gd name="connsiteX2" fmla="*/ 22277 w 22277"/>
              <a:gd name="connsiteY2" fmla="*/ 17794 h 25866"/>
              <a:gd name="connsiteX3" fmla="*/ 15831 w 22277"/>
              <a:gd name="connsiteY3" fmla="*/ 25866 h 25866"/>
              <a:gd name="connsiteX4" fmla="*/ 6544 w 22277"/>
              <a:gd name="connsiteY4" fmla="*/ 17985 h 25866"/>
              <a:gd name="connsiteX5" fmla="*/ 0 w 22277"/>
              <a:gd name="connsiteY5" fmla="*/ 24994 h 25866"/>
              <a:gd name="connsiteX6" fmla="*/ 150 w 22277"/>
              <a:gd name="connsiteY6" fmla="*/ 0 h 25866"/>
              <a:gd name="connsiteX0" fmla="*/ 92 w 22277"/>
              <a:gd name="connsiteY0" fmla="*/ 0 h 25866"/>
              <a:gd name="connsiteX1" fmla="*/ 21536 w 22277"/>
              <a:gd name="connsiteY1" fmla="*/ 326 h 25866"/>
              <a:gd name="connsiteX2" fmla="*/ 22277 w 22277"/>
              <a:gd name="connsiteY2" fmla="*/ 17794 h 25866"/>
              <a:gd name="connsiteX3" fmla="*/ 15831 w 22277"/>
              <a:gd name="connsiteY3" fmla="*/ 25866 h 25866"/>
              <a:gd name="connsiteX4" fmla="*/ 6544 w 22277"/>
              <a:gd name="connsiteY4" fmla="*/ 17985 h 25866"/>
              <a:gd name="connsiteX5" fmla="*/ 0 w 22277"/>
              <a:gd name="connsiteY5" fmla="*/ 24994 h 25866"/>
              <a:gd name="connsiteX6" fmla="*/ 92 w 22277"/>
              <a:gd name="connsiteY6" fmla="*/ 0 h 2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77" h="25866">
                <a:moveTo>
                  <a:pt x="92" y="0"/>
                </a:moveTo>
                <a:lnTo>
                  <a:pt x="21536" y="326"/>
                </a:lnTo>
                <a:lnTo>
                  <a:pt x="22277" y="17794"/>
                </a:lnTo>
                <a:cubicBezTo>
                  <a:pt x="21310" y="22513"/>
                  <a:pt x="18453" y="25834"/>
                  <a:pt x="15831" y="25866"/>
                </a:cubicBezTo>
                <a:cubicBezTo>
                  <a:pt x="13209" y="25898"/>
                  <a:pt x="9381" y="18296"/>
                  <a:pt x="6544" y="17985"/>
                </a:cubicBezTo>
                <a:cubicBezTo>
                  <a:pt x="3707" y="17674"/>
                  <a:pt x="634" y="28521"/>
                  <a:pt x="0" y="24994"/>
                </a:cubicBezTo>
                <a:cubicBezTo>
                  <a:pt x="125" y="13162"/>
                  <a:pt x="-91" y="11832"/>
                  <a:pt x="9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 Placeholder 19"/>
          <p:cNvSpPr>
            <a:spLocks noGrp="1"/>
          </p:cNvSpPr>
          <p:nvPr>
            <p:ph type="body" sz="quarter" idx="15"/>
          </p:nvPr>
        </p:nvSpPr>
        <p:spPr>
          <a:xfrm>
            <a:off x="692152" y="238540"/>
            <a:ext cx="10890249" cy="1128036"/>
          </a:xfrm>
        </p:spPr>
        <p:txBody>
          <a:bodyPr anchor="b">
            <a:normAutofit/>
          </a:bodyPr>
          <a:lstStyle>
            <a:lvl1pPr>
              <a:defRPr sz="3200" b="0">
                <a:solidFill>
                  <a:schemeClr val="bg1"/>
                </a:solidFill>
                <a:latin typeface="+mn-lt"/>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5711645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p:cSld name="Title Only 2">
    <p:spTree>
      <p:nvGrpSpPr>
        <p:cNvPr id="1" name="Shape 445"/>
        <p:cNvGrpSpPr/>
        <p:nvPr/>
      </p:nvGrpSpPr>
      <p:grpSpPr>
        <a:xfrm>
          <a:off x="0" y="0"/>
          <a:ext cx="0" cy="0"/>
          <a:chOff x="0" y="0"/>
          <a:chExt cx="0" cy="0"/>
        </a:xfrm>
      </p:grpSpPr>
      <p:grpSp>
        <p:nvGrpSpPr>
          <p:cNvPr id="446" name="Google Shape;446;p43"/>
          <p:cNvGrpSpPr/>
          <p:nvPr/>
        </p:nvGrpSpPr>
        <p:grpSpPr>
          <a:xfrm>
            <a:off x="7191542" y="1"/>
            <a:ext cx="5000459" cy="1425992"/>
            <a:chOff x="7191542" y="1"/>
            <a:chExt cx="5000459" cy="1425992"/>
          </a:xfrm>
        </p:grpSpPr>
        <p:pic>
          <p:nvPicPr>
            <p:cNvPr id="447" name="Google Shape;447;p4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48" name="Google Shape;448;p43"/>
            <p:cNvGrpSpPr/>
            <p:nvPr/>
          </p:nvGrpSpPr>
          <p:grpSpPr>
            <a:xfrm>
              <a:off x="7191542" y="1"/>
              <a:ext cx="5000459" cy="1425992"/>
              <a:chOff x="7186272" y="0"/>
              <a:chExt cx="5005729" cy="1427495"/>
            </a:xfrm>
          </p:grpSpPr>
          <p:sp>
            <p:nvSpPr>
              <p:cNvPr id="449" name="Google Shape;449;p4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4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51" name="Google Shape;451;p4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2" name="Google Shape;452;p4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53" name="Google Shape;453;p4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54" name="Google Shape;454;p4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p:cSld name="Blank blank">
    <p:spTree>
      <p:nvGrpSpPr>
        <p:cNvPr id="1" name=""/>
        <p:cNvGrpSpPr/>
        <p:nvPr/>
      </p:nvGrpSpPr>
      <p:grpSpPr>
        <a:xfrm>
          <a:off x="0" y="0"/>
          <a:ext cx="0" cy="0"/>
          <a:chOff x="0" y="0"/>
          <a:chExt cx="0" cy="0"/>
        </a:xfrm>
      </p:grpSpPr>
      <p:sp>
        <p:nvSpPr>
          <p:cNvPr id="3" name="Flowchart: Document 2"/>
          <p:cNvSpPr/>
          <p:nvPr/>
        </p:nvSpPr>
        <p:spPr>
          <a:xfrm rot="16200000">
            <a:off x="-1470992" y="1444486"/>
            <a:ext cx="7288697" cy="412142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9506"/>
              <a:gd name="connsiteX1" fmla="*/ 21600 w 21600"/>
              <a:gd name="connsiteY1" fmla="*/ 0 h 29506"/>
              <a:gd name="connsiteX2" fmla="*/ 21600 w 21600"/>
              <a:gd name="connsiteY2" fmla="*/ 17322 h 29506"/>
              <a:gd name="connsiteX3" fmla="*/ 5996 w 21600"/>
              <a:gd name="connsiteY3" fmla="*/ 29481 h 29506"/>
              <a:gd name="connsiteX4" fmla="*/ 0 w 21600"/>
              <a:gd name="connsiteY4" fmla="*/ 20172 h 29506"/>
              <a:gd name="connsiteX5" fmla="*/ 0 w 21600"/>
              <a:gd name="connsiteY5" fmla="*/ 0 h 29506"/>
              <a:gd name="connsiteX0" fmla="*/ 0 w 21600"/>
              <a:gd name="connsiteY0" fmla="*/ 0 h 29489"/>
              <a:gd name="connsiteX1" fmla="*/ 21600 w 21600"/>
              <a:gd name="connsiteY1" fmla="*/ 0 h 29489"/>
              <a:gd name="connsiteX2" fmla="*/ 21600 w 21600"/>
              <a:gd name="connsiteY2" fmla="*/ 17322 h 29489"/>
              <a:gd name="connsiteX3" fmla="*/ 17022 w 21600"/>
              <a:gd name="connsiteY3" fmla="*/ 18973 h 29489"/>
              <a:gd name="connsiteX4" fmla="*/ 5996 w 21600"/>
              <a:gd name="connsiteY4" fmla="*/ 29481 h 29489"/>
              <a:gd name="connsiteX5" fmla="*/ 0 w 21600"/>
              <a:gd name="connsiteY5" fmla="*/ 20172 h 29489"/>
              <a:gd name="connsiteX6" fmla="*/ 0 w 21600"/>
              <a:gd name="connsiteY6" fmla="*/ 0 h 29489"/>
              <a:gd name="connsiteX0" fmla="*/ 0 w 21600"/>
              <a:gd name="connsiteY0" fmla="*/ 0 h 29489"/>
              <a:gd name="connsiteX1" fmla="*/ 21600 w 21600"/>
              <a:gd name="connsiteY1" fmla="*/ 0 h 29489"/>
              <a:gd name="connsiteX2" fmla="*/ 21600 w 21600"/>
              <a:gd name="connsiteY2" fmla="*/ 17322 h 29489"/>
              <a:gd name="connsiteX3" fmla="*/ 17022 w 21600"/>
              <a:gd name="connsiteY3" fmla="*/ 18973 h 29489"/>
              <a:gd name="connsiteX4" fmla="*/ 5996 w 21600"/>
              <a:gd name="connsiteY4" fmla="*/ 29481 h 29489"/>
              <a:gd name="connsiteX5" fmla="*/ 0 w 21600"/>
              <a:gd name="connsiteY5" fmla="*/ 20172 h 29489"/>
              <a:gd name="connsiteX6" fmla="*/ 0 w 21600"/>
              <a:gd name="connsiteY6" fmla="*/ 0 h 29489"/>
              <a:gd name="connsiteX0" fmla="*/ 0 w 22728"/>
              <a:gd name="connsiteY0" fmla="*/ 0 h 29489"/>
              <a:gd name="connsiteX1" fmla="*/ 21600 w 22728"/>
              <a:gd name="connsiteY1" fmla="*/ 0 h 29489"/>
              <a:gd name="connsiteX2" fmla="*/ 22728 w 22728"/>
              <a:gd name="connsiteY2" fmla="*/ 19949 h 29489"/>
              <a:gd name="connsiteX3" fmla="*/ 17022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0 w 22728"/>
              <a:gd name="connsiteY0" fmla="*/ 0 h 29489"/>
              <a:gd name="connsiteX1" fmla="*/ 21600 w 22728"/>
              <a:gd name="connsiteY1" fmla="*/ 0 h 29489"/>
              <a:gd name="connsiteX2" fmla="*/ 22728 w 22728"/>
              <a:gd name="connsiteY2" fmla="*/ 19949 h 29489"/>
              <a:gd name="connsiteX3" fmla="*/ 17119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0 w 22728"/>
              <a:gd name="connsiteY0" fmla="*/ 0 h 29489"/>
              <a:gd name="connsiteX1" fmla="*/ 21600 w 22728"/>
              <a:gd name="connsiteY1" fmla="*/ 0 h 29489"/>
              <a:gd name="connsiteX2" fmla="*/ 22728 w 22728"/>
              <a:gd name="connsiteY2" fmla="*/ 19949 h 29489"/>
              <a:gd name="connsiteX3" fmla="*/ 17119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548 w 23276"/>
              <a:gd name="connsiteY0" fmla="*/ 0 h 36259"/>
              <a:gd name="connsiteX1" fmla="*/ 22148 w 23276"/>
              <a:gd name="connsiteY1" fmla="*/ 0 h 36259"/>
              <a:gd name="connsiteX2" fmla="*/ 23276 w 23276"/>
              <a:gd name="connsiteY2" fmla="*/ 19949 h 36259"/>
              <a:gd name="connsiteX3" fmla="*/ 17667 w 23276"/>
              <a:gd name="connsiteY3" fmla="*/ 18973 h 36259"/>
              <a:gd name="connsiteX4" fmla="*/ 6544 w 23276"/>
              <a:gd name="connsiteY4" fmla="*/ 29481 h 36259"/>
              <a:gd name="connsiteX5" fmla="*/ 0 w 23276"/>
              <a:gd name="connsiteY5" fmla="*/ 35496 h 36259"/>
              <a:gd name="connsiteX6" fmla="*/ 548 w 23276"/>
              <a:gd name="connsiteY6" fmla="*/ 0 h 36259"/>
              <a:gd name="connsiteX0" fmla="*/ 548 w 23276"/>
              <a:gd name="connsiteY0" fmla="*/ 0 h 36112"/>
              <a:gd name="connsiteX1" fmla="*/ 22148 w 23276"/>
              <a:gd name="connsiteY1" fmla="*/ 0 h 36112"/>
              <a:gd name="connsiteX2" fmla="*/ 23276 w 23276"/>
              <a:gd name="connsiteY2" fmla="*/ 19949 h 36112"/>
              <a:gd name="connsiteX3" fmla="*/ 17667 w 23276"/>
              <a:gd name="connsiteY3" fmla="*/ 18973 h 36112"/>
              <a:gd name="connsiteX4" fmla="*/ 7092 w 23276"/>
              <a:gd name="connsiteY4" fmla="*/ 26562 h 36112"/>
              <a:gd name="connsiteX5" fmla="*/ 0 w 23276"/>
              <a:gd name="connsiteY5" fmla="*/ 35496 h 36112"/>
              <a:gd name="connsiteX6" fmla="*/ 548 w 23276"/>
              <a:gd name="connsiteY6" fmla="*/ 0 h 36112"/>
              <a:gd name="connsiteX0" fmla="*/ 548 w 23276"/>
              <a:gd name="connsiteY0" fmla="*/ 0 h 36112"/>
              <a:gd name="connsiteX1" fmla="*/ 22148 w 23276"/>
              <a:gd name="connsiteY1" fmla="*/ 0 h 36112"/>
              <a:gd name="connsiteX2" fmla="*/ 23276 w 23276"/>
              <a:gd name="connsiteY2" fmla="*/ 19949 h 36112"/>
              <a:gd name="connsiteX3" fmla="*/ 15314 w 23276"/>
              <a:gd name="connsiteY3" fmla="*/ 23205 h 36112"/>
              <a:gd name="connsiteX4" fmla="*/ 7092 w 23276"/>
              <a:gd name="connsiteY4" fmla="*/ 26562 h 36112"/>
              <a:gd name="connsiteX5" fmla="*/ 0 w 23276"/>
              <a:gd name="connsiteY5" fmla="*/ 35496 h 36112"/>
              <a:gd name="connsiteX6" fmla="*/ 548 w 23276"/>
              <a:gd name="connsiteY6" fmla="*/ 0 h 36112"/>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258 w 22986"/>
              <a:gd name="connsiteY0" fmla="*/ 0 h 27190"/>
              <a:gd name="connsiteX1" fmla="*/ 21858 w 22986"/>
              <a:gd name="connsiteY1" fmla="*/ 0 h 27190"/>
              <a:gd name="connsiteX2" fmla="*/ 22986 w 22986"/>
              <a:gd name="connsiteY2" fmla="*/ 19949 h 27190"/>
              <a:gd name="connsiteX3" fmla="*/ 15024 w 22986"/>
              <a:gd name="connsiteY3" fmla="*/ 23205 h 27190"/>
              <a:gd name="connsiteX4" fmla="*/ 6866 w 22986"/>
              <a:gd name="connsiteY4" fmla="*/ 23351 h 27190"/>
              <a:gd name="connsiteX5" fmla="*/ 0 w 22986"/>
              <a:gd name="connsiteY5" fmla="*/ 26155 h 27190"/>
              <a:gd name="connsiteX6" fmla="*/ 258 w 22986"/>
              <a:gd name="connsiteY6" fmla="*/ 0 h 27190"/>
              <a:gd name="connsiteX0" fmla="*/ 258 w 22986"/>
              <a:gd name="connsiteY0" fmla="*/ 0 h 26937"/>
              <a:gd name="connsiteX1" fmla="*/ 21858 w 22986"/>
              <a:gd name="connsiteY1" fmla="*/ 0 h 26937"/>
              <a:gd name="connsiteX2" fmla="*/ 22986 w 22986"/>
              <a:gd name="connsiteY2" fmla="*/ 19949 h 26937"/>
              <a:gd name="connsiteX3" fmla="*/ 15024 w 22986"/>
              <a:gd name="connsiteY3" fmla="*/ 23205 h 26937"/>
              <a:gd name="connsiteX4" fmla="*/ 6866 w 22986"/>
              <a:gd name="connsiteY4" fmla="*/ 20432 h 26937"/>
              <a:gd name="connsiteX5" fmla="*/ 0 w 22986"/>
              <a:gd name="connsiteY5" fmla="*/ 26155 h 26937"/>
              <a:gd name="connsiteX6" fmla="*/ 258 w 22986"/>
              <a:gd name="connsiteY6" fmla="*/ 0 h 26937"/>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8853"/>
              <a:gd name="connsiteX1" fmla="*/ 21858 w 22986"/>
              <a:gd name="connsiteY1" fmla="*/ 0 h 28853"/>
              <a:gd name="connsiteX2" fmla="*/ 22986 w 22986"/>
              <a:gd name="connsiteY2" fmla="*/ 19949 h 28853"/>
              <a:gd name="connsiteX3" fmla="*/ 16056 w 22986"/>
              <a:gd name="connsiteY3" fmla="*/ 28313 h 28853"/>
              <a:gd name="connsiteX4" fmla="*/ 6866 w 22986"/>
              <a:gd name="connsiteY4" fmla="*/ 20432 h 28853"/>
              <a:gd name="connsiteX5" fmla="*/ 0 w 22986"/>
              <a:gd name="connsiteY5" fmla="*/ 26155 h 28853"/>
              <a:gd name="connsiteX6" fmla="*/ 258 w 22986"/>
              <a:gd name="connsiteY6" fmla="*/ 0 h 28853"/>
              <a:gd name="connsiteX0" fmla="*/ 97 w 22825"/>
              <a:gd name="connsiteY0" fmla="*/ 0 h 28853"/>
              <a:gd name="connsiteX1" fmla="*/ 21697 w 22825"/>
              <a:gd name="connsiteY1" fmla="*/ 0 h 28853"/>
              <a:gd name="connsiteX2" fmla="*/ 22825 w 22825"/>
              <a:gd name="connsiteY2" fmla="*/ 19949 h 28853"/>
              <a:gd name="connsiteX3" fmla="*/ 15895 w 22825"/>
              <a:gd name="connsiteY3" fmla="*/ 28313 h 28853"/>
              <a:gd name="connsiteX4" fmla="*/ 6705 w 22825"/>
              <a:gd name="connsiteY4" fmla="*/ 20432 h 28853"/>
              <a:gd name="connsiteX5" fmla="*/ 0 w 22825"/>
              <a:gd name="connsiteY5" fmla="*/ 19441 h 28853"/>
              <a:gd name="connsiteX6" fmla="*/ 97 w 22825"/>
              <a:gd name="connsiteY6" fmla="*/ 0 h 28853"/>
              <a:gd name="connsiteX0" fmla="*/ 97 w 22825"/>
              <a:gd name="connsiteY0" fmla="*/ 0 h 28338"/>
              <a:gd name="connsiteX1" fmla="*/ 21697 w 22825"/>
              <a:gd name="connsiteY1" fmla="*/ 0 h 28338"/>
              <a:gd name="connsiteX2" fmla="*/ 22825 w 22825"/>
              <a:gd name="connsiteY2" fmla="*/ 19949 h 28338"/>
              <a:gd name="connsiteX3" fmla="*/ 15895 w 22825"/>
              <a:gd name="connsiteY3" fmla="*/ 28313 h 28338"/>
              <a:gd name="connsiteX4" fmla="*/ 6705 w 22825"/>
              <a:gd name="connsiteY4" fmla="*/ 17659 h 28338"/>
              <a:gd name="connsiteX5" fmla="*/ 0 w 22825"/>
              <a:gd name="connsiteY5" fmla="*/ 19441 h 28338"/>
              <a:gd name="connsiteX6" fmla="*/ 97 w 22825"/>
              <a:gd name="connsiteY6" fmla="*/ 0 h 28338"/>
              <a:gd name="connsiteX0" fmla="*/ 97 w 22825"/>
              <a:gd name="connsiteY0" fmla="*/ 0 h 25604"/>
              <a:gd name="connsiteX1" fmla="*/ 21697 w 22825"/>
              <a:gd name="connsiteY1" fmla="*/ 0 h 25604"/>
              <a:gd name="connsiteX2" fmla="*/ 22825 w 22825"/>
              <a:gd name="connsiteY2" fmla="*/ 19949 h 25604"/>
              <a:gd name="connsiteX3" fmla="*/ 15992 w 22825"/>
              <a:gd name="connsiteY3" fmla="*/ 25540 h 25604"/>
              <a:gd name="connsiteX4" fmla="*/ 6705 w 22825"/>
              <a:gd name="connsiteY4" fmla="*/ 17659 h 25604"/>
              <a:gd name="connsiteX5" fmla="*/ 0 w 22825"/>
              <a:gd name="connsiteY5" fmla="*/ 19441 h 25604"/>
              <a:gd name="connsiteX6" fmla="*/ 97 w 22825"/>
              <a:gd name="connsiteY6" fmla="*/ 0 h 25604"/>
              <a:gd name="connsiteX0" fmla="*/ 57 w 22785"/>
              <a:gd name="connsiteY0" fmla="*/ 0 h 25604"/>
              <a:gd name="connsiteX1" fmla="*/ 21657 w 22785"/>
              <a:gd name="connsiteY1" fmla="*/ 0 h 25604"/>
              <a:gd name="connsiteX2" fmla="*/ 22785 w 22785"/>
              <a:gd name="connsiteY2" fmla="*/ 19949 h 25604"/>
              <a:gd name="connsiteX3" fmla="*/ 15952 w 22785"/>
              <a:gd name="connsiteY3" fmla="*/ 25540 h 25604"/>
              <a:gd name="connsiteX4" fmla="*/ 6665 w 22785"/>
              <a:gd name="connsiteY4" fmla="*/ 17659 h 25604"/>
              <a:gd name="connsiteX5" fmla="*/ 24 w 22785"/>
              <a:gd name="connsiteY5" fmla="*/ 23527 h 25604"/>
              <a:gd name="connsiteX6" fmla="*/ 57 w 22785"/>
              <a:gd name="connsiteY6" fmla="*/ 0 h 25604"/>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98" h="25540">
                <a:moveTo>
                  <a:pt x="57" y="0"/>
                </a:moveTo>
                <a:lnTo>
                  <a:pt x="21657" y="0"/>
                </a:lnTo>
                <a:lnTo>
                  <a:pt x="22398" y="17468"/>
                </a:lnTo>
                <a:cubicBezTo>
                  <a:pt x="21431" y="22187"/>
                  <a:pt x="18574" y="25508"/>
                  <a:pt x="15952" y="25540"/>
                </a:cubicBezTo>
                <a:cubicBezTo>
                  <a:pt x="13330" y="25572"/>
                  <a:pt x="9502" y="17970"/>
                  <a:pt x="6665" y="17659"/>
                </a:cubicBezTo>
                <a:cubicBezTo>
                  <a:pt x="3828" y="17348"/>
                  <a:pt x="658" y="27054"/>
                  <a:pt x="24" y="23527"/>
                </a:cubicBezTo>
                <a:cubicBezTo>
                  <a:pt x="207" y="11695"/>
                  <a:pt x="-126" y="11832"/>
                  <a:pt x="5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Flowchart: Document 2"/>
          <p:cNvSpPr/>
          <p:nvPr/>
        </p:nvSpPr>
        <p:spPr>
          <a:xfrm rot="16200000">
            <a:off x="-1583636" y="1292086"/>
            <a:ext cx="7288697" cy="412142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9506"/>
              <a:gd name="connsiteX1" fmla="*/ 21600 w 21600"/>
              <a:gd name="connsiteY1" fmla="*/ 0 h 29506"/>
              <a:gd name="connsiteX2" fmla="*/ 21600 w 21600"/>
              <a:gd name="connsiteY2" fmla="*/ 17322 h 29506"/>
              <a:gd name="connsiteX3" fmla="*/ 5996 w 21600"/>
              <a:gd name="connsiteY3" fmla="*/ 29481 h 29506"/>
              <a:gd name="connsiteX4" fmla="*/ 0 w 21600"/>
              <a:gd name="connsiteY4" fmla="*/ 20172 h 29506"/>
              <a:gd name="connsiteX5" fmla="*/ 0 w 21600"/>
              <a:gd name="connsiteY5" fmla="*/ 0 h 29506"/>
              <a:gd name="connsiteX0" fmla="*/ 0 w 21600"/>
              <a:gd name="connsiteY0" fmla="*/ 0 h 29489"/>
              <a:gd name="connsiteX1" fmla="*/ 21600 w 21600"/>
              <a:gd name="connsiteY1" fmla="*/ 0 h 29489"/>
              <a:gd name="connsiteX2" fmla="*/ 21600 w 21600"/>
              <a:gd name="connsiteY2" fmla="*/ 17322 h 29489"/>
              <a:gd name="connsiteX3" fmla="*/ 17022 w 21600"/>
              <a:gd name="connsiteY3" fmla="*/ 18973 h 29489"/>
              <a:gd name="connsiteX4" fmla="*/ 5996 w 21600"/>
              <a:gd name="connsiteY4" fmla="*/ 29481 h 29489"/>
              <a:gd name="connsiteX5" fmla="*/ 0 w 21600"/>
              <a:gd name="connsiteY5" fmla="*/ 20172 h 29489"/>
              <a:gd name="connsiteX6" fmla="*/ 0 w 21600"/>
              <a:gd name="connsiteY6" fmla="*/ 0 h 29489"/>
              <a:gd name="connsiteX0" fmla="*/ 0 w 21600"/>
              <a:gd name="connsiteY0" fmla="*/ 0 h 29489"/>
              <a:gd name="connsiteX1" fmla="*/ 21600 w 21600"/>
              <a:gd name="connsiteY1" fmla="*/ 0 h 29489"/>
              <a:gd name="connsiteX2" fmla="*/ 21600 w 21600"/>
              <a:gd name="connsiteY2" fmla="*/ 17322 h 29489"/>
              <a:gd name="connsiteX3" fmla="*/ 17022 w 21600"/>
              <a:gd name="connsiteY3" fmla="*/ 18973 h 29489"/>
              <a:gd name="connsiteX4" fmla="*/ 5996 w 21600"/>
              <a:gd name="connsiteY4" fmla="*/ 29481 h 29489"/>
              <a:gd name="connsiteX5" fmla="*/ 0 w 21600"/>
              <a:gd name="connsiteY5" fmla="*/ 20172 h 29489"/>
              <a:gd name="connsiteX6" fmla="*/ 0 w 21600"/>
              <a:gd name="connsiteY6" fmla="*/ 0 h 29489"/>
              <a:gd name="connsiteX0" fmla="*/ 0 w 22728"/>
              <a:gd name="connsiteY0" fmla="*/ 0 h 29489"/>
              <a:gd name="connsiteX1" fmla="*/ 21600 w 22728"/>
              <a:gd name="connsiteY1" fmla="*/ 0 h 29489"/>
              <a:gd name="connsiteX2" fmla="*/ 22728 w 22728"/>
              <a:gd name="connsiteY2" fmla="*/ 19949 h 29489"/>
              <a:gd name="connsiteX3" fmla="*/ 17022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0 w 22728"/>
              <a:gd name="connsiteY0" fmla="*/ 0 h 29489"/>
              <a:gd name="connsiteX1" fmla="*/ 21600 w 22728"/>
              <a:gd name="connsiteY1" fmla="*/ 0 h 29489"/>
              <a:gd name="connsiteX2" fmla="*/ 22728 w 22728"/>
              <a:gd name="connsiteY2" fmla="*/ 19949 h 29489"/>
              <a:gd name="connsiteX3" fmla="*/ 17119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0 w 22728"/>
              <a:gd name="connsiteY0" fmla="*/ 0 h 29489"/>
              <a:gd name="connsiteX1" fmla="*/ 21600 w 22728"/>
              <a:gd name="connsiteY1" fmla="*/ 0 h 29489"/>
              <a:gd name="connsiteX2" fmla="*/ 22728 w 22728"/>
              <a:gd name="connsiteY2" fmla="*/ 19949 h 29489"/>
              <a:gd name="connsiteX3" fmla="*/ 17119 w 22728"/>
              <a:gd name="connsiteY3" fmla="*/ 18973 h 29489"/>
              <a:gd name="connsiteX4" fmla="*/ 5996 w 22728"/>
              <a:gd name="connsiteY4" fmla="*/ 29481 h 29489"/>
              <a:gd name="connsiteX5" fmla="*/ 0 w 22728"/>
              <a:gd name="connsiteY5" fmla="*/ 20172 h 29489"/>
              <a:gd name="connsiteX6" fmla="*/ 0 w 22728"/>
              <a:gd name="connsiteY6" fmla="*/ 0 h 29489"/>
              <a:gd name="connsiteX0" fmla="*/ 548 w 23276"/>
              <a:gd name="connsiteY0" fmla="*/ 0 h 36259"/>
              <a:gd name="connsiteX1" fmla="*/ 22148 w 23276"/>
              <a:gd name="connsiteY1" fmla="*/ 0 h 36259"/>
              <a:gd name="connsiteX2" fmla="*/ 23276 w 23276"/>
              <a:gd name="connsiteY2" fmla="*/ 19949 h 36259"/>
              <a:gd name="connsiteX3" fmla="*/ 17667 w 23276"/>
              <a:gd name="connsiteY3" fmla="*/ 18973 h 36259"/>
              <a:gd name="connsiteX4" fmla="*/ 6544 w 23276"/>
              <a:gd name="connsiteY4" fmla="*/ 29481 h 36259"/>
              <a:gd name="connsiteX5" fmla="*/ 0 w 23276"/>
              <a:gd name="connsiteY5" fmla="*/ 35496 h 36259"/>
              <a:gd name="connsiteX6" fmla="*/ 548 w 23276"/>
              <a:gd name="connsiteY6" fmla="*/ 0 h 36259"/>
              <a:gd name="connsiteX0" fmla="*/ 548 w 23276"/>
              <a:gd name="connsiteY0" fmla="*/ 0 h 36112"/>
              <a:gd name="connsiteX1" fmla="*/ 22148 w 23276"/>
              <a:gd name="connsiteY1" fmla="*/ 0 h 36112"/>
              <a:gd name="connsiteX2" fmla="*/ 23276 w 23276"/>
              <a:gd name="connsiteY2" fmla="*/ 19949 h 36112"/>
              <a:gd name="connsiteX3" fmla="*/ 17667 w 23276"/>
              <a:gd name="connsiteY3" fmla="*/ 18973 h 36112"/>
              <a:gd name="connsiteX4" fmla="*/ 7092 w 23276"/>
              <a:gd name="connsiteY4" fmla="*/ 26562 h 36112"/>
              <a:gd name="connsiteX5" fmla="*/ 0 w 23276"/>
              <a:gd name="connsiteY5" fmla="*/ 35496 h 36112"/>
              <a:gd name="connsiteX6" fmla="*/ 548 w 23276"/>
              <a:gd name="connsiteY6" fmla="*/ 0 h 36112"/>
              <a:gd name="connsiteX0" fmla="*/ 548 w 23276"/>
              <a:gd name="connsiteY0" fmla="*/ 0 h 36112"/>
              <a:gd name="connsiteX1" fmla="*/ 22148 w 23276"/>
              <a:gd name="connsiteY1" fmla="*/ 0 h 36112"/>
              <a:gd name="connsiteX2" fmla="*/ 23276 w 23276"/>
              <a:gd name="connsiteY2" fmla="*/ 19949 h 36112"/>
              <a:gd name="connsiteX3" fmla="*/ 15314 w 23276"/>
              <a:gd name="connsiteY3" fmla="*/ 23205 h 36112"/>
              <a:gd name="connsiteX4" fmla="*/ 7092 w 23276"/>
              <a:gd name="connsiteY4" fmla="*/ 26562 h 36112"/>
              <a:gd name="connsiteX5" fmla="*/ 0 w 23276"/>
              <a:gd name="connsiteY5" fmla="*/ 35496 h 36112"/>
              <a:gd name="connsiteX6" fmla="*/ 548 w 23276"/>
              <a:gd name="connsiteY6" fmla="*/ 0 h 36112"/>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548 w 23276"/>
              <a:gd name="connsiteY0" fmla="*/ 0 h 36004"/>
              <a:gd name="connsiteX1" fmla="*/ 22148 w 23276"/>
              <a:gd name="connsiteY1" fmla="*/ 0 h 36004"/>
              <a:gd name="connsiteX2" fmla="*/ 23276 w 23276"/>
              <a:gd name="connsiteY2" fmla="*/ 19949 h 36004"/>
              <a:gd name="connsiteX3" fmla="*/ 15314 w 23276"/>
              <a:gd name="connsiteY3" fmla="*/ 23205 h 36004"/>
              <a:gd name="connsiteX4" fmla="*/ 7156 w 23276"/>
              <a:gd name="connsiteY4" fmla="*/ 23351 h 36004"/>
              <a:gd name="connsiteX5" fmla="*/ 0 w 23276"/>
              <a:gd name="connsiteY5" fmla="*/ 35496 h 36004"/>
              <a:gd name="connsiteX6" fmla="*/ 548 w 23276"/>
              <a:gd name="connsiteY6" fmla="*/ 0 h 36004"/>
              <a:gd name="connsiteX0" fmla="*/ 258 w 22986"/>
              <a:gd name="connsiteY0" fmla="*/ 0 h 27190"/>
              <a:gd name="connsiteX1" fmla="*/ 21858 w 22986"/>
              <a:gd name="connsiteY1" fmla="*/ 0 h 27190"/>
              <a:gd name="connsiteX2" fmla="*/ 22986 w 22986"/>
              <a:gd name="connsiteY2" fmla="*/ 19949 h 27190"/>
              <a:gd name="connsiteX3" fmla="*/ 15024 w 22986"/>
              <a:gd name="connsiteY3" fmla="*/ 23205 h 27190"/>
              <a:gd name="connsiteX4" fmla="*/ 6866 w 22986"/>
              <a:gd name="connsiteY4" fmla="*/ 23351 h 27190"/>
              <a:gd name="connsiteX5" fmla="*/ 0 w 22986"/>
              <a:gd name="connsiteY5" fmla="*/ 26155 h 27190"/>
              <a:gd name="connsiteX6" fmla="*/ 258 w 22986"/>
              <a:gd name="connsiteY6" fmla="*/ 0 h 27190"/>
              <a:gd name="connsiteX0" fmla="*/ 258 w 22986"/>
              <a:gd name="connsiteY0" fmla="*/ 0 h 26937"/>
              <a:gd name="connsiteX1" fmla="*/ 21858 w 22986"/>
              <a:gd name="connsiteY1" fmla="*/ 0 h 26937"/>
              <a:gd name="connsiteX2" fmla="*/ 22986 w 22986"/>
              <a:gd name="connsiteY2" fmla="*/ 19949 h 26937"/>
              <a:gd name="connsiteX3" fmla="*/ 15024 w 22986"/>
              <a:gd name="connsiteY3" fmla="*/ 23205 h 26937"/>
              <a:gd name="connsiteX4" fmla="*/ 6866 w 22986"/>
              <a:gd name="connsiteY4" fmla="*/ 20432 h 26937"/>
              <a:gd name="connsiteX5" fmla="*/ 0 w 22986"/>
              <a:gd name="connsiteY5" fmla="*/ 26155 h 26937"/>
              <a:gd name="connsiteX6" fmla="*/ 258 w 22986"/>
              <a:gd name="connsiteY6" fmla="*/ 0 h 26937"/>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9388"/>
              <a:gd name="connsiteX1" fmla="*/ 21858 w 22986"/>
              <a:gd name="connsiteY1" fmla="*/ 0 h 29388"/>
              <a:gd name="connsiteX2" fmla="*/ 22986 w 22986"/>
              <a:gd name="connsiteY2" fmla="*/ 19949 h 29388"/>
              <a:gd name="connsiteX3" fmla="*/ 16056 w 22986"/>
              <a:gd name="connsiteY3" fmla="*/ 28313 h 29388"/>
              <a:gd name="connsiteX4" fmla="*/ 6866 w 22986"/>
              <a:gd name="connsiteY4" fmla="*/ 20432 h 29388"/>
              <a:gd name="connsiteX5" fmla="*/ 0 w 22986"/>
              <a:gd name="connsiteY5" fmla="*/ 26155 h 29388"/>
              <a:gd name="connsiteX6" fmla="*/ 258 w 22986"/>
              <a:gd name="connsiteY6" fmla="*/ 0 h 29388"/>
              <a:gd name="connsiteX0" fmla="*/ 258 w 22986"/>
              <a:gd name="connsiteY0" fmla="*/ 0 h 28853"/>
              <a:gd name="connsiteX1" fmla="*/ 21858 w 22986"/>
              <a:gd name="connsiteY1" fmla="*/ 0 h 28853"/>
              <a:gd name="connsiteX2" fmla="*/ 22986 w 22986"/>
              <a:gd name="connsiteY2" fmla="*/ 19949 h 28853"/>
              <a:gd name="connsiteX3" fmla="*/ 16056 w 22986"/>
              <a:gd name="connsiteY3" fmla="*/ 28313 h 28853"/>
              <a:gd name="connsiteX4" fmla="*/ 6866 w 22986"/>
              <a:gd name="connsiteY4" fmla="*/ 20432 h 28853"/>
              <a:gd name="connsiteX5" fmla="*/ 0 w 22986"/>
              <a:gd name="connsiteY5" fmla="*/ 26155 h 28853"/>
              <a:gd name="connsiteX6" fmla="*/ 258 w 22986"/>
              <a:gd name="connsiteY6" fmla="*/ 0 h 28853"/>
              <a:gd name="connsiteX0" fmla="*/ 97 w 22825"/>
              <a:gd name="connsiteY0" fmla="*/ 0 h 28853"/>
              <a:gd name="connsiteX1" fmla="*/ 21697 w 22825"/>
              <a:gd name="connsiteY1" fmla="*/ 0 h 28853"/>
              <a:gd name="connsiteX2" fmla="*/ 22825 w 22825"/>
              <a:gd name="connsiteY2" fmla="*/ 19949 h 28853"/>
              <a:gd name="connsiteX3" fmla="*/ 15895 w 22825"/>
              <a:gd name="connsiteY3" fmla="*/ 28313 h 28853"/>
              <a:gd name="connsiteX4" fmla="*/ 6705 w 22825"/>
              <a:gd name="connsiteY4" fmla="*/ 20432 h 28853"/>
              <a:gd name="connsiteX5" fmla="*/ 0 w 22825"/>
              <a:gd name="connsiteY5" fmla="*/ 19441 h 28853"/>
              <a:gd name="connsiteX6" fmla="*/ 97 w 22825"/>
              <a:gd name="connsiteY6" fmla="*/ 0 h 28853"/>
              <a:gd name="connsiteX0" fmla="*/ 97 w 22825"/>
              <a:gd name="connsiteY0" fmla="*/ 0 h 28338"/>
              <a:gd name="connsiteX1" fmla="*/ 21697 w 22825"/>
              <a:gd name="connsiteY1" fmla="*/ 0 h 28338"/>
              <a:gd name="connsiteX2" fmla="*/ 22825 w 22825"/>
              <a:gd name="connsiteY2" fmla="*/ 19949 h 28338"/>
              <a:gd name="connsiteX3" fmla="*/ 15895 w 22825"/>
              <a:gd name="connsiteY3" fmla="*/ 28313 h 28338"/>
              <a:gd name="connsiteX4" fmla="*/ 6705 w 22825"/>
              <a:gd name="connsiteY4" fmla="*/ 17659 h 28338"/>
              <a:gd name="connsiteX5" fmla="*/ 0 w 22825"/>
              <a:gd name="connsiteY5" fmla="*/ 19441 h 28338"/>
              <a:gd name="connsiteX6" fmla="*/ 97 w 22825"/>
              <a:gd name="connsiteY6" fmla="*/ 0 h 28338"/>
              <a:gd name="connsiteX0" fmla="*/ 97 w 22825"/>
              <a:gd name="connsiteY0" fmla="*/ 0 h 25604"/>
              <a:gd name="connsiteX1" fmla="*/ 21697 w 22825"/>
              <a:gd name="connsiteY1" fmla="*/ 0 h 25604"/>
              <a:gd name="connsiteX2" fmla="*/ 22825 w 22825"/>
              <a:gd name="connsiteY2" fmla="*/ 19949 h 25604"/>
              <a:gd name="connsiteX3" fmla="*/ 15992 w 22825"/>
              <a:gd name="connsiteY3" fmla="*/ 25540 h 25604"/>
              <a:gd name="connsiteX4" fmla="*/ 6705 w 22825"/>
              <a:gd name="connsiteY4" fmla="*/ 17659 h 25604"/>
              <a:gd name="connsiteX5" fmla="*/ 0 w 22825"/>
              <a:gd name="connsiteY5" fmla="*/ 19441 h 25604"/>
              <a:gd name="connsiteX6" fmla="*/ 97 w 22825"/>
              <a:gd name="connsiteY6" fmla="*/ 0 h 25604"/>
              <a:gd name="connsiteX0" fmla="*/ 57 w 22785"/>
              <a:gd name="connsiteY0" fmla="*/ 0 h 25604"/>
              <a:gd name="connsiteX1" fmla="*/ 21657 w 22785"/>
              <a:gd name="connsiteY1" fmla="*/ 0 h 25604"/>
              <a:gd name="connsiteX2" fmla="*/ 22785 w 22785"/>
              <a:gd name="connsiteY2" fmla="*/ 19949 h 25604"/>
              <a:gd name="connsiteX3" fmla="*/ 15952 w 22785"/>
              <a:gd name="connsiteY3" fmla="*/ 25540 h 25604"/>
              <a:gd name="connsiteX4" fmla="*/ 6665 w 22785"/>
              <a:gd name="connsiteY4" fmla="*/ 17659 h 25604"/>
              <a:gd name="connsiteX5" fmla="*/ 24 w 22785"/>
              <a:gd name="connsiteY5" fmla="*/ 23527 h 25604"/>
              <a:gd name="connsiteX6" fmla="*/ 57 w 22785"/>
              <a:gd name="connsiteY6" fmla="*/ 0 h 25604"/>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 name="connsiteX0" fmla="*/ 57 w 22398"/>
              <a:gd name="connsiteY0" fmla="*/ 0 h 25540"/>
              <a:gd name="connsiteX1" fmla="*/ 21657 w 22398"/>
              <a:gd name="connsiteY1" fmla="*/ 0 h 25540"/>
              <a:gd name="connsiteX2" fmla="*/ 22398 w 22398"/>
              <a:gd name="connsiteY2" fmla="*/ 17468 h 25540"/>
              <a:gd name="connsiteX3" fmla="*/ 15952 w 22398"/>
              <a:gd name="connsiteY3" fmla="*/ 25540 h 25540"/>
              <a:gd name="connsiteX4" fmla="*/ 6665 w 22398"/>
              <a:gd name="connsiteY4" fmla="*/ 17659 h 25540"/>
              <a:gd name="connsiteX5" fmla="*/ 24 w 22398"/>
              <a:gd name="connsiteY5" fmla="*/ 23527 h 25540"/>
              <a:gd name="connsiteX6" fmla="*/ 57 w 22398"/>
              <a:gd name="connsiteY6" fmla="*/ 0 h 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98" h="25540">
                <a:moveTo>
                  <a:pt x="57" y="0"/>
                </a:moveTo>
                <a:lnTo>
                  <a:pt x="21657" y="0"/>
                </a:lnTo>
                <a:lnTo>
                  <a:pt x="22398" y="17468"/>
                </a:lnTo>
                <a:cubicBezTo>
                  <a:pt x="21431" y="22187"/>
                  <a:pt x="18574" y="25508"/>
                  <a:pt x="15952" y="25540"/>
                </a:cubicBezTo>
                <a:cubicBezTo>
                  <a:pt x="13330" y="25572"/>
                  <a:pt x="9502" y="17970"/>
                  <a:pt x="6665" y="17659"/>
                </a:cubicBezTo>
                <a:cubicBezTo>
                  <a:pt x="3828" y="17348"/>
                  <a:pt x="658" y="27054"/>
                  <a:pt x="24" y="23527"/>
                </a:cubicBezTo>
                <a:cubicBezTo>
                  <a:pt x="207" y="11695"/>
                  <a:pt x="-126" y="11832"/>
                  <a:pt x="5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 Placeholder 19"/>
          <p:cNvSpPr>
            <a:spLocks noGrp="1"/>
          </p:cNvSpPr>
          <p:nvPr>
            <p:ph type="body" sz="quarter" idx="15"/>
          </p:nvPr>
        </p:nvSpPr>
        <p:spPr>
          <a:xfrm>
            <a:off x="498203" y="742121"/>
            <a:ext cx="2528126" cy="2199861"/>
          </a:xfrm>
        </p:spPr>
        <p:txBody>
          <a:bodyPr anchor="b">
            <a:normAutofit/>
          </a:bodyPr>
          <a:lstStyle>
            <a:lvl1pPr>
              <a:defRPr sz="3200" b="0">
                <a:solidFill>
                  <a:schemeClr val="bg1"/>
                </a:solidFill>
                <a:latin typeface="+mn-lt"/>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35495011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cSld name="Blank dark blue background">
    <p:bg>
      <p:bgPr>
        <a:solidFill>
          <a:srgbClr val="02255B"/>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940800" y="6477001"/>
            <a:ext cx="2844800" cy="365125"/>
          </a:xfrm>
        </p:spPr>
        <p:txBody>
          <a:bodyPr/>
          <a:lstStyle>
            <a:lvl1pPr>
              <a:defRPr>
                <a:solidFill>
                  <a:schemeClr val="bg1"/>
                </a:solidFill>
              </a:defRPr>
            </a:lvl1pPr>
          </a:lstStyle>
          <a:p>
            <a:fld id="{DD61438B-8B14-4971-AB6A-3757660C84C2}" type="slidenum">
              <a:rPr lang="en-US" smtClean="0"/>
              <a:t>‹#›</a:t>
            </a:fld>
            <a:endParaRPr lang="en-US"/>
          </a:p>
        </p:txBody>
      </p:sp>
      <p:sp>
        <p:nvSpPr>
          <p:cNvPr id="4" name="Rectangle 3"/>
          <p:cNvSpPr/>
          <p:nvPr/>
        </p:nvSpPr>
        <p:spPr>
          <a:xfrm>
            <a:off x="1176422" y="1556084"/>
            <a:ext cx="10095831" cy="3368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19"/>
          <p:cNvSpPr>
            <a:spLocks noGrp="1"/>
          </p:cNvSpPr>
          <p:nvPr>
            <p:ph type="body" sz="quarter" idx="15"/>
          </p:nvPr>
        </p:nvSpPr>
        <p:spPr>
          <a:xfrm>
            <a:off x="692152" y="304800"/>
            <a:ext cx="10890249" cy="1128036"/>
          </a:xfrm>
        </p:spPr>
        <p:txBody>
          <a:bodyPr anchor="b">
            <a:normAutofit/>
          </a:bodyPr>
          <a:lstStyle>
            <a:lvl1pPr>
              <a:defRPr sz="3200" b="0">
                <a:solidFill>
                  <a:schemeClr val="bg1"/>
                </a:solidFill>
                <a:latin typeface="+mn-lt"/>
              </a:defRPr>
            </a:lvl1pPr>
          </a:lstStyle>
          <a:p>
            <a:pPr lvl="0"/>
            <a:r>
              <a:rPr lang="en-US"/>
              <a:t>Click to edit Master text styles</a:t>
            </a:r>
          </a:p>
        </p:txBody>
      </p:sp>
      <p:sp>
        <p:nvSpPr>
          <p:cNvPr id="10" name="Content Placeholder 3"/>
          <p:cNvSpPr>
            <a:spLocks noGrp="1"/>
          </p:cNvSpPr>
          <p:nvPr>
            <p:ph sz="quarter" idx="13"/>
          </p:nvPr>
        </p:nvSpPr>
        <p:spPr>
          <a:xfrm>
            <a:off x="692152" y="1608668"/>
            <a:ext cx="10890248" cy="4258733"/>
          </a:xfrm>
        </p:spPr>
        <p:txBody>
          <a:bodyPr/>
          <a:lstStyle>
            <a:lvl1pPr marL="0" indent="0">
              <a:spcBef>
                <a:spcPts val="0"/>
              </a:spcBef>
              <a:spcAft>
                <a:spcPts val="1200"/>
              </a:spcAft>
              <a:buNone/>
              <a:defRPr>
                <a:solidFill>
                  <a:srgbClr val="02255B"/>
                </a:solidFill>
              </a:defRPr>
            </a:lvl1pPr>
            <a:lvl2pPr marL="384048" indent="-182880">
              <a:spcBef>
                <a:spcPts val="0"/>
              </a:spcBef>
              <a:spcAft>
                <a:spcPts val="1200"/>
              </a:spcAft>
              <a:buClr>
                <a:srgbClr val="E15829"/>
              </a:buClr>
              <a:buFont typeface="Arial" panose="020B0604020202020204" pitchFamily="34" charset="0"/>
              <a:buChar char="•"/>
              <a:defRPr>
                <a:solidFill>
                  <a:schemeClr val="bg1"/>
                </a:solidFill>
              </a:defRPr>
            </a:lvl2pPr>
            <a:lvl3pPr>
              <a:spcBef>
                <a:spcPts val="0"/>
              </a:spcBef>
              <a:spcAft>
                <a:spcPts val="1200"/>
              </a:spcAft>
              <a:buClr>
                <a:srgbClr val="E15829"/>
              </a:buClr>
              <a:defRPr>
                <a:solidFill>
                  <a:srgbClr val="77777F"/>
                </a:solidFill>
              </a:defRPr>
            </a:lvl3pPr>
            <a:lvl4pPr marL="749808" indent="-182880">
              <a:spcBef>
                <a:spcPts val="0"/>
              </a:spcBef>
              <a:spcAft>
                <a:spcPts val="1200"/>
              </a:spcAft>
              <a:buClr>
                <a:srgbClr val="00839B"/>
              </a:buClr>
              <a:buFont typeface="Arial" panose="020B0604020202020204" pitchFamily="34" charset="0"/>
              <a:buChar char="•"/>
              <a:defRPr>
                <a:solidFill>
                  <a:schemeClr val="bg1"/>
                </a:solidFill>
              </a:defRPr>
            </a:lvl4pPr>
            <a:lvl5pPr>
              <a:spcBef>
                <a:spcPts val="0"/>
              </a:spcBef>
              <a:spcAft>
                <a:spcPts val="1200"/>
              </a:spcAft>
              <a:buClr>
                <a:srgbClr val="00839B"/>
              </a:buClr>
              <a:defRPr>
                <a:solidFill>
                  <a:srgbClr val="777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4332559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custDataLst>
              <p:tags r:id="rId2"/>
            </p:custDataLst>
          </p:nvPr>
        </p:nvSpPr>
        <p:spPr>
          <a:xfrm>
            <a:off x="1" y="4953000"/>
            <a:ext cx="12188825" cy="1905000"/>
          </a:xfrm>
          <a:prstGeom prst="rect">
            <a:avLst/>
          </a:prstGeom>
          <a:solidFill>
            <a:srgbClr val="02255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9" name="Rectangle 8"/>
          <p:cNvSpPr/>
          <p:nvPr>
            <p:custDataLst>
              <p:tags r:id="rId3"/>
            </p:custDataLst>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2" name="Title 1"/>
          <p:cNvSpPr>
            <a:spLocks noGrp="1"/>
          </p:cNvSpPr>
          <p:nvPr>
            <p:ph type="title"/>
            <p:custDataLst>
              <p:tags r:id="rId4"/>
            </p:custDataLst>
          </p:nvPr>
        </p:nvSpPr>
        <p:spPr>
          <a:xfrm>
            <a:off x="1097280" y="5074920"/>
            <a:ext cx="10119360"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custDataLst>
              <p:tags r:id="rId5"/>
            </p:custDataLst>
          </p:nvPr>
        </p:nvSpPr>
        <p:spPr>
          <a:xfrm>
            <a:off x="17" y="0"/>
            <a:ext cx="12191985" cy="4915076"/>
          </a:xfrm>
          <a:blipFill>
            <a:blip r:embed="rId11"/>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custDataLst>
              <p:tags r:id="rId6"/>
            </p:custDataLst>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7"/>
            </p:custDataLst>
          </p:nvPr>
        </p:nvSpPr>
        <p:spPr/>
        <p:txBody>
          <a:bodyPr/>
          <a:lstStyle/>
          <a:p>
            <a:fld id="{AE5E71E6-94FE-4B6C-95E2-FEC2AE40DF31}" type="datetime1">
              <a:rPr lang="en-US" smtClean="0"/>
              <a:t>6/12/2023</a:t>
            </a:fld>
            <a:endParaRPr lang="en-US"/>
          </a:p>
        </p:txBody>
      </p:sp>
      <p:sp>
        <p:nvSpPr>
          <p:cNvPr id="6" name="Footer Placeholder 5"/>
          <p:cNvSpPr>
            <a:spLocks noGrp="1"/>
          </p:cNvSpPr>
          <p:nvPr>
            <p:ph type="ftr" sz="quarter" idx="11"/>
            <p:custDataLst>
              <p:tags r:id="rId8"/>
            </p:custDataLst>
          </p:nvPr>
        </p:nvSpPr>
        <p:spPr/>
        <p:txBody>
          <a:bodyPr/>
          <a:lstStyle/>
          <a:p>
            <a:r>
              <a:rPr lang="en-US"/>
              <a:t>TeamSTEPPS Introduction</a:t>
            </a:r>
          </a:p>
        </p:txBody>
      </p:sp>
      <p:sp>
        <p:nvSpPr>
          <p:cNvPr id="7" name="Slide Number Placeholder 6"/>
          <p:cNvSpPr>
            <a:spLocks noGrp="1"/>
          </p:cNvSpPr>
          <p:nvPr>
            <p:ph type="sldNum" sz="quarter" idx="12"/>
            <p:custDataLst>
              <p:tags r:id="rId9"/>
            </p:custDataLst>
          </p:nvPr>
        </p:nvSpPr>
        <p:spPr/>
        <p:txBody>
          <a:bodyPr/>
          <a:lstStyle/>
          <a:p>
            <a:fld id="{DD61438B-8B14-4971-AB6A-3757660C84C2}" type="slidenum">
              <a:rPr lang="en-US" smtClean="0"/>
              <a:t>‹#›</a:t>
            </a:fld>
            <a:endParaRPr lang="en-US"/>
          </a:p>
        </p:txBody>
      </p:sp>
    </p:spTree>
    <p:custDataLst>
      <p:tags r:id="rId1"/>
    </p:custDataLst>
    <p:extLst>
      <p:ext uri="{BB962C8B-B14F-4D97-AF65-F5344CB8AC3E}">
        <p14:creationId xmlns:p14="http://schemas.microsoft.com/office/powerpoint/2010/main" val="228427169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p:cSld name="3_Blank 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79379863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rgbClr val="02255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55549"/>
            <a:ext cx="12188825" cy="83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5228" y="615982"/>
            <a:ext cx="10058400" cy="3566160"/>
          </a:xfrm>
        </p:spPr>
        <p:txBody>
          <a:bodyPr anchor="b" anchorCtr="0">
            <a:normAutofit/>
          </a:bodyPr>
          <a:lstStyle>
            <a:lvl1pPr>
              <a:lnSpc>
                <a:spcPct val="85000"/>
              </a:lnSpc>
              <a:defRPr sz="3200" b="0">
                <a:solidFill>
                  <a:srgbClr val="77777F"/>
                </a:solidFill>
              </a:defRPr>
            </a:lvl1pPr>
          </a:lstStyle>
          <a:p>
            <a:r>
              <a:rPr lang="en-US"/>
              <a:t>Click to edit Master title style</a:t>
            </a:r>
          </a:p>
        </p:txBody>
      </p:sp>
      <p:sp>
        <p:nvSpPr>
          <p:cNvPr id="3" name="Text Placeholder 2"/>
          <p:cNvSpPr>
            <a:spLocks noGrp="1"/>
          </p:cNvSpPr>
          <p:nvPr>
            <p:ph type="body" idx="1"/>
          </p:nvPr>
        </p:nvSpPr>
        <p:spPr>
          <a:xfrm>
            <a:off x="1097281" y="4357263"/>
            <a:ext cx="10058400" cy="1143000"/>
          </a:xfrm>
        </p:spPr>
        <p:txBody>
          <a:bodyPr lIns="91440" rIns="91440" anchor="t" anchorCtr="0">
            <a:normAutofit/>
          </a:bodyPr>
          <a:lstStyle>
            <a:lvl1pPr marL="0" indent="0">
              <a:buNone/>
              <a:defRPr sz="1800" cap="none" spc="0" baseline="0">
                <a:solidFill>
                  <a:srgbClr val="E15829"/>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DBC1E9-EA5E-485F-83F9-FEC234F793CF}" type="datetime1">
              <a:rPr lang="en-US" smtClean="0"/>
              <a:t>6/12/2023</a:t>
            </a:fld>
            <a:endParaRPr lang="en-US"/>
          </a:p>
        </p:txBody>
      </p:sp>
      <p:sp>
        <p:nvSpPr>
          <p:cNvPr id="5" name="Footer Placeholder 4"/>
          <p:cNvSpPr>
            <a:spLocks noGrp="1"/>
          </p:cNvSpPr>
          <p:nvPr>
            <p:ph type="ftr" sz="quarter" idx="11"/>
          </p:nvPr>
        </p:nvSpPr>
        <p:spPr/>
        <p:txBody>
          <a:bodyPr/>
          <a:lstStyle/>
          <a:p>
            <a:r>
              <a:rPr lang="en-US"/>
              <a:t>TeamSTEPPS Introduction</a:t>
            </a:r>
          </a:p>
        </p:txBody>
      </p:sp>
      <p:sp>
        <p:nvSpPr>
          <p:cNvPr id="6" name="Slide Number Placeholder 5"/>
          <p:cNvSpPr>
            <a:spLocks noGrp="1"/>
          </p:cNvSpPr>
          <p:nvPr>
            <p:ph type="sldNum" sz="quarter" idx="12"/>
          </p:nvPr>
        </p:nvSpPr>
        <p:spPr/>
        <p:txBody>
          <a:bodyPr/>
          <a:lstStyle/>
          <a:p>
            <a:fld id="{DD61438B-8B14-4971-AB6A-3757660C84C2}" type="slidenum">
              <a:rPr lang="en-US" smtClean="0"/>
              <a:t>‹#›</a:t>
            </a:fld>
            <a:endParaRPr lang="en-US"/>
          </a:p>
        </p:txBody>
      </p:sp>
    </p:spTree>
    <p:custDataLst>
      <p:tags r:id="rId1"/>
    </p:custDataLst>
    <p:extLst>
      <p:ext uri="{BB962C8B-B14F-4D97-AF65-F5344CB8AC3E}">
        <p14:creationId xmlns:p14="http://schemas.microsoft.com/office/powerpoint/2010/main" val="273179462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p:cSld name="Blank blu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rgbClr val="02255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136227"/>
          </a:xfrm>
          <a:prstGeom prst="rect">
            <a:avLst/>
          </a:prstGeom>
          <a:solidFill>
            <a:srgbClr val="00839B"/>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extLst>
      <p:ext uri="{BB962C8B-B14F-4D97-AF65-F5344CB8AC3E}">
        <p14:creationId xmlns:p14="http://schemas.microsoft.com/office/powerpoint/2010/main" val="391601955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p:cSld name="Blank orange">
    <p:spTree>
      <p:nvGrpSpPr>
        <p:cNvPr id="1" name=""/>
        <p:cNvGrpSpPr/>
        <p:nvPr/>
      </p:nvGrpSpPr>
      <p:grpSpPr>
        <a:xfrm>
          <a:off x="0" y="0"/>
          <a:ext cx="0" cy="0"/>
          <a:chOff x="0" y="0"/>
          <a:chExt cx="0" cy="0"/>
        </a:xfrm>
      </p:grpSpPr>
      <p:sp>
        <p:nvSpPr>
          <p:cNvPr id="7" name="Rectangle 6"/>
          <p:cNvSpPr/>
          <p:nvPr/>
        </p:nvSpPr>
        <p:spPr>
          <a:xfrm>
            <a:off x="3177" y="6398324"/>
            <a:ext cx="12188825" cy="4596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1207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extLst>
      <p:ext uri="{BB962C8B-B14F-4D97-AF65-F5344CB8AC3E}">
        <p14:creationId xmlns:p14="http://schemas.microsoft.com/office/powerpoint/2010/main" val="358539484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p:cSld name="1_Blank blu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rgbClr val="77777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136227"/>
          </a:xfrm>
          <a:prstGeom prst="rect">
            <a:avLst/>
          </a:prstGeom>
          <a:solidFill>
            <a:srgbClr val="02255B"/>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extLst>
      <p:ext uri="{BB962C8B-B14F-4D97-AF65-F5344CB8AC3E}">
        <p14:creationId xmlns:p14="http://schemas.microsoft.com/office/powerpoint/2010/main" val="155042401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003095" y="6472051"/>
            <a:ext cx="2527810" cy="365125"/>
          </a:xfrm>
        </p:spPr>
        <p:txBody>
          <a:bodyPr/>
          <a:lstStyle>
            <a:lvl1pPr algn="l">
              <a:defRPr/>
            </a:lvl1pPr>
          </a:lstStyle>
          <a:p>
            <a:pPr algn="ctr"/>
            <a:r>
              <a:rPr lang="en-US"/>
              <a:t>TeamSTEPPS Introduction</a:t>
            </a:r>
          </a:p>
        </p:txBody>
      </p:sp>
      <p:sp>
        <p:nvSpPr>
          <p:cNvPr id="4" name="Slide Number Placeholder 3"/>
          <p:cNvSpPr>
            <a:spLocks noGrp="1"/>
          </p:cNvSpPr>
          <p:nvPr>
            <p:ph type="sldNum" sz="quarter" idx="12"/>
          </p:nvPr>
        </p:nvSpPr>
        <p:spPr>
          <a:xfrm>
            <a:off x="10608383" y="6459787"/>
            <a:ext cx="1312025" cy="365125"/>
          </a:xfrm>
        </p:spPr>
        <p:txBody>
          <a:bodyPr/>
          <a:lstStyle/>
          <a:p>
            <a:fld id="{DD61438B-8B14-4971-AB6A-3757660C84C2}" type="slidenum">
              <a:rPr lang="en-US" smtClean="0"/>
              <a:t>‹#›</a:t>
            </a:fld>
            <a:endParaRPr lang="en-US"/>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405" y="6481303"/>
            <a:ext cx="1732213" cy="314948"/>
          </a:xfrm>
          <a:prstGeom prst="rect">
            <a:avLst/>
          </a:prstGeom>
        </p:spPr>
      </p:pic>
    </p:spTree>
    <p:custDataLst>
      <p:tags r:id="rId1"/>
    </p:custDataLst>
    <p:extLst>
      <p:ext uri="{BB962C8B-B14F-4D97-AF65-F5344CB8AC3E}">
        <p14:creationId xmlns:p14="http://schemas.microsoft.com/office/powerpoint/2010/main" val="391558197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4805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ver">
  <p:cSld name="Cover 5">
    <p:spTree>
      <p:nvGrpSpPr>
        <p:cNvPr id="1" name="Shape 455"/>
        <p:cNvGrpSpPr/>
        <p:nvPr/>
      </p:nvGrpSpPr>
      <p:grpSpPr>
        <a:xfrm>
          <a:off x="0" y="0"/>
          <a:ext cx="0" cy="0"/>
          <a:chOff x="0" y="0"/>
          <a:chExt cx="0" cy="0"/>
        </a:xfrm>
      </p:grpSpPr>
      <p:sp>
        <p:nvSpPr>
          <p:cNvPr id="456" name="Google Shape;456;p44"/>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7" name="Google Shape;457;p44"/>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8" name="Google Shape;458;p44"/>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59" name="Google Shape;459;p44"/>
          <p:cNvSpPr>
            <a:spLocks noGrp="1"/>
          </p:cNvSpPr>
          <p:nvPr>
            <p:ph type="pic" idx="2"/>
          </p:nvPr>
        </p:nvSpPr>
        <p:spPr>
          <a:xfrm>
            <a:off x="7118684" y="233915"/>
            <a:ext cx="5073316" cy="5943600"/>
          </a:xfrm>
          <a:prstGeom prst="rect">
            <a:avLst/>
          </a:prstGeom>
          <a:noFill/>
          <a:ln>
            <a:noFill/>
          </a:ln>
        </p:spPr>
      </p:sp>
      <p:grpSp>
        <p:nvGrpSpPr>
          <p:cNvPr id="460" name="Google Shape;460;p44"/>
          <p:cNvGrpSpPr/>
          <p:nvPr/>
        </p:nvGrpSpPr>
        <p:grpSpPr>
          <a:xfrm>
            <a:off x="0" y="5020348"/>
            <a:ext cx="12192000" cy="1837653"/>
            <a:chOff x="0" y="5020348"/>
            <a:chExt cx="12192000" cy="1837653"/>
          </a:xfrm>
        </p:grpSpPr>
        <p:sp>
          <p:nvSpPr>
            <p:cNvPr id="461" name="Google Shape;461;p4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2" name="Google Shape;462;p44"/>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3" name="Google Shape;463;p4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ivider">
  <p:cSld name="Divider 6">
    <p:bg>
      <p:bgPr>
        <a:solidFill>
          <a:schemeClr val="lt2"/>
        </a:solidFill>
        <a:effectLst/>
      </p:bgPr>
    </p:bg>
    <p:spTree>
      <p:nvGrpSpPr>
        <p:cNvPr id="1" name="Shape 464"/>
        <p:cNvGrpSpPr/>
        <p:nvPr/>
      </p:nvGrpSpPr>
      <p:grpSpPr>
        <a:xfrm>
          <a:off x="0" y="0"/>
          <a:ext cx="0" cy="0"/>
          <a:chOff x="0" y="0"/>
          <a:chExt cx="0" cy="0"/>
        </a:xfrm>
      </p:grpSpPr>
      <p:grpSp>
        <p:nvGrpSpPr>
          <p:cNvPr id="465" name="Google Shape;465;p45"/>
          <p:cNvGrpSpPr/>
          <p:nvPr/>
        </p:nvGrpSpPr>
        <p:grpSpPr>
          <a:xfrm>
            <a:off x="0" y="5020347"/>
            <a:ext cx="12192000" cy="1837653"/>
            <a:chOff x="0" y="5020347"/>
            <a:chExt cx="12192000" cy="1837653"/>
          </a:xfrm>
        </p:grpSpPr>
        <p:sp>
          <p:nvSpPr>
            <p:cNvPr id="466" name="Google Shape;466;p45"/>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7" name="Google Shape;467;p45"/>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8" name="Google Shape;468;p45"/>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9" name="Google Shape;469;p45"/>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470" name="Google Shape;470;p45"/>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1" name="Google Shape;471;p45"/>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hoto Slide">
  <p:cSld name="Photo Slide 5">
    <p:spTree>
      <p:nvGrpSpPr>
        <p:cNvPr id="1" name="Shape 472"/>
        <p:cNvGrpSpPr/>
        <p:nvPr/>
      </p:nvGrpSpPr>
      <p:grpSpPr>
        <a:xfrm>
          <a:off x="0" y="0"/>
          <a:ext cx="0" cy="0"/>
          <a:chOff x="0" y="0"/>
          <a:chExt cx="0" cy="0"/>
        </a:xfrm>
      </p:grpSpPr>
      <p:sp>
        <p:nvSpPr>
          <p:cNvPr id="473" name="Google Shape;473;p46"/>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74" name="Google Shape;474;p46"/>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475" name="Google Shape;475;p46"/>
          <p:cNvGrpSpPr/>
          <p:nvPr/>
        </p:nvGrpSpPr>
        <p:grpSpPr>
          <a:xfrm>
            <a:off x="0" y="5379426"/>
            <a:ext cx="2807368" cy="753891"/>
            <a:chOff x="0" y="5379426"/>
            <a:chExt cx="2807368" cy="753891"/>
          </a:xfrm>
        </p:grpSpPr>
        <p:sp>
          <p:nvSpPr>
            <p:cNvPr id="476" name="Google Shape;476;p46"/>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7" name="Google Shape;477;p46"/>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78" name="Google Shape;478;p46"/>
          <p:cNvSpPr>
            <a:spLocks noGrp="1"/>
          </p:cNvSpPr>
          <p:nvPr>
            <p:ph type="pic" idx="2"/>
          </p:nvPr>
        </p:nvSpPr>
        <p:spPr>
          <a:xfrm>
            <a:off x="2807368" y="457202"/>
            <a:ext cx="8915400" cy="5943598"/>
          </a:xfrm>
          <a:prstGeom prst="rect">
            <a:avLst/>
          </a:prstGeom>
          <a:noFill/>
          <a:ln>
            <a:noFill/>
          </a:ln>
        </p:spPr>
      </p:sp>
      <p:pic>
        <p:nvPicPr>
          <p:cNvPr id="479" name="Google Shape;479;p46"/>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ation">
  <p:cSld name="Quotation 5">
    <p:spTree>
      <p:nvGrpSpPr>
        <p:cNvPr id="1" name="Shape 480"/>
        <p:cNvGrpSpPr/>
        <p:nvPr/>
      </p:nvGrpSpPr>
      <p:grpSpPr>
        <a:xfrm>
          <a:off x="0" y="0"/>
          <a:ext cx="0" cy="0"/>
          <a:chOff x="0" y="0"/>
          <a:chExt cx="0" cy="0"/>
        </a:xfrm>
      </p:grpSpPr>
      <p:sp>
        <p:nvSpPr>
          <p:cNvPr id="481" name="Google Shape;481;p47"/>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2" name="Google Shape;482;p47"/>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3" name="Google Shape;483;p47"/>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4" name="Google Shape;484;p4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85" name="Google Shape;485;p4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86" name="Google Shape;486;p4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487" name="Google Shape;487;p47"/>
          <p:cNvGrpSpPr/>
          <p:nvPr/>
        </p:nvGrpSpPr>
        <p:grpSpPr>
          <a:xfrm>
            <a:off x="7191542" y="1"/>
            <a:ext cx="5000459" cy="1425992"/>
            <a:chOff x="7191542" y="1"/>
            <a:chExt cx="5000459" cy="1425992"/>
          </a:xfrm>
        </p:grpSpPr>
        <p:pic>
          <p:nvPicPr>
            <p:cNvPr id="488" name="Google Shape;488;p4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89" name="Google Shape;489;p47"/>
            <p:cNvGrpSpPr/>
            <p:nvPr/>
          </p:nvGrpSpPr>
          <p:grpSpPr>
            <a:xfrm>
              <a:off x="7191542" y="1"/>
              <a:ext cx="5000459" cy="1425992"/>
              <a:chOff x="7186272" y="0"/>
              <a:chExt cx="5005729" cy="1427495"/>
            </a:xfrm>
          </p:grpSpPr>
          <p:sp>
            <p:nvSpPr>
              <p:cNvPr id="490" name="Google Shape;490;p4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 name="Google Shape;491;p4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492" name="Google Shape;492;p4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ation">
  <p:cSld name="Quotation 6">
    <p:spTree>
      <p:nvGrpSpPr>
        <p:cNvPr id="1" name="Shape 493"/>
        <p:cNvGrpSpPr/>
        <p:nvPr/>
      </p:nvGrpSpPr>
      <p:grpSpPr>
        <a:xfrm>
          <a:off x="0" y="0"/>
          <a:ext cx="0" cy="0"/>
          <a:chOff x="0" y="0"/>
          <a:chExt cx="0" cy="0"/>
        </a:xfrm>
      </p:grpSpPr>
      <p:sp>
        <p:nvSpPr>
          <p:cNvPr id="494" name="Google Shape;494;p48"/>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5" name="Google Shape;495;p48"/>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6" name="Google Shape;496;p48"/>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7" name="Google Shape;497;p4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98" name="Google Shape;498;p4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99" name="Google Shape;499;p4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00" name="Google Shape;500;p48"/>
          <p:cNvGrpSpPr/>
          <p:nvPr/>
        </p:nvGrpSpPr>
        <p:grpSpPr>
          <a:xfrm>
            <a:off x="7191542" y="1"/>
            <a:ext cx="5000459" cy="1425992"/>
            <a:chOff x="7191542" y="1"/>
            <a:chExt cx="5000459" cy="1425992"/>
          </a:xfrm>
        </p:grpSpPr>
        <p:pic>
          <p:nvPicPr>
            <p:cNvPr id="501" name="Google Shape;501;p4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02" name="Google Shape;502;p48"/>
            <p:cNvGrpSpPr/>
            <p:nvPr/>
          </p:nvGrpSpPr>
          <p:grpSpPr>
            <a:xfrm>
              <a:off x="7191542" y="1"/>
              <a:ext cx="5000459" cy="1425992"/>
              <a:chOff x="7186272" y="0"/>
              <a:chExt cx="5005729" cy="1427495"/>
            </a:xfrm>
          </p:grpSpPr>
          <p:sp>
            <p:nvSpPr>
              <p:cNvPr id="503" name="Google Shape;503;p4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4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505" name="Google Shape;505;p48"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p:cSld name="Two Content 4">
    <p:spTree>
      <p:nvGrpSpPr>
        <p:cNvPr id="1" name="Shape 506"/>
        <p:cNvGrpSpPr/>
        <p:nvPr/>
      </p:nvGrpSpPr>
      <p:grpSpPr>
        <a:xfrm>
          <a:off x="0" y="0"/>
          <a:ext cx="0" cy="0"/>
          <a:chOff x="0" y="0"/>
          <a:chExt cx="0" cy="0"/>
        </a:xfrm>
      </p:grpSpPr>
      <p:sp>
        <p:nvSpPr>
          <p:cNvPr id="507" name="Google Shape;507;p4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8" name="Google Shape;508;p49"/>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09" name="Google Shape;509;p49"/>
          <p:cNvGrpSpPr/>
          <p:nvPr/>
        </p:nvGrpSpPr>
        <p:grpSpPr>
          <a:xfrm>
            <a:off x="7191542" y="1"/>
            <a:ext cx="5000459" cy="1425992"/>
            <a:chOff x="7191542" y="1"/>
            <a:chExt cx="5000459" cy="1425992"/>
          </a:xfrm>
        </p:grpSpPr>
        <p:pic>
          <p:nvPicPr>
            <p:cNvPr id="510" name="Google Shape;510;p4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11" name="Google Shape;511;p49"/>
            <p:cNvGrpSpPr/>
            <p:nvPr/>
          </p:nvGrpSpPr>
          <p:grpSpPr>
            <a:xfrm>
              <a:off x="7191542" y="1"/>
              <a:ext cx="5000459" cy="1425992"/>
              <a:chOff x="7186272" y="0"/>
              <a:chExt cx="5005729" cy="1427495"/>
            </a:xfrm>
          </p:grpSpPr>
          <p:sp>
            <p:nvSpPr>
              <p:cNvPr id="512" name="Google Shape;512;p4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4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514" name="Google Shape;514;p49"/>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5" name="Google Shape;515;p49"/>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16" name="Google Shape;516;p4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17" name="Google Shape;517;p4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p:cSld name="Comparison 3">
    <p:spTree>
      <p:nvGrpSpPr>
        <p:cNvPr id="1" name="Shape 518"/>
        <p:cNvGrpSpPr/>
        <p:nvPr/>
      </p:nvGrpSpPr>
      <p:grpSpPr>
        <a:xfrm>
          <a:off x="0" y="0"/>
          <a:ext cx="0" cy="0"/>
          <a:chOff x="0" y="0"/>
          <a:chExt cx="0" cy="0"/>
        </a:xfrm>
      </p:grpSpPr>
      <p:grpSp>
        <p:nvGrpSpPr>
          <p:cNvPr id="519" name="Google Shape;519;p50"/>
          <p:cNvGrpSpPr/>
          <p:nvPr/>
        </p:nvGrpSpPr>
        <p:grpSpPr>
          <a:xfrm>
            <a:off x="7191542" y="1"/>
            <a:ext cx="5000459" cy="1425992"/>
            <a:chOff x="7191542" y="1"/>
            <a:chExt cx="5000459" cy="1425992"/>
          </a:xfrm>
        </p:grpSpPr>
        <p:pic>
          <p:nvPicPr>
            <p:cNvPr id="520" name="Google Shape;520;p5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21" name="Google Shape;521;p50"/>
            <p:cNvGrpSpPr/>
            <p:nvPr/>
          </p:nvGrpSpPr>
          <p:grpSpPr>
            <a:xfrm>
              <a:off x="7191542" y="1"/>
              <a:ext cx="5000459" cy="1425992"/>
              <a:chOff x="7186272" y="0"/>
              <a:chExt cx="5005729" cy="1427495"/>
            </a:xfrm>
          </p:grpSpPr>
          <p:sp>
            <p:nvSpPr>
              <p:cNvPr id="522" name="Google Shape;522;p5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 name="Google Shape;523;p5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524" name="Google Shape;524;p5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5" name="Google Shape;525;p50"/>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6" name="Google Shape;526;p50"/>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7" name="Google Shape;527;p50"/>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8" name="Google Shape;528;p50"/>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9" name="Google Shape;529;p5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30" name="Google Shape;530;p5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31" name="Google Shape;531;p5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2">
    <p:spTree>
      <p:nvGrpSpPr>
        <p:cNvPr id="1" name="Shape 57"/>
        <p:cNvGrpSpPr/>
        <p:nvPr/>
      </p:nvGrpSpPr>
      <p:grpSpPr>
        <a:xfrm>
          <a:off x="0" y="0"/>
          <a:ext cx="0" cy="0"/>
          <a:chOff x="0" y="0"/>
          <a:chExt cx="0" cy="0"/>
        </a:xfrm>
      </p:grpSpPr>
      <p:grpSp>
        <p:nvGrpSpPr>
          <p:cNvPr id="58" name="Google Shape;58;p6"/>
          <p:cNvGrpSpPr/>
          <p:nvPr/>
        </p:nvGrpSpPr>
        <p:grpSpPr>
          <a:xfrm>
            <a:off x="7191542" y="1"/>
            <a:ext cx="5000459" cy="1425992"/>
            <a:chOff x="7191542" y="1"/>
            <a:chExt cx="5000459" cy="1425992"/>
          </a:xfrm>
        </p:grpSpPr>
        <p:pic>
          <p:nvPicPr>
            <p:cNvPr id="59" name="Google Shape;59;p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0" name="Google Shape;60;p6"/>
            <p:cNvGrpSpPr/>
            <p:nvPr/>
          </p:nvGrpSpPr>
          <p:grpSpPr>
            <a:xfrm>
              <a:off x="7191542" y="1"/>
              <a:ext cx="5000459" cy="1425992"/>
              <a:chOff x="7186272" y="0"/>
              <a:chExt cx="5005729" cy="1427495"/>
            </a:xfrm>
          </p:grpSpPr>
          <p:sp>
            <p:nvSpPr>
              <p:cNvPr id="61" name="Google Shape;61;p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3" name="Google Shape;63;p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6" name="Google Shape;66;p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 name="Google Shape;67;p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p:cSld name="Title Only 3">
    <p:spTree>
      <p:nvGrpSpPr>
        <p:cNvPr id="1" name="Shape 532"/>
        <p:cNvGrpSpPr/>
        <p:nvPr/>
      </p:nvGrpSpPr>
      <p:grpSpPr>
        <a:xfrm>
          <a:off x="0" y="0"/>
          <a:ext cx="0" cy="0"/>
          <a:chOff x="0" y="0"/>
          <a:chExt cx="0" cy="0"/>
        </a:xfrm>
      </p:grpSpPr>
      <p:grpSp>
        <p:nvGrpSpPr>
          <p:cNvPr id="533" name="Google Shape;533;p51"/>
          <p:cNvGrpSpPr/>
          <p:nvPr/>
        </p:nvGrpSpPr>
        <p:grpSpPr>
          <a:xfrm>
            <a:off x="7191542" y="1"/>
            <a:ext cx="5000459" cy="1425992"/>
            <a:chOff x="7191542" y="1"/>
            <a:chExt cx="5000459" cy="1425992"/>
          </a:xfrm>
        </p:grpSpPr>
        <p:pic>
          <p:nvPicPr>
            <p:cNvPr id="534" name="Google Shape;534;p5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35" name="Google Shape;535;p51"/>
            <p:cNvGrpSpPr/>
            <p:nvPr/>
          </p:nvGrpSpPr>
          <p:grpSpPr>
            <a:xfrm>
              <a:off x="7191542" y="1"/>
              <a:ext cx="5000459" cy="1425992"/>
              <a:chOff x="7186272" y="0"/>
              <a:chExt cx="5005729" cy="1427495"/>
            </a:xfrm>
          </p:grpSpPr>
          <p:sp>
            <p:nvSpPr>
              <p:cNvPr id="536" name="Google Shape;536;p5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7" name="Google Shape;537;p5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538" name="Google Shape;538;p5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9" name="Google Shape;539;p5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40" name="Google Shape;540;p5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41" name="Google Shape;541;p5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End">
  <p:cSld name="End 3">
    <p:spTree>
      <p:nvGrpSpPr>
        <p:cNvPr id="1" name="Shape 542"/>
        <p:cNvGrpSpPr/>
        <p:nvPr/>
      </p:nvGrpSpPr>
      <p:grpSpPr>
        <a:xfrm>
          <a:off x="0" y="0"/>
          <a:ext cx="0" cy="0"/>
          <a:chOff x="0" y="0"/>
          <a:chExt cx="0" cy="0"/>
        </a:xfrm>
      </p:grpSpPr>
      <p:grpSp>
        <p:nvGrpSpPr>
          <p:cNvPr id="543" name="Google Shape;543;p52"/>
          <p:cNvGrpSpPr/>
          <p:nvPr/>
        </p:nvGrpSpPr>
        <p:grpSpPr>
          <a:xfrm>
            <a:off x="0" y="0"/>
            <a:ext cx="12192000" cy="2148830"/>
            <a:chOff x="0" y="0"/>
            <a:chExt cx="12192000" cy="2148830"/>
          </a:xfrm>
        </p:grpSpPr>
        <p:sp>
          <p:nvSpPr>
            <p:cNvPr id="544" name="Google Shape;544;p52"/>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5" name="Google Shape;545;p52"/>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46" name="Google Shape;546;p52"/>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7" name="Google Shape;547;p52"/>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8" name="Google Shape;548;p52"/>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49" name="Google Shape;549;p52"/>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550" name="Google Shape;550;p52"/>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p:cSld name="Blank 2">
    <p:spTree>
      <p:nvGrpSpPr>
        <p:cNvPr id="1" name="Shape 551"/>
        <p:cNvGrpSpPr/>
        <p:nvPr/>
      </p:nvGrpSpPr>
      <p:grpSpPr>
        <a:xfrm>
          <a:off x="0" y="0"/>
          <a:ext cx="0" cy="0"/>
          <a:chOff x="0" y="0"/>
          <a:chExt cx="0" cy="0"/>
        </a:xfrm>
      </p:grpSpPr>
      <p:sp>
        <p:nvSpPr>
          <p:cNvPr id="552" name="Google Shape;552;p5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53" name="Google Shape;553;p5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54" name="Google Shape;554;p5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55" name="Google Shape;555;p53"/>
          <p:cNvGrpSpPr/>
          <p:nvPr/>
        </p:nvGrpSpPr>
        <p:grpSpPr>
          <a:xfrm>
            <a:off x="7191542" y="1"/>
            <a:ext cx="5000459" cy="1425992"/>
            <a:chOff x="7191542" y="1"/>
            <a:chExt cx="5000459" cy="1425992"/>
          </a:xfrm>
        </p:grpSpPr>
        <p:pic>
          <p:nvPicPr>
            <p:cNvPr id="556" name="Google Shape;556;p5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57" name="Google Shape;557;p53"/>
            <p:cNvGrpSpPr/>
            <p:nvPr/>
          </p:nvGrpSpPr>
          <p:grpSpPr>
            <a:xfrm>
              <a:off x="7191542" y="1"/>
              <a:ext cx="5000459" cy="1425992"/>
              <a:chOff x="7186272" y="0"/>
              <a:chExt cx="5005729" cy="1427495"/>
            </a:xfrm>
          </p:grpSpPr>
          <p:sp>
            <p:nvSpPr>
              <p:cNvPr id="558" name="Google Shape;558;p5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9" name="Google Shape;559;p5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ver B">
  <p:cSld name="Cover B">
    <p:spTree>
      <p:nvGrpSpPr>
        <p:cNvPr id="1" name="Shape 560"/>
        <p:cNvGrpSpPr/>
        <p:nvPr/>
      </p:nvGrpSpPr>
      <p:grpSpPr>
        <a:xfrm>
          <a:off x="0" y="0"/>
          <a:ext cx="0" cy="0"/>
          <a:chOff x="0" y="0"/>
          <a:chExt cx="0" cy="0"/>
        </a:xfrm>
      </p:grpSpPr>
      <p:sp>
        <p:nvSpPr>
          <p:cNvPr id="561" name="Google Shape;561;p54"/>
          <p:cNvSpPr txBox="1">
            <a:spLocks noGrp="1"/>
          </p:cNvSpPr>
          <p:nvPr>
            <p:ph type="ctrTitle"/>
          </p:nvPr>
        </p:nvSpPr>
        <p:spPr>
          <a:xfrm>
            <a:off x="513348" y="2633534"/>
            <a:ext cx="5194433" cy="2387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2" name="Google Shape;562;p54"/>
          <p:cNvSpPr txBox="1">
            <a:spLocks noGrp="1"/>
          </p:cNvSpPr>
          <p:nvPr>
            <p:ph type="subTitle" idx="1"/>
          </p:nvPr>
        </p:nvSpPr>
        <p:spPr>
          <a:xfrm>
            <a:off x="513348" y="5400325"/>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563" name="Google Shape;563;p54"/>
          <p:cNvGrpSpPr/>
          <p:nvPr/>
        </p:nvGrpSpPr>
        <p:grpSpPr>
          <a:xfrm flipH="1">
            <a:off x="-1" y="1"/>
            <a:ext cx="6418725" cy="1509822"/>
            <a:chOff x="7522541" y="1"/>
            <a:chExt cx="4669459" cy="1098357"/>
          </a:xfrm>
        </p:grpSpPr>
        <p:sp>
          <p:nvSpPr>
            <p:cNvPr id="564" name="Google Shape;564;p54"/>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5" name="Google Shape;565;p54"/>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566" name="Google Shape;566;p54"/>
          <p:cNvPicPr preferRelativeResize="0"/>
          <p:nvPr/>
        </p:nvPicPr>
        <p:blipFill rotWithShape="1">
          <a:blip r:embed="rId2">
            <a:alphaModFix/>
          </a:blip>
          <a:srcRect/>
          <a:stretch/>
        </p:blipFill>
        <p:spPr>
          <a:xfrm>
            <a:off x="513348" y="136525"/>
            <a:ext cx="1945206" cy="879974"/>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p:cSld name="Divider 7">
    <p:bg>
      <p:bgPr>
        <a:solidFill>
          <a:schemeClr val="lt2"/>
        </a:solidFill>
        <a:effectLst/>
      </p:bgPr>
    </p:bg>
    <p:spTree>
      <p:nvGrpSpPr>
        <p:cNvPr id="1" name="Shape 567"/>
        <p:cNvGrpSpPr/>
        <p:nvPr/>
      </p:nvGrpSpPr>
      <p:grpSpPr>
        <a:xfrm>
          <a:off x="0" y="0"/>
          <a:ext cx="0" cy="0"/>
          <a:chOff x="0" y="0"/>
          <a:chExt cx="0" cy="0"/>
        </a:xfrm>
      </p:grpSpPr>
      <p:grpSp>
        <p:nvGrpSpPr>
          <p:cNvPr id="568" name="Google Shape;568;p55"/>
          <p:cNvGrpSpPr/>
          <p:nvPr/>
        </p:nvGrpSpPr>
        <p:grpSpPr>
          <a:xfrm>
            <a:off x="0" y="5020347"/>
            <a:ext cx="12192000" cy="1837653"/>
            <a:chOff x="0" y="5020347"/>
            <a:chExt cx="12192000" cy="1837653"/>
          </a:xfrm>
        </p:grpSpPr>
        <p:sp>
          <p:nvSpPr>
            <p:cNvPr id="569" name="Google Shape;569;p55"/>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0" name="Google Shape;570;p55"/>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1" name="Google Shape;571;p55"/>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72" name="Google Shape;572;p55"/>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573" name="Google Shape;573;p55"/>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4" name="Google Shape;574;p55"/>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hoto Slide">
  <p:cSld name="Photo Slide 6">
    <p:spTree>
      <p:nvGrpSpPr>
        <p:cNvPr id="1" name="Shape 575"/>
        <p:cNvGrpSpPr/>
        <p:nvPr/>
      </p:nvGrpSpPr>
      <p:grpSpPr>
        <a:xfrm>
          <a:off x="0" y="0"/>
          <a:ext cx="0" cy="0"/>
          <a:chOff x="0" y="0"/>
          <a:chExt cx="0" cy="0"/>
        </a:xfrm>
      </p:grpSpPr>
      <p:sp>
        <p:nvSpPr>
          <p:cNvPr id="576" name="Google Shape;576;p56"/>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77" name="Google Shape;577;p56"/>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578" name="Google Shape;578;p56"/>
          <p:cNvGrpSpPr/>
          <p:nvPr/>
        </p:nvGrpSpPr>
        <p:grpSpPr>
          <a:xfrm>
            <a:off x="0" y="5379426"/>
            <a:ext cx="2807368" cy="753891"/>
            <a:chOff x="0" y="5379426"/>
            <a:chExt cx="2807368" cy="753891"/>
          </a:xfrm>
        </p:grpSpPr>
        <p:sp>
          <p:nvSpPr>
            <p:cNvPr id="579" name="Google Shape;579;p56"/>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0" name="Google Shape;580;p56"/>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81" name="Google Shape;581;p56"/>
          <p:cNvSpPr>
            <a:spLocks noGrp="1"/>
          </p:cNvSpPr>
          <p:nvPr>
            <p:ph type="pic" idx="2"/>
          </p:nvPr>
        </p:nvSpPr>
        <p:spPr>
          <a:xfrm>
            <a:off x="2807368" y="457202"/>
            <a:ext cx="8915400" cy="5943598"/>
          </a:xfrm>
          <a:prstGeom prst="rect">
            <a:avLst/>
          </a:prstGeom>
          <a:noFill/>
          <a:ln>
            <a:noFill/>
          </a:ln>
        </p:spPr>
      </p:sp>
      <p:pic>
        <p:nvPicPr>
          <p:cNvPr id="582" name="Google Shape;582;p56"/>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ver">
  <p:cSld name="Cover 6">
    <p:spTree>
      <p:nvGrpSpPr>
        <p:cNvPr id="1" name="Shape 583"/>
        <p:cNvGrpSpPr/>
        <p:nvPr/>
      </p:nvGrpSpPr>
      <p:grpSpPr>
        <a:xfrm>
          <a:off x="0" y="0"/>
          <a:ext cx="0" cy="0"/>
          <a:chOff x="0" y="0"/>
          <a:chExt cx="0" cy="0"/>
        </a:xfrm>
      </p:grpSpPr>
      <p:sp>
        <p:nvSpPr>
          <p:cNvPr id="584" name="Google Shape;584;p57"/>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5" name="Google Shape;585;p57"/>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6" name="Google Shape;586;p57"/>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87" name="Google Shape;587;p57"/>
          <p:cNvSpPr>
            <a:spLocks noGrp="1"/>
          </p:cNvSpPr>
          <p:nvPr>
            <p:ph type="pic" idx="2"/>
          </p:nvPr>
        </p:nvSpPr>
        <p:spPr>
          <a:xfrm>
            <a:off x="7118684" y="233915"/>
            <a:ext cx="5073316" cy="5943600"/>
          </a:xfrm>
          <a:prstGeom prst="rect">
            <a:avLst/>
          </a:prstGeom>
          <a:noFill/>
          <a:ln>
            <a:noFill/>
          </a:ln>
        </p:spPr>
      </p:sp>
      <p:grpSp>
        <p:nvGrpSpPr>
          <p:cNvPr id="588" name="Google Shape;588;p57"/>
          <p:cNvGrpSpPr/>
          <p:nvPr/>
        </p:nvGrpSpPr>
        <p:grpSpPr>
          <a:xfrm>
            <a:off x="0" y="5020348"/>
            <a:ext cx="12192000" cy="1837653"/>
            <a:chOff x="0" y="5020348"/>
            <a:chExt cx="12192000" cy="1837653"/>
          </a:xfrm>
        </p:grpSpPr>
        <p:sp>
          <p:nvSpPr>
            <p:cNvPr id="589" name="Google Shape;589;p57"/>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57"/>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91" name="Google Shape;591;p57"/>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p:cSld name="Title and Content 9">
    <p:spTree>
      <p:nvGrpSpPr>
        <p:cNvPr id="1" name="Shape 592"/>
        <p:cNvGrpSpPr/>
        <p:nvPr/>
      </p:nvGrpSpPr>
      <p:grpSpPr>
        <a:xfrm>
          <a:off x="0" y="0"/>
          <a:ext cx="0" cy="0"/>
          <a:chOff x="0" y="0"/>
          <a:chExt cx="0" cy="0"/>
        </a:xfrm>
      </p:grpSpPr>
      <p:grpSp>
        <p:nvGrpSpPr>
          <p:cNvPr id="593" name="Google Shape;593;p58"/>
          <p:cNvGrpSpPr/>
          <p:nvPr/>
        </p:nvGrpSpPr>
        <p:grpSpPr>
          <a:xfrm>
            <a:off x="7191542" y="1"/>
            <a:ext cx="5000459" cy="1425992"/>
            <a:chOff x="7191542" y="1"/>
            <a:chExt cx="5000459" cy="1425992"/>
          </a:xfrm>
        </p:grpSpPr>
        <p:pic>
          <p:nvPicPr>
            <p:cNvPr id="594" name="Google Shape;594;p5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95" name="Google Shape;595;p58"/>
            <p:cNvGrpSpPr/>
            <p:nvPr/>
          </p:nvGrpSpPr>
          <p:grpSpPr>
            <a:xfrm>
              <a:off x="7191542" y="1"/>
              <a:ext cx="5000459" cy="1425992"/>
              <a:chOff x="7186272" y="0"/>
              <a:chExt cx="5005729" cy="1427495"/>
            </a:xfrm>
          </p:grpSpPr>
          <p:sp>
            <p:nvSpPr>
              <p:cNvPr id="596" name="Google Shape;596;p5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7" name="Google Shape;597;p5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598" name="Google Shape;598;p5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9" name="Google Shape;599;p58"/>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0" name="Google Shape;600;p5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01" name="Google Shape;601;p5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02" name="Google Shape;602;p5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Content">
  <p:cSld name="Two Content 5">
    <p:spTree>
      <p:nvGrpSpPr>
        <p:cNvPr id="1" name="Shape 603"/>
        <p:cNvGrpSpPr/>
        <p:nvPr/>
      </p:nvGrpSpPr>
      <p:grpSpPr>
        <a:xfrm>
          <a:off x="0" y="0"/>
          <a:ext cx="0" cy="0"/>
          <a:chOff x="0" y="0"/>
          <a:chExt cx="0" cy="0"/>
        </a:xfrm>
      </p:grpSpPr>
      <p:sp>
        <p:nvSpPr>
          <p:cNvPr id="604" name="Google Shape;604;p5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5" name="Google Shape;605;p59"/>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06" name="Google Shape;606;p59"/>
          <p:cNvGrpSpPr/>
          <p:nvPr/>
        </p:nvGrpSpPr>
        <p:grpSpPr>
          <a:xfrm>
            <a:off x="7191542" y="1"/>
            <a:ext cx="5000459" cy="1425992"/>
            <a:chOff x="7191542" y="1"/>
            <a:chExt cx="5000459" cy="1425992"/>
          </a:xfrm>
        </p:grpSpPr>
        <p:pic>
          <p:nvPicPr>
            <p:cNvPr id="607" name="Google Shape;607;p5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08" name="Google Shape;608;p59"/>
            <p:cNvGrpSpPr/>
            <p:nvPr/>
          </p:nvGrpSpPr>
          <p:grpSpPr>
            <a:xfrm>
              <a:off x="7191542" y="1"/>
              <a:ext cx="5000459" cy="1425992"/>
              <a:chOff x="7186272" y="0"/>
              <a:chExt cx="5005729" cy="1427495"/>
            </a:xfrm>
          </p:grpSpPr>
          <p:sp>
            <p:nvSpPr>
              <p:cNvPr id="609" name="Google Shape;609;p5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0" name="Google Shape;610;p5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11" name="Google Shape;611;p59"/>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2" name="Google Shape;612;p59"/>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13" name="Google Shape;613;p5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14" name="Google Shape;614;p5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p:cSld name="Comparison 4">
    <p:spTree>
      <p:nvGrpSpPr>
        <p:cNvPr id="1" name="Shape 615"/>
        <p:cNvGrpSpPr/>
        <p:nvPr/>
      </p:nvGrpSpPr>
      <p:grpSpPr>
        <a:xfrm>
          <a:off x="0" y="0"/>
          <a:ext cx="0" cy="0"/>
          <a:chOff x="0" y="0"/>
          <a:chExt cx="0" cy="0"/>
        </a:xfrm>
      </p:grpSpPr>
      <p:grpSp>
        <p:nvGrpSpPr>
          <p:cNvPr id="616" name="Google Shape;616;p60"/>
          <p:cNvGrpSpPr/>
          <p:nvPr/>
        </p:nvGrpSpPr>
        <p:grpSpPr>
          <a:xfrm>
            <a:off x="7191542" y="1"/>
            <a:ext cx="5000459" cy="1425992"/>
            <a:chOff x="7191542" y="1"/>
            <a:chExt cx="5000459" cy="1425992"/>
          </a:xfrm>
        </p:grpSpPr>
        <p:pic>
          <p:nvPicPr>
            <p:cNvPr id="617" name="Google Shape;617;p6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18" name="Google Shape;618;p60"/>
            <p:cNvGrpSpPr/>
            <p:nvPr/>
          </p:nvGrpSpPr>
          <p:grpSpPr>
            <a:xfrm>
              <a:off x="7191542" y="1"/>
              <a:ext cx="5000459" cy="1425992"/>
              <a:chOff x="7186272" y="0"/>
              <a:chExt cx="5005729" cy="1427495"/>
            </a:xfrm>
          </p:grpSpPr>
          <p:sp>
            <p:nvSpPr>
              <p:cNvPr id="619" name="Google Shape;619;p6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0" name="Google Shape;620;p6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21" name="Google Shape;621;p6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2" name="Google Shape;622;p60"/>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3" name="Google Shape;623;p60"/>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4" name="Google Shape;624;p60"/>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5" name="Google Shape;625;p60"/>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6" name="Google Shape;626;p6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27" name="Google Shape;627;p6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28" name="Google Shape;628;p6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8"/>
        <p:cNvGrpSpPr/>
        <p:nvPr/>
      </p:nvGrpSpPr>
      <p:grpSpPr>
        <a:xfrm>
          <a:off x="0" y="0"/>
          <a:ext cx="0" cy="0"/>
          <a:chOff x="0" y="0"/>
          <a:chExt cx="0" cy="0"/>
        </a:xfrm>
      </p:grpSpPr>
      <p:sp>
        <p:nvSpPr>
          <p:cNvPr id="69" name="Google Shape;69;p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7"/>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1" name="Google Shape;71;p7"/>
          <p:cNvGrpSpPr/>
          <p:nvPr/>
        </p:nvGrpSpPr>
        <p:grpSpPr>
          <a:xfrm>
            <a:off x="7191542" y="1"/>
            <a:ext cx="5000459" cy="1425992"/>
            <a:chOff x="7191542" y="1"/>
            <a:chExt cx="5000459" cy="1425992"/>
          </a:xfrm>
        </p:grpSpPr>
        <p:pic>
          <p:nvPicPr>
            <p:cNvPr id="72" name="Google Shape;72;p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3" name="Google Shape;73;p7"/>
            <p:cNvGrpSpPr/>
            <p:nvPr/>
          </p:nvGrpSpPr>
          <p:grpSpPr>
            <a:xfrm>
              <a:off x="7191542" y="1"/>
              <a:ext cx="5000459" cy="1425992"/>
              <a:chOff x="7186272" y="0"/>
              <a:chExt cx="5005729" cy="1427495"/>
            </a:xfrm>
          </p:grpSpPr>
          <p:sp>
            <p:nvSpPr>
              <p:cNvPr id="74" name="Google Shape;74;p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 name="Google Shape;75;p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6" name="Google Shape;76;p7"/>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7"/>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8" name="Google Shape;78;p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9" name="Google Shape;79;p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ation">
  <p:cSld name="Quotation 7">
    <p:spTree>
      <p:nvGrpSpPr>
        <p:cNvPr id="1" name="Shape 629"/>
        <p:cNvGrpSpPr/>
        <p:nvPr/>
      </p:nvGrpSpPr>
      <p:grpSpPr>
        <a:xfrm>
          <a:off x="0" y="0"/>
          <a:ext cx="0" cy="0"/>
          <a:chOff x="0" y="0"/>
          <a:chExt cx="0" cy="0"/>
        </a:xfrm>
      </p:grpSpPr>
      <p:sp>
        <p:nvSpPr>
          <p:cNvPr id="630" name="Google Shape;630;p61"/>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p61"/>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2" name="Google Shape;632;p61"/>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3" name="Google Shape;633;p6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34" name="Google Shape;634;p6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35" name="Google Shape;635;p6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36" name="Google Shape;636;p61"/>
          <p:cNvGrpSpPr/>
          <p:nvPr/>
        </p:nvGrpSpPr>
        <p:grpSpPr>
          <a:xfrm>
            <a:off x="7191542" y="1"/>
            <a:ext cx="5000459" cy="1425992"/>
            <a:chOff x="7191542" y="1"/>
            <a:chExt cx="5000459" cy="1425992"/>
          </a:xfrm>
        </p:grpSpPr>
        <p:pic>
          <p:nvPicPr>
            <p:cNvPr id="637" name="Google Shape;637;p6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38" name="Google Shape;638;p61"/>
            <p:cNvGrpSpPr/>
            <p:nvPr/>
          </p:nvGrpSpPr>
          <p:grpSpPr>
            <a:xfrm>
              <a:off x="7191542" y="1"/>
              <a:ext cx="5000459" cy="1425992"/>
              <a:chOff x="7186272" y="0"/>
              <a:chExt cx="5005729" cy="1427495"/>
            </a:xfrm>
          </p:grpSpPr>
          <p:sp>
            <p:nvSpPr>
              <p:cNvPr id="639" name="Google Shape;639;p6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0" name="Google Shape;640;p6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641" name="Google Shape;641;p61"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End">
  <p:cSld name="End 4">
    <p:spTree>
      <p:nvGrpSpPr>
        <p:cNvPr id="1" name="Shape 642"/>
        <p:cNvGrpSpPr/>
        <p:nvPr/>
      </p:nvGrpSpPr>
      <p:grpSpPr>
        <a:xfrm>
          <a:off x="0" y="0"/>
          <a:ext cx="0" cy="0"/>
          <a:chOff x="0" y="0"/>
          <a:chExt cx="0" cy="0"/>
        </a:xfrm>
      </p:grpSpPr>
      <p:grpSp>
        <p:nvGrpSpPr>
          <p:cNvPr id="643" name="Google Shape;643;p62"/>
          <p:cNvGrpSpPr/>
          <p:nvPr/>
        </p:nvGrpSpPr>
        <p:grpSpPr>
          <a:xfrm>
            <a:off x="0" y="0"/>
            <a:ext cx="12192000" cy="2148830"/>
            <a:chOff x="0" y="0"/>
            <a:chExt cx="12192000" cy="2148830"/>
          </a:xfrm>
        </p:grpSpPr>
        <p:sp>
          <p:nvSpPr>
            <p:cNvPr id="644" name="Google Shape;644;p62"/>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5" name="Google Shape;645;p62"/>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46" name="Google Shape;646;p62"/>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7" name="Google Shape;647;p62"/>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8" name="Google Shape;648;p62"/>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49" name="Google Shape;649;p62"/>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650" name="Google Shape;650;p62"/>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p:cSld name="Title Only 4">
    <p:spTree>
      <p:nvGrpSpPr>
        <p:cNvPr id="1" name="Shape 651"/>
        <p:cNvGrpSpPr/>
        <p:nvPr/>
      </p:nvGrpSpPr>
      <p:grpSpPr>
        <a:xfrm>
          <a:off x="0" y="0"/>
          <a:ext cx="0" cy="0"/>
          <a:chOff x="0" y="0"/>
          <a:chExt cx="0" cy="0"/>
        </a:xfrm>
      </p:grpSpPr>
      <p:grpSp>
        <p:nvGrpSpPr>
          <p:cNvPr id="652" name="Google Shape;652;p63"/>
          <p:cNvGrpSpPr/>
          <p:nvPr/>
        </p:nvGrpSpPr>
        <p:grpSpPr>
          <a:xfrm>
            <a:off x="7191542" y="1"/>
            <a:ext cx="5000459" cy="1425992"/>
            <a:chOff x="7191542" y="1"/>
            <a:chExt cx="5000459" cy="1425992"/>
          </a:xfrm>
        </p:grpSpPr>
        <p:pic>
          <p:nvPicPr>
            <p:cNvPr id="653" name="Google Shape;653;p6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54" name="Google Shape;654;p63"/>
            <p:cNvGrpSpPr/>
            <p:nvPr/>
          </p:nvGrpSpPr>
          <p:grpSpPr>
            <a:xfrm>
              <a:off x="7191542" y="1"/>
              <a:ext cx="5000459" cy="1425992"/>
              <a:chOff x="7186272" y="0"/>
              <a:chExt cx="5005729" cy="1427495"/>
            </a:xfrm>
          </p:grpSpPr>
          <p:sp>
            <p:nvSpPr>
              <p:cNvPr id="655" name="Google Shape;655;p6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6" name="Google Shape;656;p6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57" name="Google Shape;657;p6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8" name="Google Shape;658;p6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59" name="Google Shape;659;p6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60" name="Google Shape;660;p6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End">
  <p:cSld name="End 5">
    <p:spTree>
      <p:nvGrpSpPr>
        <p:cNvPr id="1" name="Shape 661"/>
        <p:cNvGrpSpPr/>
        <p:nvPr/>
      </p:nvGrpSpPr>
      <p:grpSpPr>
        <a:xfrm>
          <a:off x="0" y="0"/>
          <a:ext cx="0" cy="0"/>
          <a:chOff x="0" y="0"/>
          <a:chExt cx="0" cy="0"/>
        </a:xfrm>
      </p:grpSpPr>
      <p:grpSp>
        <p:nvGrpSpPr>
          <p:cNvPr id="662" name="Google Shape;662;p64"/>
          <p:cNvGrpSpPr/>
          <p:nvPr/>
        </p:nvGrpSpPr>
        <p:grpSpPr>
          <a:xfrm>
            <a:off x="0" y="0"/>
            <a:ext cx="12192000" cy="2148830"/>
            <a:chOff x="0" y="0"/>
            <a:chExt cx="12192000" cy="2148830"/>
          </a:xfrm>
        </p:grpSpPr>
        <p:sp>
          <p:nvSpPr>
            <p:cNvPr id="663" name="Google Shape;663;p64"/>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4" name="Google Shape;664;p64"/>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65" name="Google Shape;665;p64"/>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6" name="Google Shape;666;p64"/>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7" name="Google Shape;667;p64"/>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68" name="Google Shape;668;p64"/>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669" name="Google Shape;669;p64"/>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p:cSld name="Blank 3">
    <p:spTree>
      <p:nvGrpSpPr>
        <p:cNvPr id="1" name="Shape 670"/>
        <p:cNvGrpSpPr/>
        <p:nvPr/>
      </p:nvGrpSpPr>
      <p:grpSpPr>
        <a:xfrm>
          <a:off x="0" y="0"/>
          <a:ext cx="0" cy="0"/>
          <a:chOff x="0" y="0"/>
          <a:chExt cx="0" cy="0"/>
        </a:xfrm>
      </p:grpSpPr>
      <p:sp>
        <p:nvSpPr>
          <p:cNvPr id="671" name="Google Shape;671;p6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72" name="Google Shape;672;p6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3" name="Google Shape;673;p6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74" name="Google Shape;674;p65"/>
          <p:cNvGrpSpPr/>
          <p:nvPr/>
        </p:nvGrpSpPr>
        <p:grpSpPr>
          <a:xfrm>
            <a:off x="7191542" y="1"/>
            <a:ext cx="5000459" cy="1425992"/>
            <a:chOff x="7191542" y="1"/>
            <a:chExt cx="5000459" cy="1425992"/>
          </a:xfrm>
        </p:grpSpPr>
        <p:pic>
          <p:nvPicPr>
            <p:cNvPr id="675" name="Google Shape;675;p6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76" name="Google Shape;676;p65"/>
            <p:cNvGrpSpPr/>
            <p:nvPr/>
          </p:nvGrpSpPr>
          <p:grpSpPr>
            <a:xfrm>
              <a:off x="7191542" y="1"/>
              <a:ext cx="5000459" cy="1425992"/>
              <a:chOff x="7186272" y="0"/>
              <a:chExt cx="5005729" cy="1427495"/>
            </a:xfrm>
          </p:grpSpPr>
          <p:sp>
            <p:nvSpPr>
              <p:cNvPr id="677" name="Google Shape;677;p6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8" name="Google Shape;678;p6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Quotation">
  <p:cSld name="Quotation 8">
    <p:spTree>
      <p:nvGrpSpPr>
        <p:cNvPr id="1" name="Shape 679"/>
        <p:cNvGrpSpPr/>
        <p:nvPr/>
      </p:nvGrpSpPr>
      <p:grpSpPr>
        <a:xfrm>
          <a:off x="0" y="0"/>
          <a:ext cx="0" cy="0"/>
          <a:chOff x="0" y="0"/>
          <a:chExt cx="0" cy="0"/>
        </a:xfrm>
      </p:grpSpPr>
      <p:sp>
        <p:nvSpPr>
          <p:cNvPr id="680" name="Google Shape;680;p66"/>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1" name="Google Shape;681;p66"/>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2" name="Google Shape;682;p66"/>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3" name="Google Shape;683;p6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84" name="Google Shape;684;p6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85" name="Google Shape;685;p6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86" name="Google Shape;686;p66"/>
          <p:cNvGrpSpPr/>
          <p:nvPr/>
        </p:nvGrpSpPr>
        <p:grpSpPr>
          <a:xfrm>
            <a:off x="7191542" y="1"/>
            <a:ext cx="5000459" cy="1425992"/>
            <a:chOff x="7191542" y="1"/>
            <a:chExt cx="5000459" cy="1425992"/>
          </a:xfrm>
        </p:grpSpPr>
        <p:pic>
          <p:nvPicPr>
            <p:cNvPr id="687" name="Google Shape;687;p6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88" name="Google Shape;688;p66"/>
            <p:cNvGrpSpPr/>
            <p:nvPr/>
          </p:nvGrpSpPr>
          <p:grpSpPr>
            <a:xfrm>
              <a:off x="7191542" y="1"/>
              <a:ext cx="5000459" cy="1425992"/>
              <a:chOff x="7186272" y="0"/>
              <a:chExt cx="5005729" cy="1427495"/>
            </a:xfrm>
          </p:grpSpPr>
          <p:sp>
            <p:nvSpPr>
              <p:cNvPr id="689" name="Google Shape;689;p6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0" name="Google Shape;690;p6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691" name="Google Shape;691;p66"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ver">
  <p:cSld name="Cover 7">
    <p:spTree>
      <p:nvGrpSpPr>
        <p:cNvPr id="1" name="Shape 692"/>
        <p:cNvGrpSpPr/>
        <p:nvPr/>
      </p:nvGrpSpPr>
      <p:grpSpPr>
        <a:xfrm>
          <a:off x="0" y="0"/>
          <a:ext cx="0" cy="0"/>
          <a:chOff x="0" y="0"/>
          <a:chExt cx="0" cy="0"/>
        </a:xfrm>
      </p:grpSpPr>
      <p:sp>
        <p:nvSpPr>
          <p:cNvPr id="693" name="Google Shape;693;p67"/>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4" name="Google Shape;694;p67"/>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5" name="Google Shape;695;p67"/>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96" name="Google Shape;696;p67"/>
          <p:cNvSpPr>
            <a:spLocks noGrp="1"/>
          </p:cNvSpPr>
          <p:nvPr>
            <p:ph type="pic" idx="2"/>
          </p:nvPr>
        </p:nvSpPr>
        <p:spPr>
          <a:xfrm>
            <a:off x="7118684" y="233915"/>
            <a:ext cx="5073316" cy="5943600"/>
          </a:xfrm>
          <a:prstGeom prst="rect">
            <a:avLst/>
          </a:prstGeom>
          <a:noFill/>
          <a:ln>
            <a:noFill/>
          </a:ln>
        </p:spPr>
      </p:sp>
      <p:grpSp>
        <p:nvGrpSpPr>
          <p:cNvPr id="697" name="Google Shape;697;p67"/>
          <p:cNvGrpSpPr/>
          <p:nvPr/>
        </p:nvGrpSpPr>
        <p:grpSpPr>
          <a:xfrm>
            <a:off x="0" y="5020348"/>
            <a:ext cx="12192000" cy="1837653"/>
            <a:chOff x="0" y="5020348"/>
            <a:chExt cx="12192000" cy="1837653"/>
          </a:xfrm>
        </p:grpSpPr>
        <p:sp>
          <p:nvSpPr>
            <p:cNvPr id="698" name="Google Shape;698;p67"/>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9" name="Google Shape;699;p67"/>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00" name="Google Shape;700;p67"/>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p:cSld name="Divider 8">
    <p:bg>
      <p:bgPr>
        <a:solidFill>
          <a:schemeClr val="lt2"/>
        </a:solidFill>
        <a:effectLst/>
      </p:bgPr>
    </p:bg>
    <p:spTree>
      <p:nvGrpSpPr>
        <p:cNvPr id="1" name="Shape 701"/>
        <p:cNvGrpSpPr/>
        <p:nvPr/>
      </p:nvGrpSpPr>
      <p:grpSpPr>
        <a:xfrm>
          <a:off x="0" y="0"/>
          <a:ext cx="0" cy="0"/>
          <a:chOff x="0" y="0"/>
          <a:chExt cx="0" cy="0"/>
        </a:xfrm>
      </p:grpSpPr>
      <p:grpSp>
        <p:nvGrpSpPr>
          <p:cNvPr id="702" name="Google Shape;702;p68"/>
          <p:cNvGrpSpPr/>
          <p:nvPr/>
        </p:nvGrpSpPr>
        <p:grpSpPr>
          <a:xfrm>
            <a:off x="0" y="5020347"/>
            <a:ext cx="12192000" cy="1837653"/>
            <a:chOff x="0" y="5020347"/>
            <a:chExt cx="12192000" cy="1837653"/>
          </a:xfrm>
        </p:grpSpPr>
        <p:sp>
          <p:nvSpPr>
            <p:cNvPr id="703" name="Google Shape;703;p68"/>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4" name="Google Shape;704;p68"/>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5" name="Google Shape;705;p68"/>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06" name="Google Shape;706;p68"/>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707" name="Google Shape;707;p68"/>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8" name="Google Shape;708;p68"/>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hoto Slide">
  <p:cSld name="Photo Slide 7">
    <p:spTree>
      <p:nvGrpSpPr>
        <p:cNvPr id="1" name="Shape 709"/>
        <p:cNvGrpSpPr/>
        <p:nvPr/>
      </p:nvGrpSpPr>
      <p:grpSpPr>
        <a:xfrm>
          <a:off x="0" y="0"/>
          <a:ext cx="0" cy="0"/>
          <a:chOff x="0" y="0"/>
          <a:chExt cx="0" cy="0"/>
        </a:xfrm>
      </p:grpSpPr>
      <p:sp>
        <p:nvSpPr>
          <p:cNvPr id="710" name="Google Shape;710;p69"/>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11" name="Google Shape;711;p69"/>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712" name="Google Shape;712;p69"/>
          <p:cNvGrpSpPr/>
          <p:nvPr/>
        </p:nvGrpSpPr>
        <p:grpSpPr>
          <a:xfrm>
            <a:off x="0" y="5379426"/>
            <a:ext cx="2807368" cy="753891"/>
            <a:chOff x="0" y="5379426"/>
            <a:chExt cx="2807368" cy="753891"/>
          </a:xfrm>
        </p:grpSpPr>
        <p:sp>
          <p:nvSpPr>
            <p:cNvPr id="713" name="Google Shape;713;p69"/>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4" name="Google Shape;714;p69"/>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15" name="Google Shape;715;p69"/>
          <p:cNvSpPr>
            <a:spLocks noGrp="1"/>
          </p:cNvSpPr>
          <p:nvPr>
            <p:ph type="pic" idx="2"/>
          </p:nvPr>
        </p:nvSpPr>
        <p:spPr>
          <a:xfrm>
            <a:off x="2807368" y="457202"/>
            <a:ext cx="8915400" cy="5943598"/>
          </a:xfrm>
          <a:prstGeom prst="rect">
            <a:avLst/>
          </a:prstGeom>
          <a:noFill/>
          <a:ln>
            <a:noFill/>
          </a:ln>
        </p:spPr>
      </p:sp>
      <p:pic>
        <p:nvPicPr>
          <p:cNvPr id="716" name="Google Shape;716;p69"/>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Quotation">
  <p:cSld name="Quotation 9">
    <p:spTree>
      <p:nvGrpSpPr>
        <p:cNvPr id="1" name="Shape 717"/>
        <p:cNvGrpSpPr/>
        <p:nvPr/>
      </p:nvGrpSpPr>
      <p:grpSpPr>
        <a:xfrm>
          <a:off x="0" y="0"/>
          <a:ext cx="0" cy="0"/>
          <a:chOff x="0" y="0"/>
          <a:chExt cx="0" cy="0"/>
        </a:xfrm>
      </p:grpSpPr>
      <p:sp>
        <p:nvSpPr>
          <p:cNvPr id="718" name="Google Shape;718;p70"/>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9" name="Google Shape;719;p70"/>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0" name="Google Shape;720;p70"/>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1" name="Google Shape;721;p7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22" name="Google Shape;722;p7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23" name="Google Shape;723;p7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724" name="Google Shape;724;p70"/>
          <p:cNvGrpSpPr/>
          <p:nvPr/>
        </p:nvGrpSpPr>
        <p:grpSpPr>
          <a:xfrm>
            <a:off x="7191542" y="1"/>
            <a:ext cx="5000459" cy="1425992"/>
            <a:chOff x="7191542" y="1"/>
            <a:chExt cx="5000459" cy="1425992"/>
          </a:xfrm>
        </p:grpSpPr>
        <p:pic>
          <p:nvPicPr>
            <p:cNvPr id="725" name="Google Shape;725;p7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26" name="Google Shape;726;p70"/>
            <p:cNvGrpSpPr/>
            <p:nvPr/>
          </p:nvGrpSpPr>
          <p:grpSpPr>
            <a:xfrm>
              <a:off x="7191542" y="1"/>
              <a:ext cx="5000459" cy="1425992"/>
              <a:chOff x="7186272" y="0"/>
              <a:chExt cx="5005729" cy="1427495"/>
            </a:xfrm>
          </p:grpSpPr>
          <p:sp>
            <p:nvSpPr>
              <p:cNvPr id="727" name="Google Shape;727;p7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8" name="Google Shape;728;p7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729" name="Google Shape;729;p70"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3">
    <p:spTree>
      <p:nvGrpSpPr>
        <p:cNvPr id="1" name="Shape 80"/>
        <p:cNvGrpSpPr/>
        <p:nvPr/>
      </p:nvGrpSpPr>
      <p:grpSpPr>
        <a:xfrm>
          <a:off x="0" y="0"/>
          <a:ext cx="0" cy="0"/>
          <a:chOff x="0" y="0"/>
          <a:chExt cx="0" cy="0"/>
        </a:xfrm>
      </p:grpSpPr>
      <p:grpSp>
        <p:nvGrpSpPr>
          <p:cNvPr id="81" name="Google Shape;81;p8"/>
          <p:cNvGrpSpPr/>
          <p:nvPr/>
        </p:nvGrpSpPr>
        <p:grpSpPr>
          <a:xfrm>
            <a:off x="7191542" y="1"/>
            <a:ext cx="5000459" cy="1425992"/>
            <a:chOff x="7191542" y="1"/>
            <a:chExt cx="5000459" cy="1425992"/>
          </a:xfrm>
        </p:grpSpPr>
        <p:pic>
          <p:nvPicPr>
            <p:cNvPr id="82" name="Google Shape;82;p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3" name="Google Shape;83;p8"/>
            <p:cNvGrpSpPr/>
            <p:nvPr/>
          </p:nvGrpSpPr>
          <p:grpSpPr>
            <a:xfrm>
              <a:off x="7191542" y="1"/>
              <a:ext cx="5000459" cy="1425992"/>
              <a:chOff x="7186272" y="0"/>
              <a:chExt cx="5005729" cy="1427495"/>
            </a:xfrm>
          </p:grpSpPr>
          <p:sp>
            <p:nvSpPr>
              <p:cNvPr id="84" name="Google Shape;84;p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 name="Google Shape;85;p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6" name="Google Shape;86;p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8"/>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9" name="Google Shape;89;p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0" name="Google Shape;90;p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Quotation">
  <p:cSld name="Quotation 10">
    <p:spTree>
      <p:nvGrpSpPr>
        <p:cNvPr id="1" name="Shape 730"/>
        <p:cNvGrpSpPr/>
        <p:nvPr/>
      </p:nvGrpSpPr>
      <p:grpSpPr>
        <a:xfrm>
          <a:off x="0" y="0"/>
          <a:ext cx="0" cy="0"/>
          <a:chOff x="0" y="0"/>
          <a:chExt cx="0" cy="0"/>
        </a:xfrm>
      </p:grpSpPr>
      <p:sp>
        <p:nvSpPr>
          <p:cNvPr id="731" name="Google Shape;731;p71"/>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2" name="Google Shape;732;p71"/>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3" name="Google Shape;733;p71"/>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4" name="Google Shape;734;p7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35" name="Google Shape;735;p7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36" name="Google Shape;736;p7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737" name="Google Shape;737;p71"/>
          <p:cNvGrpSpPr/>
          <p:nvPr/>
        </p:nvGrpSpPr>
        <p:grpSpPr>
          <a:xfrm>
            <a:off x="7191542" y="1"/>
            <a:ext cx="5000459" cy="1425992"/>
            <a:chOff x="7191542" y="1"/>
            <a:chExt cx="5000459" cy="1425992"/>
          </a:xfrm>
        </p:grpSpPr>
        <p:pic>
          <p:nvPicPr>
            <p:cNvPr id="738" name="Google Shape;738;p7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39" name="Google Shape;739;p71"/>
            <p:cNvGrpSpPr/>
            <p:nvPr/>
          </p:nvGrpSpPr>
          <p:grpSpPr>
            <a:xfrm>
              <a:off x="7191542" y="1"/>
              <a:ext cx="5000459" cy="1425992"/>
              <a:chOff x="7186272" y="0"/>
              <a:chExt cx="5005729" cy="1427495"/>
            </a:xfrm>
          </p:grpSpPr>
          <p:sp>
            <p:nvSpPr>
              <p:cNvPr id="740" name="Google Shape;740;p7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1" name="Google Shape;741;p7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742" name="Google Shape;742;p71"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p:cSld name="Title and Content 10">
    <p:spTree>
      <p:nvGrpSpPr>
        <p:cNvPr id="1" name="Shape 743"/>
        <p:cNvGrpSpPr/>
        <p:nvPr/>
      </p:nvGrpSpPr>
      <p:grpSpPr>
        <a:xfrm>
          <a:off x="0" y="0"/>
          <a:ext cx="0" cy="0"/>
          <a:chOff x="0" y="0"/>
          <a:chExt cx="0" cy="0"/>
        </a:xfrm>
      </p:grpSpPr>
      <p:grpSp>
        <p:nvGrpSpPr>
          <p:cNvPr id="744" name="Google Shape;744;p72"/>
          <p:cNvGrpSpPr/>
          <p:nvPr/>
        </p:nvGrpSpPr>
        <p:grpSpPr>
          <a:xfrm>
            <a:off x="7191542" y="1"/>
            <a:ext cx="5000459" cy="1425992"/>
            <a:chOff x="7191542" y="1"/>
            <a:chExt cx="5000459" cy="1425992"/>
          </a:xfrm>
        </p:grpSpPr>
        <p:pic>
          <p:nvPicPr>
            <p:cNvPr id="745" name="Google Shape;745;p7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46" name="Google Shape;746;p72"/>
            <p:cNvGrpSpPr/>
            <p:nvPr/>
          </p:nvGrpSpPr>
          <p:grpSpPr>
            <a:xfrm>
              <a:off x="7191542" y="1"/>
              <a:ext cx="5000459" cy="1425992"/>
              <a:chOff x="7186272" y="0"/>
              <a:chExt cx="5005729" cy="1427495"/>
            </a:xfrm>
          </p:grpSpPr>
          <p:sp>
            <p:nvSpPr>
              <p:cNvPr id="747" name="Google Shape;747;p7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8" name="Google Shape;748;p7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49" name="Google Shape;749;p7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0" name="Google Shape;750;p72"/>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1" name="Google Shape;751;p7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52" name="Google Shape;752;p7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53" name="Google Shape;753;p7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wo Content">
  <p:cSld name="Two Content 6">
    <p:spTree>
      <p:nvGrpSpPr>
        <p:cNvPr id="1" name="Shape 754"/>
        <p:cNvGrpSpPr/>
        <p:nvPr/>
      </p:nvGrpSpPr>
      <p:grpSpPr>
        <a:xfrm>
          <a:off x="0" y="0"/>
          <a:ext cx="0" cy="0"/>
          <a:chOff x="0" y="0"/>
          <a:chExt cx="0" cy="0"/>
        </a:xfrm>
      </p:grpSpPr>
      <p:sp>
        <p:nvSpPr>
          <p:cNvPr id="755" name="Google Shape;755;p7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6" name="Google Shape;756;p73"/>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57" name="Google Shape;757;p73"/>
          <p:cNvGrpSpPr/>
          <p:nvPr/>
        </p:nvGrpSpPr>
        <p:grpSpPr>
          <a:xfrm>
            <a:off x="7191542" y="1"/>
            <a:ext cx="5000459" cy="1425992"/>
            <a:chOff x="7191542" y="1"/>
            <a:chExt cx="5000459" cy="1425992"/>
          </a:xfrm>
        </p:grpSpPr>
        <p:pic>
          <p:nvPicPr>
            <p:cNvPr id="758" name="Google Shape;758;p7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59" name="Google Shape;759;p73"/>
            <p:cNvGrpSpPr/>
            <p:nvPr/>
          </p:nvGrpSpPr>
          <p:grpSpPr>
            <a:xfrm>
              <a:off x="7191542" y="1"/>
              <a:ext cx="5000459" cy="1425992"/>
              <a:chOff x="7186272" y="0"/>
              <a:chExt cx="5005729" cy="1427495"/>
            </a:xfrm>
          </p:grpSpPr>
          <p:sp>
            <p:nvSpPr>
              <p:cNvPr id="760" name="Google Shape;760;p7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1" name="Google Shape;761;p7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62" name="Google Shape;762;p73"/>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3" name="Google Shape;763;p73"/>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64" name="Google Shape;764;p7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65" name="Google Shape;765;p7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mparison">
  <p:cSld name="Comparison 5">
    <p:spTree>
      <p:nvGrpSpPr>
        <p:cNvPr id="1" name="Shape 766"/>
        <p:cNvGrpSpPr/>
        <p:nvPr/>
      </p:nvGrpSpPr>
      <p:grpSpPr>
        <a:xfrm>
          <a:off x="0" y="0"/>
          <a:ext cx="0" cy="0"/>
          <a:chOff x="0" y="0"/>
          <a:chExt cx="0" cy="0"/>
        </a:xfrm>
      </p:grpSpPr>
      <p:grpSp>
        <p:nvGrpSpPr>
          <p:cNvPr id="767" name="Google Shape;767;p74"/>
          <p:cNvGrpSpPr/>
          <p:nvPr/>
        </p:nvGrpSpPr>
        <p:grpSpPr>
          <a:xfrm>
            <a:off x="7191542" y="1"/>
            <a:ext cx="5000459" cy="1425992"/>
            <a:chOff x="7191542" y="1"/>
            <a:chExt cx="5000459" cy="1425992"/>
          </a:xfrm>
        </p:grpSpPr>
        <p:pic>
          <p:nvPicPr>
            <p:cNvPr id="768" name="Google Shape;768;p7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69" name="Google Shape;769;p74"/>
            <p:cNvGrpSpPr/>
            <p:nvPr/>
          </p:nvGrpSpPr>
          <p:grpSpPr>
            <a:xfrm>
              <a:off x="7191542" y="1"/>
              <a:ext cx="5000459" cy="1425992"/>
              <a:chOff x="7186272" y="0"/>
              <a:chExt cx="5005729" cy="1427495"/>
            </a:xfrm>
          </p:grpSpPr>
          <p:sp>
            <p:nvSpPr>
              <p:cNvPr id="770" name="Google Shape;770;p7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1" name="Google Shape;771;p7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72" name="Google Shape;772;p7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3" name="Google Shape;773;p74"/>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4" name="Google Shape;774;p74"/>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5" name="Google Shape;775;p74"/>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6" name="Google Shape;776;p74"/>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7" name="Google Shape;777;p7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78" name="Google Shape;778;p7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79" name="Google Shape;779;p7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p:cSld name="Title Only 5">
    <p:spTree>
      <p:nvGrpSpPr>
        <p:cNvPr id="1" name="Shape 780"/>
        <p:cNvGrpSpPr/>
        <p:nvPr/>
      </p:nvGrpSpPr>
      <p:grpSpPr>
        <a:xfrm>
          <a:off x="0" y="0"/>
          <a:ext cx="0" cy="0"/>
          <a:chOff x="0" y="0"/>
          <a:chExt cx="0" cy="0"/>
        </a:xfrm>
      </p:grpSpPr>
      <p:grpSp>
        <p:nvGrpSpPr>
          <p:cNvPr id="781" name="Google Shape;781;p75"/>
          <p:cNvGrpSpPr/>
          <p:nvPr/>
        </p:nvGrpSpPr>
        <p:grpSpPr>
          <a:xfrm>
            <a:off x="7191542" y="1"/>
            <a:ext cx="5000459" cy="1425992"/>
            <a:chOff x="7191542" y="1"/>
            <a:chExt cx="5000459" cy="1425992"/>
          </a:xfrm>
        </p:grpSpPr>
        <p:pic>
          <p:nvPicPr>
            <p:cNvPr id="782" name="Google Shape;782;p7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83" name="Google Shape;783;p75"/>
            <p:cNvGrpSpPr/>
            <p:nvPr/>
          </p:nvGrpSpPr>
          <p:grpSpPr>
            <a:xfrm>
              <a:off x="7191542" y="1"/>
              <a:ext cx="5000459" cy="1425992"/>
              <a:chOff x="7186272" y="0"/>
              <a:chExt cx="5005729" cy="1427495"/>
            </a:xfrm>
          </p:grpSpPr>
          <p:sp>
            <p:nvSpPr>
              <p:cNvPr id="784" name="Google Shape;784;p7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5" name="Google Shape;785;p7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86" name="Google Shape;786;p7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7" name="Google Shape;787;p7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88" name="Google Shape;788;p7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89" name="Google Shape;789;p7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End">
  <p:cSld name="End 6">
    <p:spTree>
      <p:nvGrpSpPr>
        <p:cNvPr id="1" name="Shape 790"/>
        <p:cNvGrpSpPr/>
        <p:nvPr/>
      </p:nvGrpSpPr>
      <p:grpSpPr>
        <a:xfrm>
          <a:off x="0" y="0"/>
          <a:ext cx="0" cy="0"/>
          <a:chOff x="0" y="0"/>
          <a:chExt cx="0" cy="0"/>
        </a:xfrm>
      </p:grpSpPr>
      <p:grpSp>
        <p:nvGrpSpPr>
          <p:cNvPr id="791" name="Google Shape;791;p76"/>
          <p:cNvGrpSpPr/>
          <p:nvPr/>
        </p:nvGrpSpPr>
        <p:grpSpPr>
          <a:xfrm>
            <a:off x="0" y="0"/>
            <a:ext cx="12192000" cy="2148830"/>
            <a:chOff x="0" y="0"/>
            <a:chExt cx="12192000" cy="2148830"/>
          </a:xfrm>
        </p:grpSpPr>
        <p:sp>
          <p:nvSpPr>
            <p:cNvPr id="792" name="Google Shape;792;p76"/>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3" name="Google Shape;793;p76"/>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94" name="Google Shape;794;p76"/>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5" name="Google Shape;795;p76"/>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6" name="Google Shape;796;p76"/>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97" name="Google Shape;797;p76"/>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798" name="Google Shape;798;p76"/>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p:cSld name="Blank 4">
    <p:spTree>
      <p:nvGrpSpPr>
        <p:cNvPr id="1" name="Shape 799"/>
        <p:cNvGrpSpPr/>
        <p:nvPr/>
      </p:nvGrpSpPr>
      <p:grpSpPr>
        <a:xfrm>
          <a:off x="0" y="0"/>
          <a:ext cx="0" cy="0"/>
          <a:chOff x="0" y="0"/>
          <a:chExt cx="0" cy="0"/>
        </a:xfrm>
      </p:grpSpPr>
      <p:sp>
        <p:nvSpPr>
          <p:cNvPr id="800" name="Google Shape;800;p7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01" name="Google Shape;801;p7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02" name="Google Shape;802;p7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03" name="Google Shape;803;p77"/>
          <p:cNvGrpSpPr/>
          <p:nvPr/>
        </p:nvGrpSpPr>
        <p:grpSpPr>
          <a:xfrm>
            <a:off x="7191542" y="1"/>
            <a:ext cx="5000459" cy="1425992"/>
            <a:chOff x="7191542" y="1"/>
            <a:chExt cx="5000459" cy="1425992"/>
          </a:xfrm>
        </p:grpSpPr>
        <p:pic>
          <p:nvPicPr>
            <p:cNvPr id="804" name="Google Shape;804;p7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05" name="Google Shape;805;p77"/>
            <p:cNvGrpSpPr/>
            <p:nvPr/>
          </p:nvGrpSpPr>
          <p:grpSpPr>
            <a:xfrm>
              <a:off x="7191542" y="1"/>
              <a:ext cx="5000459" cy="1425992"/>
              <a:chOff x="7186272" y="0"/>
              <a:chExt cx="5005729" cy="1427495"/>
            </a:xfrm>
          </p:grpSpPr>
          <p:sp>
            <p:nvSpPr>
              <p:cNvPr id="806" name="Google Shape;806;p7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7" name="Google Shape;807;p7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ver">
  <p:cSld name="Cover 8">
    <p:spTree>
      <p:nvGrpSpPr>
        <p:cNvPr id="1" name="Shape 808"/>
        <p:cNvGrpSpPr/>
        <p:nvPr/>
      </p:nvGrpSpPr>
      <p:grpSpPr>
        <a:xfrm>
          <a:off x="0" y="0"/>
          <a:ext cx="0" cy="0"/>
          <a:chOff x="0" y="0"/>
          <a:chExt cx="0" cy="0"/>
        </a:xfrm>
      </p:grpSpPr>
      <p:sp>
        <p:nvSpPr>
          <p:cNvPr id="809" name="Google Shape;809;p78"/>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0" name="Google Shape;810;p78"/>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1" name="Google Shape;811;p78"/>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12" name="Google Shape;812;p78"/>
          <p:cNvSpPr>
            <a:spLocks noGrp="1"/>
          </p:cNvSpPr>
          <p:nvPr>
            <p:ph type="pic" idx="2"/>
          </p:nvPr>
        </p:nvSpPr>
        <p:spPr>
          <a:xfrm>
            <a:off x="7118684" y="233915"/>
            <a:ext cx="5073316" cy="5943600"/>
          </a:xfrm>
          <a:prstGeom prst="rect">
            <a:avLst/>
          </a:prstGeom>
          <a:noFill/>
          <a:ln>
            <a:noFill/>
          </a:ln>
        </p:spPr>
      </p:sp>
      <p:grpSp>
        <p:nvGrpSpPr>
          <p:cNvPr id="813" name="Google Shape;813;p78"/>
          <p:cNvGrpSpPr/>
          <p:nvPr/>
        </p:nvGrpSpPr>
        <p:grpSpPr>
          <a:xfrm>
            <a:off x="0" y="5020348"/>
            <a:ext cx="12192000" cy="1837653"/>
            <a:chOff x="0" y="5020348"/>
            <a:chExt cx="12192000" cy="1837653"/>
          </a:xfrm>
        </p:grpSpPr>
        <p:sp>
          <p:nvSpPr>
            <p:cNvPr id="814" name="Google Shape;814;p78"/>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5" name="Google Shape;815;p78"/>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16" name="Google Shape;816;p78"/>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Divider">
  <p:cSld name="Divider 9">
    <p:bg>
      <p:bgPr>
        <a:solidFill>
          <a:schemeClr val="lt2"/>
        </a:solidFill>
        <a:effectLst/>
      </p:bgPr>
    </p:bg>
    <p:spTree>
      <p:nvGrpSpPr>
        <p:cNvPr id="1" name="Shape 817"/>
        <p:cNvGrpSpPr/>
        <p:nvPr/>
      </p:nvGrpSpPr>
      <p:grpSpPr>
        <a:xfrm>
          <a:off x="0" y="0"/>
          <a:ext cx="0" cy="0"/>
          <a:chOff x="0" y="0"/>
          <a:chExt cx="0" cy="0"/>
        </a:xfrm>
      </p:grpSpPr>
      <p:grpSp>
        <p:nvGrpSpPr>
          <p:cNvPr id="818" name="Google Shape;818;p79"/>
          <p:cNvGrpSpPr/>
          <p:nvPr/>
        </p:nvGrpSpPr>
        <p:grpSpPr>
          <a:xfrm>
            <a:off x="0" y="5020347"/>
            <a:ext cx="12192000" cy="1837653"/>
            <a:chOff x="0" y="5020347"/>
            <a:chExt cx="12192000" cy="1837653"/>
          </a:xfrm>
        </p:grpSpPr>
        <p:sp>
          <p:nvSpPr>
            <p:cNvPr id="819" name="Google Shape;819;p79"/>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0" name="Google Shape;820;p7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1" name="Google Shape;821;p79"/>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22" name="Google Shape;822;p7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823" name="Google Shape;823;p79"/>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4" name="Google Shape;824;p79"/>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Quotation">
  <p:cSld name="Quotation 11">
    <p:spTree>
      <p:nvGrpSpPr>
        <p:cNvPr id="1" name="Shape 825"/>
        <p:cNvGrpSpPr/>
        <p:nvPr/>
      </p:nvGrpSpPr>
      <p:grpSpPr>
        <a:xfrm>
          <a:off x="0" y="0"/>
          <a:ext cx="0" cy="0"/>
          <a:chOff x="0" y="0"/>
          <a:chExt cx="0" cy="0"/>
        </a:xfrm>
      </p:grpSpPr>
      <p:sp>
        <p:nvSpPr>
          <p:cNvPr id="826" name="Google Shape;826;p80"/>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7" name="Google Shape;827;p80"/>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8" name="Google Shape;828;p80"/>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9" name="Google Shape;829;p8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30" name="Google Shape;830;p8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31" name="Google Shape;831;p8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32" name="Google Shape;832;p80"/>
          <p:cNvGrpSpPr/>
          <p:nvPr/>
        </p:nvGrpSpPr>
        <p:grpSpPr>
          <a:xfrm>
            <a:off x="7191542" y="1"/>
            <a:ext cx="5000459" cy="1425992"/>
            <a:chOff x="7191542" y="1"/>
            <a:chExt cx="5000459" cy="1425992"/>
          </a:xfrm>
        </p:grpSpPr>
        <p:pic>
          <p:nvPicPr>
            <p:cNvPr id="833" name="Google Shape;833;p8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34" name="Google Shape;834;p80"/>
            <p:cNvGrpSpPr/>
            <p:nvPr/>
          </p:nvGrpSpPr>
          <p:grpSpPr>
            <a:xfrm>
              <a:off x="7191542" y="1"/>
              <a:ext cx="5000459" cy="1425992"/>
              <a:chOff x="7186272" y="0"/>
              <a:chExt cx="5005729" cy="1427495"/>
            </a:xfrm>
          </p:grpSpPr>
          <p:sp>
            <p:nvSpPr>
              <p:cNvPr id="835" name="Google Shape;835;p8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6" name="Google Shape;836;p8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837" name="Google Shape;837;p80"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p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3" name="Google Shape;93;p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4" name="Google Shape;94;p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5" name="Google Shape;95;p9"/>
          <p:cNvGrpSpPr/>
          <p:nvPr/>
        </p:nvGrpSpPr>
        <p:grpSpPr>
          <a:xfrm>
            <a:off x="7191542" y="1"/>
            <a:ext cx="5000459" cy="1425992"/>
            <a:chOff x="7191542" y="1"/>
            <a:chExt cx="5000459" cy="1425992"/>
          </a:xfrm>
        </p:grpSpPr>
        <p:pic>
          <p:nvPicPr>
            <p:cNvPr id="96" name="Google Shape;96;p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7" name="Google Shape;97;p9"/>
            <p:cNvGrpSpPr/>
            <p:nvPr/>
          </p:nvGrpSpPr>
          <p:grpSpPr>
            <a:xfrm>
              <a:off x="7191542" y="1"/>
              <a:ext cx="5000459" cy="1425992"/>
              <a:chOff x="7186272" y="0"/>
              <a:chExt cx="5005729" cy="1427495"/>
            </a:xfrm>
          </p:grpSpPr>
          <p:sp>
            <p:nvSpPr>
              <p:cNvPr id="98" name="Google Shape;98;p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
  <p:cSld name="Title and Content 11">
    <p:spTree>
      <p:nvGrpSpPr>
        <p:cNvPr id="1" name="Shape 838"/>
        <p:cNvGrpSpPr/>
        <p:nvPr/>
      </p:nvGrpSpPr>
      <p:grpSpPr>
        <a:xfrm>
          <a:off x="0" y="0"/>
          <a:ext cx="0" cy="0"/>
          <a:chOff x="0" y="0"/>
          <a:chExt cx="0" cy="0"/>
        </a:xfrm>
      </p:grpSpPr>
      <p:grpSp>
        <p:nvGrpSpPr>
          <p:cNvPr id="839" name="Google Shape;839;p81"/>
          <p:cNvGrpSpPr/>
          <p:nvPr/>
        </p:nvGrpSpPr>
        <p:grpSpPr>
          <a:xfrm>
            <a:off x="7191542" y="1"/>
            <a:ext cx="5000459" cy="1425992"/>
            <a:chOff x="7191542" y="1"/>
            <a:chExt cx="5000459" cy="1425992"/>
          </a:xfrm>
        </p:grpSpPr>
        <p:pic>
          <p:nvPicPr>
            <p:cNvPr id="840" name="Google Shape;840;p8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41" name="Google Shape;841;p81"/>
            <p:cNvGrpSpPr/>
            <p:nvPr/>
          </p:nvGrpSpPr>
          <p:grpSpPr>
            <a:xfrm>
              <a:off x="7191542" y="1"/>
              <a:ext cx="5000459" cy="1425992"/>
              <a:chOff x="7186272" y="0"/>
              <a:chExt cx="5005729" cy="1427495"/>
            </a:xfrm>
          </p:grpSpPr>
          <p:sp>
            <p:nvSpPr>
              <p:cNvPr id="842" name="Google Shape;842;p8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3" name="Google Shape;843;p8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44" name="Google Shape;844;p8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5" name="Google Shape;845;p81"/>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6" name="Google Shape;846;p8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47" name="Google Shape;847;p8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48" name="Google Shape;848;p8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wo Content">
  <p:cSld name="Two Content 7">
    <p:spTree>
      <p:nvGrpSpPr>
        <p:cNvPr id="1" name="Shape 849"/>
        <p:cNvGrpSpPr/>
        <p:nvPr/>
      </p:nvGrpSpPr>
      <p:grpSpPr>
        <a:xfrm>
          <a:off x="0" y="0"/>
          <a:ext cx="0" cy="0"/>
          <a:chOff x="0" y="0"/>
          <a:chExt cx="0" cy="0"/>
        </a:xfrm>
      </p:grpSpPr>
      <p:sp>
        <p:nvSpPr>
          <p:cNvPr id="850" name="Google Shape;850;p8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1" name="Google Shape;851;p82"/>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52" name="Google Shape;852;p82"/>
          <p:cNvGrpSpPr/>
          <p:nvPr/>
        </p:nvGrpSpPr>
        <p:grpSpPr>
          <a:xfrm>
            <a:off x="7191542" y="1"/>
            <a:ext cx="5000459" cy="1425992"/>
            <a:chOff x="7191542" y="1"/>
            <a:chExt cx="5000459" cy="1425992"/>
          </a:xfrm>
        </p:grpSpPr>
        <p:pic>
          <p:nvPicPr>
            <p:cNvPr id="853" name="Google Shape;853;p8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54" name="Google Shape;854;p82"/>
            <p:cNvGrpSpPr/>
            <p:nvPr/>
          </p:nvGrpSpPr>
          <p:grpSpPr>
            <a:xfrm>
              <a:off x="7191542" y="1"/>
              <a:ext cx="5000459" cy="1425992"/>
              <a:chOff x="7186272" y="0"/>
              <a:chExt cx="5005729" cy="1427495"/>
            </a:xfrm>
          </p:grpSpPr>
          <p:sp>
            <p:nvSpPr>
              <p:cNvPr id="855" name="Google Shape;855;p8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6" name="Google Shape;856;p8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57" name="Google Shape;857;p82"/>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8" name="Google Shape;858;p82"/>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59" name="Google Shape;859;p8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60" name="Google Shape;860;p8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mparison">
  <p:cSld name="Comparison 6">
    <p:spTree>
      <p:nvGrpSpPr>
        <p:cNvPr id="1" name="Shape 861"/>
        <p:cNvGrpSpPr/>
        <p:nvPr/>
      </p:nvGrpSpPr>
      <p:grpSpPr>
        <a:xfrm>
          <a:off x="0" y="0"/>
          <a:ext cx="0" cy="0"/>
          <a:chOff x="0" y="0"/>
          <a:chExt cx="0" cy="0"/>
        </a:xfrm>
      </p:grpSpPr>
      <p:grpSp>
        <p:nvGrpSpPr>
          <p:cNvPr id="862" name="Google Shape;862;p83"/>
          <p:cNvGrpSpPr/>
          <p:nvPr/>
        </p:nvGrpSpPr>
        <p:grpSpPr>
          <a:xfrm>
            <a:off x="7191542" y="1"/>
            <a:ext cx="5000459" cy="1425992"/>
            <a:chOff x="7191542" y="1"/>
            <a:chExt cx="5000459" cy="1425992"/>
          </a:xfrm>
        </p:grpSpPr>
        <p:pic>
          <p:nvPicPr>
            <p:cNvPr id="863" name="Google Shape;863;p8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64" name="Google Shape;864;p83"/>
            <p:cNvGrpSpPr/>
            <p:nvPr/>
          </p:nvGrpSpPr>
          <p:grpSpPr>
            <a:xfrm>
              <a:off x="7191542" y="1"/>
              <a:ext cx="5000459" cy="1425992"/>
              <a:chOff x="7186272" y="0"/>
              <a:chExt cx="5005729" cy="1427495"/>
            </a:xfrm>
          </p:grpSpPr>
          <p:sp>
            <p:nvSpPr>
              <p:cNvPr id="865" name="Google Shape;865;p8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6" name="Google Shape;866;p8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67" name="Google Shape;867;p8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8" name="Google Shape;868;p83"/>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9" name="Google Shape;869;p83"/>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0" name="Google Shape;870;p83"/>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71" name="Google Shape;871;p83"/>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2" name="Google Shape;872;p8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73" name="Google Shape;873;p8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74" name="Google Shape;874;p8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Photo Slide">
  <p:cSld name="Photo Slide 8">
    <p:spTree>
      <p:nvGrpSpPr>
        <p:cNvPr id="1" name="Shape 875"/>
        <p:cNvGrpSpPr/>
        <p:nvPr/>
      </p:nvGrpSpPr>
      <p:grpSpPr>
        <a:xfrm>
          <a:off x="0" y="0"/>
          <a:ext cx="0" cy="0"/>
          <a:chOff x="0" y="0"/>
          <a:chExt cx="0" cy="0"/>
        </a:xfrm>
      </p:grpSpPr>
      <p:sp>
        <p:nvSpPr>
          <p:cNvPr id="876" name="Google Shape;876;p84"/>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77" name="Google Shape;877;p84"/>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878" name="Google Shape;878;p84"/>
          <p:cNvGrpSpPr/>
          <p:nvPr/>
        </p:nvGrpSpPr>
        <p:grpSpPr>
          <a:xfrm>
            <a:off x="0" y="5379426"/>
            <a:ext cx="2807368" cy="753891"/>
            <a:chOff x="0" y="5379426"/>
            <a:chExt cx="2807368" cy="753891"/>
          </a:xfrm>
        </p:grpSpPr>
        <p:sp>
          <p:nvSpPr>
            <p:cNvPr id="879" name="Google Shape;879;p84"/>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0" name="Google Shape;880;p84"/>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81" name="Google Shape;881;p84"/>
          <p:cNvSpPr>
            <a:spLocks noGrp="1"/>
          </p:cNvSpPr>
          <p:nvPr>
            <p:ph type="pic" idx="2"/>
          </p:nvPr>
        </p:nvSpPr>
        <p:spPr>
          <a:xfrm>
            <a:off x="2807368" y="457202"/>
            <a:ext cx="8915400" cy="5943598"/>
          </a:xfrm>
          <a:prstGeom prst="rect">
            <a:avLst/>
          </a:prstGeom>
          <a:noFill/>
          <a:ln>
            <a:noFill/>
          </a:ln>
        </p:spPr>
      </p:sp>
      <p:pic>
        <p:nvPicPr>
          <p:cNvPr id="882" name="Google Shape;882;p84"/>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End">
  <p:cSld name="End 7">
    <p:spTree>
      <p:nvGrpSpPr>
        <p:cNvPr id="1" name="Shape 883"/>
        <p:cNvGrpSpPr/>
        <p:nvPr/>
      </p:nvGrpSpPr>
      <p:grpSpPr>
        <a:xfrm>
          <a:off x="0" y="0"/>
          <a:ext cx="0" cy="0"/>
          <a:chOff x="0" y="0"/>
          <a:chExt cx="0" cy="0"/>
        </a:xfrm>
      </p:grpSpPr>
      <p:grpSp>
        <p:nvGrpSpPr>
          <p:cNvPr id="884" name="Google Shape;884;p85"/>
          <p:cNvGrpSpPr/>
          <p:nvPr/>
        </p:nvGrpSpPr>
        <p:grpSpPr>
          <a:xfrm>
            <a:off x="0" y="0"/>
            <a:ext cx="12192000" cy="2148830"/>
            <a:chOff x="0" y="0"/>
            <a:chExt cx="12192000" cy="2148830"/>
          </a:xfrm>
        </p:grpSpPr>
        <p:sp>
          <p:nvSpPr>
            <p:cNvPr id="885" name="Google Shape;885;p85"/>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6" name="Google Shape;886;p85"/>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87" name="Google Shape;887;p85"/>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8" name="Google Shape;888;p85"/>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9" name="Google Shape;889;p85"/>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90" name="Google Shape;890;p85"/>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891" name="Google Shape;891;p85"/>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p:cSld name="Blank 5">
    <p:spTree>
      <p:nvGrpSpPr>
        <p:cNvPr id="1" name="Shape 892"/>
        <p:cNvGrpSpPr/>
        <p:nvPr/>
      </p:nvGrpSpPr>
      <p:grpSpPr>
        <a:xfrm>
          <a:off x="0" y="0"/>
          <a:ext cx="0" cy="0"/>
          <a:chOff x="0" y="0"/>
          <a:chExt cx="0" cy="0"/>
        </a:xfrm>
      </p:grpSpPr>
      <p:sp>
        <p:nvSpPr>
          <p:cNvPr id="893" name="Google Shape;893;p8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94" name="Google Shape;894;p8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95" name="Google Shape;895;p8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6" name="Google Shape;896;p86"/>
          <p:cNvGrpSpPr/>
          <p:nvPr/>
        </p:nvGrpSpPr>
        <p:grpSpPr>
          <a:xfrm>
            <a:off x="7191542" y="1"/>
            <a:ext cx="5000459" cy="1425992"/>
            <a:chOff x="7191542" y="1"/>
            <a:chExt cx="5000459" cy="1425992"/>
          </a:xfrm>
        </p:grpSpPr>
        <p:pic>
          <p:nvPicPr>
            <p:cNvPr id="897" name="Google Shape;897;p8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98" name="Google Shape;898;p86"/>
            <p:cNvGrpSpPr/>
            <p:nvPr/>
          </p:nvGrpSpPr>
          <p:grpSpPr>
            <a:xfrm>
              <a:off x="7191542" y="1"/>
              <a:ext cx="5000459" cy="1425992"/>
              <a:chOff x="7186272" y="0"/>
              <a:chExt cx="5005729" cy="1427495"/>
            </a:xfrm>
          </p:grpSpPr>
          <p:sp>
            <p:nvSpPr>
              <p:cNvPr id="899" name="Google Shape;899;p8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0" name="Google Shape;900;p8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p:cSld name="Title Only 6">
    <p:spTree>
      <p:nvGrpSpPr>
        <p:cNvPr id="1" name="Shape 901"/>
        <p:cNvGrpSpPr/>
        <p:nvPr/>
      </p:nvGrpSpPr>
      <p:grpSpPr>
        <a:xfrm>
          <a:off x="0" y="0"/>
          <a:ext cx="0" cy="0"/>
          <a:chOff x="0" y="0"/>
          <a:chExt cx="0" cy="0"/>
        </a:xfrm>
      </p:grpSpPr>
      <p:grpSp>
        <p:nvGrpSpPr>
          <p:cNvPr id="902" name="Google Shape;902;p87"/>
          <p:cNvGrpSpPr/>
          <p:nvPr/>
        </p:nvGrpSpPr>
        <p:grpSpPr>
          <a:xfrm>
            <a:off x="7191542" y="1"/>
            <a:ext cx="5000459" cy="1425992"/>
            <a:chOff x="7191542" y="1"/>
            <a:chExt cx="5000459" cy="1425992"/>
          </a:xfrm>
        </p:grpSpPr>
        <p:pic>
          <p:nvPicPr>
            <p:cNvPr id="903" name="Google Shape;903;p8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04" name="Google Shape;904;p87"/>
            <p:cNvGrpSpPr/>
            <p:nvPr/>
          </p:nvGrpSpPr>
          <p:grpSpPr>
            <a:xfrm>
              <a:off x="7191542" y="1"/>
              <a:ext cx="5000459" cy="1425992"/>
              <a:chOff x="7186272" y="0"/>
              <a:chExt cx="5005729" cy="1427495"/>
            </a:xfrm>
          </p:grpSpPr>
          <p:sp>
            <p:nvSpPr>
              <p:cNvPr id="905" name="Google Shape;905;p8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6" name="Google Shape;906;p8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07" name="Google Shape;907;p8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8" name="Google Shape;908;p8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09" name="Google Shape;909;p8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10" name="Google Shape;910;p8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ver B">
  <p:cSld name="Cover B 2">
    <p:spTree>
      <p:nvGrpSpPr>
        <p:cNvPr id="1" name="Shape 911"/>
        <p:cNvGrpSpPr/>
        <p:nvPr/>
      </p:nvGrpSpPr>
      <p:grpSpPr>
        <a:xfrm>
          <a:off x="0" y="0"/>
          <a:ext cx="0" cy="0"/>
          <a:chOff x="0" y="0"/>
          <a:chExt cx="0" cy="0"/>
        </a:xfrm>
      </p:grpSpPr>
      <p:sp>
        <p:nvSpPr>
          <p:cNvPr id="912" name="Google Shape;912;p88"/>
          <p:cNvSpPr txBox="1">
            <a:spLocks noGrp="1"/>
          </p:cNvSpPr>
          <p:nvPr>
            <p:ph type="ctrTitle"/>
          </p:nvPr>
        </p:nvSpPr>
        <p:spPr>
          <a:xfrm>
            <a:off x="513348" y="2633534"/>
            <a:ext cx="5194433" cy="2387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3" name="Google Shape;913;p88"/>
          <p:cNvSpPr txBox="1">
            <a:spLocks noGrp="1"/>
          </p:cNvSpPr>
          <p:nvPr>
            <p:ph type="subTitle" idx="1"/>
          </p:nvPr>
        </p:nvSpPr>
        <p:spPr>
          <a:xfrm>
            <a:off x="513348" y="5400325"/>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914" name="Google Shape;914;p88"/>
          <p:cNvGrpSpPr/>
          <p:nvPr/>
        </p:nvGrpSpPr>
        <p:grpSpPr>
          <a:xfrm flipH="1">
            <a:off x="-1" y="1"/>
            <a:ext cx="6418725" cy="1509822"/>
            <a:chOff x="7522541" y="1"/>
            <a:chExt cx="4669459" cy="1098357"/>
          </a:xfrm>
        </p:grpSpPr>
        <p:sp>
          <p:nvSpPr>
            <p:cNvPr id="915" name="Google Shape;915;p88"/>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6" name="Google Shape;916;p88"/>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917" name="Google Shape;917;p88"/>
          <p:cNvPicPr preferRelativeResize="0"/>
          <p:nvPr/>
        </p:nvPicPr>
        <p:blipFill rotWithShape="1">
          <a:blip r:embed="rId2">
            <a:alphaModFix/>
          </a:blip>
          <a:srcRect/>
          <a:stretch/>
        </p:blipFill>
        <p:spPr>
          <a:xfrm>
            <a:off x="513348" y="136525"/>
            <a:ext cx="1945206" cy="879974"/>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Quotation">
  <p:cSld name="Quotation 12">
    <p:spTree>
      <p:nvGrpSpPr>
        <p:cNvPr id="1" name="Shape 918"/>
        <p:cNvGrpSpPr/>
        <p:nvPr/>
      </p:nvGrpSpPr>
      <p:grpSpPr>
        <a:xfrm>
          <a:off x="0" y="0"/>
          <a:ext cx="0" cy="0"/>
          <a:chOff x="0" y="0"/>
          <a:chExt cx="0" cy="0"/>
        </a:xfrm>
      </p:grpSpPr>
      <p:sp>
        <p:nvSpPr>
          <p:cNvPr id="919" name="Google Shape;919;p89"/>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0" name="Google Shape;920;p89"/>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1" name="Google Shape;921;p89"/>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2" name="Google Shape;922;p8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23" name="Google Shape;923;p8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24" name="Google Shape;924;p8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25" name="Google Shape;925;p89"/>
          <p:cNvGrpSpPr/>
          <p:nvPr/>
        </p:nvGrpSpPr>
        <p:grpSpPr>
          <a:xfrm>
            <a:off x="7191542" y="1"/>
            <a:ext cx="5000459" cy="1425992"/>
            <a:chOff x="7191542" y="1"/>
            <a:chExt cx="5000459" cy="1425992"/>
          </a:xfrm>
        </p:grpSpPr>
        <p:pic>
          <p:nvPicPr>
            <p:cNvPr id="926" name="Google Shape;926;p8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27" name="Google Shape;927;p89"/>
            <p:cNvGrpSpPr/>
            <p:nvPr/>
          </p:nvGrpSpPr>
          <p:grpSpPr>
            <a:xfrm>
              <a:off x="7191542" y="1"/>
              <a:ext cx="5000459" cy="1425992"/>
              <a:chOff x="7186272" y="0"/>
              <a:chExt cx="5005729" cy="1427495"/>
            </a:xfrm>
          </p:grpSpPr>
          <p:sp>
            <p:nvSpPr>
              <p:cNvPr id="928" name="Google Shape;928;p8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9" name="Google Shape;929;p8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930" name="Google Shape;930;p89"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3_Quotation">
  <p:cSld name="3_Quotation 2">
    <p:spTree>
      <p:nvGrpSpPr>
        <p:cNvPr id="1" name="Shape 931"/>
        <p:cNvGrpSpPr/>
        <p:nvPr/>
      </p:nvGrpSpPr>
      <p:grpSpPr>
        <a:xfrm>
          <a:off x="0" y="0"/>
          <a:ext cx="0" cy="0"/>
          <a:chOff x="0" y="0"/>
          <a:chExt cx="0" cy="0"/>
        </a:xfrm>
      </p:grpSpPr>
      <p:sp>
        <p:nvSpPr>
          <p:cNvPr id="932" name="Google Shape;932;p90"/>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3" name="Google Shape;933;p90"/>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4" name="Google Shape;934;p90"/>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5" name="Google Shape;935;p9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36" name="Google Shape;936;p9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37" name="Google Shape;937;p9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38" name="Google Shape;938;p90"/>
          <p:cNvGrpSpPr/>
          <p:nvPr/>
        </p:nvGrpSpPr>
        <p:grpSpPr>
          <a:xfrm>
            <a:off x="7191542" y="1"/>
            <a:ext cx="5000459" cy="1425992"/>
            <a:chOff x="7191542" y="1"/>
            <a:chExt cx="5000459" cy="1425992"/>
          </a:xfrm>
        </p:grpSpPr>
        <p:pic>
          <p:nvPicPr>
            <p:cNvPr id="939" name="Google Shape;939;p9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40" name="Google Shape;940;p90"/>
            <p:cNvGrpSpPr/>
            <p:nvPr/>
          </p:nvGrpSpPr>
          <p:grpSpPr>
            <a:xfrm>
              <a:off x="7191542" y="1"/>
              <a:ext cx="5000459" cy="1425992"/>
              <a:chOff x="7186272" y="0"/>
              <a:chExt cx="5005729" cy="1427495"/>
            </a:xfrm>
          </p:grpSpPr>
          <p:sp>
            <p:nvSpPr>
              <p:cNvPr id="941" name="Google Shape;941;p9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2" name="Google Shape;942;p9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943" name="Google Shape;943;p90"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lt2"/>
        </a:solidFill>
        <a:effectLst/>
      </p:bgPr>
    </p:bg>
    <p:spTree>
      <p:nvGrpSpPr>
        <p:cNvPr id="1" name="Shape 100"/>
        <p:cNvGrpSpPr/>
        <p:nvPr/>
      </p:nvGrpSpPr>
      <p:grpSpPr>
        <a:xfrm>
          <a:off x="0" y="0"/>
          <a:ext cx="0" cy="0"/>
          <a:chOff x="0" y="0"/>
          <a:chExt cx="0" cy="0"/>
        </a:xfrm>
      </p:grpSpPr>
      <p:grpSp>
        <p:nvGrpSpPr>
          <p:cNvPr id="101" name="Google Shape;101;p10"/>
          <p:cNvGrpSpPr/>
          <p:nvPr/>
        </p:nvGrpSpPr>
        <p:grpSpPr>
          <a:xfrm>
            <a:off x="0" y="5020347"/>
            <a:ext cx="12192000" cy="1837653"/>
            <a:chOff x="0" y="5020347"/>
            <a:chExt cx="12192000" cy="1837653"/>
          </a:xfrm>
        </p:grpSpPr>
        <p:sp>
          <p:nvSpPr>
            <p:cNvPr id="102" name="Google Shape;102;p10"/>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 name="Google Shape;103;p1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 name="Google Shape;104;p10"/>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5" name="Google Shape;105;p1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06" name="Google Shape;106;p10"/>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0"/>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Quotation">
  <p:cSld name="Quotation 13">
    <p:spTree>
      <p:nvGrpSpPr>
        <p:cNvPr id="1" name="Shape 944"/>
        <p:cNvGrpSpPr/>
        <p:nvPr/>
      </p:nvGrpSpPr>
      <p:grpSpPr>
        <a:xfrm>
          <a:off x="0" y="0"/>
          <a:ext cx="0" cy="0"/>
          <a:chOff x="0" y="0"/>
          <a:chExt cx="0" cy="0"/>
        </a:xfrm>
      </p:grpSpPr>
      <p:sp>
        <p:nvSpPr>
          <p:cNvPr id="945" name="Google Shape;945;p91"/>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6" name="Google Shape;946;p91"/>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7" name="Google Shape;947;p91"/>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8" name="Google Shape;948;p9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49" name="Google Shape;949;p9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50" name="Google Shape;950;p9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51" name="Google Shape;951;p91"/>
          <p:cNvGrpSpPr/>
          <p:nvPr/>
        </p:nvGrpSpPr>
        <p:grpSpPr>
          <a:xfrm>
            <a:off x="7191542" y="1"/>
            <a:ext cx="5000459" cy="1425992"/>
            <a:chOff x="7191542" y="1"/>
            <a:chExt cx="5000459" cy="1425992"/>
          </a:xfrm>
        </p:grpSpPr>
        <p:pic>
          <p:nvPicPr>
            <p:cNvPr id="952" name="Google Shape;952;p9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53" name="Google Shape;953;p91"/>
            <p:cNvGrpSpPr/>
            <p:nvPr/>
          </p:nvGrpSpPr>
          <p:grpSpPr>
            <a:xfrm>
              <a:off x="7191542" y="1"/>
              <a:ext cx="5000459" cy="1425992"/>
              <a:chOff x="7186272" y="0"/>
              <a:chExt cx="5005729" cy="1427495"/>
            </a:xfrm>
          </p:grpSpPr>
          <p:sp>
            <p:nvSpPr>
              <p:cNvPr id="954" name="Google Shape;954;p9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5" name="Google Shape;955;p9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956" name="Google Shape;956;p91"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957"/>
        <p:cNvGrpSpPr/>
        <p:nvPr/>
      </p:nvGrpSpPr>
      <p:grpSpPr>
        <a:xfrm>
          <a:off x="0" y="0"/>
          <a:ext cx="0" cy="0"/>
          <a:chOff x="0" y="0"/>
          <a:chExt cx="0" cy="0"/>
        </a:xfrm>
      </p:grpSpPr>
      <p:sp>
        <p:nvSpPr>
          <p:cNvPr id="958" name="Google Shape;958;p92"/>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9" name="Google Shape;959;p92"/>
          <p:cNvSpPr/>
          <p:nvPr/>
        </p:nvSpPr>
        <p:spPr>
          <a:xfrm>
            <a:off x="2" y="5100849"/>
            <a:ext cx="7111365" cy="1757680"/>
          </a:xfrm>
          <a:custGeom>
            <a:avLst/>
            <a:gdLst/>
            <a:ahLst/>
            <a:cxnLst/>
            <a:rect l="l" t="t" r="r" b="b"/>
            <a:pathLst>
              <a:path w="7111365" h="1757679" extrusionOk="0">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60" name="Google Shape;960;p92"/>
          <p:cNvPicPr preferRelativeResize="0"/>
          <p:nvPr/>
        </p:nvPicPr>
        <p:blipFill rotWithShape="1">
          <a:blip r:embed="rId2">
            <a:alphaModFix/>
          </a:blip>
          <a:srcRect/>
          <a:stretch/>
        </p:blipFill>
        <p:spPr>
          <a:xfrm>
            <a:off x="0" y="5041899"/>
            <a:ext cx="12192000" cy="1816100"/>
          </a:xfrm>
          <a:prstGeom prst="rect">
            <a:avLst/>
          </a:prstGeom>
          <a:noFill/>
          <a:ln>
            <a:noFill/>
          </a:ln>
        </p:spPr>
      </p:pic>
      <p:sp>
        <p:nvSpPr>
          <p:cNvPr id="961" name="Google Shape;961;p92"/>
          <p:cNvSpPr/>
          <p:nvPr/>
        </p:nvSpPr>
        <p:spPr>
          <a:xfrm>
            <a:off x="1" y="5020055"/>
            <a:ext cx="12192000" cy="1838325"/>
          </a:xfrm>
          <a:custGeom>
            <a:avLst/>
            <a:gdLst/>
            <a:ahLst/>
            <a:cxnLst/>
            <a:rect l="l" t="t" r="r" b="b"/>
            <a:pathLst>
              <a:path w="12192000" h="1838325" extrusionOk="0">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62" name="Google Shape;962;p92"/>
          <p:cNvPicPr preferRelativeResize="0"/>
          <p:nvPr/>
        </p:nvPicPr>
        <p:blipFill rotWithShape="1">
          <a:blip r:embed="rId3">
            <a:alphaModFix/>
          </a:blip>
          <a:srcRect/>
          <a:stretch/>
        </p:blipFill>
        <p:spPr>
          <a:xfrm>
            <a:off x="313956" y="5564123"/>
            <a:ext cx="2025383" cy="911351"/>
          </a:xfrm>
          <a:prstGeom prst="rect">
            <a:avLst/>
          </a:prstGeom>
          <a:noFill/>
          <a:ln>
            <a:noFill/>
          </a:ln>
        </p:spPr>
      </p:pic>
      <p:sp>
        <p:nvSpPr>
          <p:cNvPr id="963" name="Google Shape;963;p92"/>
          <p:cNvSpPr/>
          <p:nvPr/>
        </p:nvSpPr>
        <p:spPr>
          <a:xfrm>
            <a:off x="1520189" y="2812542"/>
            <a:ext cx="2286000" cy="0"/>
          </a:xfrm>
          <a:custGeom>
            <a:avLst/>
            <a:gdLst/>
            <a:ahLst/>
            <a:cxnLst/>
            <a:rect l="l" t="t" r="r" b="b"/>
            <a:pathLst>
              <a:path w="2286000" h="120000" extrusionOk="0">
                <a:moveTo>
                  <a:pt x="0" y="0"/>
                </a:moveTo>
                <a:lnTo>
                  <a:pt x="2286000" y="0"/>
                </a:lnTo>
              </a:path>
            </a:pathLst>
          </a:custGeom>
          <a:noFill/>
          <a:ln w="32000" cap="flat" cmpd="sng">
            <a:solidFill>
              <a:srgbClr val="F5836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4" name="Google Shape;964;p92"/>
          <p:cNvSpPr txBox="1">
            <a:spLocks noGrp="1"/>
          </p:cNvSpPr>
          <p:nvPr>
            <p:ph type="ctrTitle"/>
          </p:nvPr>
        </p:nvSpPr>
        <p:spPr>
          <a:xfrm>
            <a:off x="471690" y="493920"/>
            <a:ext cx="11248618" cy="57404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chemeClr val="dk1"/>
              </a:buClr>
              <a:buSzPts val="3600"/>
              <a:buFont typeface="Calibri"/>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5" name="Google Shape;965;p92"/>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100000"/>
              </a:lnSpc>
              <a:spcBef>
                <a:spcPts val="1000"/>
              </a:spcBef>
              <a:spcAft>
                <a:spcPts val="0"/>
              </a:spcAft>
              <a:buSzPts val="2400"/>
              <a:buChar char="•"/>
              <a:defRPr/>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966" name="Google Shape;966;p92"/>
          <p:cNvSpPr txBox="1">
            <a:spLocks noGrp="1"/>
          </p:cNvSpPr>
          <p:nvPr>
            <p:ph type="ftr" idx="11"/>
          </p:nvPr>
        </p:nvSpPr>
        <p:spPr>
          <a:xfrm>
            <a:off x="609600" y="6356350"/>
            <a:ext cx="4114800"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91949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7" name="Google Shape;967;p92"/>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68" name="Google Shape;968;p92"/>
          <p:cNvSpPr txBox="1">
            <a:spLocks noGrp="1"/>
          </p:cNvSpPr>
          <p:nvPr>
            <p:ph type="sldNum" idx="12"/>
          </p:nvPr>
        </p:nvSpPr>
        <p:spPr>
          <a:xfrm>
            <a:off x="8839200" y="6356350"/>
            <a:ext cx="2743200" cy="365125"/>
          </a:xfrm>
          <a:prstGeom prst="rect">
            <a:avLst/>
          </a:prstGeom>
          <a:noFill/>
          <a:ln>
            <a:noFill/>
          </a:ln>
        </p:spPr>
        <p:txBody>
          <a:bodyPr spcFirstLastPara="1" wrap="square" lIns="0" tIns="0" rIns="0" bIns="0" anchor="ctr" anchorCtr="0">
            <a:noAutofit/>
          </a:bodyPr>
          <a:lstStyle>
            <a:lvl1pPr marL="38100" marR="0" lvl="0" indent="0" algn="r">
              <a:lnSpc>
                <a:spcPct val="118750"/>
              </a:lnSpc>
              <a:spcBef>
                <a:spcPts val="0"/>
              </a:spcBef>
              <a:buNone/>
              <a:defRPr sz="1200" b="0" i="0">
                <a:solidFill>
                  <a:srgbClr val="929599"/>
                </a:solidFill>
                <a:latin typeface="Arial"/>
                <a:ea typeface="Arial"/>
                <a:cs typeface="Arial"/>
                <a:sym typeface="Arial"/>
              </a:defRPr>
            </a:lvl1pPr>
            <a:lvl2pPr marL="38100" marR="0" lvl="1" indent="0" algn="r">
              <a:lnSpc>
                <a:spcPct val="118750"/>
              </a:lnSpc>
              <a:spcBef>
                <a:spcPts val="0"/>
              </a:spcBef>
              <a:buNone/>
              <a:defRPr sz="1200" b="0" i="0">
                <a:solidFill>
                  <a:srgbClr val="929599"/>
                </a:solidFill>
                <a:latin typeface="Arial"/>
                <a:ea typeface="Arial"/>
                <a:cs typeface="Arial"/>
                <a:sym typeface="Arial"/>
              </a:defRPr>
            </a:lvl2pPr>
            <a:lvl3pPr marL="38100" marR="0" lvl="2" indent="0" algn="r">
              <a:lnSpc>
                <a:spcPct val="118750"/>
              </a:lnSpc>
              <a:spcBef>
                <a:spcPts val="0"/>
              </a:spcBef>
              <a:buNone/>
              <a:defRPr sz="1200" b="0" i="0">
                <a:solidFill>
                  <a:srgbClr val="929599"/>
                </a:solidFill>
                <a:latin typeface="Arial"/>
                <a:ea typeface="Arial"/>
                <a:cs typeface="Arial"/>
                <a:sym typeface="Arial"/>
              </a:defRPr>
            </a:lvl3pPr>
            <a:lvl4pPr marL="38100" marR="0" lvl="3" indent="0" algn="r">
              <a:lnSpc>
                <a:spcPct val="118750"/>
              </a:lnSpc>
              <a:spcBef>
                <a:spcPts val="0"/>
              </a:spcBef>
              <a:buNone/>
              <a:defRPr sz="1200" b="0" i="0">
                <a:solidFill>
                  <a:srgbClr val="929599"/>
                </a:solidFill>
                <a:latin typeface="Arial"/>
                <a:ea typeface="Arial"/>
                <a:cs typeface="Arial"/>
                <a:sym typeface="Arial"/>
              </a:defRPr>
            </a:lvl4pPr>
            <a:lvl5pPr marL="38100" marR="0" lvl="4" indent="0" algn="r">
              <a:lnSpc>
                <a:spcPct val="118750"/>
              </a:lnSpc>
              <a:spcBef>
                <a:spcPts val="0"/>
              </a:spcBef>
              <a:buNone/>
              <a:defRPr sz="1200" b="0" i="0">
                <a:solidFill>
                  <a:srgbClr val="929599"/>
                </a:solidFill>
                <a:latin typeface="Arial"/>
                <a:ea typeface="Arial"/>
                <a:cs typeface="Arial"/>
                <a:sym typeface="Arial"/>
              </a:defRPr>
            </a:lvl5pPr>
            <a:lvl6pPr marL="38100" marR="0" lvl="5" indent="0" algn="r">
              <a:lnSpc>
                <a:spcPct val="118750"/>
              </a:lnSpc>
              <a:spcBef>
                <a:spcPts val="0"/>
              </a:spcBef>
              <a:buNone/>
              <a:defRPr sz="1200" b="0" i="0">
                <a:solidFill>
                  <a:srgbClr val="929599"/>
                </a:solidFill>
                <a:latin typeface="Arial"/>
                <a:ea typeface="Arial"/>
                <a:cs typeface="Arial"/>
                <a:sym typeface="Arial"/>
              </a:defRPr>
            </a:lvl6pPr>
            <a:lvl7pPr marL="38100" marR="0" lvl="6" indent="0" algn="r">
              <a:lnSpc>
                <a:spcPct val="118750"/>
              </a:lnSpc>
              <a:spcBef>
                <a:spcPts val="0"/>
              </a:spcBef>
              <a:buNone/>
              <a:defRPr sz="1200" b="0" i="0">
                <a:solidFill>
                  <a:srgbClr val="929599"/>
                </a:solidFill>
                <a:latin typeface="Arial"/>
                <a:ea typeface="Arial"/>
                <a:cs typeface="Arial"/>
                <a:sym typeface="Arial"/>
              </a:defRPr>
            </a:lvl7pPr>
            <a:lvl8pPr marL="38100" marR="0" lvl="7" indent="0" algn="r">
              <a:lnSpc>
                <a:spcPct val="118750"/>
              </a:lnSpc>
              <a:spcBef>
                <a:spcPts val="0"/>
              </a:spcBef>
              <a:buNone/>
              <a:defRPr sz="1200" b="0" i="0">
                <a:solidFill>
                  <a:srgbClr val="929599"/>
                </a:solidFill>
                <a:latin typeface="Arial"/>
                <a:ea typeface="Arial"/>
                <a:cs typeface="Arial"/>
                <a:sym typeface="Arial"/>
              </a:defRPr>
            </a:lvl8pPr>
            <a:lvl9pPr marL="38100" marR="0" lvl="8" indent="0" algn="r">
              <a:lnSpc>
                <a:spcPct val="118750"/>
              </a:lnSpc>
              <a:spcBef>
                <a:spcPts val="0"/>
              </a:spcBef>
              <a:buNone/>
              <a:defRPr sz="1200" b="0" i="0">
                <a:solidFill>
                  <a:srgbClr val="92959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2_Quotation">
  <p:cSld name="2_Quotation 2">
    <p:spTree>
      <p:nvGrpSpPr>
        <p:cNvPr id="1" name="Shape 969"/>
        <p:cNvGrpSpPr/>
        <p:nvPr/>
      </p:nvGrpSpPr>
      <p:grpSpPr>
        <a:xfrm>
          <a:off x="0" y="0"/>
          <a:ext cx="0" cy="0"/>
          <a:chOff x="0" y="0"/>
          <a:chExt cx="0" cy="0"/>
        </a:xfrm>
      </p:grpSpPr>
      <p:sp>
        <p:nvSpPr>
          <p:cNvPr id="970" name="Google Shape;970;p93"/>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1" name="Google Shape;971;p93"/>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2" name="Google Shape;972;p93"/>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3" name="Google Shape;973;p9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74" name="Google Shape;974;p9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75" name="Google Shape;975;p9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76" name="Google Shape;976;p93"/>
          <p:cNvGrpSpPr/>
          <p:nvPr/>
        </p:nvGrpSpPr>
        <p:grpSpPr>
          <a:xfrm>
            <a:off x="7191542" y="1"/>
            <a:ext cx="5000459" cy="1425992"/>
            <a:chOff x="7191542" y="1"/>
            <a:chExt cx="5000459" cy="1425992"/>
          </a:xfrm>
        </p:grpSpPr>
        <p:pic>
          <p:nvPicPr>
            <p:cNvPr id="977" name="Google Shape;977;p9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78" name="Google Shape;978;p93"/>
            <p:cNvGrpSpPr/>
            <p:nvPr/>
          </p:nvGrpSpPr>
          <p:grpSpPr>
            <a:xfrm>
              <a:off x="7191542" y="1"/>
              <a:ext cx="5000459" cy="1425992"/>
              <a:chOff x="7186272" y="0"/>
              <a:chExt cx="5005729" cy="1427495"/>
            </a:xfrm>
          </p:grpSpPr>
          <p:sp>
            <p:nvSpPr>
              <p:cNvPr id="979" name="Google Shape;979;p9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0" name="Google Shape;980;p9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981" name="Google Shape;981;p93"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ver">
  <p:cSld name="Cover 9">
    <p:spTree>
      <p:nvGrpSpPr>
        <p:cNvPr id="1" name="Shape 982"/>
        <p:cNvGrpSpPr/>
        <p:nvPr/>
      </p:nvGrpSpPr>
      <p:grpSpPr>
        <a:xfrm>
          <a:off x="0" y="0"/>
          <a:ext cx="0" cy="0"/>
          <a:chOff x="0" y="0"/>
          <a:chExt cx="0" cy="0"/>
        </a:xfrm>
      </p:grpSpPr>
      <p:sp>
        <p:nvSpPr>
          <p:cNvPr id="983" name="Google Shape;983;p94"/>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4" name="Google Shape;984;p94"/>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5" name="Google Shape;985;p94"/>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86" name="Google Shape;986;p94"/>
          <p:cNvSpPr>
            <a:spLocks noGrp="1"/>
          </p:cNvSpPr>
          <p:nvPr>
            <p:ph type="pic" idx="2"/>
          </p:nvPr>
        </p:nvSpPr>
        <p:spPr>
          <a:xfrm>
            <a:off x="7118684" y="233915"/>
            <a:ext cx="5073316" cy="5943600"/>
          </a:xfrm>
          <a:prstGeom prst="rect">
            <a:avLst/>
          </a:prstGeom>
          <a:noFill/>
          <a:ln>
            <a:noFill/>
          </a:ln>
        </p:spPr>
      </p:sp>
      <p:grpSp>
        <p:nvGrpSpPr>
          <p:cNvPr id="987" name="Google Shape;987;p94"/>
          <p:cNvGrpSpPr/>
          <p:nvPr/>
        </p:nvGrpSpPr>
        <p:grpSpPr>
          <a:xfrm>
            <a:off x="0" y="5020348"/>
            <a:ext cx="12192000" cy="1837653"/>
            <a:chOff x="0" y="5020348"/>
            <a:chExt cx="12192000" cy="1837653"/>
          </a:xfrm>
        </p:grpSpPr>
        <p:sp>
          <p:nvSpPr>
            <p:cNvPr id="988" name="Google Shape;988;p9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9" name="Google Shape;989;p94"/>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90" name="Google Shape;990;p9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ivider">
  <p:cSld name="Divider 10">
    <p:bg>
      <p:bgPr>
        <a:solidFill>
          <a:schemeClr val="lt2"/>
        </a:solidFill>
        <a:effectLst/>
      </p:bgPr>
    </p:bg>
    <p:spTree>
      <p:nvGrpSpPr>
        <p:cNvPr id="1" name="Shape 991"/>
        <p:cNvGrpSpPr/>
        <p:nvPr/>
      </p:nvGrpSpPr>
      <p:grpSpPr>
        <a:xfrm>
          <a:off x="0" y="0"/>
          <a:ext cx="0" cy="0"/>
          <a:chOff x="0" y="0"/>
          <a:chExt cx="0" cy="0"/>
        </a:xfrm>
      </p:grpSpPr>
      <p:grpSp>
        <p:nvGrpSpPr>
          <p:cNvPr id="992" name="Google Shape;992;p95"/>
          <p:cNvGrpSpPr/>
          <p:nvPr/>
        </p:nvGrpSpPr>
        <p:grpSpPr>
          <a:xfrm>
            <a:off x="0" y="5020347"/>
            <a:ext cx="12192000" cy="1837653"/>
            <a:chOff x="0" y="5020347"/>
            <a:chExt cx="12192000" cy="1837653"/>
          </a:xfrm>
        </p:grpSpPr>
        <p:sp>
          <p:nvSpPr>
            <p:cNvPr id="993" name="Google Shape;993;p95"/>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4" name="Google Shape;994;p95"/>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5" name="Google Shape;995;p95"/>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96" name="Google Shape;996;p95"/>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997" name="Google Shape;997;p95"/>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8" name="Google Shape;998;p95"/>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Photo Slide">
  <p:cSld name="Photo Slide 9">
    <p:spTree>
      <p:nvGrpSpPr>
        <p:cNvPr id="1" name="Shape 999"/>
        <p:cNvGrpSpPr/>
        <p:nvPr/>
      </p:nvGrpSpPr>
      <p:grpSpPr>
        <a:xfrm>
          <a:off x="0" y="0"/>
          <a:ext cx="0" cy="0"/>
          <a:chOff x="0" y="0"/>
          <a:chExt cx="0" cy="0"/>
        </a:xfrm>
      </p:grpSpPr>
      <p:sp>
        <p:nvSpPr>
          <p:cNvPr id="1000" name="Google Shape;1000;p96"/>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01" name="Google Shape;1001;p96"/>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002" name="Google Shape;1002;p96"/>
          <p:cNvGrpSpPr/>
          <p:nvPr/>
        </p:nvGrpSpPr>
        <p:grpSpPr>
          <a:xfrm>
            <a:off x="0" y="5379426"/>
            <a:ext cx="2807368" cy="753891"/>
            <a:chOff x="0" y="5379426"/>
            <a:chExt cx="2807368" cy="753891"/>
          </a:xfrm>
        </p:grpSpPr>
        <p:sp>
          <p:nvSpPr>
            <p:cNvPr id="1003" name="Google Shape;1003;p96"/>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4" name="Google Shape;1004;p96"/>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005" name="Google Shape;1005;p96"/>
          <p:cNvSpPr>
            <a:spLocks noGrp="1"/>
          </p:cNvSpPr>
          <p:nvPr>
            <p:ph type="pic" idx="2"/>
          </p:nvPr>
        </p:nvSpPr>
        <p:spPr>
          <a:xfrm>
            <a:off x="2807368" y="457202"/>
            <a:ext cx="8915400" cy="5943598"/>
          </a:xfrm>
          <a:prstGeom prst="rect">
            <a:avLst/>
          </a:prstGeom>
          <a:noFill/>
          <a:ln>
            <a:noFill/>
          </a:ln>
        </p:spPr>
      </p:sp>
      <p:pic>
        <p:nvPicPr>
          <p:cNvPr id="1006" name="Google Shape;1006;p96"/>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Quotation">
  <p:cSld name="Quotation 14">
    <p:spTree>
      <p:nvGrpSpPr>
        <p:cNvPr id="1" name="Shape 1007"/>
        <p:cNvGrpSpPr/>
        <p:nvPr/>
      </p:nvGrpSpPr>
      <p:grpSpPr>
        <a:xfrm>
          <a:off x="0" y="0"/>
          <a:ext cx="0" cy="0"/>
          <a:chOff x="0" y="0"/>
          <a:chExt cx="0" cy="0"/>
        </a:xfrm>
      </p:grpSpPr>
      <p:sp>
        <p:nvSpPr>
          <p:cNvPr id="1008" name="Google Shape;1008;p97"/>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9" name="Google Shape;1009;p97"/>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0" name="Google Shape;1010;p97"/>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1" name="Google Shape;1011;p9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12" name="Google Shape;1012;p9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13" name="Google Shape;1013;p9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14" name="Google Shape;1014;p97"/>
          <p:cNvGrpSpPr/>
          <p:nvPr/>
        </p:nvGrpSpPr>
        <p:grpSpPr>
          <a:xfrm>
            <a:off x="7191542" y="1"/>
            <a:ext cx="5000459" cy="1425992"/>
            <a:chOff x="7191542" y="1"/>
            <a:chExt cx="5000459" cy="1425992"/>
          </a:xfrm>
        </p:grpSpPr>
        <p:pic>
          <p:nvPicPr>
            <p:cNvPr id="1015" name="Google Shape;1015;p9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16" name="Google Shape;1016;p97"/>
            <p:cNvGrpSpPr/>
            <p:nvPr/>
          </p:nvGrpSpPr>
          <p:grpSpPr>
            <a:xfrm>
              <a:off x="7191542" y="1"/>
              <a:ext cx="5000459" cy="1425992"/>
              <a:chOff x="7186272" y="0"/>
              <a:chExt cx="5005729" cy="1427495"/>
            </a:xfrm>
          </p:grpSpPr>
          <p:sp>
            <p:nvSpPr>
              <p:cNvPr id="1017" name="Google Shape;1017;p9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8" name="Google Shape;1018;p9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019" name="Google Shape;1019;p9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Content">
  <p:cSld name="Title and Content 12">
    <p:spTree>
      <p:nvGrpSpPr>
        <p:cNvPr id="1" name="Shape 1020"/>
        <p:cNvGrpSpPr/>
        <p:nvPr/>
      </p:nvGrpSpPr>
      <p:grpSpPr>
        <a:xfrm>
          <a:off x="0" y="0"/>
          <a:ext cx="0" cy="0"/>
          <a:chOff x="0" y="0"/>
          <a:chExt cx="0" cy="0"/>
        </a:xfrm>
      </p:grpSpPr>
      <p:grpSp>
        <p:nvGrpSpPr>
          <p:cNvPr id="1021" name="Google Shape;1021;p98"/>
          <p:cNvGrpSpPr/>
          <p:nvPr/>
        </p:nvGrpSpPr>
        <p:grpSpPr>
          <a:xfrm>
            <a:off x="7191542" y="1"/>
            <a:ext cx="5000459" cy="1425992"/>
            <a:chOff x="7191542" y="1"/>
            <a:chExt cx="5000459" cy="1425992"/>
          </a:xfrm>
        </p:grpSpPr>
        <p:pic>
          <p:nvPicPr>
            <p:cNvPr id="1022" name="Google Shape;1022;p9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23" name="Google Shape;1023;p98"/>
            <p:cNvGrpSpPr/>
            <p:nvPr/>
          </p:nvGrpSpPr>
          <p:grpSpPr>
            <a:xfrm>
              <a:off x="7191542" y="1"/>
              <a:ext cx="5000459" cy="1425992"/>
              <a:chOff x="7186272" y="0"/>
              <a:chExt cx="5005729" cy="1427495"/>
            </a:xfrm>
          </p:grpSpPr>
          <p:sp>
            <p:nvSpPr>
              <p:cNvPr id="1024" name="Google Shape;1024;p9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5" name="Google Shape;1025;p9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026" name="Google Shape;1026;p9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98"/>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8" name="Google Shape;1028;p9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29" name="Google Shape;1029;p9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30" name="Google Shape;1030;p9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wo Content">
  <p:cSld name="Two Content 8">
    <p:spTree>
      <p:nvGrpSpPr>
        <p:cNvPr id="1" name="Shape 1031"/>
        <p:cNvGrpSpPr/>
        <p:nvPr/>
      </p:nvGrpSpPr>
      <p:grpSpPr>
        <a:xfrm>
          <a:off x="0" y="0"/>
          <a:ext cx="0" cy="0"/>
          <a:chOff x="0" y="0"/>
          <a:chExt cx="0" cy="0"/>
        </a:xfrm>
      </p:grpSpPr>
      <p:sp>
        <p:nvSpPr>
          <p:cNvPr id="1032" name="Google Shape;1032;p9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3" name="Google Shape;1033;p99"/>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34" name="Google Shape;1034;p99"/>
          <p:cNvGrpSpPr/>
          <p:nvPr/>
        </p:nvGrpSpPr>
        <p:grpSpPr>
          <a:xfrm>
            <a:off x="7191542" y="1"/>
            <a:ext cx="5000459" cy="1425992"/>
            <a:chOff x="7191542" y="1"/>
            <a:chExt cx="5000459" cy="1425992"/>
          </a:xfrm>
        </p:grpSpPr>
        <p:pic>
          <p:nvPicPr>
            <p:cNvPr id="1035" name="Google Shape;1035;p9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36" name="Google Shape;1036;p99"/>
            <p:cNvGrpSpPr/>
            <p:nvPr/>
          </p:nvGrpSpPr>
          <p:grpSpPr>
            <a:xfrm>
              <a:off x="7191542" y="1"/>
              <a:ext cx="5000459" cy="1425992"/>
              <a:chOff x="7186272" y="0"/>
              <a:chExt cx="5005729" cy="1427495"/>
            </a:xfrm>
          </p:grpSpPr>
          <p:sp>
            <p:nvSpPr>
              <p:cNvPr id="1037" name="Google Shape;1037;p9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8" name="Google Shape;1038;p9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039" name="Google Shape;1039;p99"/>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0" name="Google Shape;1040;p99"/>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41" name="Google Shape;1041;p9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42" name="Google Shape;1042;p9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mparison">
  <p:cSld name="Comparison 7">
    <p:spTree>
      <p:nvGrpSpPr>
        <p:cNvPr id="1" name="Shape 1043"/>
        <p:cNvGrpSpPr/>
        <p:nvPr/>
      </p:nvGrpSpPr>
      <p:grpSpPr>
        <a:xfrm>
          <a:off x="0" y="0"/>
          <a:ext cx="0" cy="0"/>
          <a:chOff x="0" y="0"/>
          <a:chExt cx="0" cy="0"/>
        </a:xfrm>
      </p:grpSpPr>
      <p:grpSp>
        <p:nvGrpSpPr>
          <p:cNvPr id="1044" name="Google Shape;1044;p100"/>
          <p:cNvGrpSpPr/>
          <p:nvPr/>
        </p:nvGrpSpPr>
        <p:grpSpPr>
          <a:xfrm>
            <a:off x="7191542" y="1"/>
            <a:ext cx="5000459" cy="1425992"/>
            <a:chOff x="7191542" y="1"/>
            <a:chExt cx="5000459" cy="1425992"/>
          </a:xfrm>
        </p:grpSpPr>
        <p:pic>
          <p:nvPicPr>
            <p:cNvPr id="1045" name="Google Shape;1045;p10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46" name="Google Shape;1046;p100"/>
            <p:cNvGrpSpPr/>
            <p:nvPr/>
          </p:nvGrpSpPr>
          <p:grpSpPr>
            <a:xfrm>
              <a:off x="7191542" y="1"/>
              <a:ext cx="5000459" cy="1425992"/>
              <a:chOff x="7186272" y="0"/>
              <a:chExt cx="5005729" cy="1427495"/>
            </a:xfrm>
          </p:grpSpPr>
          <p:sp>
            <p:nvSpPr>
              <p:cNvPr id="1047" name="Google Shape;1047;p10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8" name="Google Shape;1048;p10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049" name="Google Shape;1049;p10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0" name="Google Shape;1050;p100"/>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1" name="Google Shape;1051;p100"/>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2" name="Google Shape;1052;p100"/>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3" name="Google Shape;1053;p100"/>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4" name="Google Shape;1054;p10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55" name="Google Shape;1055;p10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56" name="Google Shape;1056;p10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190" Type="http://schemas.openxmlformats.org/officeDocument/2006/relationships/slideLayout" Target="../slideLayouts/slideLayout190.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theme" Target="../theme/theme1.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26" Type="http://schemas.openxmlformats.org/officeDocument/2006/relationships/slideLayout" Target="../slideLayouts/slideLayout223.xml"/><Relationship Id="rId3" Type="http://schemas.openxmlformats.org/officeDocument/2006/relationships/slideLayout" Target="../slideLayouts/slideLayout200.xml"/><Relationship Id="rId21" Type="http://schemas.openxmlformats.org/officeDocument/2006/relationships/slideLayout" Target="../slideLayouts/slideLayout218.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5" Type="http://schemas.openxmlformats.org/officeDocument/2006/relationships/slideLayout" Target="../slideLayouts/slideLayout222.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0" Type="http://schemas.openxmlformats.org/officeDocument/2006/relationships/slideLayout" Target="../slideLayouts/slideLayout217.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24" Type="http://schemas.openxmlformats.org/officeDocument/2006/relationships/slideLayout" Target="../slideLayouts/slideLayout221.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23" Type="http://schemas.openxmlformats.org/officeDocument/2006/relationships/slideLayout" Target="../slideLayouts/slideLayout220.xml"/><Relationship Id="rId10" Type="http://schemas.openxmlformats.org/officeDocument/2006/relationships/slideLayout" Target="../slideLayouts/slideLayout207.xml"/><Relationship Id="rId19" Type="http://schemas.openxmlformats.org/officeDocument/2006/relationships/slideLayout" Target="../slideLayouts/slideLayout216.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 Id="rId22" Type="http://schemas.openxmlformats.org/officeDocument/2006/relationships/slideLayout" Target="../slideLayouts/slideLayout219.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26" Type="http://schemas.openxmlformats.org/officeDocument/2006/relationships/slideLayout" Target="../slideLayouts/slideLayout249.xml"/><Relationship Id="rId3" Type="http://schemas.openxmlformats.org/officeDocument/2006/relationships/slideLayout" Target="../slideLayouts/slideLayout226.xml"/><Relationship Id="rId21" Type="http://schemas.openxmlformats.org/officeDocument/2006/relationships/slideLayout" Target="../slideLayouts/slideLayout244.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5" Type="http://schemas.openxmlformats.org/officeDocument/2006/relationships/slideLayout" Target="../slideLayouts/slideLayout248.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24" Type="http://schemas.openxmlformats.org/officeDocument/2006/relationships/slideLayout" Target="../slideLayouts/slideLayout247.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slideLayout" Target="../slideLayouts/slideLayout246.xml"/><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slideLayout" Target="../slideLayouts/slideLayout245.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4.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18" Type="http://schemas.openxmlformats.org/officeDocument/2006/relationships/theme" Target="../theme/theme5.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17" Type="http://schemas.openxmlformats.org/officeDocument/2006/relationships/slideLayout" Target="../slideLayouts/slideLayout277.xml"/><Relationship Id="rId2" Type="http://schemas.openxmlformats.org/officeDocument/2006/relationships/slideLayout" Target="../slideLayouts/slideLayout262.xml"/><Relationship Id="rId16" Type="http://schemas.openxmlformats.org/officeDocument/2006/relationships/slideLayout" Target="../slideLayouts/slideLayout276.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slideLayout" Target="../slideLayouts/slideLayout27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303.xml"/><Relationship Id="rId21" Type="http://schemas.openxmlformats.org/officeDocument/2006/relationships/slideLayout" Target="../slideLayouts/slideLayout298.xml"/><Relationship Id="rId42" Type="http://schemas.openxmlformats.org/officeDocument/2006/relationships/slideLayout" Target="../slideLayouts/slideLayout319.xml"/><Relationship Id="rId47" Type="http://schemas.openxmlformats.org/officeDocument/2006/relationships/slideLayout" Target="../slideLayouts/slideLayout324.xml"/><Relationship Id="rId63" Type="http://schemas.openxmlformats.org/officeDocument/2006/relationships/slideLayout" Target="../slideLayouts/slideLayout340.xml"/><Relationship Id="rId68" Type="http://schemas.openxmlformats.org/officeDocument/2006/relationships/slideLayout" Target="../slideLayouts/slideLayout345.xml"/><Relationship Id="rId2" Type="http://schemas.openxmlformats.org/officeDocument/2006/relationships/slideLayout" Target="../slideLayouts/slideLayout279.xml"/><Relationship Id="rId16" Type="http://schemas.openxmlformats.org/officeDocument/2006/relationships/slideLayout" Target="../slideLayouts/slideLayout293.xml"/><Relationship Id="rId29" Type="http://schemas.openxmlformats.org/officeDocument/2006/relationships/slideLayout" Target="../slideLayouts/slideLayout306.xml"/><Relationship Id="rId11" Type="http://schemas.openxmlformats.org/officeDocument/2006/relationships/slideLayout" Target="../slideLayouts/slideLayout288.xml"/><Relationship Id="rId24" Type="http://schemas.openxmlformats.org/officeDocument/2006/relationships/slideLayout" Target="../slideLayouts/slideLayout301.xml"/><Relationship Id="rId32" Type="http://schemas.openxmlformats.org/officeDocument/2006/relationships/slideLayout" Target="../slideLayouts/slideLayout309.xml"/><Relationship Id="rId37" Type="http://schemas.openxmlformats.org/officeDocument/2006/relationships/slideLayout" Target="../slideLayouts/slideLayout314.xml"/><Relationship Id="rId40" Type="http://schemas.openxmlformats.org/officeDocument/2006/relationships/slideLayout" Target="../slideLayouts/slideLayout317.xml"/><Relationship Id="rId45" Type="http://schemas.openxmlformats.org/officeDocument/2006/relationships/slideLayout" Target="../slideLayouts/slideLayout322.xml"/><Relationship Id="rId53" Type="http://schemas.openxmlformats.org/officeDocument/2006/relationships/slideLayout" Target="../slideLayouts/slideLayout330.xml"/><Relationship Id="rId58" Type="http://schemas.openxmlformats.org/officeDocument/2006/relationships/slideLayout" Target="../slideLayouts/slideLayout335.xml"/><Relationship Id="rId66" Type="http://schemas.openxmlformats.org/officeDocument/2006/relationships/slideLayout" Target="../slideLayouts/slideLayout343.xml"/><Relationship Id="rId74" Type="http://schemas.openxmlformats.org/officeDocument/2006/relationships/slideLayout" Target="../slideLayouts/slideLayout351.xml"/><Relationship Id="rId5" Type="http://schemas.openxmlformats.org/officeDocument/2006/relationships/slideLayout" Target="../slideLayouts/slideLayout282.xml"/><Relationship Id="rId61" Type="http://schemas.openxmlformats.org/officeDocument/2006/relationships/slideLayout" Target="../slideLayouts/slideLayout338.xml"/><Relationship Id="rId19" Type="http://schemas.openxmlformats.org/officeDocument/2006/relationships/slideLayout" Target="../slideLayouts/slideLayout296.xml"/><Relationship Id="rId14" Type="http://schemas.openxmlformats.org/officeDocument/2006/relationships/slideLayout" Target="../slideLayouts/slideLayout291.xml"/><Relationship Id="rId22" Type="http://schemas.openxmlformats.org/officeDocument/2006/relationships/slideLayout" Target="../slideLayouts/slideLayout299.xml"/><Relationship Id="rId27" Type="http://schemas.openxmlformats.org/officeDocument/2006/relationships/slideLayout" Target="../slideLayouts/slideLayout304.xml"/><Relationship Id="rId30" Type="http://schemas.openxmlformats.org/officeDocument/2006/relationships/slideLayout" Target="../slideLayouts/slideLayout307.xml"/><Relationship Id="rId35" Type="http://schemas.openxmlformats.org/officeDocument/2006/relationships/slideLayout" Target="../slideLayouts/slideLayout312.xml"/><Relationship Id="rId43" Type="http://schemas.openxmlformats.org/officeDocument/2006/relationships/slideLayout" Target="../slideLayouts/slideLayout320.xml"/><Relationship Id="rId48" Type="http://schemas.openxmlformats.org/officeDocument/2006/relationships/slideLayout" Target="../slideLayouts/slideLayout325.xml"/><Relationship Id="rId56" Type="http://schemas.openxmlformats.org/officeDocument/2006/relationships/slideLayout" Target="../slideLayouts/slideLayout333.xml"/><Relationship Id="rId64" Type="http://schemas.openxmlformats.org/officeDocument/2006/relationships/slideLayout" Target="../slideLayouts/slideLayout341.xml"/><Relationship Id="rId69" Type="http://schemas.openxmlformats.org/officeDocument/2006/relationships/slideLayout" Target="../slideLayouts/slideLayout346.xml"/><Relationship Id="rId8" Type="http://schemas.openxmlformats.org/officeDocument/2006/relationships/slideLayout" Target="../slideLayouts/slideLayout285.xml"/><Relationship Id="rId51" Type="http://schemas.openxmlformats.org/officeDocument/2006/relationships/slideLayout" Target="../slideLayouts/slideLayout328.xml"/><Relationship Id="rId72" Type="http://schemas.openxmlformats.org/officeDocument/2006/relationships/slideLayout" Target="../slideLayouts/slideLayout349.xml"/><Relationship Id="rId3" Type="http://schemas.openxmlformats.org/officeDocument/2006/relationships/slideLayout" Target="../slideLayouts/slideLayout280.xml"/><Relationship Id="rId12" Type="http://schemas.openxmlformats.org/officeDocument/2006/relationships/slideLayout" Target="../slideLayouts/slideLayout289.xml"/><Relationship Id="rId17" Type="http://schemas.openxmlformats.org/officeDocument/2006/relationships/slideLayout" Target="../slideLayouts/slideLayout294.xml"/><Relationship Id="rId25" Type="http://schemas.openxmlformats.org/officeDocument/2006/relationships/slideLayout" Target="../slideLayouts/slideLayout302.xml"/><Relationship Id="rId33" Type="http://schemas.openxmlformats.org/officeDocument/2006/relationships/slideLayout" Target="../slideLayouts/slideLayout310.xml"/><Relationship Id="rId38" Type="http://schemas.openxmlformats.org/officeDocument/2006/relationships/slideLayout" Target="../slideLayouts/slideLayout315.xml"/><Relationship Id="rId46" Type="http://schemas.openxmlformats.org/officeDocument/2006/relationships/slideLayout" Target="../slideLayouts/slideLayout323.xml"/><Relationship Id="rId59" Type="http://schemas.openxmlformats.org/officeDocument/2006/relationships/slideLayout" Target="../slideLayouts/slideLayout336.xml"/><Relationship Id="rId67" Type="http://schemas.openxmlformats.org/officeDocument/2006/relationships/slideLayout" Target="../slideLayouts/slideLayout344.xml"/><Relationship Id="rId20" Type="http://schemas.openxmlformats.org/officeDocument/2006/relationships/slideLayout" Target="../slideLayouts/slideLayout297.xml"/><Relationship Id="rId41" Type="http://schemas.openxmlformats.org/officeDocument/2006/relationships/slideLayout" Target="../slideLayouts/slideLayout318.xml"/><Relationship Id="rId54" Type="http://schemas.openxmlformats.org/officeDocument/2006/relationships/slideLayout" Target="../slideLayouts/slideLayout331.xml"/><Relationship Id="rId62" Type="http://schemas.openxmlformats.org/officeDocument/2006/relationships/slideLayout" Target="../slideLayouts/slideLayout339.xml"/><Relationship Id="rId70" Type="http://schemas.openxmlformats.org/officeDocument/2006/relationships/slideLayout" Target="../slideLayouts/slideLayout347.xml"/><Relationship Id="rId75" Type="http://schemas.openxmlformats.org/officeDocument/2006/relationships/slideLayout" Target="../slideLayouts/slideLayout352.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5" Type="http://schemas.openxmlformats.org/officeDocument/2006/relationships/slideLayout" Target="../slideLayouts/slideLayout292.xml"/><Relationship Id="rId23" Type="http://schemas.openxmlformats.org/officeDocument/2006/relationships/slideLayout" Target="../slideLayouts/slideLayout300.xml"/><Relationship Id="rId28" Type="http://schemas.openxmlformats.org/officeDocument/2006/relationships/slideLayout" Target="../slideLayouts/slideLayout305.xml"/><Relationship Id="rId36" Type="http://schemas.openxmlformats.org/officeDocument/2006/relationships/slideLayout" Target="../slideLayouts/slideLayout313.xml"/><Relationship Id="rId49" Type="http://schemas.openxmlformats.org/officeDocument/2006/relationships/slideLayout" Target="../slideLayouts/slideLayout326.xml"/><Relationship Id="rId57" Type="http://schemas.openxmlformats.org/officeDocument/2006/relationships/slideLayout" Target="../slideLayouts/slideLayout334.xml"/><Relationship Id="rId10" Type="http://schemas.openxmlformats.org/officeDocument/2006/relationships/slideLayout" Target="../slideLayouts/slideLayout287.xml"/><Relationship Id="rId31" Type="http://schemas.openxmlformats.org/officeDocument/2006/relationships/slideLayout" Target="../slideLayouts/slideLayout308.xml"/><Relationship Id="rId44" Type="http://schemas.openxmlformats.org/officeDocument/2006/relationships/slideLayout" Target="../slideLayouts/slideLayout321.xml"/><Relationship Id="rId52" Type="http://schemas.openxmlformats.org/officeDocument/2006/relationships/slideLayout" Target="../slideLayouts/slideLayout329.xml"/><Relationship Id="rId60" Type="http://schemas.openxmlformats.org/officeDocument/2006/relationships/slideLayout" Target="../slideLayouts/slideLayout337.xml"/><Relationship Id="rId65" Type="http://schemas.openxmlformats.org/officeDocument/2006/relationships/slideLayout" Target="../slideLayouts/slideLayout342.xml"/><Relationship Id="rId73" Type="http://schemas.openxmlformats.org/officeDocument/2006/relationships/slideLayout" Target="../slideLayouts/slideLayout350.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3" Type="http://schemas.openxmlformats.org/officeDocument/2006/relationships/slideLayout" Target="../slideLayouts/slideLayout290.xml"/><Relationship Id="rId18" Type="http://schemas.openxmlformats.org/officeDocument/2006/relationships/slideLayout" Target="../slideLayouts/slideLayout295.xml"/><Relationship Id="rId39" Type="http://schemas.openxmlformats.org/officeDocument/2006/relationships/slideLayout" Target="../slideLayouts/slideLayout316.xml"/><Relationship Id="rId34" Type="http://schemas.openxmlformats.org/officeDocument/2006/relationships/slideLayout" Target="../slideLayouts/slideLayout311.xml"/><Relationship Id="rId50" Type="http://schemas.openxmlformats.org/officeDocument/2006/relationships/slideLayout" Target="../slideLayouts/slideLayout327.xml"/><Relationship Id="rId55" Type="http://schemas.openxmlformats.org/officeDocument/2006/relationships/slideLayout" Target="../slideLayouts/slideLayout332.xml"/><Relationship Id="rId76" Type="http://schemas.openxmlformats.org/officeDocument/2006/relationships/theme" Target="../theme/theme6.xml"/><Relationship Id="rId7" Type="http://schemas.openxmlformats.org/officeDocument/2006/relationships/slideLayout" Target="../slideLayouts/slideLayout284.xml"/><Relationship Id="rId71" Type="http://schemas.openxmlformats.org/officeDocument/2006/relationships/slideLayout" Target="../slideLayouts/slideLayout348.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65.xml"/><Relationship Id="rId18" Type="http://schemas.openxmlformats.org/officeDocument/2006/relationships/slideLayout" Target="../slideLayouts/slideLayout370.xml"/><Relationship Id="rId26" Type="http://schemas.openxmlformats.org/officeDocument/2006/relationships/slideLayout" Target="../slideLayouts/slideLayout378.xml"/><Relationship Id="rId39" Type="http://schemas.openxmlformats.org/officeDocument/2006/relationships/slideLayout" Target="../slideLayouts/slideLayout391.xml"/><Relationship Id="rId21" Type="http://schemas.openxmlformats.org/officeDocument/2006/relationships/slideLayout" Target="../slideLayouts/slideLayout373.xml"/><Relationship Id="rId34" Type="http://schemas.openxmlformats.org/officeDocument/2006/relationships/slideLayout" Target="../slideLayouts/slideLayout386.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17" Type="http://schemas.openxmlformats.org/officeDocument/2006/relationships/slideLayout" Target="../slideLayouts/slideLayout369.xml"/><Relationship Id="rId25" Type="http://schemas.openxmlformats.org/officeDocument/2006/relationships/slideLayout" Target="../slideLayouts/slideLayout377.xml"/><Relationship Id="rId33" Type="http://schemas.openxmlformats.org/officeDocument/2006/relationships/slideLayout" Target="../slideLayouts/slideLayout385.xml"/><Relationship Id="rId38" Type="http://schemas.openxmlformats.org/officeDocument/2006/relationships/slideLayout" Target="../slideLayouts/slideLayout390.xml"/><Relationship Id="rId2" Type="http://schemas.openxmlformats.org/officeDocument/2006/relationships/slideLayout" Target="../slideLayouts/slideLayout354.xml"/><Relationship Id="rId16" Type="http://schemas.openxmlformats.org/officeDocument/2006/relationships/slideLayout" Target="../slideLayouts/slideLayout368.xml"/><Relationship Id="rId20" Type="http://schemas.openxmlformats.org/officeDocument/2006/relationships/slideLayout" Target="../slideLayouts/slideLayout372.xml"/><Relationship Id="rId29" Type="http://schemas.openxmlformats.org/officeDocument/2006/relationships/slideLayout" Target="../slideLayouts/slideLayout381.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24" Type="http://schemas.openxmlformats.org/officeDocument/2006/relationships/slideLayout" Target="../slideLayouts/slideLayout376.xml"/><Relationship Id="rId32" Type="http://schemas.openxmlformats.org/officeDocument/2006/relationships/slideLayout" Target="../slideLayouts/slideLayout384.xml"/><Relationship Id="rId37" Type="http://schemas.openxmlformats.org/officeDocument/2006/relationships/slideLayout" Target="../slideLayouts/slideLayout389.xml"/><Relationship Id="rId40" Type="http://schemas.openxmlformats.org/officeDocument/2006/relationships/theme" Target="../theme/theme7.xml"/><Relationship Id="rId5" Type="http://schemas.openxmlformats.org/officeDocument/2006/relationships/slideLayout" Target="../slideLayouts/slideLayout357.xml"/><Relationship Id="rId15" Type="http://schemas.openxmlformats.org/officeDocument/2006/relationships/slideLayout" Target="../slideLayouts/slideLayout367.xml"/><Relationship Id="rId23" Type="http://schemas.openxmlformats.org/officeDocument/2006/relationships/slideLayout" Target="../slideLayouts/slideLayout375.xml"/><Relationship Id="rId28" Type="http://schemas.openxmlformats.org/officeDocument/2006/relationships/slideLayout" Target="../slideLayouts/slideLayout380.xml"/><Relationship Id="rId36" Type="http://schemas.openxmlformats.org/officeDocument/2006/relationships/slideLayout" Target="../slideLayouts/slideLayout388.xml"/><Relationship Id="rId10" Type="http://schemas.openxmlformats.org/officeDocument/2006/relationships/slideLayout" Target="../slideLayouts/slideLayout362.xml"/><Relationship Id="rId19" Type="http://schemas.openxmlformats.org/officeDocument/2006/relationships/slideLayout" Target="../slideLayouts/slideLayout371.xml"/><Relationship Id="rId31" Type="http://schemas.openxmlformats.org/officeDocument/2006/relationships/slideLayout" Target="../slideLayouts/slideLayout383.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slideLayout" Target="../slideLayouts/slideLayout366.xml"/><Relationship Id="rId22" Type="http://schemas.openxmlformats.org/officeDocument/2006/relationships/slideLayout" Target="../slideLayouts/slideLayout374.xml"/><Relationship Id="rId27" Type="http://schemas.openxmlformats.org/officeDocument/2006/relationships/slideLayout" Target="../slideLayouts/slideLayout379.xml"/><Relationship Id="rId30" Type="http://schemas.openxmlformats.org/officeDocument/2006/relationships/slideLayout" Target="../slideLayouts/slideLayout382.xml"/><Relationship Id="rId35" Type="http://schemas.openxmlformats.org/officeDocument/2006/relationships/slideLayout" Target="../slideLayouts/slideLayout387.xml"/><Relationship Id="rId8" Type="http://schemas.openxmlformats.org/officeDocument/2006/relationships/slideLayout" Target="../slideLayouts/slideLayout360.xml"/><Relationship Id="rId3" Type="http://schemas.openxmlformats.org/officeDocument/2006/relationships/slideLayout" Target="../slideLayouts/slideLayout3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slideLayout" Target="../slideLayouts/slideLayout404.xml"/><Relationship Id="rId18" Type="http://schemas.openxmlformats.org/officeDocument/2006/relationships/slideLayout" Target="../slideLayouts/slideLayout409.xml"/><Relationship Id="rId26" Type="http://schemas.openxmlformats.org/officeDocument/2006/relationships/tags" Target="../tags/tag6.xml"/><Relationship Id="rId3" Type="http://schemas.openxmlformats.org/officeDocument/2006/relationships/slideLayout" Target="../slideLayouts/slideLayout394.xml"/><Relationship Id="rId21" Type="http://schemas.openxmlformats.org/officeDocument/2006/relationships/tags" Target="../tags/tag1.xml"/><Relationship Id="rId7" Type="http://schemas.openxmlformats.org/officeDocument/2006/relationships/slideLayout" Target="../slideLayouts/slideLayout398.xml"/><Relationship Id="rId12" Type="http://schemas.openxmlformats.org/officeDocument/2006/relationships/slideLayout" Target="../slideLayouts/slideLayout403.xml"/><Relationship Id="rId17" Type="http://schemas.openxmlformats.org/officeDocument/2006/relationships/slideLayout" Target="../slideLayouts/slideLayout408.xml"/><Relationship Id="rId25" Type="http://schemas.openxmlformats.org/officeDocument/2006/relationships/tags" Target="../tags/tag5.xml"/><Relationship Id="rId2" Type="http://schemas.openxmlformats.org/officeDocument/2006/relationships/slideLayout" Target="../slideLayouts/slideLayout393.xml"/><Relationship Id="rId16" Type="http://schemas.openxmlformats.org/officeDocument/2006/relationships/slideLayout" Target="../slideLayouts/slideLayout407.xml"/><Relationship Id="rId20" Type="http://schemas.openxmlformats.org/officeDocument/2006/relationships/theme" Target="../theme/theme8.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24" Type="http://schemas.openxmlformats.org/officeDocument/2006/relationships/tags" Target="../tags/tag4.xml"/><Relationship Id="rId5" Type="http://schemas.openxmlformats.org/officeDocument/2006/relationships/slideLayout" Target="../slideLayouts/slideLayout396.xml"/><Relationship Id="rId15" Type="http://schemas.openxmlformats.org/officeDocument/2006/relationships/slideLayout" Target="../slideLayouts/slideLayout406.xml"/><Relationship Id="rId23" Type="http://schemas.openxmlformats.org/officeDocument/2006/relationships/tags" Target="../tags/tag3.xml"/><Relationship Id="rId28" Type="http://schemas.openxmlformats.org/officeDocument/2006/relationships/tags" Target="../tags/tag8.xml"/><Relationship Id="rId10" Type="http://schemas.openxmlformats.org/officeDocument/2006/relationships/slideLayout" Target="../slideLayouts/slideLayout401.xml"/><Relationship Id="rId19" Type="http://schemas.openxmlformats.org/officeDocument/2006/relationships/slideLayout" Target="../slideLayouts/slideLayout410.xml"/><Relationship Id="rId4" Type="http://schemas.openxmlformats.org/officeDocument/2006/relationships/slideLayout" Target="../slideLayouts/slideLayout395.xml"/><Relationship Id="rId9" Type="http://schemas.openxmlformats.org/officeDocument/2006/relationships/slideLayout" Target="../slideLayouts/slideLayout400.xml"/><Relationship Id="rId14" Type="http://schemas.openxmlformats.org/officeDocument/2006/relationships/slideLayout" Target="../slideLayouts/slideLayout405.xml"/><Relationship Id="rId22" Type="http://schemas.openxmlformats.org/officeDocument/2006/relationships/tags" Target="../tags/tag2.xml"/><Relationship Id="rId27" Type="http://schemas.openxmlformats.org/officeDocument/2006/relationships/tags" Target="../tags/tag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18" Type="http://schemas.openxmlformats.org/officeDocument/2006/relationships/slideLayout" Target="../slideLayouts/slideLayout428.xml"/><Relationship Id="rId26" Type="http://schemas.openxmlformats.org/officeDocument/2006/relationships/tags" Target="../tags/tag86.xml"/><Relationship Id="rId3" Type="http://schemas.openxmlformats.org/officeDocument/2006/relationships/slideLayout" Target="../slideLayouts/slideLayout413.xml"/><Relationship Id="rId21" Type="http://schemas.openxmlformats.org/officeDocument/2006/relationships/tags" Target="../tags/tag81.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17" Type="http://schemas.openxmlformats.org/officeDocument/2006/relationships/slideLayout" Target="../slideLayouts/slideLayout427.xml"/><Relationship Id="rId25" Type="http://schemas.openxmlformats.org/officeDocument/2006/relationships/tags" Target="../tags/tag85.xml"/><Relationship Id="rId2" Type="http://schemas.openxmlformats.org/officeDocument/2006/relationships/slideLayout" Target="../slideLayouts/slideLayout412.xml"/><Relationship Id="rId16" Type="http://schemas.openxmlformats.org/officeDocument/2006/relationships/slideLayout" Target="../slideLayouts/slideLayout426.xml"/><Relationship Id="rId20" Type="http://schemas.openxmlformats.org/officeDocument/2006/relationships/theme" Target="../theme/theme9.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24" Type="http://schemas.openxmlformats.org/officeDocument/2006/relationships/tags" Target="../tags/tag84.xml"/><Relationship Id="rId5" Type="http://schemas.openxmlformats.org/officeDocument/2006/relationships/slideLayout" Target="../slideLayouts/slideLayout415.xml"/><Relationship Id="rId15" Type="http://schemas.openxmlformats.org/officeDocument/2006/relationships/slideLayout" Target="../slideLayouts/slideLayout425.xml"/><Relationship Id="rId23" Type="http://schemas.openxmlformats.org/officeDocument/2006/relationships/tags" Target="../tags/tag83.xml"/><Relationship Id="rId28" Type="http://schemas.openxmlformats.org/officeDocument/2006/relationships/tags" Target="../tags/tag88.xml"/><Relationship Id="rId10" Type="http://schemas.openxmlformats.org/officeDocument/2006/relationships/slideLayout" Target="../slideLayouts/slideLayout420.xml"/><Relationship Id="rId19" Type="http://schemas.openxmlformats.org/officeDocument/2006/relationships/slideLayout" Target="../slideLayouts/slideLayout429.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slideLayout" Target="../slideLayouts/slideLayout424.xml"/><Relationship Id="rId22" Type="http://schemas.openxmlformats.org/officeDocument/2006/relationships/tags" Target="../tags/tag82.xml"/><Relationship Id="rId27" Type="http://schemas.openxmlformats.org/officeDocument/2006/relationships/tags" Target="../tags/tag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1000"/>
              </a:spcBef>
              <a:spcAft>
                <a:spcPts val="0"/>
              </a:spcAft>
              <a:buClr>
                <a:schemeClr val="accent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10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10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919497"/>
                </a:solidFill>
                <a:latin typeface="Calibri"/>
                <a:ea typeface="Calibri"/>
                <a:cs typeface="Calibri"/>
                <a:sym typeface="Calibri"/>
              </a:defRPr>
            </a:lvl1pPr>
            <a:lvl2pPr marL="0" marR="0" lvl="1" indent="0" algn="r" rtl="0">
              <a:spcBef>
                <a:spcPts val="0"/>
              </a:spcBef>
              <a:buNone/>
              <a:defRPr sz="1200" b="0" i="0" u="none" strike="noStrike" cap="none">
                <a:solidFill>
                  <a:srgbClr val="919497"/>
                </a:solidFill>
                <a:latin typeface="Calibri"/>
                <a:ea typeface="Calibri"/>
                <a:cs typeface="Calibri"/>
                <a:sym typeface="Calibri"/>
              </a:defRPr>
            </a:lvl2pPr>
            <a:lvl3pPr marL="0" marR="0" lvl="2" indent="0" algn="r" rtl="0">
              <a:spcBef>
                <a:spcPts val="0"/>
              </a:spcBef>
              <a:buNone/>
              <a:defRPr sz="1200" b="0" i="0" u="none" strike="noStrike" cap="none">
                <a:solidFill>
                  <a:srgbClr val="919497"/>
                </a:solidFill>
                <a:latin typeface="Calibri"/>
                <a:ea typeface="Calibri"/>
                <a:cs typeface="Calibri"/>
                <a:sym typeface="Calibri"/>
              </a:defRPr>
            </a:lvl3pPr>
            <a:lvl4pPr marL="0" marR="0" lvl="3" indent="0" algn="r" rtl="0">
              <a:spcBef>
                <a:spcPts val="0"/>
              </a:spcBef>
              <a:buNone/>
              <a:defRPr sz="1200" b="0" i="0" u="none" strike="noStrike" cap="none">
                <a:solidFill>
                  <a:srgbClr val="919497"/>
                </a:solidFill>
                <a:latin typeface="Calibri"/>
                <a:ea typeface="Calibri"/>
                <a:cs typeface="Calibri"/>
                <a:sym typeface="Calibri"/>
              </a:defRPr>
            </a:lvl4pPr>
            <a:lvl5pPr marL="0" marR="0" lvl="4" indent="0" algn="r" rtl="0">
              <a:spcBef>
                <a:spcPts val="0"/>
              </a:spcBef>
              <a:buNone/>
              <a:defRPr sz="1200" b="0" i="0" u="none" strike="noStrike" cap="none">
                <a:solidFill>
                  <a:srgbClr val="919497"/>
                </a:solidFill>
                <a:latin typeface="Calibri"/>
                <a:ea typeface="Calibri"/>
                <a:cs typeface="Calibri"/>
                <a:sym typeface="Calibri"/>
              </a:defRPr>
            </a:lvl5pPr>
            <a:lvl6pPr marL="0" marR="0" lvl="5" indent="0" algn="r" rtl="0">
              <a:spcBef>
                <a:spcPts val="0"/>
              </a:spcBef>
              <a:buNone/>
              <a:defRPr sz="1200" b="0" i="0" u="none" strike="noStrike" cap="none">
                <a:solidFill>
                  <a:srgbClr val="919497"/>
                </a:solidFill>
                <a:latin typeface="Calibri"/>
                <a:ea typeface="Calibri"/>
                <a:cs typeface="Calibri"/>
                <a:sym typeface="Calibri"/>
              </a:defRPr>
            </a:lvl6pPr>
            <a:lvl7pPr marL="0" marR="0" lvl="6" indent="0" algn="r" rtl="0">
              <a:spcBef>
                <a:spcPts val="0"/>
              </a:spcBef>
              <a:buNone/>
              <a:defRPr sz="1200" b="0" i="0" u="none" strike="noStrike" cap="none">
                <a:solidFill>
                  <a:srgbClr val="919497"/>
                </a:solidFill>
                <a:latin typeface="Calibri"/>
                <a:ea typeface="Calibri"/>
                <a:cs typeface="Calibri"/>
                <a:sym typeface="Calibri"/>
              </a:defRPr>
            </a:lvl7pPr>
            <a:lvl8pPr marL="0" marR="0" lvl="7" indent="0" algn="r" rtl="0">
              <a:spcBef>
                <a:spcPts val="0"/>
              </a:spcBef>
              <a:buNone/>
              <a:defRPr sz="1200" b="0" i="0" u="none" strike="noStrike" cap="none">
                <a:solidFill>
                  <a:srgbClr val="919497"/>
                </a:solidFill>
                <a:latin typeface="Calibri"/>
                <a:ea typeface="Calibri"/>
                <a:cs typeface="Calibri"/>
                <a:sym typeface="Calibri"/>
              </a:defRPr>
            </a:lvl8pPr>
            <a:lvl9pPr marL="0" marR="0" lvl="8" indent="0" algn="r" rtl="0">
              <a:spcBef>
                <a:spcPts val="0"/>
              </a:spcBef>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4046" r:id="rId54"/>
    <p:sldLayoutId id="2147484047" r:id="rId55"/>
    <p:sldLayoutId id="2147483703" r:id="rId56"/>
    <p:sldLayoutId id="2147484048" r:id="rId57"/>
    <p:sldLayoutId id="2147484049" r:id="rId58"/>
    <p:sldLayoutId id="2147484050" r:id="rId59"/>
    <p:sldLayoutId id="2147484051" r:id="rId60"/>
    <p:sldLayoutId id="2147484052" r:id="rId61"/>
    <p:sldLayoutId id="2147484053" r:id="rId62"/>
    <p:sldLayoutId id="2147484054" r:id="rId63"/>
    <p:sldLayoutId id="2147484055" r:id="rId64"/>
    <p:sldLayoutId id="2147484056" r:id="rId65"/>
    <p:sldLayoutId id="2147484057" r:id="rId66"/>
    <p:sldLayoutId id="2147484058" r:id="rId67"/>
    <p:sldLayoutId id="2147484059" r:id="rId68"/>
    <p:sldLayoutId id="2147484060" r:id="rId69"/>
    <p:sldLayoutId id="2147484061" r:id="rId70"/>
    <p:sldLayoutId id="2147484062" r:id="rId71"/>
    <p:sldLayoutId id="2147484063" r:id="rId72"/>
    <p:sldLayoutId id="2147483720" r:id="rId73"/>
    <p:sldLayoutId id="2147484064" r:id="rId74"/>
    <p:sldLayoutId id="2147484065"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 id="2147483753" r:id="rId106"/>
    <p:sldLayoutId id="2147483754" r:id="rId107"/>
    <p:sldLayoutId id="2147483755" r:id="rId108"/>
    <p:sldLayoutId id="2147483756" r:id="rId109"/>
    <p:sldLayoutId id="2147483757" r:id="rId110"/>
    <p:sldLayoutId id="2147483758" r:id="rId111"/>
    <p:sldLayoutId id="2147483759" r:id="rId112"/>
    <p:sldLayoutId id="2147483760" r:id="rId113"/>
    <p:sldLayoutId id="2147483761" r:id="rId114"/>
    <p:sldLayoutId id="2147483762" r:id="rId115"/>
    <p:sldLayoutId id="2147483763" r:id="rId116"/>
    <p:sldLayoutId id="2147483764" r:id="rId117"/>
    <p:sldLayoutId id="2147483765" r:id="rId118"/>
    <p:sldLayoutId id="2147483766" r:id="rId119"/>
    <p:sldLayoutId id="2147483767" r:id="rId120"/>
    <p:sldLayoutId id="2147483768" r:id="rId121"/>
    <p:sldLayoutId id="2147483769" r:id="rId122"/>
    <p:sldLayoutId id="2147483770" r:id="rId123"/>
    <p:sldLayoutId id="2147483771" r:id="rId124"/>
    <p:sldLayoutId id="2147483772" r:id="rId125"/>
    <p:sldLayoutId id="2147483773" r:id="rId126"/>
    <p:sldLayoutId id="2147483774" r:id="rId127"/>
    <p:sldLayoutId id="2147483775" r:id="rId128"/>
    <p:sldLayoutId id="2147483776" r:id="rId129"/>
    <p:sldLayoutId id="2147483777" r:id="rId130"/>
    <p:sldLayoutId id="2147483778" r:id="rId131"/>
    <p:sldLayoutId id="2147483779" r:id="rId132"/>
    <p:sldLayoutId id="2147483780" r:id="rId133"/>
    <p:sldLayoutId id="2147483781" r:id="rId134"/>
    <p:sldLayoutId id="2147483782" r:id="rId135"/>
    <p:sldLayoutId id="2147483783" r:id="rId136"/>
    <p:sldLayoutId id="2147483784" r:id="rId137"/>
    <p:sldLayoutId id="2147483785" r:id="rId138"/>
    <p:sldLayoutId id="2147483786" r:id="rId139"/>
    <p:sldLayoutId id="2147483787" r:id="rId140"/>
    <p:sldLayoutId id="2147483788" r:id="rId141"/>
    <p:sldLayoutId id="2147483789" r:id="rId142"/>
    <p:sldLayoutId id="2147483790" r:id="rId143"/>
    <p:sldLayoutId id="2147483791" r:id="rId144"/>
    <p:sldLayoutId id="2147483792" r:id="rId145"/>
    <p:sldLayoutId id="2147483793" r:id="rId146"/>
    <p:sldLayoutId id="2147483794" r:id="rId147"/>
    <p:sldLayoutId id="2147483795" r:id="rId148"/>
    <p:sldLayoutId id="2147483796" r:id="rId149"/>
    <p:sldLayoutId id="2147483797" r:id="rId150"/>
    <p:sldLayoutId id="2147483798" r:id="rId151"/>
    <p:sldLayoutId id="2147483799" r:id="rId152"/>
    <p:sldLayoutId id="2147483800" r:id="rId153"/>
    <p:sldLayoutId id="2147483801" r:id="rId154"/>
    <p:sldLayoutId id="2147483802" r:id="rId155"/>
    <p:sldLayoutId id="2147483803" r:id="rId156"/>
    <p:sldLayoutId id="2147483804" r:id="rId157"/>
    <p:sldLayoutId id="2147483805" r:id="rId158"/>
    <p:sldLayoutId id="2147483806" r:id="rId159"/>
    <p:sldLayoutId id="2147483807" r:id="rId160"/>
    <p:sldLayoutId id="2147483808" r:id="rId161"/>
    <p:sldLayoutId id="2147483809" r:id="rId162"/>
    <p:sldLayoutId id="2147483810" r:id="rId163"/>
    <p:sldLayoutId id="2147483811" r:id="rId164"/>
    <p:sldLayoutId id="2147483812" r:id="rId165"/>
    <p:sldLayoutId id="2147483813" r:id="rId166"/>
    <p:sldLayoutId id="2147483814" r:id="rId167"/>
    <p:sldLayoutId id="2147483815" r:id="rId168"/>
    <p:sldLayoutId id="2147483816" r:id="rId169"/>
    <p:sldLayoutId id="2147483817" r:id="rId170"/>
    <p:sldLayoutId id="2147483818" r:id="rId171"/>
    <p:sldLayoutId id="2147483819" r:id="rId172"/>
    <p:sldLayoutId id="2147483820" r:id="rId173"/>
    <p:sldLayoutId id="2147483821" r:id="rId174"/>
    <p:sldLayoutId id="2147483822" r:id="rId175"/>
    <p:sldLayoutId id="2147483823" r:id="rId176"/>
    <p:sldLayoutId id="2147483824" r:id="rId177"/>
    <p:sldLayoutId id="2147483825" r:id="rId178"/>
    <p:sldLayoutId id="2147483826" r:id="rId179"/>
    <p:sldLayoutId id="2147483827" r:id="rId180"/>
    <p:sldLayoutId id="2147483828" r:id="rId181"/>
    <p:sldLayoutId id="2147483829" r:id="rId182"/>
    <p:sldLayoutId id="2147483830" r:id="rId183"/>
    <p:sldLayoutId id="2147483831" r:id="rId184"/>
    <p:sldLayoutId id="2147483832" r:id="rId185"/>
    <p:sldLayoutId id="2147483833" r:id="rId186"/>
    <p:sldLayoutId id="2147483834" r:id="rId187"/>
    <p:sldLayoutId id="2147483835" r:id="rId188"/>
    <p:sldLayoutId id="2147483836" r:id="rId189"/>
    <p:sldLayoutId id="2147483837" r:id="rId190"/>
    <p:sldLayoutId id="2147483838" r:id="rId191"/>
    <p:sldLayoutId id="2147483839" r:id="rId192"/>
    <p:sldLayoutId id="2147483840" r:id="rId193"/>
    <p:sldLayoutId id="2147483841" r:id="rId194"/>
    <p:sldLayoutId id="2147483842" r:id="rId195"/>
    <p:sldLayoutId id="2147483843" r:id="rId196"/>
    <p:sldLayoutId id="2147483844" r:id="rId19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7"/>
        <p:cNvGrpSpPr/>
        <p:nvPr/>
      </p:nvGrpSpPr>
      <p:grpSpPr>
        <a:xfrm>
          <a:off x="0" y="0"/>
          <a:ext cx="0" cy="0"/>
          <a:chOff x="0" y="0"/>
          <a:chExt cx="0" cy="0"/>
        </a:xfrm>
      </p:grpSpPr>
      <p:sp>
        <p:nvSpPr>
          <p:cNvPr id="1968" name="Google Shape;1968;p19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69" name="Google Shape;1969;p199"/>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accent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accent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70" name="Google Shape;1970;p19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19497"/>
                </a:solidFill>
                <a:latin typeface="Arial"/>
                <a:ea typeface="Arial"/>
                <a:cs typeface="Arial"/>
                <a:sym typeface="Arial"/>
              </a:defRPr>
            </a:lvl1pPr>
            <a:lvl2pPr marL="0" marR="0" lvl="1" indent="0" algn="r" rtl="0">
              <a:spcBef>
                <a:spcPts val="0"/>
              </a:spcBef>
              <a:buNone/>
              <a:defRPr sz="1200">
                <a:solidFill>
                  <a:srgbClr val="919497"/>
                </a:solidFill>
                <a:latin typeface="Arial"/>
                <a:ea typeface="Arial"/>
                <a:cs typeface="Arial"/>
                <a:sym typeface="Arial"/>
              </a:defRPr>
            </a:lvl2pPr>
            <a:lvl3pPr marL="0" marR="0" lvl="2" indent="0" algn="r" rtl="0">
              <a:spcBef>
                <a:spcPts val="0"/>
              </a:spcBef>
              <a:buNone/>
              <a:defRPr sz="1200">
                <a:solidFill>
                  <a:srgbClr val="919497"/>
                </a:solidFill>
                <a:latin typeface="Arial"/>
                <a:ea typeface="Arial"/>
                <a:cs typeface="Arial"/>
                <a:sym typeface="Arial"/>
              </a:defRPr>
            </a:lvl3pPr>
            <a:lvl4pPr marL="0" marR="0" lvl="3" indent="0" algn="r" rtl="0">
              <a:spcBef>
                <a:spcPts val="0"/>
              </a:spcBef>
              <a:buNone/>
              <a:defRPr sz="1200">
                <a:solidFill>
                  <a:srgbClr val="919497"/>
                </a:solidFill>
                <a:latin typeface="Arial"/>
                <a:ea typeface="Arial"/>
                <a:cs typeface="Arial"/>
                <a:sym typeface="Arial"/>
              </a:defRPr>
            </a:lvl4pPr>
            <a:lvl5pPr marL="0" marR="0" lvl="4" indent="0" algn="r" rtl="0">
              <a:spcBef>
                <a:spcPts val="0"/>
              </a:spcBef>
              <a:buNone/>
              <a:defRPr sz="1200">
                <a:solidFill>
                  <a:srgbClr val="919497"/>
                </a:solidFill>
                <a:latin typeface="Arial"/>
                <a:ea typeface="Arial"/>
                <a:cs typeface="Arial"/>
                <a:sym typeface="Arial"/>
              </a:defRPr>
            </a:lvl5pPr>
            <a:lvl6pPr marL="0" marR="0" lvl="5" indent="0" algn="r" rtl="0">
              <a:spcBef>
                <a:spcPts val="0"/>
              </a:spcBef>
              <a:buNone/>
              <a:defRPr sz="1200">
                <a:solidFill>
                  <a:srgbClr val="919497"/>
                </a:solidFill>
                <a:latin typeface="Arial"/>
                <a:ea typeface="Arial"/>
                <a:cs typeface="Arial"/>
                <a:sym typeface="Arial"/>
              </a:defRPr>
            </a:lvl6pPr>
            <a:lvl7pPr marL="0" marR="0" lvl="6" indent="0" algn="r" rtl="0">
              <a:spcBef>
                <a:spcPts val="0"/>
              </a:spcBef>
              <a:buNone/>
              <a:defRPr sz="1200">
                <a:solidFill>
                  <a:srgbClr val="919497"/>
                </a:solidFill>
                <a:latin typeface="Arial"/>
                <a:ea typeface="Arial"/>
                <a:cs typeface="Arial"/>
                <a:sym typeface="Arial"/>
              </a:defRPr>
            </a:lvl7pPr>
            <a:lvl8pPr marL="0" marR="0" lvl="7" indent="0" algn="r" rtl="0">
              <a:spcBef>
                <a:spcPts val="0"/>
              </a:spcBef>
              <a:buNone/>
              <a:defRPr sz="1200">
                <a:solidFill>
                  <a:srgbClr val="919497"/>
                </a:solidFill>
                <a:latin typeface="Arial"/>
                <a:ea typeface="Arial"/>
                <a:cs typeface="Arial"/>
                <a:sym typeface="Arial"/>
              </a:defRPr>
            </a:lvl8pPr>
            <a:lvl9pPr marL="0" marR="0" lvl="8" indent="0" algn="r" rtl="0">
              <a:spcBef>
                <a:spcPts val="0"/>
              </a:spcBef>
              <a:buNone/>
              <a:defRPr sz="1200">
                <a:solidFill>
                  <a:srgbClr val="9194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71" name="Google Shape;1971;p19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919497"/>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 id="2147483870"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1"/>
        <p:cNvGrpSpPr/>
        <p:nvPr/>
      </p:nvGrpSpPr>
      <p:grpSpPr>
        <a:xfrm>
          <a:off x="0" y="0"/>
          <a:ext cx="0" cy="0"/>
          <a:chOff x="0" y="0"/>
          <a:chExt cx="0" cy="0"/>
        </a:xfrm>
      </p:grpSpPr>
      <p:sp>
        <p:nvSpPr>
          <p:cNvPr id="2242" name="Google Shape;2242;p22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43" name="Google Shape;2243;p22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1000"/>
              </a:spcBef>
              <a:spcAft>
                <a:spcPts val="0"/>
              </a:spcAft>
              <a:buClr>
                <a:schemeClr val="accent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10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10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44" name="Google Shape;2244;p22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19497"/>
                </a:solidFill>
                <a:latin typeface="Calibri"/>
                <a:ea typeface="Calibri"/>
                <a:cs typeface="Calibri"/>
                <a:sym typeface="Calibri"/>
              </a:defRPr>
            </a:lvl1pPr>
            <a:lvl2pPr marL="0" marR="0" lvl="1" indent="0" algn="r" rtl="0">
              <a:spcBef>
                <a:spcPts val="0"/>
              </a:spcBef>
              <a:buNone/>
              <a:defRPr sz="1200">
                <a:solidFill>
                  <a:srgbClr val="919497"/>
                </a:solidFill>
                <a:latin typeface="Calibri"/>
                <a:ea typeface="Calibri"/>
                <a:cs typeface="Calibri"/>
                <a:sym typeface="Calibri"/>
              </a:defRPr>
            </a:lvl2pPr>
            <a:lvl3pPr marL="0" marR="0" lvl="2" indent="0" algn="r" rtl="0">
              <a:spcBef>
                <a:spcPts val="0"/>
              </a:spcBef>
              <a:buNone/>
              <a:defRPr sz="1200">
                <a:solidFill>
                  <a:srgbClr val="919497"/>
                </a:solidFill>
                <a:latin typeface="Calibri"/>
                <a:ea typeface="Calibri"/>
                <a:cs typeface="Calibri"/>
                <a:sym typeface="Calibri"/>
              </a:defRPr>
            </a:lvl3pPr>
            <a:lvl4pPr marL="0" marR="0" lvl="3" indent="0" algn="r" rtl="0">
              <a:spcBef>
                <a:spcPts val="0"/>
              </a:spcBef>
              <a:buNone/>
              <a:defRPr sz="1200">
                <a:solidFill>
                  <a:srgbClr val="919497"/>
                </a:solidFill>
                <a:latin typeface="Calibri"/>
                <a:ea typeface="Calibri"/>
                <a:cs typeface="Calibri"/>
                <a:sym typeface="Calibri"/>
              </a:defRPr>
            </a:lvl4pPr>
            <a:lvl5pPr marL="0" marR="0" lvl="4" indent="0" algn="r" rtl="0">
              <a:spcBef>
                <a:spcPts val="0"/>
              </a:spcBef>
              <a:buNone/>
              <a:defRPr sz="1200">
                <a:solidFill>
                  <a:srgbClr val="919497"/>
                </a:solidFill>
                <a:latin typeface="Calibri"/>
                <a:ea typeface="Calibri"/>
                <a:cs typeface="Calibri"/>
                <a:sym typeface="Calibri"/>
              </a:defRPr>
            </a:lvl5pPr>
            <a:lvl6pPr marL="0" marR="0" lvl="5" indent="0" algn="r" rtl="0">
              <a:spcBef>
                <a:spcPts val="0"/>
              </a:spcBef>
              <a:buNone/>
              <a:defRPr sz="1200">
                <a:solidFill>
                  <a:srgbClr val="919497"/>
                </a:solidFill>
                <a:latin typeface="Calibri"/>
                <a:ea typeface="Calibri"/>
                <a:cs typeface="Calibri"/>
                <a:sym typeface="Calibri"/>
              </a:defRPr>
            </a:lvl6pPr>
            <a:lvl7pPr marL="0" marR="0" lvl="6" indent="0" algn="r" rtl="0">
              <a:spcBef>
                <a:spcPts val="0"/>
              </a:spcBef>
              <a:buNone/>
              <a:defRPr sz="1200">
                <a:solidFill>
                  <a:srgbClr val="919497"/>
                </a:solidFill>
                <a:latin typeface="Calibri"/>
                <a:ea typeface="Calibri"/>
                <a:cs typeface="Calibri"/>
                <a:sym typeface="Calibri"/>
              </a:defRPr>
            </a:lvl7pPr>
            <a:lvl8pPr marL="0" marR="0" lvl="7" indent="0" algn="r" rtl="0">
              <a:spcBef>
                <a:spcPts val="0"/>
              </a:spcBef>
              <a:buNone/>
              <a:defRPr sz="1200">
                <a:solidFill>
                  <a:srgbClr val="919497"/>
                </a:solidFill>
                <a:latin typeface="Calibri"/>
                <a:ea typeface="Calibri"/>
                <a:cs typeface="Calibri"/>
                <a:sym typeface="Calibri"/>
              </a:defRPr>
            </a:lvl8pPr>
            <a:lvl9pPr marL="0" marR="0" lvl="8" indent="0" algn="r" rtl="0">
              <a:spcBef>
                <a:spcPts val="0"/>
              </a:spcBef>
              <a:buNone/>
              <a:defRPr sz="1200">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245" name="Google Shape;2245;p22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 id="2147483889" r:id="rId19"/>
    <p:sldLayoutId id="2147483890" r:id="rId20"/>
    <p:sldLayoutId id="2147483891" r:id="rId21"/>
    <p:sldLayoutId id="2147483892" r:id="rId22"/>
    <p:sldLayoutId id="2147483893" r:id="rId23"/>
    <p:sldLayoutId id="2147483894" r:id="rId24"/>
    <p:sldLayoutId id="2147483895" r:id="rId25"/>
    <p:sldLayoutId id="2147483896"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4"/>
        <p:cNvGrpSpPr/>
        <p:nvPr/>
      </p:nvGrpSpPr>
      <p:grpSpPr>
        <a:xfrm>
          <a:off x="0" y="0"/>
          <a:ext cx="0" cy="0"/>
          <a:chOff x="0" y="0"/>
          <a:chExt cx="0" cy="0"/>
        </a:xfrm>
      </p:grpSpPr>
      <p:sp>
        <p:nvSpPr>
          <p:cNvPr id="2495" name="Google Shape;2495;p25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96" name="Google Shape;2496;p253"/>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accent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accent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97" name="Google Shape;2497;p25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19497"/>
                </a:solidFill>
                <a:latin typeface="Arial"/>
                <a:ea typeface="Arial"/>
                <a:cs typeface="Arial"/>
                <a:sym typeface="Arial"/>
              </a:defRPr>
            </a:lvl1pPr>
            <a:lvl2pPr marL="0" marR="0" lvl="1" indent="0" algn="r" rtl="0">
              <a:spcBef>
                <a:spcPts val="0"/>
              </a:spcBef>
              <a:buNone/>
              <a:defRPr sz="1200">
                <a:solidFill>
                  <a:srgbClr val="919497"/>
                </a:solidFill>
                <a:latin typeface="Arial"/>
                <a:ea typeface="Arial"/>
                <a:cs typeface="Arial"/>
                <a:sym typeface="Arial"/>
              </a:defRPr>
            </a:lvl2pPr>
            <a:lvl3pPr marL="0" marR="0" lvl="2" indent="0" algn="r" rtl="0">
              <a:spcBef>
                <a:spcPts val="0"/>
              </a:spcBef>
              <a:buNone/>
              <a:defRPr sz="1200">
                <a:solidFill>
                  <a:srgbClr val="919497"/>
                </a:solidFill>
                <a:latin typeface="Arial"/>
                <a:ea typeface="Arial"/>
                <a:cs typeface="Arial"/>
                <a:sym typeface="Arial"/>
              </a:defRPr>
            </a:lvl3pPr>
            <a:lvl4pPr marL="0" marR="0" lvl="3" indent="0" algn="r" rtl="0">
              <a:spcBef>
                <a:spcPts val="0"/>
              </a:spcBef>
              <a:buNone/>
              <a:defRPr sz="1200">
                <a:solidFill>
                  <a:srgbClr val="919497"/>
                </a:solidFill>
                <a:latin typeface="Arial"/>
                <a:ea typeface="Arial"/>
                <a:cs typeface="Arial"/>
                <a:sym typeface="Arial"/>
              </a:defRPr>
            </a:lvl4pPr>
            <a:lvl5pPr marL="0" marR="0" lvl="4" indent="0" algn="r" rtl="0">
              <a:spcBef>
                <a:spcPts val="0"/>
              </a:spcBef>
              <a:buNone/>
              <a:defRPr sz="1200">
                <a:solidFill>
                  <a:srgbClr val="919497"/>
                </a:solidFill>
                <a:latin typeface="Arial"/>
                <a:ea typeface="Arial"/>
                <a:cs typeface="Arial"/>
                <a:sym typeface="Arial"/>
              </a:defRPr>
            </a:lvl5pPr>
            <a:lvl6pPr marL="0" marR="0" lvl="5" indent="0" algn="r" rtl="0">
              <a:spcBef>
                <a:spcPts val="0"/>
              </a:spcBef>
              <a:buNone/>
              <a:defRPr sz="1200">
                <a:solidFill>
                  <a:srgbClr val="919497"/>
                </a:solidFill>
                <a:latin typeface="Arial"/>
                <a:ea typeface="Arial"/>
                <a:cs typeface="Arial"/>
                <a:sym typeface="Arial"/>
              </a:defRPr>
            </a:lvl6pPr>
            <a:lvl7pPr marL="0" marR="0" lvl="6" indent="0" algn="r" rtl="0">
              <a:spcBef>
                <a:spcPts val="0"/>
              </a:spcBef>
              <a:buNone/>
              <a:defRPr sz="1200">
                <a:solidFill>
                  <a:srgbClr val="919497"/>
                </a:solidFill>
                <a:latin typeface="Arial"/>
                <a:ea typeface="Arial"/>
                <a:cs typeface="Arial"/>
                <a:sym typeface="Arial"/>
              </a:defRPr>
            </a:lvl7pPr>
            <a:lvl8pPr marL="0" marR="0" lvl="7" indent="0" algn="r" rtl="0">
              <a:spcBef>
                <a:spcPts val="0"/>
              </a:spcBef>
              <a:buNone/>
              <a:defRPr sz="1200">
                <a:solidFill>
                  <a:srgbClr val="919497"/>
                </a:solidFill>
                <a:latin typeface="Arial"/>
                <a:ea typeface="Arial"/>
                <a:cs typeface="Arial"/>
                <a:sym typeface="Arial"/>
              </a:defRPr>
            </a:lvl8pPr>
            <a:lvl9pPr marL="0" marR="0" lvl="8" indent="0" algn="r" rtl="0">
              <a:spcBef>
                <a:spcPts val="0"/>
              </a:spcBef>
              <a:buNone/>
              <a:defRPr sz="1200">
                <a:solidFill>
                  <a:srgbClr val="9194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98" name="Google Shape;2498;p25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919497"/>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6"/>
        <p:cNvGrpSpPr/>
        <p:nvPr/>
      </p:nvGrpSpPr>
      <p:grpSpPr>
        <a:xfrm>
          <a:off x="0" y="0"/>
          <a:ext cx="0" cy="0"/>
          <a:chOff x="0" y="0"/>
          <a:chExt cx="0" cy="0"/>
        </a:xfrm>
      </p:grpSpPr>
      <p:sp>
        <p:nvSpPr>
          <p:cNvPr id="2617" name="Google Shape;2617;p26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18" name="Google Shape;2618;p265"/>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1000"/>
              </a:spcBef>
              <a:spcAft>
                <a:spcPts val="0"/>
              </a:spcAft>
              <a:buClr>
                <a:schemeClr val="accent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10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10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19" name="Google Shape;2619;p26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19497"/>
                </a:solidFill>
                <a:latin typeface="Calibri"/>
                <a:ea typeface="Calibri"/>
                <a:cs typeface="Calibri"/>
                <a:sym typeface="Calibri"/>
              </a:defRPr>
            </a:lvl1pPr>
            <a:lvl2pPr marL="0" marR="0" lvl="1" indent="0" algn="r" rtl="0">
              <a:spcBef>
                <a:spcPts val="0"/>
              </a:spcBef>
              <a:buNone/>
              <a:defRPr sz="1200">
                <a:solidFill>
                  <a:srgbClr val="919497"/>
                </a:solidFill>
                <a:latin typeface="Calibri"/>
                <a:ea typeface="Calibri"/>
                <a:cs typeface="Calibri"/>
                <a:sym typeface="Calibri"/>
              </a:defRPr>
            </a:lvl2pPr>
            <a:lvl3pPr marL="0" marR="0" lvl="2" indent="0" algn="r" rtl="0">
              <a:spcBef>
                <a:spcPts val="0"/>
              </a:spcBef>
              <a:buNone/>
              <a:defRPr sz="1200">
                <a:solidFill>
                  <a:srgbClr val="919497"/>
                </a:solidFill>
                <a:latin typeface="Calibri"/>
                <a:ea typeface="Calibri"/>
                <a:cs typeface="Calibri"/>
                <a:sym typeface="Calibri"/>
              </a:defRPr>
            </a:lvl3pPr>
            <a:lvl4pPr marL="0" marR="0" lvl="3" indent="0" algn="r" rtl="0">
              <a:spcBef>
                <a:spcPts val="0"/>
              </a:spcBef>
              <a:buNone/>
              <a:defRPr sz="1200">
                <a:solidFill>
                  <a:srgbClr val="919497"/>
                </a:solidFill>
                <a:latin typeface="Calibri"/>
                <a:ea typeface="Calibri"/>
                <a:cs typeface="Calibri"/>
                <a:sym typeface="Calibri"/>
              </a:defRPr>
            </a:lvl4pPr>
            <a:lvl5pPr marL="0" marR="0" lvl="4" indent="0" algn="r" rtl="0">
              <a:spcBef>
                <a:spcPts val="0"/>
              </a:spcBef>
              <a:buNone/>
              <a:defRPr sz="1200">
                <a:solidFill>
                  <a:srgbClr val="919497"/>
                </a:solidFill>
                <a:latin typeface="Calibri"/>
                <a:ea typeface="Calibri"/>
                <a:cs typeface="Calibri"/>
                <a:sym typeface="Calibri"/>
              </a:defRPr>
            </a:lvl5pPr>
            <a:lvl6pPr marL="0" marR="0" lvl="5" indent="0" algn="r" rtl="0">
              <a:spcBef>
                <a:spcPts val="0"/>
              </a:spcBef>
              <a:buNone/>
              <a:defRPr sz="1200">
                <a:solidFill>
                  <a:srgbClr val="919497"/>
                </a:solidFill>
                <a:latin typeface="Calibri"/>
                <a:ea typeface="Calibri"/>
                <a:cs typeface="Calibri"/>
                <a:sym typeface="Calibri"/>
              </a:defRPr>
            </a:lvl6pPr>
            <a:lvl7pPr marL="0" marR="0" lvl="6" indent="0" algn="r" rtl="0">
              <a:spcBef>
                <a:spcPts val="0"/>
              </a:spcBef>
              <a:buNone/>
              <a:defRPr sz="1200">
                <a:solidFill>
                  <a:srgbClr val="919497"/>
                </a:solidFill>
                <a:latin typeface="Calibri"/>
                <a:ea typeface="Calibri"/>
                <a:cs typeface="Calibri"/>
                <a:sym typeface="Calibri"/>
              </a:defRPr>
            </a:lvl7pPr>
            <a:lvl8pPr marL="0" marR="0" lvl="7" indent="0" algn="r" rtl="0">
              <a:spcBef>
                <a:spcPts val="0"/>
              </a:spcBef>
              <a:buNone/>
              <a:defRPr sz="1200">
                <a:solidFill>
                  <a:srgbClr val="919497"/>
                </a:solidFill>
                <a:latin typeface="Calibri"/>
                <a:ea typeface="Calibri"/>
                <a:cs typeface="Calibri"/>
                <a:sym typeface="Calibri"/>
              </a:defRPr>
            </a:lvl8pPr>
            <a:lvl9pPr marL="0" marR="0" lvl="8" indent="0" algn="r" rtl="0">
              <a:spcBef>
                <a:spcPts val="0"/>
              </a:spcBef>
              <a:buNone/>
              <a:defRPr sz="1200">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20" name="Google Shape;2620;p26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79"/>
        <p:cNvGrpSpPr/>
        <p:nvPr/>
      </p:nvGrpSpPr>
      <p:grpSpPr>
        <a:xfrm>
          <a:off x="0" y="0"/>
          <a:ext cx="0" cy="0"/>
          <a:chOff x="0" y="0"/>
          <a:chExt cx="0" cy="0"/>
        </a:xfrm>
      </p:grpSpPr>
      <p:sp>
        <p:nvSpPr>
          <p:cNvPr id="2780" name="Google Shape;2780;p2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81" name="Google Shape;2781;p28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82" name="Google Shape;2782;p28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83" name="Google Shape;2783;p28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84" name="Google Shape;2784;p28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 id="2147483945" r:id="rId21"/>
    <p:sldLayoutId id="2147483946" r:id="rId22"/>
    <p:sldLayoutId id="2147483947" r:id="rId23"/>
    <p:sldLayoutId id="2147483948" r:id="rId24"/>
    <p:sldLayoutId id="2147483949" r:id="rId25"/>
    <p:sldLayoutId id="2147483950" r:id="rId26"/>
    <p:sldLayoutId id="2147483951" r:id="rId27"/>
    <p:sldLayoutId id="2147483952" r:id="rId28"/>
    <p:sldLayoutId id="2147483953" r:id="rId29"/>
    <p:sldLayoutId id="2147483954" r:id="rId30"/>
    <p:sldLayoutId id="2147483955" r:id="rId31"/>
    <p:sldLayoutId id="2147483956" r:id="rId32"/>
    <p:sldLayoutId id="2147483957" r:id="rId33"/>
    <p:sldLayoutId id="2147483958" r:id="rId34"/>
    <p:sldLayoutId id="2147483959" r:id="rId35"/>
    <p:sldLayoutId id="2147483960" r:id="rId36"/>
    <p:sldLayoutId id="2147483961" r:id="rId37"/>
    <p:sldLayoutId id="2147483962" r:id="rId38"/>
    <p:sldLayoutId id="2147483963" r:id="rId39"/>
    <p:sldLayoutId id="2147483964" r:id="rId40"/>
    <p:sldLayoutId id="2147483965" r:id="rId41"/>
    <p:sldLayoutId id="2147483966" r:id="rId42"/>
    <p:sldLayoutId id="2147483967" r:id="rId43"/>
    <p:sldLayoutId id="2147483968" r:id="rId44"/>
    <p:sldLayoutId id="2147483969" r:id="rId45"/>
    <p:sldLayoutId id="2147483970" r:id="rId46"/>
    <p:sldLayoutId id="2147483971" r:id="rId47"/>
    <p:sldLayoutId id="2147483972" r:id="rId48"/>
    <p:sldLayoutId id="2147483973" r:id="rId49"/>
    <p:sldLayoutId id="2147483974" r:id="rId50"/>
    <p:sldLayoutId id="2147483975" r:id="rId51"/>
    <p:sldLayoutId id="2147483976" r:id="rId52"/>
    <p:sldLayoutId id="2147483977" r:id="rId53"/>
    <p:sldLayoutId id="2147483978" r:id="rId54"/>
    <p:sldLayoutId id="2147483979" r:id="rId55"/>
    <p:sldLayoutId id="2147483980" r:id="rId56"/>
    <p:sldLayoutId id="2147483981" r:id="rId57"/>
    <p:sldLayoutId id="2147483982" r:id="rId58"/>
    <p:sldLayoutId id="2147483983" r:id="rId59"/>
    <p:sldLayoutId id="2147483984" r:id="rId60"/>
    <p:sldLayoutId id="2147483985" r:id="rId61"/>
    <p:sldLayoutId id="2147483986" r:id="rId62"/>
    <p:sldLayoutId id="2147483987" r:id="rId63"/>
    <p:sldLayoutId id="2147483988" r:id="rId64"/>
    <p:sldLayoutId id="2147483989" r:id="rId65"/>
    <p:sldLayoutId id="2147483990" r:id="rId66"/>
    <p:sldLayoutId id="2147483991" r:id="rId67"/>
    <p:sldLayoutId id="2147483992" r:id="rId68"/>
    <p:sldLayoutId id="2147483993" r:id="rId69"/>
    <p:sldLayoutId id="2147483994" r:id="rId70"/>
    <p:sldLayoutId id="2147483995" r:id="rId71"/>
    <p:sldLayoutId id="2147483996" r:id="rId72"/>
    <p:sldLayoutId id="2147483997" r:id="rId73"/>
    <p:sldLayoutId id="2147483998" r:id="rId74"/>
    <p:sldLayoutId id="2147483999" r:id="rId7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88"/>
        <p:cNvGrpSpPr/>
        <p:nvPr/>
      </p:nvGrpSpPr>
      <p:grpSpPr>
        <a:xfrm>
          <a:off x="0" y="0"/>
          <a:ext cx="0" cy="0"/>
          <a:chOff x="0" y="0"/>
          <a:chExt cx="0" cy="0"/>
        </a:xfrm>
      </p:grpSpPr>
      <p:sp>
        <p:nvSpPr>
          <p:cNvPr id="3289" name="Google Shape;3289;p3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ontserrat"/>
              <a:buNone/>
              <a:defRPr sz="4400" b="0" i="0" u="none" strike="noStrike" cap="none">
                <a:solidFill>
                  <a:schemeClr val="dk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90" name="Google Shape;3290;p3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91" name="Google Shape;3291;p3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Montserrat"/>
                <a:ea typeface="Montserrat"/>
                <a:cs typeface="Montserrat"/>
                <a:sym typeface="Montserrat"/>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92" name="Google Shape;3292;p3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Montserrat"/>
                <a:ea typeface="Montserrat"/>
                <a:cs typeface="Montserrat"/>
                <a:sym typeface="Montserrat"/>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93" name="Google Shape;3293;p3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Montserrat"/>
                <a:ea typeface="Montserrat"/>
                <a:cs typeface="Montserrat"/>
                <a:sym typeface="Montserrat"/>
              </a:defRPr>
            </a:lvl1pPr>
            <a:lvl2pPr marL="0" marR="0" lvl="1" indent="0" algn="r" rtl="0">
              <a:spcBef>
                <a:spcPts val="0"/>
              </a:spcBef>
              <a:buNone/>
              <a:defRPr sz="1200">
                <a:solidFill>
                  <a:srgbClr val="888888"/>
                </a:solidFill>
                <a:latin typeface="Montserrat"/>
                <a:ea typeface="Montserrat"/>
                <a:cs typeface="Montserrat"/>
                <a:sym typeface="Montserrat"/>
              </a:defRPr>
            </a:lvl2pPr>
            <a:lvl3pPr marL="0" marR="0" lvl="2" indent="0" algn="r" rtl="0">
              <a:spcBef>
                <a:spcPts val="0"/>
              </a:spcBef>
              <a:buNone/>
              <a:defRPr sz="1200">
                <a:solidFill>
                  <a:srgbClr val="888888"/>
                </a:solidFill>
                <a:latin typeface="Montserrat"/>
                <a:ea typeface="Montserrat"/>
                <a:cs typeface="Montserrat"/>
                <a:sym typeface="Montserrat"/>
              </a:defRPr>
            </a:lvl3pPr>
            <a:lvl4pPr marL="0" marR="0" lvl="3" indent="0" algn="r" rtl="0">
              <a:spcBef>
                <a:spcPts val="0"/>
              </a:spcBef>
              <a:buNone/>
              <a:defRPr sz="1200">
                <a:solidFill>
                  <a:srgbClr val="888888"/>
                </a:solidFill>
                <a:latin typeface="Montserrat"/>
                <a:ea typeface="Montserrat"/>
                <a:cs typeface="Montserrat"/>
                <a:sym typeface="Montserrat"/>
              </a:defRPr>
            </a:lvl4pPr>
            <a:lvl5pPr marL="0" marR="0" lvl="4" indent="0" algn="r" rtl="0">
              <a:spcBef>
                <a:spcPts val="0"/>
              </a:spcBef>
              <a:buNone/>
              <a:defRPr sz="1200">
                <a:solidFill>
                  <a:srgbClr val="888888"/>
                </a:solidFill>
                <a:latin typeface="Montserrat"/>
                <a:ea typeface="Montserrat"/>
                <a:cs typeface="Montserrat"/>
                <a:sym typeface="Montserrat"/>
              </a:defRPr>
            </a:lvl5pPr>
            <a:lvl6pPr marL="0" marR="0" lvl="5" indent="0" algn="r" rtl="0">
              <a:spcBef>
                <a:spcPts val="0"/>
              </a:spcBef>
              <a:buNone/>
              <a:defRPr sz="1200">
                <a:solidFill>
                  <a:srgbClr val="888888"/>
                </a:solidFill>
                <a:latin typeface="Montserrat"/>
                <a:ea typeface="Montserrat"/>
                <a:cs typeface="Montserrat"/>
                <a:sym typeface="Montserrat"/>
              </a:defRPr>
            </a:lvl6pPr>
            <a:lvl7pPr marL="0" marR="0" lvl="6" indent="0" algn="r" rtl="0">
              <a:spcBef>
                <a:spcPts val="0"/>
              </a:spcBef>
              <a:buNone/>
              <a:defRPr sz="1200">
                <a:solidFill>
                  <a:srgbClr val="888888"/>
                </a:solidFill>
                <a:latin typeface="Montserrat"/>
                <a:ea typeface="Montserrat"/>
                <a:cs typeface="Montserrat"/>
                <a:sym typeface="Montserrat"/>
              </a:defRPr>
            </a:lvl7pPr>
            <a:lvl8pPr marL="0" marR="0" lvl="7" indent="0" algn="r" rtl="0">
              <a:spcBef>
                <a:spcPts val="0"/>
              </a:spcBef>
              <a:buNone/>
              <a:defRPr sz="1200">
                <a:solidFill>
                  <a:srgbClr val="888888"/>
                </a:solidFill>
                <a:latin typeface="Montserrat"/>
                <a:ea typeface="Montserrat"/>
                <a:cs typeface="Montserrat"/>
                <a:sym typeface="Montserrat"/>
              </a:defRPr>
            </a:lvl8pPr>
            <a:lvl9pPr marL="0" marR="0" lvl="8" indent="0" algn="r" rtl="0">
              <a:spcBef>
                <a:spcPts val="0"/>
              </a:spcBef>
              <a:buNone/>
              <a:defRPr sz="12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 id="2147484016" r:id="rId17"/>
    <p:sldLayoutId id="2147484017" r:id="rId18"/>
    <p:sldLayoutId id="2147484018" r:id="rId19"/>
    <p:sldLayoutId id="2147484019" r:id="rId20"/>
    <p:sldLayoutId id="2147484020" r:id="rId21"/>
    <p:sldLayoutId id="2147484021" r:id="rId22"/>
    <p:sldLayoutId id="2147484022" r:id="rId23"/>
    <p:sldLayoutId id="2147484023" r:id="rId24"/>
    <p:sldLayoutId id="2147484024" r:id="rId25"/>
    <p:sldLayoutId id="2147484025" r:id="rId26"/>
    <p:sldLayoutId id="2147484026" r:id="rId27"/>
    <p:sldLayoutId id="2147484027" r:id="rId28"/>
    <p:sldLayoutId id="2147484028" r:id="rId29"/>
    <p:sldLayoutId id="2147484029" r:id="rId30"/>
    <p:sldLayoutId id="2147484030" r:id="rId31"/>
    <p:sldLayoutId id="2147484031" r:id="rId32"/>
    <p:sldLayoutId id="2147484032" r:id="rId33"/>
    <p:sldLayoutId id="2147484033" r:id="rId34"/>
    <p:sldLayoutId id="2147484034" r:id="rId35"/>
    <p:sldLayoutId id="2147484035" r:id="rId36"/>
    <p:sldLayoutId id="2147484036" r:id="rId37"/>
    <p:sldLayoutId id="2147484037" r:id="rId38"/>
    <p:sldLayoutId id="2147484038"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custDataLst>
              <p:tags r:id="rId22"/>
            </p:custDataLst>
          </p:nvPr>
        </p:nvSpPr>
        <p:spPr>
          <a:xfrm>
            <a:off x="1" y="6400800"/>
            <a:ext cx="12192001"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9" name="Rectangle 8"/>
          <p:cNvSpPr/>
          <p:nvPr>
            <p:custDataLst>
              <p:tags r:id="rId23"/>
            </p:custDataLst>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2" name="Title Placeholder 1"/>
          <p:cNvSpPr>
            <a:spLocks noGrp="1"/>
          </p:cNvSpPr>
          <p:nvPr>
            <p:ph type="title"/>
            <p:custDataLst>
              <p:tags r:id="rId24"/>
            </p:custDataLst>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custDataLst>
              <p:tags r:id="rId25"/>
            </p:custDataLst>
          </p:nvPr>
        </p:nvSpPr>
        <p:spPr>
          <a:xfrm>
            <a:off x="1097279" y="1845734"/>
            <a:ext cx="100584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26"/>
            </p:custDataLst>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B4666364-25DE-41A1-B12E-9664EB255DFB}" type="datetime1">
              <a:rPr lang="en-US" smtClean="0"/>
              <a:t>6/12/2023</a:t>
            </a:fld>
            <a:endParaRPr lang="en-US"/>
          </a:p>
        </p:txBody>
      </p:sp>
      <p:sp>
        <p:nvSpPr>
          <p:cNvPr id="5" name="Footer Placeholder 4"/>
          <p:cNvSpPr>
            <a:spLocks noGrp="1"/>
          </p:cNvSpPr>
          <p:nvPr>
            <p:ph type="ftr" sz="quarter" idx="3"/>
            <p:custDataLst>
              <p:tags r:id="rId27"/>
            </p:custDataLst>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TeamSTEPPS Introduction</a:t>
            </a:r>
          </a:p>
        </p:txBody>
      </p:sp>
      <p:sp>
        <p:nvSpPr>
          <p:cNvPr id="6" name="Slide Number Placeholder 5"/>
          <p:cNvSpPr>
            <a:spLocks noGrp="1"/>
          </p:cNvSpPr>
          <p:nvPr>
            <p:ph type="sldNum" sz="quarter" idx="4"/>
            <p:custDataLst>
              <p:tags r:id="rId28"/>
            </p:custDataLst>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DD61438B-8B14-4971-AB6A-3757660C84C2}" type="slidenum">
              <a:rPr lang="en-US" smtClean="0"/>
              <a:t>‹#›</a:t>
            </a:fld>
            <a:endParaRPr lang="en-US"/>
          </a:p>
        </p:txBody>
      </p:sp>
    </p:spTree>
    <p:custDataLst>
      <p:tags r:id="rId21"/>
    </p:custDataLst>
    <p:extLst>
      <p:ext uri="{BB962C8B-B14F-4D97-AF65-F5344CB8AC3E}">
        <p14:creationId xmlns:p14="http://schemas.microsoft.com/office/powerpoint/2010/main" val="1277613441"/>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 id="2147484083" r:id="rId17"/>
    <p:sldLayoutId id="2147484084" r:id="rId18"/>
    <p:sldLayoutId id="2147484085" r:id="rId19"/>
  </p:sldLayoutIdLst>
  <p:hf hdr="0" dt="0"/>
  <p:txStyles>
    <p:titleStyle>
      <a:lvl1pPr algn="l" defTabSz="914400" rtl="0" eaLnBrk="1" latinLnBrk="0" hangingPunct="1">
        <a:lnSpc>
          <a:spcPct val="85000"/>
        </a:lnSpc>
        <a:spcBef>
          <a:spcPct val="0"/>
        </a:spcBef>
        <a:buNone/>
        <a:defRPr sz="4800" kern="1200" spc="-50" baseline="0">
          <a:solidFill>
            <a:schemeClr val="tx1"/>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buClr>
        <a:buFont typeface="Arial" panose="020B0604020202020204" pitchFamily="34" charset="0"/>
        <a:buChar char="•"/>
        <a:defRPr sz="1800" kern="1200">
          <a:solidFill>
            <a:schemeClr val="accent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buClr>
        <a:buSzPct val="75000"/>
        <a:buFont typeface="Courier New" panose="02070309020205020404" pitchFamily="49" charset="0"/>
        <a:buChar char="o"/>
        <a:defRPr sz="1400" kern="1200">
          <a:solidFill>
            <a:schemeClr val="accent4"/>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accent4"/>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accent4"/>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custDataLst>
              <p:tags r:id="rId22"/>
            </p:custDataLst>
          </p:nvPr>
        </p:nvSpPr>
        <p:spPr>
          <a:xfrm>
            <a:off x="1" y="6400800"/>
            <a:ext cx="12192001"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9" name="Rectangle 8"/>
          <p:cNvSpPr/>
          <p:nvPr>
            <p:custDataLst>
              <p:tags r:id="rId23"/>
            </p:custDataLst>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a:p>
        </p:txBody>
      </p:sp>
      <p:sp>
        <p:nvSpPr>
          <p:cNvPr id="2" name="Title Placeholder 1"/>
          <p:cNvSpPr>
            <a:spLocks noGrp="1"/>
          </p:cNvSpPr>
          <p:nvPr>
            <p:ph type="title"/>
            <p:custDataLst>
              <p:tags r:id="rId24"/>
            </p:custDataLst>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custDataLst>
              <p:tags r:id="rId25"/>
            </p:custDataLst>
          </p:nvPr>
        </p:nvSpPr>
        <p:spPr>
          <a:xfrm>
            <a:off x="1097279" y="1845734"/>
            <a:ext cx="100584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26"/>
            </p:custDataLst>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B4666364-25DE-41A1-B12E-9664EB255DFB}" type="datetime1">
              <a:rPr lang="en-US" smtClean="0"/>
              <a:t>6/12/2023</a:t>
            </a:fld>
            <a:endParaRPr lang="en-US"/>
          </a:p>
        </p:txBody>
      </p:sp>
      <p:sp>
        <p:nvSpPr>
          <p:cNvPr id="5" name="Footer Placeholder 4"/>
          <p:cNvSpPr>
            <a:spLocks noGrp="1"/>
          </p:cNvSpPr>
          <p:nvPr>
            <p:ph type="ftr" sz="quarter" idx="3"/>
            <p:custDataLst>
              <p:tags r:id="rId27"/>
            </p:custDataLst>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TeamSTEPPS Introduction</a:t>
            </a:r>
          </a:p>
        </p:txBody>
      </p:sp>
      <p:sp>
        <p:nvSpPr>
          <p:cNvPr id="6" name="Slide Number Placeholder 5"/>
          <p:cNvSpPr>
            <a:spLocks noGrp="1"/>
          </p:cNvSpPr>
          <p:nvPr>
            <p:ph type="sldNum" sz="quarter" idx="4"/>
            <p:custDataLst>
              <p:tags r:id="rId28"/>
            </p:custDataLst>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DD61438B-8B14-4971-AB6A-3757660C84C2}" type="slidenum">
              <a:rPr lang="en-US" smtClean="0"/>
              <a:t>‹#›</a:t>
            </a:fld>
            <a:endParaRPr lang="en-US"/>
          </a:p>
        </p:txBody>
      </p:sp>
    </p:spTree>
    <p:custDataLst>
      <p:tags r:id="rId21"/>
    </p:custDataLst>
    <p:extLst>
      <p:ext uri="{BB962C8B-B14F-4D97-AF65-F5344CB8AC3E}">
        <p14:creationId xmlns:p14="http://schemas.microsoft.com/office/powerpoint/2010/main" val="1277613441"/>
      </p:ext>
    </p:extLst>
  </p:cSld>
  <p:clrMap bg1="lt1" tx1="dk1" bg2="lt2" tx2="dk2" accent1="accent1" accent2="accent2" accent3="accent3" accent4="accent4" accent5="accent5" accent6="accent6" hlink="hlink" folHlink="folHlink"/>
  <p:sldLayoutIdLst>
    <p:sldLayoutId id="2147483702"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1" r:id="rId18"/>
    <p:sldLayoutId id="2147483722" r:id="rId19"/>
  </p:sldLayoutIdLst>
  <p:hf hdr="0" dt="0"/>
  <p:txStyles>
    <p:titleStyle>
      <a:lvl1pPr algn="l" defTabSz="914400" rtl="0" eaLnBrk="1" latinLnBrk="0" hangingPunct="1">
        <a:lnSpc>
          <a:spcPct val="85000"/>
        </a:lnSpc>
        <a:spcBef>
          <a:spcPct val="0"/>
        </a:spcBef>
        <a:buNone/>
        <a:defRPr sz="4800" kern="1200" spc="-50" baseline="0">
          <a:solidFill>
            <a:schemeClr val="tx1"/>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buClr>
        <a:buFont typeface="Arial" panose="020B0604020202020204" pitchFamily="34" charset="0"/>
        <a:buChar char="•"/>
        <a:defRPr sz="1800" kern="1200">
          <a:solidFill>
            <a:schemeClr val="accent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buClr>
        <a:buSzPct val="75000"/>
        <a:buFont typeface="Courier New" panose="02070309020205020404" pitchFamily="49" charset="0"/>
        <a:buChar char="o"/>
        <a:defRPr sz="1400" kern="1200">
          <a:solidFill>
            <a:schemeClr val="accent4"/>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accent4"/>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accent4"/>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1.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gif"/><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24.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250.xml"/></Relationships>
</file>

<file path=ppt/slides/_rels/slide13.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12" Type="http://schemas.openxmlformats.org/officeDocument/2006/relationships/image" Target="../media/image95.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89.jpeg"/><Relationship Id="rId11" Type="http://schemas.openxmlformats.org/officeDocument/2006/relationships/image" Target="../media/image94.pn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s>
</file>

<file path=ppt/slides/_rels/slide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04.png"/><Relationship Id="rId11" Type="http://schemas.openxmlformats.org/officeDocument/2006/relationships/image" Target="../media/image109.jpe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2.png"/></Relationships>
</file>

<file path=ppt/slides/_rels/slide2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124.png"/></Relationships>
</file>

<file path=ppt/slides/_rels/slide2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130.png"/><Relationship Id="rId4" Type="http://schemas.openxmlformats.org/officeDocument/2006/relationships/image" Target="../media/image129.png"/></Relationships>
</file>

<file path=ppt/slides/_rels/slide2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28.xml"/><Relationship Id="rId1" Type="http://schemas.openxmlformats.org/officeDocument/2006/relationships/tags" Target="../tags/tag161.xml"/><Relationship Id="rId5" Type="http://schemas.openxmlformats.org/officeDocument/2006/relationships/image" Target="../media/image72.png"/><Relationship Id="rId4" Type="http://schemas.openxmlformats.org/officeDocument/2006/relationships/image" Target="../media/image71.png"/></Relationships>
</file>

<file path=ppt/slides/_rels/slide3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3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3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38.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4.jpe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png"/></Relationships>
</file>

<file path=ppt/slides/_rels/slide3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157.png"/><Relationship Id="rId4" Type="http://schemas.openxmlformats.org/officeDocument/2006/relationships/image" Target="../media/image156.png"/></Relationships>
</file>

<file path=ppt/slides/_rels/slide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199.xml"/><Relationship Id="rId4" Type="http://schemas.openxmlformats.org/officeDocument/2006/relationships/image" Target="../media/image74.png"/></Relationships>
</file>

<file path=ppt/slides/_rels/slide4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59.png"/></Relationships>
</file>

<file path=ppt/slides/_rels/slide4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4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167.png"/><Relationship Id="rId4" Type="http://schemas.openxmlformats.org/officeDocument/2006/relationships/image" Target="../media/image166.png"/></Relationships>
</file>

<file path=ppt/slides/_rels/slide44.xml.rels><?xml version="1.0" encoding="UTF-8" standalone="yes"?>
<Relationships xmlns="http://schemas.openxmlformats.org/package/2006/relationships"><Relationship Id="rId8" Type="http://schemas.openxmlformats.org/officeDocument/2006/relationships/image" Target="../media/image173.sv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171.svg"/><Relationship Id="rId5" Type="http://schemas.openxmlformats.org/officeDocument/2006/relationships/image" Target="../media/image170.png"/><Relationship Id="rId10" Type="http://schemas.openxmlformats.org/officeDocument/2006/relationships/image" Target="../media/image175.svg"/><Relationship Id="rId4" Type="http://schemas.openxmlformats.org/officeDocument/2006/relationships/image" Target="../media/image169.png"/><Relationship Id="rId9" Type="http://schemas.openxmlformats.org/officeDocument/2006/relationships/image" Target="../media/image174.png"/></Relationships>
</file>

<file path=ppt/slides/_rels/slide4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47.xml"/><Relationship Id="rId1" Type="http://schemas.openxmlformats.org/officeDocument/2006/relationships/slideLayout" Target="../slideLayouts/slideLayout261.xml"/></Relationships>
</file>

<file path=ppt/slides/_rels/slide48.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49.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jpe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0.xml"/><Relationship Id="rId1" Type="http://schemas.openxmlformats.org/officeDocument/2006/relationships/slideLayout" Target="../slideLayouts/slideLayout278.xml"/><Relationship Id="rId4" Type="http://schemas.openxmlformats.org/officeDocument/2006/relationships/image" Target="../media/image19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79.xml"/></Relationships>
</file>

<file path=ppt/slides/_rels/slide5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52.xml"/><Relationship Id="rId1" Type="http://schemas.openxmlformats.org/officeDocument/2006/relationships/slideLayout" Target="../slideLayouts/slideLayout353.xml"/><Relationship Id="rId4" Type="http://schemas.openxmlformats.org/officeDocument/2006/relationships/image" Target="../media/image192.png"/></Relationships>
</file>

<file path=ppt/slides/_rels/slide5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53.xml"/><Relationship Id="rId1" Type="http://schemas.openxmlformats.org/officeDocument/2006/relationships/slideLayout" Target="../slideLayouts/slideLayout15.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5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55.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gif"/><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creativecommons.org/licenses/by-sa/3.0/" TargetMode="External"/><Relationship Id="rId5" Type="http://schemas.openxmlformats.org/officeDocument/2006/relationships/hyperlink" Target="http://stackoverflow.com/users/4749164/ticket" TargetMode="External"/><Relationship Id="rId4" Type="http://schemas.openxmlformats.org/officeDocument/2006/relationships/image" Target="../media/image77.jpeg"/></Relationships>
</file>

<file path=ppt/slides/_rels/slide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93"/>
        <p:cNvGrpSpPr/>
        <p:nvPr/>
      </p:nvGrpSpPr>
      <p:grpSpPr>
        <a:xfrm>
          <a:off x="0" y="0"/>
          <a:ext cx="0" cy="0"/>
          <a:chOff x="0" y="0"/>
          <a:chExt cx="0" cy="0"/>
        </a:xfrm>
      </p:grpSpPr>
      <p:sp>
        <p:nvSpPr>
          <p:cNvPr id="3594" name="Google Shape;3594;p39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
        <p:nvSpPr>
          <p:cNvPr id="3595" name="Google Shape;3595;p39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sp>
        <p:nvSpPr>
          <p:cNvPr id="3596" name="Google Shape;3596;p399"/>
          <p:cNvSpPr txBox="1"/>
          <p:nvPr/>
        </p:nvSpPr>
        <p:spPr>
          <a:xfrm>
            <a:off x="3048000" y="193881"/>
            <a:ext cx="5306742" cy="593308"/>
          </a:xfrm>
          <a:prstGeom prst="rect">
            <a:avLst/>
          </a:prstGeom>
          <a:noFill/>
          <a:ln>
            <a:noFill/>
          </a:ln>
        </p:spPr>
        <p:txBody>
          <a:bodyPr spcFirstLastPara="1" wrap="square" lIns="91425" tIns="45700" rIns="91425" bIns="45700" anchor="ctr" anchorCtr="0">
            <a:normAutofit fontScale="97500" lnSpcReduction="10000"/>
          </a:bodyPr>
          <a:lstStyle/>
          <a:p>
            <a:pPr marL="0" marR="0" lvl="0" indent="0" algn="ctr" rtl="0">
              <a:lnSpc>
                <a:spcPct val="100000"/>
              </a:lnSpc>
              <a:spcBef>
                <a:spcPts val="0"/>
              </a:spcBef>
              <a:spcAft>
                <a:spcPts val="0"/>
              </a:spcAft>
              <a:buClr>
                <a:srgbClr val="3C4045"/>
              </a:buClr>
              <a:buSzPct val="100000"/>
              <a:buFont typeface="Calibri"/>
              <a:buNone/>
            </a:pPr>
            <a:r>
              <a:rPr lang="en-US" sz="3600" b="1" i="0">
                <a:solidFill>
                  <a:srgbClr val="3C4045"/>
                </a:solidFill>
                <a:latin typeface="Calibri"/>
                <a:ea typeface="Calibri"/>
                <a:cs typeface="Calibri"/>
                <a:sym typeface="Calibri"/>
              </a:rPr>
              <a:t>Thanks to our Funders</a:t>
            </a:r>
            <a:endParaRPr/>
          </a:p>
        </p:txBody>
      </p:sp>
      <p:pic>
        <p:nvPicPr>
          <p:cNvPr id="3597" name="Google Shape;3597;p399" descr="IDPH | Protecting health, improving lives."/>
          <p:cNvPicPr preferRelativeResize="0"/>
          <p:nvPr/>
        </p:nvPicPr>
        <p:blipFill rotWithShape="1">
          <a:blip r:embed="rId3">
            <a:alphaModFix/>
          </a:blip>
          <a:srcRect/>
          <a:stretch/>
        </p:blipFill>
        <p:spPr>
          <a:xfrm>
            <a:off x="1178421" y="1065887"/>
            <a:ext cx="2558009" cy="694560"/>
          </a:xfrm>
          <a:prstGeom prst="rect">
            <a:avLst/>
          </a:prstGeom>
          <a:noFill/>
          <a:ln>
            <a:noFill/>
          </a:ln>
        </p:spPr>
      </p:pic>
      <p:pic>
        <p:nvPicPr>
          <p:cNvPr id="3598" name="Google Shape;3598;p399" descr="File:US CDC logo.svg - Wikimedia Commons"/>
          <p:cNvPicPr preferRelativeResize="0"/>
          <p:nvPr/>
        </p:nvPicPr>
        <p:blipFill rotWithShape="1">
          <a:blip r:embed="rId4">
            <a:alphaModFix/>
          </a:blip>
          <a:srcRect/>
          <a:stretch/>
        </p:blipFill>
        <p:spPr>
          <a:xfrm>
            <a:off x="4134582" y="908330"/>
            <a:ext cx="1398959" cy="1057622"/>
          </a:xfrm>
          <a:prstGeom prst="rect">
            <a:avLst/>
          </a:prstGeom>
          <a:noFill/>
          <a:ln>
            <a:noFill/>
          </a:ln>
        </p:spPr>
      </p:pic>
      <p:pic>
        <p:nvPicPr>
          <p:cNvPr id="3599" name="Google Shape;3599;p399" descr="Logo&#10;&#10;Description automatically generated"/>
          <p:cNvPicPr preferRelativeResize="0"/>
          <p:nvPr/>
        </p:nvPicPr>
        <p:blipFill rotWithShape="1">
          <a:blip r:embed="rId5">
            <a:alphaModFix/>
          </a:blip>
          <a:srcRect/>
          <a:stretch/>
        </p:blipFill>
        <p:spPr>
          <a:xfrm>
            <a:off x="5969515" y="838118"/>
            <a:ext cx="1161691" cy="1151682"/>
          </a:xfrm>
          <a:prstGeom prst="rect">
            <a:avLst/>
          </a:prstGeom>
          <a:noFill/>
          <a:ln>
            <a:noFill/>
          </a:ln>
        </p:spPr>
      </p:pic>
      <p:pic>
        <p:nvPicPr>
          <p:cNvPr id="3600" name="Google Shape;3600;p399" descr="https://cpcqc.org/wp-content/uploads/2021/03/aim.png"/>
          <p:cNvPicPr preferRelativeResize="0"/>
          <p:nvPr/>
        </p:nvPicPr>
        <p:blipFill rotWithShape="1">
          <a:blip r:embed="rId6">
            <a:alphaModFix/>
          </a:blip>
          <a:srcRect/>
          <a:stretch/>
        </p:blipFill>
        <p:spPr>
          <a:xfrm>
            <a:off x="7372684" y="1018321"/>
            <a:ext cx="1684846" cy="901328"/>
          </a:xfrm>
          <a:prstGeom prst="rect">
            <a:avLst/>
          </a:prstGeom>
          <a:noFill/>
          <a:ln>
            <a:noFill/>
          </a:ln>
        </p:spPr>
      </p:pic>
      <p:sp>
        <p:nvSpPr>
          <p:cNvPr id="3601" name="Google Shape;3601;p399"/>
          <p:cNvSpPr txBox="1"/>
          <p:nvPr/>
        </p:nvSpPr>
        <p:spPr>
          <a:xfrm>
            <a:off x="3008923" y="2079341"/>
            <a:ext cx="5306742" cy="593308"/>
          </a:xfrm>
          <a:prstGeom prst="rect">
            <a:avLst/>
          </a:prstGeom>
          <a:noFill/>
          <a:ln>
            <a:noFill/>
          </a:ln>
        </p:spPr>
        <p:txBody>
          <a:bodyPr spcFirstLastPara="1" wrap="square" lIns="91425" tIns="45700" rIns="91425" bIns="45700" anchor="ctr" anchorCtr="0">
            <a:normAutofit fontScale="97500" lnSpcReduction="10000"/>
          </a:bodyPr>
          <a:lstStyle/>
          <a:p>
            <a:pPr marL="0" marR="0" lvl="0" indent="0" algn="ctr" rtl="0">
              <a:lnSpc>
                <a:spcPct val="100000"/>
              </a:lnSpc>
              <a:spcBef>
                <a:spcPts val="0"/>
              </a:spcBef>
              <a:spcAft>
                <a:spcPts val="0"/>
              </a:spcAft>
              <a:buClr>
                <a:srgbClr val="3C4045"/>
              </a:buClr>
              <a:buSzPct val="100000"/>
              <a:buFont typeface="Calibri"/>
              <a:buNone/>
            </a:pPr>
            <a:r>
              <a:rPr lang="en-US" sz="3600" b="1" i="0">
                <a:solidFill>
                  <a:srgbClr val="3C4045"/>
                </a:solidFill>
                <a:latin typeface="Calibri"/>
                <a:ea typeface="Calibri"/>
                <a:cs typeface="Calibri"/>
                <a:sym typeface="Calibri"/>
              </a:rPr>
              <a:t>CME Provider:</a:t>
            </a:r>
            <a:endParaRPr sz="3600" b="1" i="0">
              <a:solidFill>
                <a:srgbClr val="3C4045"/>
              </a:solidFill>
              <a:latin typeface="Calibri"/>
              <a:ea typeface="Calibri"/>
              <a:cs typeface="Calibri"/>
              <a:sym typeface="Calibri"/>
            </a:endParaRPr>
          </a:p>
        </p:txBody>
      </p:sp>
      <p:pic>
        <p:nvPicPr>
          <p:cNvPr id="3602" name="Google Shape;3602;p399" descr="A picture containing text, clipart&#10;&#10;Description automatically generated"/>
          <p:cNvPicPr preferRelativeResize="0"/>
          <p:nvPr/>
        </p:nvPicPr>
        <p:blipFill rotWithShape="1">
          <a:blip r:embed="rId7">
            <a:alphaModFix/>
          </a:blip>
          <a:srcRect/>
          <a:stretch/>
        </p:blipFill>
        <p:spPr>
          <a:xfrm>
            <a:off x="9779517" y="4838846"/>
            <a:ext cx="1997974" cy="461295"/>
          </a:xfrm>
          <a:prstGeom prst="rect">
            <a:avLst/>
          </a:prstGeom>
          <a:noFill/>
          <a:ln>
            <a:noFill/>
          </a:ln>
        </p:spPr>
      </p:pic>
      <p:pic>
        <p:nvPicPr>
          <p:cNvPr id="3603" name="Google Shape;3603;p399" descr="Shape&#10;&#10;Description automatically generated"/>
          <p:cNvPicPr preferRelativeResize="0"/>
          <p:nvPr/>
        </p:nvPicPr>
        <p:blipFill rotWithShape="1">
          <a:blip r:embed="rId8">
            <a:alphaModFix/>
          </a:blip>
          <a:srcRect/>
          <a:stretch/>
        </p:blipFill>
        <p:spPr>
          <a:xfrm>
            <a:off x="9730117" y="5475300"/>
            <a:ext cx="2098063" cy="629257"/>
          </a:xfrm>
          <a:prstGeom prst="rect">
            <a:avLst/>
          </a:prstGeom>
          <a:noFill/>
          <a:ln>
            <a:noFill/>
          </a:ln>
        </p:spPr>
      </p:pic>
      <p:pic>
        <p:nvPicPr>
          <p:cNvPr id="3604" name="Google Shape;3604;p399" descr="Logo, company name&#10;&#10;Description automatically generated"/>
          <p:cNvPicPr preferRelativeResize="0"/>
          <p:nvPr/>
        </p:nvPicPr>
        <p:blipFill rotWithShape="1">
          <a:blip r:embed="rId9">
            <a:alphaModFix/>
          </a:blip>
          <a:srcRect/>
          <a:stretch/>
        </p:blipFill>
        <p:spPr>
          <a:xfrm>
            <a:off x="4742063" y="2662506"/>
            <a:ext cx="2146800" cy="985575"/>
          </a:xfrm>
          <a:prstGeom prst="rect">
            <a:avLst/>
          </a:prstGeom>
          <a:noFill/>
          <a:ln>
            <a:noFill/>
          </a:ln>
        </p:spPr>
      </p:pic>
      <p:sp>
        <p:nvSpPr>
          <p:cNvPr id="3605" name="Google Shape;3605;p399"/>
          <p:cNvSpPr txBox="1"/>
          <p:nvPr/>
        </p:nvSpPr>
        <p:spPr>
          <a:xfrm>
            <a:off x="3048000" y="3531454"/>
            <a:ext cx="5306742" cy="593308"/>
          </a:xfrm>
          <a:prstGeom prst="rect">
            <a:avLst/>
          </a:prstGeom>
          <a:noFill/>
          <a:ln>
            <a:noFill/>
          </a:ln>
        </p:spPr>
        <p:txBody>
          <a:bodyPr spcFirstLastPara="1" wrap="square" lIns="91425" tIns="45700" rIns="91425" bIns="45700" anchor="ctr" anchorCtr="0">
            <a:normAutofit fontScale="97500" lnSpcReduction="10000"/>
          </a:bodyPr>
          <a:lstStyle/>
          <a:p>
            <a:pPr marL="0" marR="0" lvl="0" indent="0" algn="ctr" rtl="0">
              <a:lnSpc>
                <a:spcPct val="100000"/>
              </a:lnSpc>
              <a:spcBef>
                <a:spcPts val="0"/>
              </a:spcBef>
              <a:spcAft>
                <a:spcPts val="0"/>
              </a:spcAft>
              <a:buClr>
                <a:srgbClr val="3C4045"/>
              </a:buClr>
              <a:buSzPct val="100000"/>
              <a:buFont typeface="Calibri"/>
              <a:buNone/>
            </a:pPr>
            <a:r>
              <a:rPr lang="en-US" sz="3600" b="1" i="0">
                <a:solidFill>
                  <a:srgbClr val="3C4045"/>
                </a:solidFill>
                <a:latin typeface="Calibri"/>
                <a:ea typeface="Calibri"/>
                <a:cs typeface="Calibri"/>
                <a:sym typeface="Calibri"/>
              </a:rPr>
              <a:t>Supporters:</a:t>
            </a:r>
            <a:endParaRPr sz="3600" b="1" i="0">
              <a:solidFill>
                <a:srgbClr val="3C4045"/>
              </a:solidFill>
              <a:latin typeface="Calibri"/>
              <a:ea typeface="Calibri"/>
              <a:cs typeface="Calibri"/>
              <a:sym typeface="Calibri"/>
            </a:endParaRPr>
          </a:p>
        </p:txBody>
      </p:sp>
      <p:pic>
        <p:nvPicPr>
          <p:cNvPr id="3606" name="Google Shape;3606;p399" descr="Graphical user interface, text&#10;&#10;Description automatically generated"/>
          <p:cNvPicPr preferRelativeResize="0"/>
          <p:nvPr/>
        </p:nvPicPr>
        <p:blipFill rotWithShape="1">
          <a:blip r:embed="rId10">
            <a:alphaModFix/>
          </a:blip>
          <a:srcRect/>
          <a:stretch/>
        </p:blipFill>
        <p:spPr>
          <a:xfrm>
            <a:off x="508479" y="4839534"/>
            <a:ext cx="1949464" cy="609109"/>
          </a:xfrm>
          <a:prstGeom prst="rect">
            <a:avLst/>
          </a:prstGeom>
          <a:noFill/>
          <a:ln>
            <a:noFill/>
          </a:ln>
        </p:spPr>
      </p:pic>
      <p:pic>
        <p:nvPicPr>
          <p:cNvPr id="3607" name="Google Shape;3607;p399" descr="Laboratory of Neurogenomics and Novel Therapies Web Site – Research and  Patient Care at Northwestern"/>
          <p:cNvPicPr preferRelativeResize="0"/>
          <p:nvPr/>
        </p:nvPicPr>
        <p:blipFill rotWithShape="1">
          <a:blip r:embed="rId11">
            <a:alphaModFix/>
          </a:blip>
          <a:srcRect/>
          <a:stretch/>
        </p:blipFill>
        <p:spPr>
          <a:xfrm>
            <a:off x="3019576" y="4812977"/>
            <a:ext cx="1627118" cy="596373"/>
          </a:xfrm>
          <a:prstGeom prst="rect">
            <a:avLst/>
          </a:prstGeom>
          <a:noFill/>
          <a:ln>
            <a:noFill/>
          </a:ln>
        </p:spPr>
      </p:pic>
      <p:pic>
        <p:nvPicPr>
          <p:cNvPr id="3608" name="Google Shape;3608;p399" descr="Text&#10;&#10;Description automatically generated"/>
          <p:cNvPicPr preferRelativeResize="0"/>
          <p:nvPr/>
        </p:nvPicPr>
        <p:blipFill rotWithShape="1">
          <a:blip r:embed="rId12">
            <a:alphaModFix/>
          </a:blip>
          <a:srcRect/>
          <a:stretch/>
        </p:blipFill>
        <p:spPr>
          <a:xfrm>
            <a:off x="5668663" y="4839998"/>
            <a:ext cx="1364749" cy="593817"/>
          </a:xfrm>
          <a:prstGeom prst="rect">
            <a:avLst/>
          </a:prstGeom>
          <a:noFill/>
          <a:ln>
            <a:noFill/>
          </a:ln>
        </p:spPr>
      </p:pic>
      <p:pic>
        <p:nvPicPr>
          <p:cNvPr id="3609" name="Google Shape;3609;p399"/>
          <p:cNvPicPr preferRelativeResize="0"/>
          <p:nvPr/>
        </p:nvPicPr>
        <p:blipFill rotWithShape="1">
          <a:blip r:embed="rId13">
            <a:alphaModFix/>
          </a:blip>
          <a:srcRect/>
          <a:stretch/>
        </p:blipFill>
        <p:spPr>
          <a:xfrm>
            <a:off x="7518844" y="4923984"/>
            <a:ext cx="2140342" cy="428068"/>
          </a:xfrm>
          <a:prstGeom prst="rect">
            <a:avLst/>
          </a:prstGeom>
          <a:noFill/>
          <a:ln>
            <a:noFill/>
          </a:ln>
        </p:spPr>
      </p:pic>
      <p:pic>
        <p:nvPicPr>
          <p:cNvPr id="3610" name="Google Shape;3610;p399" descr="A picture containing text, sign&#10;&#10;Description automatically generated"/>
          <p:cNvPicPr preferRelativeResize="0"/>
          <p:nvPr/>
        </p:nvPicPr>
        <p:blipFill rotWithShape="1">
          <a:blip r:embed="rId14">
            <a:alphaModFix/>
          </a:blip>
          <a:srcRect/>
          <a:stretch/>
        </p:blipFill>
        <p:spPr>
          <a:xfrm>
            <a:off x="508884" y="4044970"/>
            <a:ext cx="1664899" cy="598041"/>
          </a:xfrm>
          <a:prstGeom prst="rect">
            <a:avLst/>
          </a:prstGeom>
          <a:noFill/>
          <a:ln>
            <a:noFill/>
          </a:ln>
        </p:spPr>
      </p:pic>
      <p:pic>
        <p:nvPicPr>
          <p:cNvPr id="3611" name="Google Shape;3611;p399" descr="Text&#10;&#10;Description automatically generated"/>
          <p:cNvPicPr preferRelativeResize="0"/>
          <p:nvPr/>
        </p:nvPicPr>
        <p:blipFill rotWithShape="1">
          <a:blip r:embed="rId15">
            <a:alphaModFix/>
          </a:blip>
          <a:srcRect/>
          <a:stretch/>
        </p:blipFill>
        <p:spPr>
          <a:xfrm>
            <a:off x="2396743" y="3922201"/>
            <a:ext cx="2743200" cy="733720"/>
          </a:xfrm>
          <a:prstGeom prst="rect">
            <a:avLst/>
          </a:prstGeom>
          <a:noFill/>
          <a:ln>
            <a:noFill/>
          </a:ln>
        </p:spPr>
      </p:pic>
      <p:pic>
        <p:nvPicPr>
          <p:cNvPr id="3612" name="Google Shape;3612;p399" descr="Graphical user interface, text, application&#10;&#10;Description automatically generated"/>
          <p:cNvPicPr preferRelativeResize="0"/>
          <p:nvPr/>
        </p:nvPicPr>
        <p:blipFill rotWithShape="1">
          <a:blip r:embed="rId16">
            <a:alphaModFix/>
          </a:blip>
          <a:srcRect/>
          <a:stretch/>
        </p:blipFill>
        <p:spPr>
          <a:xfrm>
            <a:off x="5287513" y="4004943"/>
            <a:ext cx="2743200" cy="773944"/>
          </a:xfrm>
          <a:prstGeom prst="rect">
            <a:avLst/>
          </a:prstGeom>
          <a:noFill/>
          <a:ln>
            <a:noFill/>
          </a:ln>
        </p:spPr>
      </p:pic>
      <p:pic>
        <p:nvPicPr>
          <p:cNvPr id="3613" name="Google Shape;3613;p399" descr="A picture containing icon&#10;&#10;Description automatically generated"/>
          <p:cNvPicPr preferRelativeResize="0"/>
          <p:nvPr/>
        </p:nvPicPr>
        <p:blipFill rotWithShape="1">
          <a:blip r:embed="rId17">
            <a:alphaModFix/>
          </a:blip>
          <a:srcRect/>
          <a:stretch/>
        </p:blipFill>
        <p:spPr>
          <a:xfrm>
            <a:off x="8260069" y="4042826"/>
            <a:ext cx="1905000" cy="476250"/>
          </a:xfrm>
          <a:prstGeom prst="rect">
            <a:avLst/>
          </a:prstGeom>
          <a:noFill/>
          <a:ln>
            <a:noFill/>
          </a:ln>
        </p:spPr>
      </p:pic>
      <p:pic>
        <p:nvPicPr>
          <p:cNvPr id="3614" name="Google Shape;3614;p399"/>
          <p:cNvPicPr preferRelativeResize="0"/>
          <p:nvPr/>
        </p:nvPicPr>
        <p:blipFill rotWithShape="1">
          <a:blip r:embed="rId18">
            <a:alphaModFix/>
          </a:blip>
          <a:srcRect/>
          <a:stretch/>
        </p:blipFill>
        <p:spPr>
          <a:xfrm>
            <a:off x="446029" y="5567481"/>
            <a:ext cx="2401277" cy="661260"/>
          </a:xfrm>
          <a:prstGeom prst="rect">
            <a:avLst/>
          </a:prstGeom>
          <a:noFill/>
          <a:ln>
            <a:noFill/>
          </a:ln>
        </p:spPr>
      </p:pic>
      <p:pic>
        <p:nvPicPr>
          <p:cNvPr id="3615" name="Google Shape;3615;p399"/>
          <p:cNvPicPr preferRelativeResize="0"/>
          <p:nvPr/>
        </p:nvPicPr>
        <p:blipFill rotWithShape="1">
          <a:blip r:embed="rId19">
            <a:alphaModFix/>
          </a:blip>
          <a:srcRect/>
          <a:stretch/>
        </p:blipFill>
        <p:spPr>
          <a:xfrm>
            <a:off x="3148605" y="5480746"/>
            <a:ext cx="2137508" cy="785525"/>
          </a:xfrm>
          <a:prstGeom prst="rect">
            <a:avLst/>
          </a:prstGeom>
          <a:noFill/>
          <a:ln>
            <a:noFill/>
          </a:ln>
        </p:spPr>
      </p:pic>
      <p:pic>
        <p:nvPicPr>
          <p:cNvPr id="3616" name="Google Shape;3616;p399" descr="Logo, company name&#10;&#10;Description automatically generated"/>
          <p:cNvPicPr preferRelativeResize="0"/>
          <p:nvPr/>
        </p:nvPicPr>
        <p:blipFill rotWithShape="1">
          <a:blip r:embed="rId20">
            <a:alphaModFix/>
          </a:blip>
          <a:srcRect/>
          <a:stretch/>
        </p:blipFill>
        <p:spPr>
          <a:xfrm>
            <a:off x="5577457" y="5519059"/>
            <a:ext cx="2098431" cy="786263"/>
          </a:xfrm>
          <a:prstGeom prst="rect">
            <a:avLst/>
          </a:prstGeom>
          <a:noFill/>
          <a:ln>
            <a:noFill/>
          </a:ln>
        </p:spPr>
      </p:pic>
      <p:pic>
        <p:nvPicPr>
          <p:cNvPr id="3617" name="Google Shape;3617;p399" descr="Logo&#10;&#10;Description automatically generated"/>
          <p:cNvPicPr preferRelativeResize="0"/>
          <p:nvPr/>
        </p:nvPicPr>
        <p:blipFill rotWithShape="1">
          <a:blip r:embed="rId21">
            <a:alphaModFix/>
          </a:blip>
          <a:srcRect/>
          <a:stretch/>
        </p:blipFill>
        <p:spPr>
          <a:xfrm>
            <a:off x="8061356" y="5541092"/>
            <a:ext cx="1432414" cy="62596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54"/>
        <p:cNvGrpSpPr/>
        <p:nvPr/>
      </p:nvGrpSpPr>
      <p:grpSpPr>
        <a:xfrm>
          <a:off x="0" y="0"/>
          <a:ext cx="0" cy="0"/>
          <a:chOff x="0" y="0"/>
          <a:chExt cx="0" cy="0"/>
        </a:xfrm>
      </p:grpSpPr>
      <p:sp>
        <p:nvSpPr>
          <p:cNvPr id="3755" name="Google Shape;3755;p40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sp>
        <p:nvSpPr>
          <p:cNvPr id="3756" name="Google Shape;3756;p40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pic>
        <p:nvPicPr>
          <p:cNvPr id="3757" name="Google Shape;3757;p408"/>
          <p:cNvPicPr preferRelativeResize="0"/>
          <p:nvPr/>
        </p:nvPicPr>
        <p:blipFill rotWithShape="1">
          <a:blip r:embed="rId3">
            <a:alphaModFix/>
          </a:blip>
          <a:srcRect/>
          <a:stretch/>
        </p:blipFill>
        <p:spPr>
          <a:xfrm>
            <a:off x="7240438" y="64255"/>
            <a:ext cx="4899804" cy="2315639"/>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pic>
        <p:nvPicPr>
          <p:cNvPr id="3758" name="Google Shape;3758;p408" descr="A picture containing text, floor, indoor, person&#10;&#10;Description automatically generated"/>
          <p:cNvPicPr preferRelativeResize="0"/>
          <p:nvPr/>
        </p:nvPicPr>
        <p:blipFill rotWithShape="1">
          <a:blip r:embed="rId4">
            <a:alphaModFix/>
          </a:blip>
          <a:srcRect/>
          <a:stretch/>
        </p:blipFill>
        <p:spPr>
          <a:xfrm>
            <a:off x="10011945" y="3992054"/>
            <a:ext cx="2160376" cy="2870798"/>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pic>
        <p:nvPicPr>
          <p:cNvPr id="3759" name="Google Shape;3759;p408" descr="A picture containing text, table&#10;&#10;Description automatically generated"/>
          <p:cNvPicPr preferRelativeResize="0"/>
          <p:nvPr/>
        </p:nvPicPr>
        <p:blipFill rotWithShape="1">
          <a:blip r:embed="rId5">
            <a:alphaModFix/>
          </a:blip>
          <a:srcRect/>
          <a:stretch/>
        </p:blipFill>
        <p:spPr>
          <a:xfrm>
            <a:off x="7916172" y="1929904"/>
            <a:ext cx="3131389" cy="2423095"/>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760" name="Google Shape;3760;p408"/>
          <p:cNvPicPr preferRelativeResize="0"/>
          <p:nvPr/>
        </p:nvPicPr>
        <p:blipFill rotWithShape="1">
          <a:blip r:embed="rId6">
            <a:alphaModFix/>
          </a:blip>
          <a:srcRect/>
          <a:stretch/>
        </p:blipFill>
        <p:spPr>
          <a:xfrm>
            <a:off x="-5750" y="-6253"/>
            <a:ext cx="8091575" cy="6870505"/>
          </a:xfrm>
          <a:prstGeom prst="rect">
            <a:avLst/>
          </a:prstGeom>
          <a:noFill/>
          <a:ln>
            <a:noFill/>
          </a:ln>
        </p:spPr>
      </p:pic>
      <p:sp>
        <p:nvSpPr>
          <p:cNvPr id="3761" name="Google Shape;3761;p408"/>
          <p:cNvSpPr txBox="1"/>
          <p:nvPr/>
        </p:nvSpPr>
        <p:spPr>
          <a:xfrm>
            <a:off x="4836848" y="6461053"/>
            <a:ext cx="3698840" cy="400110"/>
          </a:xfrm>
          <a:prstGeom prst="rect">
            <a:avLst/>
          </a:prstGeom>
          <a:solidFill>
            <a:srgbClr val="FDE76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Located in your ILPQC F2F Folder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66"/>
        <p:cNvGrpSpPr/>
        <p:nvPr/>
      </p:nvGrpSpPr>
      <p:grpSpPr>
        <a:xfrm>
          <a:off x="0" y="0"/>
          <a:ext cx="0" cy="0"/>
          <a:chOff x="0" y="0"/>
          <a:chExt cx="0" cy="0"/>
        </a:xfrm>
      </p:grpSpPr>
      <p:sp>
        <p:nvSpPr>
          <p:cNvPr id="3767" name="Google Shape;3767;p40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68" name="Google Shape;3768;p409"/>
          <p:cNvSpPr txBox="1">
            <a:spLocks noGrp="1"/>
          </p:cNvSpPr>
          <p:nvPr>
            <p:ph type="title"/>
          </p:nvPr>
        </p:nvSpPr>
        <p:spPr>
          <a:xfrm>
            <a:off x="189303" y="-351214"/>
            <a:ext cx="3893111" cy="558314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accent1"/>
              </a:buClr>
              <a:buSzPts val="3800"/>
              <a:buFont typeface="Calibri"/>
              <a:buNone/>
            </a:pPr>
            <a:r>
              <a:rPr lang="en-US" sz="3800"/>
              <a:t>Make Sure </a:t>
            </a:r>
            <a:endParaRPr/>
          </a:p>
          <a:p>
            <a:pPr marL="0" lvl="0" indent="0" algn="ctr" rtl="0">
              <a:lnSpc>
                <a:spcPct val="100000"/>
              </a:lnSpc>
              <a:spcBef>
                <a:spcPts val="0"/>
              </a:spcBef>
              <a:spcAft>
                <a:spcPts val="0"/>
              </a:spcAft>
              <a:buClr>
                <a:schemeClr val="accent1"/>
              </a:buClr>
              <a:buSzPts val="3800"/>
              <a:buFont typeface="Calibri"/>
              <a:buNone/>
            </a:pPr>
            <a:r>
              <a:rPr lang="en-US" sz="3800"/>
              <a:t>To Come &amp; Visit</a:t>
            </a:r>
            <a:r>
              <a:rPr lang="en-US" sz="5400"/>
              <a:t> </a:t>
            </a:r>
            <a:br>
              <a:rPr lang="en-US" sz="5400"/>
            </a:br>
            <a:r>
              <a:rPr lang="en-US" sz="5400"/>
              <a:t>ILPQC's</a:t>
            </a:r>
            <a:br>
              <a:rPr lang="en-US" sz="5400"/>
            </a:br>
            <a:r>
              <a:rPr lang="en-US" sz="5400"/>
              <a:t>Partner Tables</a:t>
            </a:r>
            <a:endParaRPr sz="5400"/>
          </a:p>
        </p:txBody>
      </p:sp>
      <p:sp>
        <p:nvSpPr>
          <p:cNvPr id="3769" name="Google Shape;3769;p409"/>
          <p:cNvSpPr/>
          <p:nvPr/>
        </p:nvSpPr>
        <p:spPr>
          <a:xfrm rot="5400000">
            <a:off x="1627450" y="3462719"/>
            <a:ext cx="5410200" cy="18288"/>
          </a:xfrm>
          <a:custGeom>
            <a:avLst/>
            <a:gdLst/>
            <a:ahLst/>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70" name="Google Shape;3770;p409" descr="Diagram, calendar&#10;&#10;Description automatically generated"/>
          <p:cNvPicPr preferRelativeResize="0">
            <a:picLocks noGrp="1"/>
          </p:cNvPicPr>
          <p:nvPr>
            <p:ph type="body" idx="1"/>
          </p:nvPr>
        </p:nvPicPr>
        <p:blipFill rotWithShape="1">
          <a:blip r:embed="rId3">
            <a:alphaModFix/>
          </a:blip>
          <a:srcRect/>
          <a:stretch/>
        </p:blipFill>
        <p:spPr>
          <a:xfrm>
            <a:off x="4842354" y="-82179"/>
            <a:ext cx="6898990" cy="6946816"/>
          </a:xfrm>
          <a:prstGeom prst="rect">
            <a:avLst/>
          </a:prstGeom>
          <a:noFill/>
          <a:ln>
            <a:noFill/>
          </a:ln>
        </p:spPr>
      </p:pic>
      <p:sp>
        <p:nvSpPr>
          <p:cNvPr id="3771" name="Google Shape;3771;p409"/>
          <p:cNvSpPr txBox="1">
            <a:spLocks noGrp="1"/>
          </p:cNvSpPr>
          <p:nvPr>
            <p:ph type="sldNum" idx="12"/>
          </p:nvPr>
        </p:nvSpPr>
        <p:spPr>
          <a:xfrm>
            <a:off x="9915423" y="4914180"/>
            <a:ext cx="1633107" cy="21737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708">
                <a:solidFill>
                  <a:srgbClr val="AEB3B7"/>
                </a:solidFill>
                <a:latin typeface="Calibri"/>
                <a:ea typeface="Calibri"/>
                <a:cs typeface="Calibri"/>
                <a:sym typeface="Calibri"/>
              </a:rPr>
              <a:t>11</a:t>
            </a:fld>
            <a:endParaRPr/>
          </a:p>
        </p:txBody>
      </p:sp>
      <p:sp>
        <p:nvSpPr>
          <p:cNvPr id="3772" name="Google Shape;3772;p409"/>
          <p:cNvSpPr txBox="1"/>
          <p:nvPr/>
        </p:nvSpPr>
        <p:spPr>
          <a:xfrm>
            <a:off x="4131" y="4751006"/>
            <a:ext cx="4254106" cy="369332"/>
          </a:xfrm>
          <a:prstGeom prst="rect">
            <a:avLst/>
          </a:prstGeom>
          <a:solidFill>
            <a:srgbClr val="FDE76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Calibri"/>
                <a:ea typeface="Calibri"/>
                <a:cs typeface="Calibri"/>
                <a:sym typeface="Calibri"/>
              </a:rPr>
              <a:t>Open during Storyboard &amp; Lunch Sessions</a:t>
            </a:r>
            <a:endParaRPr sz="1800" b="1">
              <a:solidFill>
                <a:srgbClr val="000000"/>
              </a:solidFill>
              <a:latin typeface="Calibri"/>
              <a:ea typeface="Calibri"/>
              <a:cs typeface="Calibri"/>
              <a:sym typeface="Calibri"/>
            </a:endParaRPr>
          </a:p>
        </p:txBody>
      </p:sp>
      <p:sp>
        <p:nvSpPr>
          <p:cNvPr id="3773" name="Google Shape;3773;p409"/>
          <p:cNvSpPr txBox="1"/>
          <p:nvPr/>
        </p:nvSpPr>
        <p:spPr>
          <a:xfrm>
            <a:off x="3296" y="5328943"/>
            <a:ext cx="4254106" cy="400110"/>
          </a:xfrm>
          <a:prstGeom prst="rect">
            <a:avLst/>
          </a:prstGeom>
          <a:solidFill>
            <a:srgbClr val="FDE76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000000"/>
                </a:solidFill>
                <a:latin typeface="Calibri"/>
                <a:ea typeface="Calibri"/>
                <a:cs typeface="Calibri"/>
                <a:sym typeface="Calibri"/>
              </a:rPr>
              <a:t>Located in the Outside of Ballroom</a:t>
            </a:r>
            <a:endParaRPr sz="2000">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78"/>
        <p:cNvGrpSpPr/>
        <p:nvPr/>
      </p:nvGrpSpPr>
      <p:grpSpPr>
        <a:xfrm>
          <a:off x="0" y="0"/>
          <a:ext cx="0" cy="0"/>
          <a:chOff x="0" y="0"/>
          <a:chExt cx="0" cy="0"/>
        </a:xfrm>
      </p:grpSpPr>
      <p:sp>
        <p:nvSpPr>
          <p:cNvPr id="3779" name="Google Shape;3779;p41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80" name="Google Shape;3780;p410"/>
          <p:cNvSpPr txBox="1">
            <a:spLocks noGrp="1"/>
          </p:cNvSpPr>
          <p:nvPr>
            <p:ph type="title"/>
          </p:nvPr>
        </p:nvSpPr>
        <p:spPr>
          <a:xfrm>
            <a:off x="640080" y="71369"/>
            <a:ext cx="4368602" cy="195684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5400"/>
              <a:buFont typeface="Calibri"/>
              <a:buNone/>
            </a:pPr>
            <a:r>
              <a:rPr lang="en-US" sz="5400" b="1">
                <a:solidFill>
                  <a:schemeClr val="accent1"/>
                </a:solidFill>
                <a:latin typeface="Calibri"/>
                <a:ea typeface="Calibri"/>
                <a:cs typeface="Calibri"/>
                <a:sym typeface="Calibri"/>
              </a:rPr>
              <a:t>ILPQC</a:t>
            </a:r>
            <a:r>
              <a:rPr lang="en-US" sz="5400" b="1">
                <a:latin typeface="Calibri"/>
                <a:ea typeface="Calibri"/>
                <a:cs typeface="Calibri"/>
                <a:sym typeface="Calibri"/>
              </a:rPr>
              <a:t> </a:t>
            </a:r>
            <a:endParaRPr sz="5400"/>
          </a:p>
        </p:txBody>
      </p:sp>
      <p:sp>
        <p:nvSpPr>
          <p:cNvPr id="3781" name="Google Shape;3781;p410"/>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82" name="Google Shape;3782;p410"/>
          <p:cNvSpPr txBox="1">
            <a:spLocks noGrp="1"/>
          </p:cNvSpPr>
          <p:nvPr>
            <p:ph type="body" idx="1"/>
          </p:nvPr>
        </p:nvSpPr>
        <p:spPr>
          <a:xfrm>
            <a:off x="625969" y="2802344"/>
            <a:ext cx="4257700" cy="391333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200"/>
              <a:buNone/>
            </a:pPr>
            <a:r>
              <a:rPr lang="en-US" sz="2200">
                <a:latin typeface="Calibri"/>
                <a:ea typeface="Calibri"/>
                <a:cs typeface="Calibri"/>
                <a:sym typeface="Calibri"/>
              </a:rPr>
              <a:t>Statewide network of hospital teams, perinatal clinicians, patients, community partners, and public health leaders.</a:t>
            </a:r>
            <a:endParaRPr sz="2200">
              <a:latin typeface="Calibri"/>
              <a:ea typeface="Calibri"/>
              <a:cs typeface="Calibri"/>
              <a:sym typeface="Calibri"/>
            </a:endParaRPr>
          </a:p>
          <a:p>
            <a:pPr marL="0" lvl="0" indent="0" algn="l" rtl="0">
              <a:lnSpc>
                <a:spcPct val="100000"/>
              </a:lnSpc>
              <a:spcBef>
                <a:spcPts val="0"/>
              </a:spcBef>
              <a:spcAft>
                <a:spcPts val="0"/>
              </a:spcAft>
              <a:buSzPts val="2200"/>
              <a:buNone/>
            </a:pPr>
            <a:endParaRPr sz="2200">
              <a:latin typeface="Calibri"/>
              <a:ea typeface="Calibri"/>
              <a:cs typeface="Calibri"/>
              <a:sym typeface="Calibri"/>
            </a:endParaRPr>
          </a:p>
          <a:p>
            <a:pPr marL="0" lvl="0" indent="0" algn="l" rtl="0">
              <a:lnSpc>
                <a:spcPct val="100000"/>
              </a:lnSpc>
              <a:spcBef>
                <a:spcPts val="0"/>
              </a:spcBef>
              <a:spcAft>
                <a:spcPts val="0"/>
              </a:spcAft>
              <a:buSzPts val="2200"/>
              <a:buNone/>
            </a:pPr>
            <a:r>
              <a:rPr lang="en-US" sz="2200">
                <a:latin typeface="Calibri"/>
                <a:ea typeface="Calibri"/>
                <a:cs typeface="Calibri"/>
                <a:sym typeface="Calibri"/>
              </a:rPr>
              <a:t>Committed to equitably improving outcomes and reducing disparities for birthing people and newborns in Illinois.</a:t>
            </a:r>
            <a:endParaRPr sz="2200">
              <a:latin typeface="Calibri"/>
              <a:ea typeface="Calibri"/>
              <a:cs typeface="Calibri"/>
              <a:sym typeface="Calibri"/>
            </a:endParaRPr>
          </a:p>
          <a:p>
            <a:pPr marL="228600" lvl="0" indent="-101600" algn="l" rtl="0">
              <a:lnSpc>
                <a:spcPct val="90000"/>
              </a:lnSpc>
              <a:spcBef>
                <a:spcPts val="1000"/>
              </a:spcBef>
              <a:spcAft>
                <a:spcPts val="0"/>
              </a:spcAft>
              <a:buClr>
                <a:srgbClr val="F58466"/>
              </a:buClr>
              <a:buSzPts val="2000"/>
              <a:buNone/>
            </a:pPr>
            <a:endParaRPr sz="2000">
              <a:latin typeface="Calibri"/>
              <a:ea typeface="Calibri"/>
              <a:cs typeface="Calibri"/>
              <a:sym typeface="Calibri"/>
            </a:endParaRPr>
          </a:p>
          <a:p>
            <a:pPr marL="228600" lvl="0" indent="-101600" algn="l" rtl="0">
              <a:lnSpc>
                <a:spcPct val="90000"/>
              </a:lnSpc>
              <a:spcBef>
                <a:spcPts val="1000"/>
              </a:spcBef>
              <a:spcAft>
                <a:spcPts val="0"/>
              </a:spcAft>
              <a:buClr>
                <a:srgbClr val="F58466"/>
              </a:buClr>
              <a:buSzPts val="2000"/>
              <a:buNone/>
            </a:pPr>
            <a:endParaRPr sz="2000">
              <a:latin typeface="Calibri"/>
              <a:ea typeface="Calibri"/>
              <a:cs typeface="Calibri"/>
              <a:sym typeface="Calibri"/>
            </a:endParaRPr>
          </a:p>
        </p:txBody>
      </p:sp>
      <p:pic>
        <p:nvPicPr>
          <p:cNvPr id="3783" name="Google Shape;3783;p410" descr="A group of people posing for a photo&#10;&#10;Description automatically generated"/>
          <p:cNvPicPr preferRelativeResize="0"/>
          <p:nvPr/>
        </p:nvPicPr>
        <p:blipFill rotWithShape="1">
          <a:blip r:embed="rId3">
            <a:alphaModFix/>
          </a:blip>
          <a:srcRect b="-2101"/>
          <a:stretch/>
        </p:blipFill>
        <p:spPr>
          <a:xfrm>
            <a:off x="5311702" y="10"/>
            <a:ext cx="8961556" cy="687207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ECECEC"/>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88"/>
        <p:cNvGrpSpPr/>
        <p:nvPr/>
      </p:nvGrpSpPr>
      <p:grpSpPr>
        <a:xfrm>
          <a:off x="0" y="0"/>
          <a:ext cx="0" cy="0"/>
          <a:chOff x="0" y="0"/>
          <a:chExt cx="0" cy="0"/>
        </a:xfrm>
      </p:grpSpPr>
      <p:pic>
        <p:nvPicPr>
          <p:cNvPr id="3789" name="Google Shape;3789;p411" descr="https://ilpqc.org/wp-content/themes/yootheme/cache/Leslie-Caldarelli-headshot-ba90839f.jpeg"/>
          <p:cNvPicPr preferRelativeResize="0"/>
          <p:nvPr/>
        </p:nvPicPr>
        <p:blipFill rotWithShape="1">
          <a:blip r:embed="rId3">
            <a:alphaModFix/>
          </a:blip>
          <a:srcRect/>
          <a:stretch/>
        </p:blipFill>
        <p:spPr>
          <a:xfrm>
            <a:off x="2716528" y="1560914"/>
            <a:ext cx="1698712" cy="1810687"/>
          </a:xfrm>
          <a:prstGeom prst="rect">
            <a:avLst/>
          </a:prstGeom>
          <a:noFill/>
          <a:ln w="38100" cap="flat" cmpd="sng">
            <a:solidFill>
              <a:srgbClr val="22262A"/>
            </a:solidFill>
            <a:prstDash val="solid"/>
            <a:round/>
            <a:headEnd type="none" w="sm" len="sm"/>
            <a:tailEnd type="none" w="sm" len="sm"/>
          </a:ln>
          <a:effectLst>
            <a:outerShdw blurRad="50800" dist="38100" dir="2700000" algn="tl" rotWithShape="0">
              <a:srgbClr val="000000">
                <a:alpha val="40000"/>
              </a:srgbClr>
            </a:outerShdw>
          </a:effectLst>
        </p:spPr>
      </p:pic>
      <p:pic>
        <p:nvPicPr>
          <p:cNvPr id="3790" name="Google Shape;3790;p411" descr="https://ilpqc.org/wp-content/themes/yootheme/cache/Justin-Josephsen-headshot-0592cba5.jpeg"/>
          <p:cNvPicPr preferRelativeResize="0"/>
          <p:nvPr/>
        </p:nvPicPr>
        <p:blipFill rotWithShape="1">
          <a:blip r:embed="rId4">
            <a:alphaModFix/>
          </a:blip>
          <a:srcRect/>
          <a:stretch/>
        </p:blipFill>
        <p:spPr>
          <a:xfrm>
            <a:off x="4864440" y="1551145"/>
            <a:ext cx="1712834" cy="1812662"/>
          </a:xfrm>
          <a:prstGeom prst="rect">
            <a:avLst/>
          </a:prstGeom>
          <a:noFill/>
          <a:ln w="38100" cap="flat" cmpd="sng">
            <a:solidFill>
              <a:srgbClr val="22262A"/>
            </a:solidFill>
            <a:prstDash val="solid"/>
            <a:round/>
            <a:headEnd type="none" w="sm" len="sm"/>
            <a:tailEnd type="none" w="sm" len="sm"/>
          </a:ln>
          <a:effectLst>
            <a:outerShdw blurRad="50800" dist="38100" dir="2700000" algn="tl" rotWithShape="0">
              <a:srgbClr val="000000">
                <a:alpha val="40000"/>
              </a:srgbClr>
            </a:outerShdw>
          </a:effectLst>
        </p:spPr>
      </p:pic>
      <p:pic>
        <p:nvPicPr>
          <p:cNvPr id="3791" name="Google Shape;3791;p411" descr="https://ilpqc.org/wp-content/themes/yootheme/cache/Patti-Lee-King_Headshot-e95ad3c7.jpeg"/>
          <p:cNvPicPr preferRelativeResize="0"/>
          <p:nvPr/>
        </p:nvPicPr>
        <p:blipFill rotWithShape="1">
          <a:blip r:embed="rId5">
            <a:alphaModFix/>
          </a:blip>
          <a:srcRect/>
          <a:stretch/>
        </p:blipFill>
        <p:spPr>
          <a:xfrm>
            <a:off x="7035872" y="1557014"/>
            <a:ext cx="1588307" cy="1806792"/>
          </a:xfrm>
          <a:prstGeom prst="rect">
            <a:avLst/>
          </a:prstGeom>
          <a:noFill/>
          <a:ln w="38100" cap="flat" cmpd="sng">
            <a:solidFill>
              <a:srgbClr val="22262A"/>
            </a:solidFill>
            <a:prstDash val="solid"/>
            <a:round/>
            <a:headEnd type="none" w="sm" len="sm"/>
            <a:tailEnd type="none" w="sm" len="sm"/>
          </a:ln>
          <a:effectLst>
            <a:outerShdw blurRad="50800" dist="38100" dir="2700000" algn="tl" rotWithShape="0">
              <a:srgbClr val="000000">
                <a:alpha val="40000"/>
              </a:srgbClr>
            </a:outerShdw>
          </a:effectLst>
        </p:spPr>
      </p:pic>
      <p:pic>
        <p:nvPicPr>
          <p:cNvPr id="3792" name="Google Shape;3792;p411" descr="https://ilpqc.org/wp-content/themes/yootheme/cache/Weiss_Headshot-975b384c.jpeg"/>
          <p:cNvPicPr preferRelativeResize="0"/>
          <p:nvPr/>
        </p:nvPicPr>
        <p:blipFill rotWithShape="1">
          <a:blip r:embed="rId6">
            <a:alphaModFix/>
          </a:blip>
          <a:srcRect/>
          <a:stretch/>
        </p:blipFill>
        <p:spPr>
          <a:xfrm>
            <a:off x="9423552" y="1553831"/>
            <a:ext cx="1525539" cy="1997380"/>
          </a:xfrm>
          <a:prstGeom prst="rect">
            <a:avLst/>
          </a:prstGeom>
          <a:noFill/>
          <a:ln w="38100" cap="flat" cmpd="sng">
            <a:solidFill>
              <a:srgbClr val="22262A"/>
            </a:solidFill>
            <a:prstDash val="solid"/>
            <a:round/>
            <a:headEnd type="none" w="sm" len="sm"/>
            <a:tailEnd type="none" w="sm" len="sm"/>
          </a:ln>
          <a:effectLst>
            <a:outerShdw blurRad="50800" dist="38100" dir="2700000" algn="tl" rotWithShape="0">
              <a:srgbClr val="000000">
                <a:alpha val="40000"/>
              </a:srgbClr>
            </a:outerShdw>
          </a:effectLst>
        </p:spPr>
      </p:pic>
      <p:pic>
        <p:nvPicPr>
          <p:cNvPr id="3793" name="Google Shape;3793;p411" descr="https://ilpqc.org/wp-content/themes/yootheme/cache/IMG_3315-1-32549325.jpeg"/>
          <p:cNvPicPr preferRelativeResize="0"/>
          <p:nvPr/>
        </p:nvPicPr>
        <p:blipFill rotWithShape="1">
          <a:blip r:embed="rId7">
            <a:alphaModFix/>
          </a:blip>
          <a:srcRect r="-173"/>
          <a:stretch/>
        </p:blipFill>
        <p:spPr>
          <a:xfrm>
            <a:off x="2751891" y="3819053"/>
            <a:ext cx="1544597" cy="2159480"/>
          </a:xfrm>
          <a:prstGeom prst="rect">
            <a:avLst/>
          </a:prstGeom>
          <a:noFill/>
          <a:ln w="38100" cap="flat" cmpd="sng">
            <a:solidFill>
              <a:srgbClr val="22262A"/>
            </a:solidFill>
            <a:prstDash val="solid"/>
            <a:round/>
            <a:headEnd type="none" w="sm" len="sm"/>
            <a:tailEnd type="none" w="sm" len="sm"/>
          </a:ln>
          <a:effectLst>
            <a:outerShdw blurRad="50800" dist="38100" dir="2700000" algn="tl" rotWithShape="0">
              <a:srgbClr val="000000">
                <a:alpha val="40000"/>
              </a:srgbClr>
            </a:outerShdw>
          </a:effectLst>
        </p:spPr>
      </p:pic>
      <p:sp>
        <p:nvSpPr>
          <p:cNvPr id="3794" name="Google Shape;3794;p411"/>
          <p:cNvSpPr txBox="1">
            <a:spLocks noGrp="1"/>
          </p:cNvSpPr>
          <p:nvPr>
            <p:ph type="title"/>
          </p:nvPr>
        </p:nvSpPr>
        <p:spPr>
          <a:xfrm>
            <a:off x="476501" y="239545"/>
            <a:ext cx="10972800"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3600"/>
              <a:buFont typeface="Calibri"/>
              <a:buNone/>
            </a:pPr>
            <a:r>
              <a:rPr lang="en-US"/>
              <a:t>ILPQC Central Team</a:t>
            </a:r>
            <a:endParaRPr/>
          </a:p>
        </p:txBody>
      </p:sp>
      <p:pic>
        <p:nvPicPr>
          <p:cNvPr id="3795" name="Google Shape;3795;p411"/>
          <p:cNvPicPr preferRelativeResize="0"/>
          <p:nvPr/>
        </p:nvPicPr>
        <p:blipFill rotWithShape="1">
          <a:blip r:embed="rId8">
            <a:alphaModFix/>
          </a:blip>
          <a:srcRect l="-1523"/>
          <a:stretch/>
        </p:blipFill>
        <p:spPr>
          <a:xfrm>
            <a:off x="582776" y="3896601"/>
            <a:ext cx="1541631" cy="195559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3796" name="Google Shape;3796;p411"/>
          <p:cNvSpPr/>
          <p:nvPr/>
        </p:nvSpPr>
        <p:spPr>
          <a:xfrm>
            <a:off x="2441981" y="3058968"/>
            <a:ext cx="2165099" cy="523220"/>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004990"/>
                </a:solidFill>
                <a:latin typeface="Calibri"/>
                <a:ea typeface="Calibri"/>
                <a:cs typeface="Calibri"/>
                <a:sym typeface="Calibri"/>
              </a:rPr>
              <a:t>Leslie  Caldarelli, MD </a:t>
            </a:r>
            <a:r>
              <a:rPr lang="en-US" sz="1400">
                <a:solidFill>
                  <a:srgbClr val="444C55"/>
                </a:solidFill>
                <a:latin typeface="Calibri"/>
                <a:ea typeface="Calibri"/>
                <a:cs typeface="Calibri"/>
                <a:sym typeface="Calibri"/>
              </a:rPr>
              <a:t>: Neonatal Co-Lead</a:t>
            </a:r>
            <a:endParaRPr/>
          </a:p>
        </p:txBody>
      </p:sp>
      <p:sp>
        <p:nvSpPr>
          <p:cNvPr id="3797" name="Google Shape;3797;p411"/>
          <p:cNvSpPr/>
          <p:nvPr/>
        </p:nvSpPr>
        <p:spPr>
          <a:xfrm>
            <a:off x="6729387" y="3062596"/>
            <a:ext cx="2175396" cy="738664"/>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004990"/>
                </a:solidFill>
                <a:latin typeface="Calibri"/>
                <a:ea typeface="Calibri"/>
                <a:cs typeface="Calibri"/>
                <a:sym typeface="Calibri"/>
              </a:rPr>
              <a:t>Patricia Lee King, PhD, MSW</a:t>
            </a:r>
            <a:r>
              <a:rPr lang="en-US" sz="1400">
                <a:solidFill>
                  <a:srgbClr val="004990"/>
                </a:solidFill>
                <a:latin typeface="Calibri"/>
                <a:ea typeface="Calibri"/>
                <a:cs typeface="Calibri"/>
                <a:sym typeface="Calibri"/>
              </a:rPr>
              <a:t>: </a:t>
            </a:r>
            <a:r>
              <a:rPr lang="en-US" sz="1400">
                <a:solidFill>
                  <a:srgbClr val="444C55"/>
                </a:solidFill>
                <a:latin typeface="Calibri"/>
                <a:ea typeface="Calibri"/>
                <a:cs typeface="Calibri"/>
                <a:sym typeface="Calibri"/>
              </a:rPr>
              <a:t>State Project Director, Quality Lead</a:t>
            </a:r>
            <a:endParaRPr/>
          </a:p>
        </p:txBody>
      </p:sp>
      <p:sp>
        <p:nvSpPr>
          <p:cNvPr id="3798" name="Google Shape;3798;p411"/>
          <p:cNvSpPr/>
          <p:nvPr/>
        </p:nvSpPr>
        <p:spPr>
          <a:xfrm>
            <a:off x="4706144" y="3058969"/>
            <a:ext cx="1990045" cy="523220"/>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004990"/>
                </a:solidFill>
                <a:latin typeface="Calibri"/>
                <a:ea typeface="Calibri"/>
                <a:cs typeface="Calibri"/>
                <a:sym typeface="Calibri"/>
              </a:rPr>
              <a:t>Justin Josephsen, MD</a:t>
            </a:r>
            <a:r>
              <a:rPr lang="en-US" sz="1400">
                <a:solidFill>
                  <a:srgbClr val="444C55"/>
                </a:solidFill>
                <a:latin typeface="Calibri"/>
                <a:ea typeface="Calibri"/>
                <a:cs typeface="Calibri"/>
                <a:sym typeface="Calibri"/>
              </a:rPr>
              <a:t>: Neonatal Co-Lead</a:t>
            </a:r>
            <a:endParaRPr/>
          </a:p>
        </p:txBody>
      </p:sp>
      <p:pic>
        <p:nvPicPr>
          <p:cNvPr id="3799" name="Google Shape;3799;p411" descr="https://ilpqc.org/wp-content/themes/yootheme/cache/ILPQC-FaceFace-053018-5090_large_AB-7b48fd2e.jpeg"/>
          <p:cNvPicPr preferRelativeResize="0"/>
          <p:nvPr/>
        </p:nvPicPr>
        <p:blipFill rotWithShape="1">
          <a:blip r:embed="rId9">
            <a:alphaModFix/>
          </a:blip>
          <a:srcRect/>
          <a:stretch/>
        </p:blipFill>
        <p:spPr>
          <a:xfrm>
            <a:off x="541204" y="1558274"/>
            <a:ext cx="1626208" cy="1765637"/>
          </a:xfrm>
          <a:prstGeom prst="rect">
            <a:avLst/>
          </a:prstGeom>
          <a:noFill/>
          <a:ln w="38100" cap="flat" cmpd="sng">
            <a:solidFill>
              <a:srgbClr val="22262A"/>
            </a:solidFill>
            <a:prstDash val="solid"/>
            <a:round/>
            <a:headEnd type="none" w="sm" len="sm"/>
            <a:tailEnd type="none" w="sm" len="sm"/>
          </a:ln>
          <a:effectLst>
            <a:outerShdw blurRad="50800" dist="38100" dir="2700000" algn="tl" rotWithShape="0">
              <a:srgbClr val="000000">
                <a:alpha val="40000"/>
              </a:srgbClr>
            </a:outerShdw>
          </a:effectLst>
        </p:spPr>
      </p:pic>
      <p:pic>
        <p:nvPicPr>
          <p:cNvPr id="3800" name="Google Shape;3800;p411"/>
          <p:cNvPicPr preferRelativeResize="0"/>
          <p:nvPr/>
        </p:nvPicPr>
        <p:blipFill rotWithShape="1">
          <a:blip r:embed="rId10">
            <a:alphaModFix/>
          </a:blip>
          <a:srcRect/>
          <a:stretch/>
        </p:blipFill>
        <p:spPr>
          <a:xfrm>
            <a:off x="7223756" y="4028542"/>
            <a:ext cx="1484530" cy="1503336"/>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000"/>
              </a:srgbClr>
            </a:outerShdw>
          </a:effectLst>
        </p:spPr>
      </p:pic>
      <p:sp>
        <p:nvSpPr>
          <p:cNvPr id="3801" name="Google Shape;3801;p411"/>
          <p:cNvSpPr/>
          <p:nvPr/>
        </p:nvSpPr>
        <p:spPr>
          <a:xfrm>
            <a:off x="205944" y="5593754"/>
            <a:ext cx="2092733" cy="738664"/>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004990"/>
                </a:solidFill>
                <a:latin typeface="Calibri"/>
                <a:ea typeface="Calibri"/>
                <a:cs typeface="Calibri"/>
                <a:sym typeface="Calibri"/>
              </a:rPr>
              <a:t>Alana Rivera, MSN, </a:t>
            </a: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400" b="1">
                <a:solidFill>
                  <a:srgbClr val="004990"/>
                </a:solidFill>
                <a:latin typeface="Calibri"/>
                <a:ea typeface="Calibri"/>
                <a:cs typeface="Calibri"/>
                <a:sym typeface="Calibri"/>
              </a:rPr>
              <a:t>RNC-OB, C-EFM, CLC</a:t>
            </a:r>
            <a:r>
              <a:rPr lang="en-US" sz="1400">
                <a:solidFill>
                  <a:srgbClr val="444C55"/>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400">
                <a:solidFill>
                  <a:srgbClr val="444C55"/>
                </a:solidFill>
                <a:latin typeface="Calibri"/>
                <a:ea typeface="Calibri"/>
                <a:cs typeface="Calibri"/>
                <a:sym typeface="Calibri"/>
              </a:rPr>
              <a:t>Nurse Quality Manager</a:t>
            </a:r>
            <a:endParaRPr/>
          </a:p>
        </p:txBody>
      </p:sp>
      <p:sp>
        <p:nvSpPr>
          <p:cNvPr id="3802" name="Google Shape;3802;p411"/>
          <p:cNvSpPr/>
          <p:nvPr/>
        </p:nvSpPr>
        <p:spPr>
          <a:xfrm>
            <a:off x="2372537" y="5761786"/>
            <a:ext cx="2165099" cy="523220"/>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004990"/>
                </a:solidFill>
                <a:latin typeface="Calibri"/>
                <a:ea typeface="Calibri"/>
                <a:cs typeface="Calibri"/>
                <a:sym typeface="Calibri"/>
              </a:rPr>
              <a:t>Ellie Suse, MPH, MSN, RN</a:t>
            </a:r>
            <a:r>
              <a:rPr lang="en-US" sz="1400">
                <a:solidFill>
                  <a:srgbClr val="444C55"/>
                </a:solidFill>
                <a:latin typeface="Calibri"/>
                <a:ea typeface="Calibri"/>
                <a:cs typeface="Calibri"/>
                <a:sym typeface="Calibri"/>
              </a:rPr>
              <a:t>: Project Coordinator</a:t>
            </a:r>
            <a:endParaRPr/>
          </a:p>
        </p:txBody>
      </p:sp>
      <p:sp>
        <p:nvSpPr>
          <p:cNvPr id="3803" name="Google Shape;3803;p411"/>
          <p:cNvSpPr/>
          <p:nvPr/>
        </p:nvSpPr>
        <p:spPr>
          <a:xfrm>
            <a:off x="6828571" y="5716923"/>
            <a:ext cx="2165099" cy="523220"/>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004990"/>
                </a:solidFill>
                <a:latin typeface="Calibri"/>
                <a:ea typeface="Calibri"/>
                <a:cs typeface="Calibri"/>
                <a:sym typeface="Calibri"/>
              </a:rPr>
              <a:t>Su Lee, PhD</a:t>
            </a:r>
            <a:r>
              <a:rPr lang="en-US" sz="1400">
                <a:solidFill>
                  <a:srgbClr val="444C55"/>
                </a:solidFill>
                <a:latin typeface="Calibri"/>
                <a:ea typeface="Calibri"/>
                <a:cs typeface="Calibri"/>
                <a:sym typeface="Calibri"/>
              </a:rPr>
              <a:t>: </a:t>
            </a:r>
            <a:endParaRPr/>
          </a:p>
          <a:p>
            <a:pPr marL="0" marR="0" lvl="0" indent="0" algn="ctr" rtl="0">
              <a:spcBef>
                <a:spcPts val="0"/>
              </a:spcBef>
              <a:spcAft>
                <a:spcPts val="0"/>
              </a:spcAft>
              <a:buNone/>
            </a:pPr>
            <a:r>
              <a:rPr lang="en-US" sz="1400">
                <a:solidFill>
                  <a:srgbClr val="444C55"/>
                </a:solidFill>
                <a:latin typeface="Calibri"/>
                <a:ea typeface="Calibri"/>
                <a:cs typeface="Calibri"/>
                <a:sym typeface="Calibri"/>
              </a:rPr>
              <a:t>Postdoctoral Scholar</a:t>
            </a:r>
            <a:endParaRPr/>
          </a:p>
        </p:txBody>
      </p:sp>
      <p:sp>
        <p:nvSpPr>
          <p:cNvPr id="3804" name="Google Shape;3804;p411"/>
          <p:cNvSpPr/>
          <p:nvPr/>
        </p:nvSpPr>
        <p:spPr>
          <a:xfrm>
            <a:off x="210590" y="3000010"/>
            <a:ext cx="2165099" cy="738664"/>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004990"/>
                </a:solidFill>
                <a:latin typeface="Calibri"/>
                <a:ea typeface="Calibri"/>
                <a:cs typeface="Calibri"/>
                <a:sym typeface="Calibri"/>
              </a:rPr>
              <a:t>Ann Borders, MD, MSc, MPH</a:t>
            </a:r>
            <a:r>
              <a:rPr lang="en-US" sz="1400">
                <a:solidFill>
                  <a:srgbClr val="444C55"/>
                </a:solidFill>
                <a:latin typeface="Calibri"/>
                <a:ea typeface="Calibri"/>
                <a:cs typeface="Calibri"/>
                <a:sym typeface="Calibri"/>
              </a:rPr>
              <a:t>: Executive Director, OB Lead</a:t>
            </a:r>
            <a:endParaRPr/>
          </a:p>
        </p:txBody>
      </p:sp>
      <p:sp>
        <p:nvSpPr>
          <p:cNvPr id="3805" name="Google Shape;3805;p411"/>
          <p:cNvSpPr/>
          <p:nvPr/>
        </p:nvSpPr>
        <p:spPr>
          <a:xfrm>
            <a:off x="9037086" y="3171898"/>
            <a:ext cx="2346062" cy="523220"/>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004990"/>
                </a:solidFill>
                <a:latin typeface="Calibri"/>
                <a:ea typeface="Calibri"/>
                <a:cs typeface="Calibri"/>
                <a:sym typeface="Calibri"/>
              </a:rPr>
              <a:t>Daniel Weiss, MPH: </a:t>
            </a:r>
            <a:r>
              <a:rPr lang="en-US" sz="1400">
                <a:solidFill>
                  <a:srgbClr val="444C55"/>
                </a:solidFill>
                <a:latin typeface="Calibri"/>
                <a:ea typeface="Calibri"/>
                <a:cs typeface="Calibri"/>
                <a:sym typeface="Calibri"/>
              </a:rPr>
              <a:t> </a:t>
            </a:r>
            <a:endParaRPr/>
          </a:p>
          <a:p>
            <a:pPr marL="0" marR="0" lvl="0" indent="0" algn="ctr" rtl="0">
              <a:spcBef>
                <a:spcPts val="0"/>
              </a:spcBef>
              <a:spcAft>
                <a:spcPts val="0"/>
              </a:spcAft>
              <a:buNone/>
            </a:pPr>
            <a:r>
              <a:rPr lang="en-US" sz="1400">
                <a:solidFill>
                  <a:srgbClr val="444C55"/>
                </a:solidFill>
                <a:latin typeface="Calibri"/>
                <a:ea typeface="Calibri"/>
                <a:cs typeface="Calibri"/>
                <a:sym typeface="Calibri"/>
              </a:rPr>
              <a:t>Director of Data &amp; Operations</a:t>
            </a:r>
            <a:endParaRPr/>
          </a:p>
        </p:txBody>
      </p:sp>
      <p:pic>
        <p:nvPicPr>
          <p:cNvPr id="3806" name="Google Shape;3806;p411"/>
          <p:cNvPicPr preferRelativeResize="0"/>
          <p:nvPr/>
        </p:nvPicPr>
        <p:blipFill rotWithShape="1">
          <a:blip r:embed="rId11">
            <a:alphaModFix/>
          </a:blip>
          <a:srcRect/>
          <a:stretch/>
        </p:blipFill>
        <p:spPr>
          <a:xfrm>
            <a:off x="9482097" y="3932366"/>
            <a:ext cx="1456039" cy="1715118"/>
          </a:xfrm>
          <a:prstGeom prst="rect">
            <a:avLst/>
          </a:prstGeom>
          <a:noFill/>
          <a:ln w="38100" cap="flat" cmpd="sng">
            <a:solidFill>
              <a:srgbClr val="22262A"/>
            </a:solidFill>
            <a:prstDash val="solid"/>
            <a:round/>
            <a:headEnd type="none" w="sm" len="sm"/>
            <a:tailEnd type="none" w="sm" len="sm"/>
          </a:ln>
          <a:effectLst>
            <a:outerShdw blurRad="50800" dist="38100" dir="2700000" algn="tl" rotWithShape="0">
              <a:srgbClr val="000000">
                <a:alpha val="40000"/>
              </a:srgbClr>
            </a:outerShdw>
          </a:effectLst>
        </p:spPr>
      </p:pic>
      <p:sp>
        <p:nvSpPr>
          <p:cNvPr id="3807" name="Google Shape;3807;p411"/>
          <p:cNvSpPr/>
          <p:nvPr/>
        </p:nvSpPr>
        <p:spPr>
          <a:xfrm>
            <a:off x="9195587" y="5716923"/>
            <a:ext cx="2187561" cy="523220"/>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004990"/>
                </a:solidFill>
                <a:latin typeface="Calibri"/>
                <a:ea typeface="Calibri"/>
                <a:cs typeface="Calibri"/>
                <a:sym typeface="Calibri"/>
              </a:rPr>
              <a:t>Emma Hegemiller, MS:</a:t>
            </a:r>
            <a:r>
              <a:rPr lang="en-US" sz="1400">
                <a:solidFill>
                  <a:srgbClr val="004990"/>
                </a:solidFill>
                <a:latin typeface="Calibri"/>
                <a:ea typeface="Calibri"/>
                <a:cs typeface="Calibri"/>
                <a:sym typeface="Calibri"/>
              </a:rPr>
              <a:t> </a:t>
            </a:r>
            <a:endParaRPr sz="1400">
              <a:solidFill>
                <a:srgbClr val="004990"/>
              </a:solidFill>
              <a:latin typeface="Calibri"/>
              <a:ea typeface="Calibri"/>
              <a:cs typeface="Calibri"/>
              <a:sym typeface="Calibri"/>
            </a:endParaRPr>
          </a:p>
          <a:p>
            <a:pPr marL="0" marR="0" lvl="0" indent="0" algn="ctr" rtl="0">
              <a:spcBef>
                <a:spcPts val="0"/>
              </a:spcBef>
              <a:spcAft>
                <a:spcPts val="0"/>
              </a:spcAft>
              <a:buNone/>
            </a:pPr>
            <a:r>
              <a:rPr lang="en-US" sz="1400">
                <a:solidFill>
                  <a:srgbClr val="444C55"/>
                </a:solidFill>
                <a:latin typeface="Calibri"/>
                <a:ea typeface="Calibri"/>
                <a:cs typeface="Calibri"/>
                <a:sym typeface="Calibri"/>
              </a:rPr>
              <a:t>ILPQC Data System Team</a:t>
            </a:r>
            <a:endParaRPr sz="1400">
              <a:solidFill>
                <a:srgbClr val="444C55"/>
              </a:solidFill>
              <a:latin typeface="Calibri"/>
              <a:ea typeface="Calibri"/>
              <a:cs typeface="Calibri"/>
              <a:sym typeface="Calibri"/>
            </a:endParaRPr>
          </a:p>
        </p:txBody>
      </p:sp>
      <p:pic>
        <p:nvPicPr>
          <p:cNvPr id="3808" name="Google Shape;3808;p411"/>
          <p:cNvPicPr preferRelativeResize="0"/>
          <p:nvPr/>
        </p:nvPicPr>
        <p:blipFill rotWithShape="1">
          <a:blip r:embed="rId12">
            <a:alphaModFix/>
          </a:blip>
          <a:srcRect l="-1" t="-3078" r="532"/>
          <a:stretch/>
        </p:blipFill>
        <p:spPr>
          <a:xfrm>
            <a:off x="4867148" y="3729318"/>
            <a:ext cx="1659158" cy="204084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3809" name="Google Shape;3809;p411"/>
          <p:cNvSpPr/>
          <p:nvPr/>
        </p:nvSpPr>
        <p:spPr>
          <a:xfrm>
            <a:off x="4703460" y="5755834"/>
            <a:ext cx="1923193" cy="523220"/>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004990"/>
                </a:solidFill>
                <a:latin typeface="Calibri"/>
                <a:ea typeface="Calibri"/>
                <a:cs typeface="Calibri"/>
                <a:sym typeface="Calibri"/>
              </a:rPr>
              <a:t>Aleena Surenan, MPH</a:t>
            </a:r>
            <a:r>
              <a:rPr lang="en-US" sz="1400">
                <a:solidFill>
                  <a:srgbClr val="444C55"/>
                </a:solidFill>
                <a:latin typeface="Calibri"/>
                <a:ea typeface="Calibri"/>
                <a:cs typeface="Calibri"/>
                <a:sym typeface="Calibri"/>
              </a:rPr>
              <a:t>: Project Coordinator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13"/>
        <p:cNvGrpSpPr/>
        <p:nvPr/>
      </p:nvGrpSpPr>
      <p:grpSpPr>
        <a:xfrm>
          <a:off x="0" y="0"/>
          <a:ext cx="0" cy="0"/>
          <a:chOff x="0" y="0"/>
          <a:chExt cx="0" cy="0"/>
        </a:xfrm>
      </p:grpSpPr>
      <p:sp>
        <p:nvSpPr>
          <p:cNvPr id="3814" name="Google Shape;3814;p412"/>
          <p:cNvSpPr txBox="1">
            <a:spLocks noGrp="1"/>
          </p:cNvSpPr>
          <p:nvPr>
            <p:ph type="ctrTitle"/>
          </p:nvPr>
        </p:nvSpPr>
        <p:spPr>
          <a:xfrm>
            <a:off x="1170353" y="1186818"/>
            <a:ext cx="6244790" cy="1826339"/>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accent1"/>
              </a:buClr>
              <a:buSzPts val="4000"/>
              <a:buFont typeface="Calibri"/>
              <a:buNone/>
            </a:pPr>
            <a:r>
              <a:rPr lang="en-US" b="0">
                <a:solidFill>
                  <a:schemeClr val="accent1"/>
                </a:solidFill>
              </a:rPr>
              <a:t>Welcome Address</a:t>
            </a:r>
            <a:endParaRPr/>
          </a:p>
        </p:txBody>
      </p:sp>
      <p:sp>
        <p:nvSpPr>
          <p:cNvPr id="3815" name="Google Shape;3815;p412"/>
          <p:cNvSpPr txBox="1">
            <a:spLocks noGrp="1"/>
          </p:cNvSpPr>
          <p:nvPr>
            <p:ph type="subTitle" idx="1"/>
          </p:nvPr>
        </p:nvSpPr>
        <p:spPr>
          <a:xfrm>
            <a:off x="1167798" y="2442026"/>
            <a:ext cx="7326488" cy="161604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endParaRPr b="1"/>
          </a:p>
          <a:p>
            <a:pPr marL="0" lvl="0" indent="0" algn="l" rtl="0">
              <a:lnSpc>
                <a:spcPct val="100000"/>
              </a:lnSpc>
              <a:spcBef>
                <a:spcPts val="2000"/>
              </a:spcBef>
              <a:spcAft>
                <a:spcPts val="0"/>
              </a:spcAft>
              <a:buSzPts val="2400"/>
              <a:buNone/>
            </a:pPr>
            <a:r>
              <a:rPr lang="en-US" b="1"/>
              <a:t>Lisa Masinter, MD, MPH, MS</a:t>
            </a:r>
            <a:endParaRPr sz="2200"/>
          </a:p>
          <a:p>
            <a:pPr marL="0" lvl="0" indent="0" algn="l" rtl="0">
              <a:lnSpc>
                <a:spcPct val="100000"/>
              </a:lnSpc>
              <a:spcBef>
                <a:spcPts val="2000"/>
              </a:spcBef>
              <a:spcAft>
                <a:spcPts val="0"/>
              </a:spcAft>
              <a:buSzPts val="2200"/>
              <a:buNone/>
            </a:pPr>
            <a:r>
              <a:rPr lang="en-US" sz="2200"/>
              <a:t>Deputy Director Office of Women’s Health and Family Services Illinois Department of Public Health (IDPH)</a:t>
            </a:r>
            <a:endParaRPr sz="2200"/>
          </a:p>
          <a:p>
            <a:pPr marL="0" lvl="0" indent="0" algn="l" rtl="0">
              <a:lnSpc>
                <a:spcPct val="100000"/>
              </a:lnSpc>
              <a:spcBef>
                <a:spcPts val="2000"/>
              </a:spcBef>
              <a:spcAft>
                <a:spcPts val="0"/>
              </a:spcAft>
              <a:buSzPts val="2400"/>
              <a:buNone/>
            </a:pPr>
            <a:endParaRPr/>
          </a:p>
          <a:p>
            <a:pPr marL="0" lvl="0" indent="0" algn="l" rtl="0">
              <a:lnSpc>
                <a:spcPct val="100000"/>
              </a:lnSpc>
              <a:spcBef>
                <a:spcPts val="2000"/>
              </a:spcBef>
              <a:spcAft>
                <a:spcPts val="0"/>
              </a:spcAft>
              <a:buSzPts val="2400"/>
              <a:buNone/>
            </a:pPr>
            <a:endParaRPr/>
          </a:p>
          <a:p>
            <a:pPr marL="0" lvl="0" indent="0" algn="l" rtl="0">
              <a:lnSpc>
                <a:spcPct val="100000"/>
              </a:lnSpc>
              <a:spcBef>
                <a:spcPts val="2000"/>
              </a:spcBef>
              <a:spcAft>
                <a:spcPts val="0"/>
              </a:spcAft>
              <a:buSzPts val="2400"/>
              <a:buNone/>
            </a:pPr>
            <a:endParaRPr/>
          </a:p>
        </p:txBody>
      </p:sp>
      <p:pic>
        <p:nvPicPr>
          <p:cNvPr id="3816" name="Google Shape;3816;p412"/>
          <p:cNvPicPr preferRelativeResize="0">
            <a:picLocks noGrp="1"/>
          </p:cNvPicPr>
          <p:nvPr>
            <p:ph type="pic" idx="2"/>
          </p:nvPr>
        </p:nvPicPr>
        <p:blipFill rotWithShape="1">
          <a:blip r:embed="rId3">
            <a:alphaModFix/>
          </a:blip>
          <a:srcRect t="-1212" r="408" b="28182"/>
          <a:stretch/>
        </p:blipFill>
        <p:spPr>
          <a:xfrm>
            <a:off x="8568054" y="1514578"/>
            <a:ext cx="3497339" cy="346890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20"/>
        <p:cNvGrpSpPr/>
        <p:nvPr/>
      </p:nvGrpSpPr>
      <p:grpSpPr>
        <a:xfrm>
          <a:off x="0" y="0"/>
          <a:ext cx="0" cy="0"/>
          <a:chOff x="0" y="0"/>
          <a:chExt cx="0" cy="0"/>
        </a:xfrm>
      </p:grpSpPr>
      <p:sp>
        <p:nvSpPr>
          <p:cNvPr id="3821" name="Google Shape;3821;p413"/>
          <p:cNvSpPr txBox="1">
            <a:spLocks noGrp="1"/>
          </p:cNvSpPr>
          <p:nvPr>
            <p:ph type="ctrTitle"/>
          </p:nvPr>
        </p:nvSpPr>
        <p:spPr>
          <a:xfrm>
            <a:off x="1413310" y="1173404"/>
            <a:ext cx="6818696" cy="226701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accent1"/>
              </a:buClr>
              <a:buSzPts val="4000"/>
              <a:buFont typeface="Calibri"/>
              <a:buNone/>
            </a:pPr>
            <a:r>
              <a:rPr lang="en-US">
                <a:solidFill>
                  <a:schemeClr val="accent1"/>
                </a:solidFill>
              </a:rPr>
              <a:t>Working Together in 2023</a:t>
            </a:r>
            <a:endParaRPr>
              <a:solidFill>
                <a:schemeClr val="accent1"/>
              </a:solidFill>
            </a:endParaRPr>
          </a:p>
        </p:txBody>
      </p:sp>
      <p:sp>
        <p:nvSpPr>
          <p:cNvPr id="3822" name="Google Shape;3822;p413"/>
          <p:cNvSpPr txBox="1">
            <a:spLocks noGrp="1"/>
          </p:cNvSpPr>
          <p:nvPr>
            <p:ph type="subTitle" idx="1"/>
          </p:nvPr>
        </p:nvSpPr>
        <p:spPr>
          <a:xfrm>
            <a:off x="1413310" y="3474401"/>
            <a:ext cx="5194433" cy="98656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200"/>
              <a:buNone/>
            </a:pPr>
            <a:r>
              <a:rPr lang="en-US" sz="2200" b="1"/>
              <a:t>Ann Borders, MD, MSc, MPH</a:t>
            </a:r>
            <a:endParaRPr/>
          </a:p>
          <a:p>
            <a:pPr marL="0" lvl="0" indent="0" algn="l" rtl="0">
              <a:lnSpc>
                <a:spcPct val="100000"/>
              </a:lnSpc>
              <a:spcBef>
                <a:spcPts val="1000"/>
              </a:spcBef>
              <a:spcAft>
                <a:spcPts val="0"/>
              </a:spcAft>
              <a:buSzPts val="2400"/>
              <a:buNone/>
            </a:pPr>
            <a:endParaRPr/>
          </a:p>
        </p:txBody>
      </p:sp>
      <p:pic>
        <p:nvPicPr>
          <p:cNvPr id="3823" name="Google Shape;3823;p413" descr="Woman kissing newborn baby"/>
          <p:cNvPicPr preferRelativeResize="0">
            <a:picLocks noGrp="1"/>
          </p:cNvPicPr>
          <p:nvPr>
            <p:ph type="pic" idx="2"/>
          </p:nvPr>
        </p:nvPicPr>
        <p:blipFill rotWithShape="1">
          <a:blip r:embed="rId3">
            <a:alphaModFix/>
          </a:blip>
          <a:srcRect/>
          <a:stretch/>
        </p:blipFill>
        <p:spPr>
          <a:xfrm>
            <a:off x="7435326" y="1830783"/>
            <a:ext cx="4756674" cy="294728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28"/>
        <p:cNvGrpSpPr/>
        <p:nvPr/>
      </p:nvGrpSpPr>
      <p:grpSpPr>
        <a:xfrm>
          <a:off x="0" y="0"/>
          <a:ext cx="0" cy="0"/>
          <a:chOff x="0" y="0"/>
          <a:chExt cx="0" cy="0"/>
        </a:xfrm>
      </p:grpSpPr>
      <p:sp>
        <p:nvSpPr>
          <p:cNvPr id="3829" name="Google Shape;3829;p41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30" name="Google Shape;3830;p414"/>
          <p:cNvSpPr txBox="1">
            <a:spLocks noGrp="1"/>
          </p:cNvSpPr>
          <p:nvPr>
            <p:ph type="title"/>
          </p:nvPr>
        </p:nvSpPr>
        <p:spPr>
          <a:xfrm>
            <a:off x="640080" y="325369"/>
            <a:ext cx="4368602" cy="195684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600"/>
              <a:buFont typeface="Calibri"/>
              <a:buNone/>
            </a:pPr>
            <a:r>
              <a:rPr lang="en-US" sz="4600"/>
              <a:t>Welcome Back to Springfield, IL </a:t>
            </a:r>
            <a:endParaRPr sz="4600"/>
          </a:p>
        </p:txBody>
      </p:sp>
      <p:sp>
        <p:nvSpPr>
          <p:cNvPr id="3831" name="Google Shape;3831;p414"/>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32" name="Google Shape;3832;p414"/>
          <p:cNvSpPr txBox="1">
            <a:spLocks noGrp="1"/>
          </p:cNvSpPr>
          <p:nvPr>
            <p:ph type="ftr" idx="11"/>
          </p:nvPr>
        </p:nvSpPr>
        <p:spPr>
          <a:xfrm>
            <a:off x="6248400" y="6356350"/>
            <a:ext cx="4114800"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FFFFFF"/>
                </a:solidFill>
              </a:rPr>
              <a:t>Illinois Perinatal Quality Collaborative</a:t>
            </a:r>
            <a:endParaRPr/>
          </a:p>
        </p:txBody>
      </p:sp>
      <p:sp>
        <p:nvSpPr>
          <p:cNvPr id="3833" name="Google Shape;3833;p414"/>
          <p:cNvSpPr txBox="1">
            <a:spLocks noGrp="1"/>
          </p:cNvSpPr>
          <p:nvPr>
            <p:ph type="sldNum" idx="12"/>
          </p:nvPr>
        </p:nvSpPr>
        <p:spPr>
          <a:xfrm>
            <a:off x="10439400" y="6356350"/>
            <a:ext cx="9144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FFFFFF"/>
                </a:solidFill>
              </a:rPr>
              <a:t>16</a:t>
            </a:fld>
            <a:endParaRPr>
              <a:solidFill>
                <a:srgbClr val="FFFFFF"/>
              </a:solidFill>
            </a:endParaRPr>
          </a:p>
        </p:txBody>
      </p:sp>
      <p:sp>
        <p:nvSpPr>
          <p:cNvPr id="3834" name="Google Shape;3834;p414"/>
          <p:cNvSpPr txBox="1"/>
          <p:nvPr/>
        </p:nvSpPr>
        <p:spPr>
          <a:xfrm>
            <a:off x="643943" y="3274393"/>
            <a:ext cx="4713949"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accent1"/>
                </a:solidFill>
                <a:latin typeface="Calibri"/>
                <a:ea typeface="Calibri"/>
                <a:cs typeface="Calibri"/>
                <a:sym typeface="Calibri"/>
              </a:rPr>
              <a:t>We are so excited to welcome you back to Springfield, IL for our 1st in-person Face-to-Face Meeting since 2019!</a:t>
            </a:r>
            <a:endParaRPr sz="1800">
              <a:solidFill>
                <a:schemeClr val="accent1"/>
              </a:solidFill>
              <a:latin typeface="Calibri"/>
              <a:ea typeface="Calibri"/>
              <a:cs typeface="Calibri"/>
              <a:sym typeface="Calibri"/>
            </a:endParaRPr>
          </a:p>
        </p:txBody>
      </p:sp>
      <p:pic>
        <p:nvPicPr>
          <p:cNvPr id="3835" name="Google Shape;3835;p414" descr="A picture containing hanger, lamp, cookie cutter, necklet&#10;&#10;Description automatically generated"/>
          <p:cNvPicPr preferRelativeResize="0"/>
          <p:nvPr/>
        </p:nvPicPr>
        <p:blipFill rotWithShape="1">
          <a:blip r:embed="rId3">
            <a:alphaModFix/>
          </a:blip>
          <a:srcRect l="17255" r="13725" b="6640"/>
          <a:stretch/>
        </p:blipFill>
        <p:spPr>
          <a:xfrm>
            <a:off x="6012288" y="-303725"/>
            <a:ext cx="5327714" cy="7165231"/>
          </a:xfrm>
          <a:prstGeom prst="rect">
            <a:avLst/>
          </a:prstGeom>
          <a:noFill/>
          <a:ln>
            <a:noFill/>
          </a:ln>
        </p:spPr>
      </p:pic>
      <p:pic>
        <p:nvPicPr>
          <p:cNvPr id="3836" name="Google Shape;3836;p414" descr="A picture containing plant, agave&#10;&#10;Description automatically generated"/>
          <p:cNvPicPr preferRelativeResize="0"/>
          <p:nvPr/>
        </p:nvPicPr>
        <p:blipFill rotWithShape="1">
          <a:blip r:embed="rId4">
            <a:alphaModFix/>
          </a:blip>
          <a:srcRect/>
          <a:stretch/>
        </p:blipFill>
        <p:spPr>
          <a:xfrm>
            <a:off x="8429610" y="3022572"/>
            <a:ext cx="747982" cy="814478"/>
          </a:xfrm>
          <a:prstGeom prst="rect">
            <a:avLst/>
          </a:prstGeom>
          <a:noFill/>
          <a:ln>
            <a:noFill/>
          </a:ln>
        </p:spPr>
      </p:pic>
      <p:pic>
        <p:nvPicPr>
          <p:cNvPr id="3837" name="Google Shape;3837;p414" descr="Group success with solid fill"/>
          <p:cNvPicPr preferRelativeResize="0"/>
          <p:nvPr/>
        </p:nvPicPr>
        <p:blipFill rotWithShape="1">
          <a:blip r:embed="rId5">
            <a:alphaModFix/>
          </a:blip>
          <a:srcRect/>
          <a:stretch/>
        </p:blipFill>
        <p:spPr>
          <a:xfrm>
            <a:off x="8432665" y="3274131"/>
            <a:ext cx="828136" cy="82813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42"/>
        <p:cNvGrpSpPr/>
        <p:nvPr/>
      </p:nvGrpSpPr>
      <p:grpSpPr>
        <a:xfrm>
          <a:off x="0" y="0"/>
          <a:ext cx="0" cy="0"/>
          <a:chOff x="0" y="0"/>
          <a:chExt cx="0" cy="0"/>
        </a:xfrm>
      </p:grpSpPr>
      <p:sp>
        <p:nvSpPr>
          <p:cNvPr id="3843" name="Google Shape;3843;p415"/>
          <p:cNvSpPr/>
          <p:nvPr/>
        </p:nvSpPr>
        <p:spPr>
          <a:xfrm>
            <a:off x="7032326" y="-9346"/>
            <a:ext cx="5276490" cy="1653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44" name="Google Shape;3844;p41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919497"/>
              </a:buClr>
              <a:buSzPts val="1200"/>
              <a:buFont typeface="Calibri"/>
              <a:buNone/>
            </a:pPr>
            <a:fld id="{00000000-1234-1234-1234-123412341234}" type="slidenum">
              <a:rPr lang="en-US" sz="1200" b="0" i="0" u="none" strike="noStrike" cap="none">
                <a:solidFill>
                  <a:srgbClr val="919497"/>
                </a:solidFill>
                <a:latin typeface="Calibri"/>
                <a:ea typeface="Calibri"/>
                <a:cs typeface="Calibri"/>
                <a:sym typeface="Calibri"/>
              </a:rPr>
              <a:t>17</a:t>
            </a:fld>
            <a:endParaRPr sz="1200" b="0" i="0" u="none" strike="noStrike" cap="none">
              <a:solidFill>
                <a:srgbClr val="919497"/>
              </a:solidFill>
              <a:latin typeface="Calibri"/>
              <a:ea typeface="Calibri"/>
              <a:cs typeface="Calibri"/>
              <a:sym typeface="Calibri"/>
            </a:endParaRPr>
          </a:p>
        </p:txBody>
      </p:sp>
      <p:sp>
        <p:nvSpPr>
          <p:cNvPr id="3845" name="Google Shape;3845;p41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919497"/>
              </a:buClr>
              <a:buSzPts val="1200"/>
              <a:buFont typeface="Calibri"/>
              <a:buNone/>
            </a:pPr>
            <a:r>
              <a:rPr lang="en-US" sz="1200" b="0" i="0" u="none" strike="noStrike" cap="none">
                <a:solidFill>
                  <a:srgbClr val="919497"/>
                </a:solidFill>
                <a:latin typeface="Calibri"/>
                <a:ea typeface="Calibri"/>
                <a:cs typeface="Calibri"/>
                <a:sym typeface="Calibri"/>
              </a:rPr>
              <a:t>Illinois Perinatal Quality Collaborative</a:t>
            </a:r>
            <a:endParaRPr/>
          </a:p>
        </p:txBody>
      </p:sp>
      <p:sp>
        <p:nvSpPr>
          <p:cNvPr id="3846" name="Google Shape;3846;p415"/>
          <p:cNvSpPr txBox="1">
            <a:spLocks noGrp="1"/>
          </p:cNvSpPr>
          <p:nvPr>
            <p:ph type="title" idx="4294967295"/>
          </p:nvPr>
        </p:nvSpPr>
        <p:spPr>
          <a:xfrm>
            <a:off x="3436188" y="27497"/>
            <a:ext cx="4744918" cy="87857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accent1"/>
              </a:buClr>
              <a:buSzPct val="100000"/>
              <a:buFont typeface="Calibri"/>
              <a:buNone/>
            </a:pPr>
            <a:r>
              <a:rPr lang="en-US" sz="5400"/>
              <a:t>Thank YOU! </a:t>
            </a:r>
            <a:endParaRPr sz="5400"/>
          </a:p>
        </p:txBody>
      </p:sp>
      <p:pic>
        <p:nvPicPr>
          <p:cNvPr id="3847" name="Google Shape;3847;p415"/>
          <p:cNvPicPr preferRelativeResize="0"/>
          <p:nvPr/>
        </p:nvPicPr>
        <p:blipFill rotWithShape="1">
          <a:blip r:embed="rId3">
            <a:alphaModFix/>
          </a:blip>
          <a:srcRect/>
          <a:stretch/>
        </p:blipFill>
        <p:spPr>
          <a:xfrm>
            <a:off x="-5751" y="1983356"/>
            <a:ext cx="2369389" cy="1769853"/>
          </a:xfrm>
          <a:prstGeom prst="rect">
            <a:avLst/>
          </a:prstGeom>
          <a:noFill/>
          <a:ln>
            <a:noFill/>
          </a:ln>
        </p:spPr>
      </p:pic>
      <p:pic>
        <p:nvPicPr>
          <p:cNvPr id="3848" name="Google Shape;3848;p415"/>
          <p:cNvPicPr preferRelativeResize="0"/>
          <p:nvPr/>
        </p:nvPicPr>
        <p:blipFill rotWithShape="1">
          <a:blip r:embed="rId4">
            <a:alphaModFix/>
          </a:blip>
          <a:srcRect/>
          <a:stretch/>
        </p:blipFill>
        <p:spPr>
          <a:xfrm>
            <a:off x="2270275" y="5093359"/>
            <a:ext cx="2346206" cy="1746490"/>
          </a:xfrm>
          <a:prstGeom prst="rect">
            <a:avLst/>
          </a:prstGeom>
          <a:noFill/>
          <a:ln>
            <a:noFill/>
          </a:ln>
        </p:spPr>
      </p:pic>
      <p:pic>
        <p:nvPicPr>
          <p:cNvPr id="3849" name="Google Shape;3849;p415"/>
          <p:cNvPicPr preferRelativeResize="0"/>
          <p:nvPr/>
        </p:nvPicPr>
        <p:blipFill rotWithShape="1">
          <a:blip r:embed="rId5">
            <a:alphaModFix/>
          </a:blip>
          <a:srcRect/>
          <a:stretch/>
        </p:blipFill>
        <p:spPr>
          <a:xfrm>
            <a:off x="4609382" y="5083901"/>
            <a:ext cx="2958860" cy="1779784"/>
          </a:xfrm>
          <a:prstGeom prst="rect">
            <a:avLst/>
          </a:prstGeom>
          <a:noFill/>
          <a:ln>
            <a:noFill/>
          </a:ln>
        </p:spPr>
      </p:pic>
      <p:pic>
        <p:nvPicPr>
          <p:cNvPr id="3850" name="Google Shape;3850;p415" descr="A picture containing text, person, dressed&#10;&#10;Description automatically generated"/>
          <p:cNvPicPr preferRelativeResize="0"/>
          <p:nvPr/>
        </p:nvPicPr>
        <p:blipFill rotWithShape="1">
          <a:blip r:embed="rId6">
            <a:alphaModFix/>
          </a:blip>
          <a:srcRect b="-558"/>
          <a:stretch/>
        </p:blipFill>
        <p:spPr>
          <a:xfrm>
            <a:off x="-87675" y="3748743"/>
            <a:ext cx="2365033" cy="1403624"/>
          </a:xfrm>
          <a:prstGeom prst="rect">
            <a:avLst/>
          </a:prstGeom>
          <a:noFill/>
          <a:ln>
            <a:noFill/>
          </a:ln>
        </p:spPr>
      </p:pic>
      <p:pic>
        <p:nvPicPr>
          <p:cNvPr id="3851" name="Google Shape;3851;p415" descr="A group of people posing for a photo&#10;&#10;Description automatically generated"/>
          <p:cNvPicPr preferRelativeResize="0"/>
          <p:nvPr/>
        </p:nvPicPr>
        <p:blipFill rotWithShape="1">
          <a:blip r:embed="rId7">
            <a:alphaModFix/>
          </a:blip>
          <a:srcRect/>
          <a:stretch/>
        </p:blipFill>
        <p:spPr>
          <a:xfrm>
            <a:off x="7556740" y="5073949"/>
            <a:ext cx="2656936" cy="1785309"/>
          </a:xfrm>
          <a:prstGeom prst="rect">
            <a:avLst/>
          </a:prstGeom>
          <a:noFill/>
          <a:ln>
            <a:noFill/>
          </a:ln>
        </p:spPr>
      </p:pic>
      <p:pic>
        <p:nvPicPr>
          <p:cNvPr id="3852" name="Google Shape;3852;p415"/>
          <p:cNvPicPr preferRelativeResize="0"/>
          <p:nvPr/>
        </p:nvPicPr>
        <p:blipFill rotWithShape="1">
          <a:blip r:embed="rId8">
            <a:alphaModFix/>
          </a:blip>
          <a:srcRect/>
          <a:stretch/>
        </p:blipFill>
        <p:spPr>
          <a:xfrm>
            <a:off x="9929003" y="25892"/>
            <a:ext cx="2355012" cy="1731008"/>
          </a:xfrm>
          <a:prstGeom prst="rect">
            <a:avLst/>
          </a:prstGeom>
          <a:noFill/>
          <a:ln>
            <a:noFill/>
          </a:ln>
        </p:spPr>
      </p:pic>
      <p:pic>
        <p:nvPicPr>
          <p:cNvPr id="3853" name="Google Shape;3853;p415" descr="A group of women posing for a photo&#10;&#10;Description automatically generated"/>
          <p:cNvPicPr preferRelativeResize="0"/>
          <p:nvPr/>
        </p:nvPicPr>
        <p:blipFill rotWithShape="1">
          <a:blip r:embed="rId9">
            <a:alphaModFix/>
          </a:blip>
          <a:srcRect l="1419" t="17765" r="-1195" b="-233"/>
          <a:stretch/>
        </p:blipFill>
        <p:spPr>
          <a:xfrm>
            <a:off x="9877244" y="1766953"/>
            <a:ext cx="2425372" cy="1114073"/>
          </a:xfrm>
          <a:prstGeom prst="rect">
            <a:avLst/>
          </a:prstGeom>
          <a:noFill/>
          <a:ln>
            <a:noFill/>
          </a:ln>
        </p:spPr>
      </p:pic>
      <p:pic>
        <p:nvPicPr>
          <p:cNvPr id="3854" name="Google Shape;3854;p415" descr="A group of people posing for a photo&#10;&#10;Description automatically generated"/>
          <p:cNvPicPr preferRelativeResize="0"/>
          <p:nvPr/>
        </p:nvPicPr>
        <p:blipFill rotWithShape="1">
          <a:blip r:embed="rId10">
            <a:alphaModFix/>
          </a:blip>
          <a:srcRect/>
          <a:stretch/>
        </p:blipFill>
        <p:spPr>
          <a:xfrm>
            <a:off x="-77638" y="5088866"/>
            <a:ext cx="2369389" cy="1769853"/>
          </a:xfrm>
          <a:prstGeom prst="rect">
            <a:avLst/>
          </a:prstGeom>
          <a:noFill/>
          <a:ln>
            <a:noFill/>
          </a:ln>
        </p:spPr>
      </p:pic>
      <p:pic>
        <p:nvPicPr>
          <p:cNvPr id="3855" name="Google Shape;3855;p415" descr="A picture containing person, posing, group, standing&#10;&#10;Description automatically generated"/>
          <p:cNvPicPr preferRelativeResize="0"/>
          <p:nvPr/>
        </p:nvPicPr>
        <p:blipFill rotWithShape="1">
          <a:blip r:embed="rId11">
            <a:alphaModFix/>
          </a:blip>
          <a:srcRect/>
          <a:stretch/>
        </p:blipFill>
        <p:spPr>
          <a:xfrm>
            <a:off x="-5751" y="4646"/>
            <a:ext cx="2283125" cy="1974785"/>
          </a:xfrm>
          <a:prstGeom prst="rect">
            <a:avLst/>
          </a:prstGeom>
          <a:noFill/>
          <a:ln>
            <a:noFill/>
          </a:ln>
        </p:spPr>
      </p:pic>
      <p:pic>
        <p:nvPicPr>
          <p:cNvPr id="3856" name="Google Shape;3856;p415" descr="A group of women posing for a photo&#10;&#10;Description automatically generated"/>
          <p:cNvPicPr preferRelativeResize="0"/>
          <p:nvPr/>
        </p:nvPicPr>
        <p:blipFill rotWithShape="1">
          <a:blip r:embed="rId12">
            <a:alphaModFix/>
          </a:blip>
          <a:srcRect l="709" r="430" b="6156"/>
          <a:stretch/>
        </p:blipFill>
        <p:spPr>
          <a:xfrm>
            <a:off x="9945107" y="4886206"/>
            <a:ext cx="2242903" cy="2054763"/>
          </a:xfrm>
          <a:prstGeom prst="rect">
            <a:avLst/>
          </a:prstGeom>
          <a:noFill/>
          <a:ln>
            <a:noFill/>
          </a:ln>
        </p:spPr>
      </p:pic>
      <p:pic>
        <p:nvPicPr>
          <p:cNvPr id="3857" name="Google Shape;3857;p415" descr="A picture containing person, wall, indoor, posing&#10;&#10;Description automatically generated"/>
          <p:cNvPicPr preferRelativeResize="0"/>
          <p:nvPr/>
        </p:nvPicPr>
        <p:blipFill rotWithShape="1">
          <a:blip r:embed="rId13">
            <a:alphaModFix/>
          </a:blip>
          <a:srcRect/>
          <a:stretch/>
        </p:blipFill>
        <p:spPr>
          <a:xfrm>
            <a:off x="9871494" y="2867917"/>
            <a:ext cx="2355012" cy="1999187"/>
          </a:xfrm>
          <a:prstGeom prst="rect">
            <a:avLst/>
          </a:prstGeom>
          <a:noFill/>
          <a:ln>
            <a:noFill/>
          </a:ln>
        </p:spPr>
      </p:pic>
      <p:grpSp>
        <p:nvGrpSpPr>
          <p:cNvPr id="3858" name="Google Shape;3858;p415"/>
          <p:cNvGrpSpPr/>
          <p:nvPr/>
        </p:nvGrpSpPr>
        <p:grpSpPr>
          <a:xfrm>
            <a:off x="2228491" y="1096992"/>
            <a:ext cx="7720640" cy="4031411"/>
            <a:chOff x="0" y="0"/>
            <a:chExt cx="7720640" cy="4031411"/>
          </a:xfrm>
        </p:grpSpPr>
        <p:sp>
          <p:nvSpPr>
            <p:cNvPr id="3859" name="Google Shape;3859;p415"/>
            <p:cNvSpPr/>
            <p:nvPr/>
          </p:nvSpPr>
          <p:spPr>
            <a:xfrm>
              <a:off x="0" y="0"/>
              <a:ext cx="7720640" cy="120942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15"/>
            <p:cNvSpPr txBox="1"/>
            <p:nvPr/>
          </p:nvSpPr>
          <p:spPr>
            <a:xfrm>
              <a:off x="0" y="0"/>
              <a:ext cx="7720640" cy="1209423"/>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1">
                  <a:solidFill>
                    <a:schemeClr val="bg1"/>
                  </a:solidFill>
                  <a:latin typeface="Calibri"/>
                  <a:ea typeface="Calibri"/>
                  <a:cs typeface="Calibri"/>
                  <a:sym typeface="Calibri"/>
                </a:rPr>
                <a:t>ILPQC is a network of hospital teams, perinatal clinicians, patients, community partners, public health leaders and .....YOU!</a:t>
              </a:r>
              <a:endParaRPr sz="2400">
                <a:solidFill>
                  <a:schemeClr val="bg1"/>
                </a:solidFill>
                <a:latin typeface="Calibri"/>
                <a:ea typeface="Calibri"/>
                <a:cs typeface="Calibri"/>
                <a:sym typeface="Calibri"/>
              </a:endParaRPr>
            </a:p>
          </p:txBody>
        </p:sp>
        <p:sp>
          <p:nvSpPr>
            <p:cNvPr id="3861" name="Google Shape;3861;p415"/>
            <p:cNvSpPr/>
            <p:nvPr/>
          </p:nvSpPr>
          <p:spPr>
            <a:xfrm>
              <a:off x="3769" y="1209423"/>
              <a:ext cx="2571033" cy="2539789"/>
            </a:xfrm>
            <a:prstGeom prst="rect">
              <a:avLst/>
            </a:prstGeom>
            <a:solidFill>
              <a:srgbClr val="F5658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415"/>
            <p:cNvSpPr txBox="1"/>
            <p:nvPr/>
          </p:nvSpPr>
          <p:spPr>
            <a:xfrm>
              <a:off x="3769" y="1209423"/>
              <a:ext cx="2571033" cy="2539789"/>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We are so grateful for your hard work, commitment,    dedication and expertise</a:t>
              </a:r>
              <a:endParaRPr/>
            </a:p>
          </p:txBody>
        </p:sp>
        <p:sp>
          <p:nvSpPr>
            <p:cNvPr id="3863" name="Google Shape;3863;p415"/>
            <p:cNvSpPr/>
            <p:nvPr/>
          </p:nvSpPr>
          <p:spPr>
            <a:xfrm>
              <a:off x="2574803" y="1209423"/>
              <a:ext cx="2571033" cy="2539789"/>
            </a:xfrm>
            <a:prstGeom prst="rect">
              <a:avLst/>
            </a:prstGeom>
            <a:solidFill>
              <a:srgbClr val="F583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15"/>
            <p:cNvSpPr txBox="1"/>
            <p:nvPr/>
          </p:nvSpPr>
          <p:spPr>
            <a:xfrm>
              <a:off x="2574803" y="1209423"/>
              <a:ext cx="2571033" cy="2539789"/>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You have all done such incredible work over the last 3 years</a:t>
              </a:r>
              <a:endParaRPr/>
            </a:p>
          </p:txBody>
        </p:sp>
        <p:sp>
          <p:nvSpPr>
            <p:cNvPr id="3865" name="Google Shape;3865;p415"/>
            <p:cNvSpPr/>
            <p:nvPr/>
          </p:nvSpPr>
          <p:spPr>
            <a:xfrm>
              <a:off x="5145836" y="1209423"/>
              <a:ext cx="2571033" cy="2539789"/>
            </a:xfrm>
            <a:prstGeom prst="rect">
              <a:avLst/>
            </a:prstGeom>
            <a:solidFill>
              <a:srgbClr val="FDD7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415"/>
            <p:cNvSpPr txBox="1"/>
            <p:nvPr/>
          </p:nvSpPr>
          <p:spPr>
            <a:xfrm>
              <a:off x="5145836" y="1209423"/>
              <a:ext cx="2571033" cy="2539789"/>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We are so excited to be here together to share this work and learn from one another</a:t>
              </a:r>
              <a:endParaRPr sz="2700">
                <a:solidFill>
                  <a:schemeClr val="dk1"/>
                </a:solidFill>
                <a:latin typeface="Calibri"/>
                <a:ea typeface="Calibri"/>
                <a:cs typeface="Calibri"/>
                <a:sym typeface="Calibri"/>
              </a:endParaRPr>
            </a:p>
          </p:txBody>
        </p:sp>
        <p:sp>
          <p:nvSpPr>
            <p:cNvPr id="3867" name="Google Shape;3867;p415"/>
            <p:cNvSpPr/>
            <p:nvPr/>
          </p:nvSpPr>
          <p:spPr>
            <a:xfrm>
              <a:off x="0" y="3749213"/>
              <a:ext cx="7720640" cy="282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71"/>
        <p:cNvGrpSpPr/>
        <p:nvPr/>
      </p:nvGrpSpPr>
      <p:grpSpPr>
        <a:xfrm>
          <a:off x="0" y="0"/>
          <a:ext cx="0" cy="0"/>
          <a:chOff x="0" y="0"/>
          <a:chExt cx="0" cy="0"/>
        </a:xfrm>
      </p:grpSpPr>
      <p:sp>
        <p:nvSpPr>
          <p:cNvPr id="3872" name="Google Shape;3872;p41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873" name="Google Shape;3873;p416" descr="Diagram&#10;&#10;Description automatically generated"/>
          <p:cNvPicPr preferRelativeResize="0"/>
          <p:nvPr/>
        </p:nvPicPr>
        <p:blipFill rotWithShape="1">
          <a:blip r:embed="rId3">
            <a:alphaModFix/>
          </a:blip>
          <a:srcRect/>
          <a:stretch/>
        </p:blipFill>
        <p:spPr>
          <a:xfrm>
            <a:off x="156345" y="5127"/>
            <a:ext cx="11629279" cy="6543684"/>
          </a:xfrm>
          <a:prstGeom prst="rect">
            <a:avLst/>
          </a:prstGeom>
          <a:noFill/>
          <a:ln>
            <a:noFill/>
          </a:ln>
        </p:spPr>
      </p:pic>
      <p:sp>
        <p:nvSpPr>
          <p:cNvPr id="3874" name="Google Shape;3874;p416"/>
          <p:cNvSpPr txBox="1">
            <a:spLocks noGrp="1"/>
          </p:cNvSpPr>
          <p:nvPr>
            <p:ph type="title"/>
          </p:nvPr>
        </p:nvSpPr>
        <p:spPr>
          <a:xfrm>
            <a:off x="2462841" y="5662578"/>
            <a:ext cx="10515600" cy="15058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200"/>
              <a:buFont typeface="Calibri"/>
              <a:buNone/>
            </a:pPr>
            <a:r>
              <a:rPr lang="en-US" sz="5200">
                <a:solidFill>
                  <a:schemeClr val="dk1"/>
                </a:solidFill>
                <a:latin typeface="Calibri"/>
                <a:ea typeface="Calibri"/>
                <a:cs typeface="Calibri"/>
                <a:sym typeface="Calibri"/>
              </a:rPr>
              <a:t>Together, WE ARE ILPQC!</a:t>
            </a:r>
            <a:endParaRPr/>
          </a:p>
        </p:txBody>
      </p:sp>
      <p:sp>
        <p:nvSpPr>
          <p:cNvPr id="3875" name="Google Shape;3875;p4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80"/>
        <p:cNvGrpSpPr/>
        <p:nvPr/>
      </p:nvGrpSpPr>
      <p:grpSpPr>
        <a:xfrm>
          <a:off x="0" y="0"/>
          <a:ext cx="0" cy="0"/>
          <a:chOff x="0" y="0"/>
          <a:chExt cx="0" cy="0"/>
        </a:xfrm>
      </p:grpSpPr>
      <p:sp>
        <p:nvSpPr>
          <p:cNvPr id="3881" name="Google Shape;3881;p417"/>
          <p:cNvSpPr txBox="1">
            <a:spLocks noGrp="1"/>
          </p:cNvSpPr>
          <p:nvPr>
            <p:ph type="title"/>
          </p:nvPr>
        </p:nvSpPr>
        <p:spPr>
          <a:xfrm>
            <a:off x="1413310" y="917408"/>
            <a:ext cx="9365380" cy="2014679"/>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accent1"/>
              </a:buClr>
              <a:buSzPts val="3600"/>
              <a:buFont typeface="Calibri"/>
              <a:buNone/>
            </a:pPr>
            <a:r>
              <a:rPr lang="en-US"/>
              <a:t>Promoting Vaginal Birth</a:t>
            </a:r>
            <a:endParaRPr/>
          </a:p>
        </p:txBody>
      </p:sp>
      <p:sp>
        <p:nvSpPr>
          <p:cNvPr id="3882" name="Google Shape;3882;p417"/>
          <p:cNvSpPr txBox="1">
            <a:spLocks noGrp="1"/>
          </p:cNvSpPr>
          <p:nvPr>
            <p:ph type="subTitle" idx="1"/>
          </p:nvPr>
        </p:nvSpPr>
        <p:spPr>
          <a:xfrm>
            <a:off x="1413310" y="3081639"/>
            <a:ext cx="4682690" cy="98656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a:t>Moving from systems change to culture change to achieve success</a:t>
            </a:r>
            <a:endParaRPr/>
          </a:p>
          <a:p>
            <a:pPr marL="0" lvl="0" indent="0" algn="l" rtl="0">
              <a:lnSpc>
                <a:spcPct val="100000"/>
              </a:lnSpc>
              <a:spcBef>
                <a:spcPts val="2000"/>
              </a:spcBef>
              <a:spcAft>
                <a:spcPts val="0"/>
              </a:spcAft>
              <a:buSzPts val="2400"/>
              <a:buNone/>
            </a:pPr>
            <a:endParaRPr/>
          </a:p>
        </p:txBody>
      </p:sp>
      <p:pic>
        <p:nvPicPr>
          <p:cNvPr id="3883" name="Google Shape;3883;p417"/>
          <p:cNvPicPr preferRelativeResize="0"/>
          <p:nvPr/>
        </p:nvPicPr>
        <p:blipFill rotWithShape="1">
          <a:blip r:embed="rId3">
            <a:alphaModFix/>
          </a:blip>
          <a:srcRect/>
          <a:stretch/>
        </p:blipFill>
        <p:spPr>
          <a:xfrm>
            <a:off x="6519334" y="414265"/>
            <a:ext cx="5317066" cy="503826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22"/>
        <p:cNvGrpSpPr/>
        <p:nvPr/>
      </p:nvGrpSpPr>
      <p:grpSpPr>
        <a:xfrm>
          <a:off x="0" y="0"/>
          <a:ext cx="0" cy="0"/>
          <a:chOff x="0" y="0"/>
          <a:chExt cx="0" cy="0"/>
        </a:xfrm>
      </p:grpSpPr>
      <p:sp>
        <p:nvSpPr>
          <p:cNvPr id="3623" name="Google Shape;3623;p400"/>
          <p:cNvSpPr txBox="1">
            <a:spLocks noGrp="1"/>
          </p:cNvSpPr>
          <p:nvPr>
            <p:ph type="ctrTitle"/>
          </p:nvPr>
        </p:nvSpPr>
        <p:spPr>
          <a:xfrm>
            <a:off x="1413310" y="1561331"/>
            <a:ext cx="6102857" cy="1826339"/>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accent1"/>
              </a:buClr>
              <a:buSzPts val="4800"/>
              <a:buFont typeface="Calibri"/>
              <a:buNone/>
            </a:pPr>
            <a:r>
              <a:rPr lang="en-US" sz="4800">
                <a:solidFill>
                  <a:schemeClr val="accent1"/>
                </a:solidFill>
              </a:rPr>
              <a:t>Illinois Perinatal Quality Collaborative</a:t>
            </a:r>
            <a:endParaRPr/>
          </a:p>
        </p:txBody>
      </p:sp>
      <p:sp>
        <p:nvSpPr>
          <p:cNvPr id="3624" name="Google Shape;3624;p400"/>
          <p:cNvSpPr txBox="1">
            <a:spLocks noGrp="1"/>
          </p:cNvSpPr>
          <p:nvPr>
            <p:ph type="subTitle" idx="1"/>
          </p:nvPr>
        </p:nvSpPr>
        <p:spPr>
          <a:xfrm>
            <a:off x="1312827" y="3555847"/>
            <a:ext cx="5705374" cy="146424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000"/>
              <a:buNone/>
            </a:pPr>
            <a:r>
              <a:rPr lang="en-US" sz="3000"/>
              <a:t>OB Face-to-Face Meeting</a:t>
            </a:r>
            <a:endParaRPr/>
          </a:p>
          <a:p>
            <a:pPr marL="0" lvl="0" indent="0" algn="l" rtl="0">
              <a:lnSpc>
                <a:spcPct val="100000"/>
              </a:lnSpc>
              <a:spcBef>
                <a:spcPts val="1000"/>
              </a:spcBef>
              <a:spcAft>
                <a:spcPts val="0"/>
              </a:spcAft>
              <a:buSzPts val="2800"/>
              <a:buNone/>
            </a:pPr>
            <a:r>
              <a:rPr lang="en-US" sz="2800"/>
              <a:t>Wednesday, May 24th, 2023 </a:t>
            </a:r>
            <a:endParaRPr/>
          </a:p>
        </p:txBody>
      </p:sp>
      <p:pic>
        <p:nvPicPr>
          <p:cNvPr id="3625" name="Google Shape;3625;p400" descr="Delivery"/>
          <p:cNvPicPr preferRelativeResize="0">
            <a:picLocks noGrp="1"/>
          </p:cNvPicPr>
          <p:nvPr>
            <p:ph type="pic" idx="2"/>
          </p:nvPr>
        </p:nvPicPr>
        <p:blipFill rotWithShape="1">
          <a:blip r:embed="rId3">
            <a:alphaModFix/>
          </a:blip>
          <a:srcRect/>
          <a:stretch/>
        </p:blipFill>
        <p:spPr>
          <a:xfrm>
            <a:off x="7127236" y="1524524"/>
            <a:ext cx="5056211" cy="336238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87"/>
        <p:cNvGrpSpPr/>
        <p:nvPr/>
      </p:nvGrpSpPr>
      <p:grpSpPr>
        <a:xfrm>
          <a:off x="0" y="0"/>
          <a:ext cx="0" cy="0"/>
          <a:chOff x="0" y="0"/>
          <a:chExt cx="0" cy="0"/>
        </a:xfrm>
      </p:grpSpPr>
      <p:sp>
        <p:nvSpPr>
          <p:cNvPr id="3888" name="Google Shape;3888;p41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3600"/>
              <a:buFont typeface="Calibri"/>
              <a:buNone/>
            </a:pPr>
            <a:r>
              <a:rPr lang="en-US"/>
              <a:t>2023 PVB Focus</a:t>
            </a:r>
            <a:endParaRPr/>
          </a:p>
        </p:txBody>
      </p:sp>
      <p:sp>
        <p:nvSpPr>
          <p:cNvPr id="3889" name="Google Shape;3889;p41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3890" name="Google Shape;3890;p41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pic>
        <p:nvPicPr>
          <p:cNvPr id="3891" name="Google Shape;3891;p418"/>
          <p:cNvPicPr preferRelativeResize="0"/>
          <p:nvPr/>
        </p:nvPicPr>
        <p:blipFill rotWithShape="1">
          <a:blip r:embed="rId3">
            <a:alphaModFix/>
          </a:blip>
          <a:srcRect/>
          <a:stretch/>
        </p:blipFill>
        <p:spPr>
          <a:xfrm>
            <a:off x="327498" y="1343003"/>
            <a:ext cx="5081802" cy="4809066"/>
          </a:xfrm>
          <a:prstGeom prst="rect">
            <a:avLst/>
          </a:prstGeom>
          <a:noFill/>
          <a:ln>
            <a:noFill/>
          </a:ln>
        </p:spPr>
      </p:pic>
      <p:sp>
        <p:nvSpPr>
          <p:cNvPr id="3892" name="Google Shape;3892;p418"/>
          <p:cNvSpPr txBox="1"/>
          <p:nvPr/>
        </p:nvSpPr>
        <p:spPr>
          <a:xfrm>
            <a:off x="1868251" y="2140448"/>
            <a:ext cx="2000295"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NTSV C-Section Rate </a:t>
            </a:r>
            <a:r>
              <a:rPr lang="en-US" sz="2800" u="sng">
                <a:solidFill>
                  <a:schemeClr val="dk1"/>
                </a:solidFill>
                <a:latin typeface="Calibri"/>
                <a:ea typeface="Calibri"/>
                <a:cs typeface="Calibri"/>
                <a:sym typeface="Calibri"/>
              </a:rPr>
              <a:t>&lt;</a:t>
            </a:r>
            <a:r>
              <a:rPr lang="en-US" sz="2800">
                <a:solidFill>
                  <a:schemeClr val="dk1"/>
                </a:solidFill>
                <a:latin typeface="Calibri"/>
                <a:ea typeface="Calibri"/>
                <a:cs typeface="Calibri"/>
                <a:sym typeface="Calibri"/>
              </a:rPr>
              <a:t>23.6%</a:t>
            </a:r>
            <a:endParaRPr/>
          </a:p>
        </p:txBody>
      </p:sp>
      <p:sp>
        <p:nvSpPr>
          <p:cNvPr id="3893" name="Google Shape;3893;p418"/>
          <p:cNvSpPr txBox="1"/>
          <p:nvPr/>
        </p:nvSpPr>
        <p:spPr>
          <a:xfrm>
            <a:off x="2978286" y="4272443"/>
            <a:ext cx="1838527"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Addressing Disparities</a:t>
            </a:r>
            <a:endParaRPr/>
          </a:p>
        </p:txBody>
      </p:sp>
      <p:sp>
        <p:nvSpPr>
          <p:cNvPr id="3894" name="Google Shape;3894;p418"/>
          <p:cNvSpPr txBox="1"/>
          <p:nvPr/>
        </p:nvSpPr>
        <p:spPr>
          <a:xfrm>
            <a:off x="783063" y="3903110"/>
            <a:ext cx="2039939" cy="16927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u="sng">
                <a:solidFill>
                  <a:schemeClr val="dk1"/>
                </a:solidFill>
                <a:latin typeface="Calibri"/>
                <a:ea typeface="Calibri"/>
                <a:cs typeface="Calibri"/>
                <a:sym typeface="Calibri"/>
              </a:rPr>
              <a:t>&gt;</a:t>
            </a:r>
            <a:r>
              <a:rPr lang="en-US" sz="2600">
                <a:solidFill>
                  <a:schemeClr val="dk1"/>
                </a:solidFill>
                <a:latin typeface="Calibri"/>
                <a:ea typeface="Calibri"/>
                <a:cs typeface="Calibri"/>
                <a:sym typeface="Calibri"/>
              </a:rPr>
              <a:t>70% Meeting ACOG/SMFM Criteria</a:t>
            </a:r>
            <a:endParaRPr sz="2600">
              <a:solidFill>
                <a:schemeClr val="dk1"/>
              </a:solidFill>
              <a:latin typeface="Calibri"/>
              <a:ea typeface="Calibri"/>
              <a:cs typeface="Calibri"/>
              <a:sym typeface="Calibri"/>
            </a:endParaRPr>
          </a:p>
        </p:txBody>
      </p:sp>
      <p:sp>
        <p:nvSpPr>
          <p:cNvPr id="3895" name="Google Shape;3895;p418"/>
          <p:cNvSpPr/>
          <p:nvPr/>
        </p:nvSpPr>
        <p:spPr>
          <a:xfrm>
            <a:off x="5967918" y="1799854"/>
            <a:ext cx="826851" cy="710119"/>
          </a:xfrm>
          <a:prstGeom prst="hexagon">
            <a:avLst>
              <a:gd name="adj" fmla="val 25000"/>
              <a:gd name="vf" fmla="val 115470"/>
            </a:avLst>
          </a:prstGeom>
          <a:solidFill>
            <a:srgbClr val="FF66C4"/>
          </a:solidFill>
          <a:ln w="12700" cap="flat" cmpd="sng">
            <a:solidFill>
              <a:srgbClr val="A20A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96" name="Google Shape;3896;p418"/>
          <p:cNvSpPr/>
          <p:nvPr/>
        </p:nvSpPr>
        <p:spPr>
          <a:xfrm>
            <a:off x="5967918" y="3313399"/>
            <a:ext cx="826851" cy="710119"/>
          </a:xfrm>
          <a:prstGeom prst="hexagon">
            <a:avLst>
              <a:gd name="adj" fmla="val 25000"/>
              <a:gd name="vf" fmla="val 115470"/>
            </a:avLst>
          </a:prstGeom>
          <a:solidFill>
            <a:schemeClr val="accent3"/>
          </a:solidFill>
          <a:ln w="12700" cap="flat" cmpd="sng">
            <a:solidFill>
              <a:srgbClr val="B25F4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97" name="Google Shape;3897;p418"/>
          <p:cNvSpPr/>
          <p:nvPr/>
        </p:nvSpPr>
        <p:spPr>
          <a:xfrm>
            <a:off x="5972781" y="4919128"/>
            <a:ext cx="826851" cy="710119"/>
          </a:xfrm>
          <a:prstGeom prst="hexagon">
            <a:avLst>
              <a:gd name="adj" fmla="val 25000"/>
              <a:gd name="vf" fmla="val 115470"/>
            </a:avLst>
          </a:prstGeom>
          <a:solidFill>
            <a:srgbClr val="FFDE59"/>
          </a:solidFill>
          <a:ln w="12700" cap="flat" cmpd="sng">
            <a:solidFill>
              <a:srgbClr val="BDA10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98" name="Google Shape;3898;p418"/>
          <p:cNvSpPr txBox="1"/>
          <p:nvPr/>
        </p:nvSpPr>
        <p:spPr>
          <a:xfrm>
            <a:off x="6950053" y="1835537"/>
            <a:ext cx="448967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Helping all PVB teams to bring their NTSV C-Section Rates below 23.6%</a:t>
            </a:r>
            <a:endParaRPr sz="2000">
              <a:solidFill>
                <a:schemeClr val="dk1"/>
              </a:solidFill>
              <a:latin typeface="Calibri"/>
              <a:ea typeface="Calibri"/>
              <a:cs typeface="Calibri"/>
              <a:sym typeface="Calibri"/>
            </a:endParaRPr>
          </a:p>
        </p:txBody>
      </p:sp>
      <p:sp>
        <p:nvSpPr>
          <p:cNvPr id="3899" name="Google Shape;3899;p418"/>
          <p:cNvSpPr txBox="1"/>
          <p:nvPr/>
        </p:nvSpPr>
        <p:spPr>
          <a:xfrm>
            <a:off x="6950053" y="3128293"/>
            <a:ext cx="4489676"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Increasing the % of NTSV C-Sections Meeting ACOG/SMFM Criteria with a focus on Failed Inductions and Second Stage Arrest to </a:t>
            </a:r>
            <a:r>
              <a:rPr lang="en-US" sz="2000" u="sng">
                <a:solidFill>
                  <a:schemeClr val="dk1"/>
                </a:solidFill>
                <a:latin typeface="Calibri"/>
                <a:ea typeface="Calibri"/>
                <a:cs typeface="Calibri"/>
                <a:sym typeface="Calibri"/>
              </a:rPr>
              <a:t>&gt;</a:t>
            </a:r>
            <a:r>
              <a:rPr lang="en-US" sz="2000">
                <a:solidFill>
                  <a:schemeClr val="dk1"/>
                </a:solidFill>
                <a:latin typeface="Calibri"/>
                <a:ea typeface="Calibri"/>
                <a:cs typeface="Calibri"/>
                <a:sym typeface="Calibri"/>
              </a:rPr>
              <a:t>70%</a:t>
            </a:r>
            <a:endParaRPr sz="2000">
              <a:solidFill>
                <a:schemeClr val="dk1"/>
              </a:solidFill>
              <a:latin typeface="Calibri"/>
              <a:ea typeface="Calibri"/>
              <a:cs typeface="Calibri"/>
              <a:sym typeface="Calibri"/>
            </a:endParaRPr>
          </a:p>
        </p:txBody>
      </p:sp>
      <p:sp>
        <p:nvSpPr>
          <p:cNvPr id="3900" name="Google Shape;3900;p418"/>
          <p:cNvSpPr txBox="1"/>
          <p:nvPr/>
        </p:nvSpPr>
        <p:spPr>
          <a:xfrm>
            <a:off x="6950052" y="4983502"/>
            <a:ext cx="448967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Identifying and addressing disparities in NTSV C-Section rates</a:t>
            </a:r>
            <a:endParaRPr sz="20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05"/>
        <p:cNvGrpSpPr/>
        <p:nvPr/>
      </p:nvGrpSpPr>
      <p:grpSpPr>
        <a:xfrm>
          <a:off x="0" y="0"/>
          <a:ext cx="0" cy="0"/>
          <a:chOff x="0" y="0"/>
          <a:chExt cx="0" cy="0"/>
        </a:xfrm>
      </p:grpSpPr>
      <p:sp>
        <p:nvSpPr>
          <p:cNvPr id="3906" name="Google Shape;3906;p419"/>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600"/>
              <a:buNone/>
            </a:pPr>
            <a:r>
              <a:rPr lang="en-US" sz="3600" b="1">
                <a:solidFill>
                  <a:schemeClr val="accent1"/>
                </a:solidFill>
                <a:latin typeface="Calibri"/>
                <a:ea typeface="Calibri"/>
                <a:cs typeface="Calibri"/>
                <a:sym typeface="Calibri"/>
              </a:rPr>
              <a:t>PVB Aims and Measures</a:t>
            </a:r>
            <a:endParaRPr/>
          </a:p>
        </p:txBody>
      </p:sp>
      <p:sp>
        <p:nvSpPr>
          <p:cNvPr id="3907" name="Google Shape;3907;p419"/>
          <p:cNvSpPr txBox="1">
            <a:spLocks noGrp="1"/>
          </p:cNvSpPr>
          <p:nvPr>
            <p:ph type="sldNum" idx="4294967295"/>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
        <p:nvSpPr>
          <p:cNvPr id="3908" name="Google Shape;3908;p419"/>
          <p:cNvSpPr txBox="1">
            <a:spLocks noGrp="1"/>
          </p:cNvSpPr>
          <p:nvPr>
            <p:ph type="ftr" idx="4294967295"/>
          </p:nvPr>
        </p:nvSpPr>
        <p:spPr>
          <a:xfrm>
            <a:off x="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pic>
        <p:nvPicPr>
          <p:cNvPr id="3909" name="Google Shape;3909;p419"/>
          <p:cNvPicPr preferRelativeResize="0"/>
          <p:nvPr/>
        </p:nvPicPr>
        <p:blipFill rotWithShape="1">
          <a:blip r:embed="rId3">
            <a:alphaModFix/>
          </a:blip>
          <a:srcRect/>
          <a:stretch/>
        </p:blipFill>
        <p:spPr>
          <a:xfrm>
            <a:off x="3962400" y="0"/>
            <a:ext cx="6858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14"/>
        <p:cNvGrpSpPr/>
        <p:nvPr/>
      </p:nvGrpSpPr>
      <p:grpSpPr>
        <a:xfrm>
          <a:off x="0" y="0"/>
          <a:ext cx="0" cy="0"/>
          <a:chOff x="0" y="0"/>
          <a:chExt cx="0" cy="0"/>
        </a:xfrm>
      </p:grpSpPr>
      <p:sp>
        <p:nvSpPr>
          <p:cNvPr id="3915" name="Google Shape;3915;p420"/>
          <p:cNvSpPr txBox="1">
            <a:spLocks noGrp="1"/>
          </p:cNvSpPr>
          <p:nvPr>
            <p:ph type="title"/>
          </p:nvPr>
        </p:nvSpPr>
        <p:spPr>
          <a:xfrm>
            <a:off x="423694" y="263785"/>
            <a:ext cx="4333754"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3600"/>
              <a:buFont typeface="Calibri"/>
              <a:buNone/>
            </a:pPr>
            <a:r>
              <a:rPr lang="en-US"/>
              <a:t>PVB Key Strategies for Culture Change</a:t>
            </a:r>
            <a:endParaRPr/>
          </a:p>
        </p:txBody>
      </p:sp>
      <p:pic>
        <p:nvPicPr>
          <p:cNvPr id="3916" name="Google Shape;3916;p420"/>
          <p:cNvPicPr preferRelativeResize="0"/>
          <p:nvPr/>
        </p:nvPicPr>
        <p:blipFill rotWithShape="1">
          <a:blip r:embed="rId3">
            <a:alphaModFix/>
          </a:blip>
          <a:srcRect/>
          <a:stretch/>
        </p:blipFill>
        <p:spPr>
          <a:xfrm>
            <a:off x="5004765" y="4398836"/>
            <a:ext cx="2029167" cy="1965266"/>
          </a:xfrm>
          <a:prstGeom prst="rect">
            <a:avLst/>
          </a:prstGeom>
          <a:noFill/>
          <a:ln>
            <a:noFill/>
          </a:ln>
        </p:spPr>
      </p:pic>
      <p:pic>
        <p:nvPicPr>
          <p:cNvPr id="3917" name="Google Shape;3917;p420"/>
          <p:cNvPicPr preferRelativeResize="0"/>
          <p:nvPr/>
        </p:nvPicPr>
        <p:blipFill rotWithShape="1">
          <a:blip r:embed="rId4">
            <a:alphaModFix/>
          </a:blip>
          <a:srcRect/>
          <a:stretch/>
        </p:blipFill>
        <p:spPr>
          <a:xfrm>
            <a:off x="2895044" y="3921991"/>
            <a:ext cx="1920395" cy="1944279"/>
          </a:xfrm>
          <a:prstGeom prst="rect">
            <a:avLst/>
          </a:prstGeom>
          <a:noFill/>
          <a:ln>
            <a:noFill/>
          </a:ln>
        </p:spPr>
      </p:pic>
      <p:pic>
        <p:nvPicPr>
          <p:cNvPr id="3918" name="Google Shape;3918;p420"/>
          <p:cNvPicPr preferRelativeResize="0"/>
          <p:nvPr/>
        </p:nvPicPr>
        <p:blipFill rotWithShape="1">
          <a:blip r:embed="rId5">
            <a:alphaModFix/>
          </a:blip>
          <a:srcRect t="-639"/>
          <a:stretch/>
        </p:blipFill>
        <p:spPr>
          <a:xfrm>
            <a:off x="2697550" y="1754948"/>
            <a:ext cx="2315384" cy="1961955"/>
          </a:xfrm>
          <a:prstGeom prst="rect">
            <a:avLst/>
          </a:prstGeom>
          <a:noFill/>
          <a:ln>
            <a:noFill/>
          </a:ln>
        </p:spPr>
      </p:pic>
      <p:sp>
        <p:nvSpPr>
          <p:cNvPr id="3919" name="Google Shape;3919;p420"/>
          <p:cNvSpPr/>
          <p:nvPr/>
        </p:nvSpPr>
        <p:spPr>
          <a:xfrm>
            <a:off x="7451931" y="2012554"/>
            <a:ext cx="1723121" cy="1676695"/>
          </a:xfrm>
          <a:prstGeom prst="ellipse">
            <a:avLst/>
          </a:prstGeom>
          <a:solidFill>
            <a:srgbClr val="E7EDF5"/>
          </a:solidFill>
          <a:ln w="12700" cap="flat" cmpd="sng">
            <a:solidFill>
              <a:srgbClr val="E7EDF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20" name="Google Shape;3920;p420"/>
          <p:cNvSpPr/>
          <p:nvPr/>
        </p:nvSpPr>
        <p:spPr>
          <a:xfrm>
            <a:off x="7357253" y="4066454"/>
            <a:ext cx="1767107" cy="1753999"/>
          </a:xfrm>
          <a:prstGeom prst="ellipse">
            <a:avLst/>
          </a:prstGeom>
          <a:solidFill>
            <a:srgbClr val="E7EDF5"/>
          </a:solidFill>
          <a:ln w="12700" cap="flat" cmpd="sng">
            <a:solidFill>
              <a:srgbClr val="E7EDF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21" name="Google Shape;3921;p420"/>
          <p:cNvSpPr/>
          <p:nvPr/>
        </p:nvSpPr>
        <p:spPr>
          <a:xfrm>
            <a:off x="9094086" y="2510123"/>
            <a:ext cx="2787806" cy="553998"/>
          </a:xfrm>
          <a:prstGeom prst="rect">
            <a:avLst/>
          </a:prstGeom>
          <a:solidFill>
            <a:srgbClr val="E7EDF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C498B"/>
              </a:buClr>
              <a:buSzPts val="1500"/>
              <a:buFont typeface="Arial"/>
              <a:buNone/>
            </a:pPr>
            <a:r>
              <a:rPr lang="en-US" sz="1500" b="1" i="0" u="none" strike="noStrike" cap="none">
                <a:solidFill>
                  <a:srgbClr val="1C498B"/>
                </a:solidFill>
                <a:latin typeface="Arial"/>
                <a:ea typeface="Arial"/>
                <a:cs typeface="Arial"/>
                <a:sym typeface="Arial"/>
              </a:rPr>
              <a:t>Sharing Unblinded Provider-level NTSV C-Section Rates </a:t>
            </a:r>
            <a:endParaRPr sz="1500" b="1" i="0" u="none" strike="noStrike" cap="none">
              <a:solidFill>
                <a:srgbClr val="1C498B"/>
              </a:solidFill>
              <a:latin typeface="Arial"/>
              <a:ea typeface="Arial"/>
              <a:cs typeface="Arial"/>
              <a:sym typeface="Arial"/>
            </a:endParaRPr>
          </a:p>
        </p:txBody>
      </p:sp>
      <p:sp>
        <p:nvSpPr>
          <p:cNvPr id="3922" name="Google Shape;3922;p420"/>
          <p:cNvSpPr/>
          <p:nvPr/>
        </p:nvSpPr>
        <p:spPr>
          <a:xfrm>
            <a:off x="9071069" y="4643664"/>
            <a:ext cx="2790591" cy="553998"/>
          </a:xfrm>
          <a:prstGeom prst="rect">
            <a:avLst/>
          </a:prstGeom>
          <a:solidFill>
            <a:srgbClr val="E7EDF5"/>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b="1">
                <a:solidFill>
                  <a:srgbClr val="1C498B"/>
                </a:solidFill>
                <a:latin typeface="Arial"/>
                <a:ea typeface="Arial"/>
                <a:cs typeface="Arial"/>
                <a:sym typeface="Arial"/>
              </a:rPr>
              <a:t>Fallout Reviews of cases not meeting ACOG/SMFM Criteria</a:t>
            </a:r>
            <a:endParaRPr sz="1500" b="1" i="0" u="none" strike="noStrike" cap="none">
              <a:solidFill>
                <a:srgbClr val="1C498B"/>
              </a:solidFill>
              <a:latin typeface="Arial"/>
              <a:ea typeface="Arial"/>
              <a:cs typeface="Arial"/>
              <a:sym typeface="Arial"/>
            </a:endParaRPr>
          </a:p>
        </p:txBody>
      </p:sp>
      <p:sp>
        <p:nvSpPr>
          <p:cNvPr id="3923" name="Google Shape;3923;p420"/>
          <p:cNvSpPr/>
          <p:nvPr/>
        </p:nvSpPr>
        <p:spPr>
          <a:xfrm>
            <a:off x="843430" y="2419774"/>
            <a:ext cx="2168937" cy="553998"/>
          </a:xfrm>
          <a:prstGeom prst="rect">
            <a:avLst/>
          </a:prstGeom>
          <a:solidFill>
            <a:srgbClr val="E7EDF5"/>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b="1">
                <a:solidFill>
                  <a:schemeClr val="accent1"/>
                </a:solidFill>
                <a:latin typeface="Arial"/>
                <a:ea typeface="Arial"/>
                <a:cs typeface="Arial"/>
                <a:sym typeface="Arial"/>
              </a:rPr>
              <a:t>Delivery Decision Huddles and Checklist</a:t>
            </a:r>
            <a:r>
              <a:rPr lang="en-US" sz="1500" b="1">
                <a:solidFill>
                  <a:srgbClr val="000000"/>
                </a:solidFill>
                <a:latin typeface="Arial"/>
                <a:ea typeface="Arial"/>
                <a:cs typeface="Arial"/>
                <a:sym typeface="Arial"/>
              </a:rPr>
              <a:t> </a:t>
            </a:r>
            <a:endParaRPr sz="1500" b="1" i="0" u="none" strike="noStrike" cap="none">
              <a:solidFill>
                <a:srgbClr val="000000"/>
              </a:solidFill>
              <a:latin typeface="Arial"/>
              <a:ea typeface="Arial"/>
              <a:cs typeface="Arial"/>
              <a:sym typeface="Arial"/>
            </a:endParaRPr>
          </a:p>
        </p:txBody>
      </p:sp>
      <p:sp>
        <p:nvSpPr>
          <p:cNvPr id="3924" name="Google Shape;3924;p420"/>
          <p:cNvSpPr/>
          <p:nvPr/>
        </p:nvSpPr>
        <p:spPr>
          <a:xfrm>
            <a:off x="529778" y="4500612"/>
            <a:ext cx="2514504" cy="553998"/>
          </a:xfrm>
          <a:prstGeom prst="rect">
            <a:avLst/>
          </a:prstGeom>
          <a:solidFill>
            <a:srgbClr val="E7EDF5"/>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b="1">
                <a:solidFill>
                  <a:srgbClr val="1C498B"/>
                </a:solidFill>
                <a:latin typeface="Arial"/>
                <a:ea typeface="Arial"/>
                <a:cs typeface="Arial"/>
                <a:sym typeface="Arial"/>
              </a:rPr>
              <a:t>Educating patients and shared decision making </a:t>
            </a:r>
            <a:endParaRPr sz="1800" b="1">
              <a:solidFill>
                <a:srgbClr val="1C498B"/>
              </a:solidFill>
              <a:latin typeface="Arial"/>
              <a:ea typeface="Arial"/>
              <a:cs typeface="Arial"/>
              <a:sym typeface="Arial"/>
            </a:endParaRPr>
          </a:p>
        </p:txBody>
      </p:sp>
      <p:sp>
        <p:nvSpPr>
          <p:cNvPr id="3925" name="Google Shape;3925;p420"/>
          <p:cNvSpPr/>
          <p:nvPr/>
        </p:nvSpPr>
        <p:spPr>
          <a:xfrm>
            <a:off x="5004765" y="6156224"/>
            <a:ext cx="1962331" cy="553998"/>
          </a:xfrm>
          <a:prstGeom prst="rect">
            <a:avLst/>
          </a:prstGeom>
          <a:solidFill>
            <a:srgbClr val="E7EDF5"/>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b="1">
                <a:solidFill>
                  <a:srgbClr val="1C498B"/>
                </a:solidFill>
                <a:latin typeface="Arial"/>
                <a:ea typeface="Arial"/>
                <a:cs typeface="Arial"/>
                <a:sym typeface="Arial"/>
              </a:rPr>
              <a:t>Labor Management Support</a:t>
            </a:r>
            <a:endParaRPr sz="1500" b="1" i="0" u="none" strike="noStrike" cap="none">
              <a:solidFill>
                <a:srgbClr val="1C498B"/>
              </a:solidFill>
              <a:latin typeface="Arial"/>
              <a:ea typeface="Arial"/>
              <a:cs typeface="Arial"/>
              <a:sym typeface="Arial"/>
            </a:endParaRPr>
          </a:p>
        </p:txBody>
      </p:sp>
      <p:pic>
        <p:nvPicPr>
          <p:cNvPr id="3926" name="Google Shape;3926;p420" descr="Classroom with solid fill"/>
          <p:cNvPicPr preferRelativeResize="0">
            <a:picLocks noGrp="1"/>
          </p:cNvPicPr>
          <p:nvPr>
            <p:ph type="body" idx="1"/>
          </p:nvPr>
        </p:nvPicPr>
        <p:blipFill rotWithShape="1">
          <a:blip r:embed="rId6">
            <a:alphaModFix/>
          </a:blip>
          <a:srcRect/>
          <a:stretch/>
        </p:blipFill>
        <p:spPr>
          <a:xfrm>
            <a:off x="5295857" y="1306191"/>
            <a:ext cx="1505952" cy="1505952"/>
          </a:xfrm>
          <a:prstGeom prst="rect">
            <a:avLst/>
          </a:prstGeom>
          <a:noFill/>
          <a:ln>
            <a:noFill/>
          </a:ln>
        </p:spPr>
      </p:pic>
      <p:sp>
        <p:nvSpPr>
          <p:cNvPr id="3927" name="Google Shape;3927;p420"/>
          <p:cNvSpPr/>
          <p:nvPr/>
        </p:nvSpPr>
        <p:spPr>
          <a:xfrm>
            <a:off x="5132808" y="1239112"/>
            <a:ext cx="1838191" cy="1819208"/>
          </a:xfrm>
          <a:prstGeom prst="ellipse">
            <a:avLst/>
          </a:prstGeom>
          <a:solidFill>
            <a:srgbClr val="E7EDF5"/>
          </a:solidFill>
          <a:ln w="12700" cap="flat" cmpd="sng">
            <a:solidFill>
              <a:srgbClr val="E7EDF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928" name="Google Shape;3928;p420" descr="Classroom with solid fill"/>
          <p:cNvPicPr preferRelativeResize="0"/>
          <p:nvPr/>
        </p:nvPicPr>
        <p:blipFill rotWithShape="1">
          <a:blip r:embed="rId7">
            <a:alphaModFix/>
          </a:blip>
          <a:srcRect/>
          <a:stretch/>
        </p:blipFill>
        <p:spPr>
          <a:xfrm>
            <a:off x="5099228" y="1167367"/>
            <a:ext cx="1934704" cy="1960534"/>
          </a:xfrm>
          <a:prstGeom prst="rect">
            <a:avLst/>
          </a:prstGeom>
          <a:noFill/>
          <a:ln>
            <a:noFill/>
          </a:ln>
        </p:spPr>
      </p:pic>
      <p:sp>
        <p:nvSpPr>
          <p:cNvPr id="3929" name="Google Shape;3929;p420"/>
          <p:cNvSpPr/>
          <p:nvPr/>
        </p:nvSpPr>
        <p:spPr>
          <a:xfrm>
            <a:off x="4962243" y="749159"/>
            <a:ext cx="2395010" cy="553998"/>
          </a:xfrm>
          <a:prstGeom prst="rect">
            <a:avLst/>
          </a:prstGeom>
          <a:solidFill>
            <a:srgbClr val="E7EDF5"/>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b="1">
                <a:solidFill>
                  <a:schemeClr val="accent1"/>
                </a:solidFill>
                <a:latin typeface="Arial"/>
                <a:ea typeface="Arial"/>
                <a:cs typeface="Arial"/>
                <a:sym typeface="Arial"/>
              </a:rPr>
              <a:t>Clinical Team Education and Buy-in</a:t>
            </a:r>
            <a:endParaRPr sz="1500" b="1" i="0" u="none" strike="noStrike" cap="none">
              <a:solidFill>
                <a:schemeClr val="accent1"/>
              </a:solidFill>
              <a:latin typeface="Arial"/>
              <a:ea typeface="Arial"/>
              <a:cs typeface="Arial"/>
              <a:sym typeface="Arial"/>
            </a:endParaRPr>
          </a:p>
        </p:txBody>
      </p:sp>
      <p:pic>
        <p:nvPicPr>
          <p:cNvPr id="3930" name="Google Shape;3930;p420" descr="Icon&#10;&#10;Description automatically generated"/>
          <p:cNvPicPr preferRelativeResize="0"/>
          <p:nvPr/>
        </p:nvPicPr>
        <p:blipFill rotWithShape="1">
          <a:blip r:embed="rId8">
            <a:alphaModFix/>
          </a:blip>
          <a:srcRect/>
          <a:stretch/>
        </p:blipFill>
        <p:spPr>
          <a:xfrm>
            <a:off x="7375712" y="1931613"/>
            <a:ext cx="1866900" cy="1941420"/>
          </a:xfrm>
          <a:prstGeom prst="rect">
            <a:avLst/>
          </a:prstGeom>
          <a:noFill/>
          <a:ln>
            <a:noFill/>
          </a:ln>
        </p:spPr>
      </p:pic>
      <p:pic>
        <p:nvPicPr>
          <p:cNvPr id="3931" name="Google Shape;3931;p420" descr="A picture containing text, monitor&#10;&#10;Description automatically generated"/>
          <p:cNvPicPr preferRelativeResize="0"/>
          <p:nvPr/>
        </p:nvPicPr>
        <p:blipFill rotWithShape="1">
          <a:blip r:embed="rId9">
            <a:alphaModFix/>
          </a:blip>
          <a:srcRect/>
          <a:stretch/>
        </p:blipFill>
        <p:spPr>
          <a:xfrm>
            <a:off x="7144870" y="3921849"/>
            <a:ext cx="2037230" cy="200627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36"/>
        <p:cNvGrpSpPr/>
        <p:nvPr/>
      </p:nvGrpSpPr>
      <p:grpSpPr>
        <a:xfrm>
          <a:off x="0" y="0"/>
          <a:ext cx="0" cy="0"/>
          <a:chOff x="0" y="0"/>
          <a:chExt cx="0" cy="0"/>
        </a:xfrm>
      </p:grpSpPr>
      <p:sp>
        <p:nvSpPr>
          <p:cNvPr id="3937" name="Google Shape;3937;p421"/>
          <p:cNvSpPr txBox="1">
            <a:spLocks noGrp="1"/>
          </p:cNvSpPr>
          <p:nvPr>
            <p:ph type="title" idx="4294967295"/>
          </p:nvPr>
        </p:nvSpPr>
        <p:spPr>
          <a:xfrm>
            <a:off x="429811" y="1346794"/>
            <a:ext cx="2882421"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3600"/>
              <a:buFont typeface="Calibri"/>
              <a:buNone/>
            </a:pPr>
            <a:r>
              <a:rPr lang="en-US"/>
              <a:t>PVB Structure Measures</a:t>
            </a:r>
            <a:br>
              <a:rPr lang="en-US"/>
            </a:br>
            <a:r>
              <a:rPr lang="en-US"/>
              <a:t>2022       2023</a:t>
            </a:r>
            <a:endParaRPr/>
          </a:p>
        </p:txBody>
      </p:sp>
      <p:sp>
        <p:nvSpPr>
          <p:cNvPr id="3938" name="Google Shape;3938;p421"/>
          <p:cNvSpPr txBox="1">
            <a:spLocks noGrp="1"/>
          </p:cNvSpPr>
          <p:nvPr>
            <p:ph type="sldNum" idx="4294967295"/>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3939" name="Google Shape;3939;p421"/>
          <p:cNvSpPr txBox="1">
            <a:spLocks noGrp="1"/>
          </p:cNvSpPr>
          <p:nvPr>
            <p:ph type="ftr" idx="4294967295"/>
          </p:nvPr>
        </p:nvSpPr>
        <p:spPr>
          <a:xfrm>
            <a:off x="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pic>
        <p:nvPicPr>
          <p:cNvPr id="3940" name="Google Shape;3940;p421"/>
          <p:cNvPicPr preferRelativeResize="0">
            <a:picLocks noGrp="1"/>
          </p:cNvPicPr>
          <p:nvPr>
            <p:ph type="body" idx="4294967295"/>
          </p:nvPr>
        </p:nvPicPr>
        <p:blipFill rotWithShape="1">
          <a:blip r:embed="rId3">
            <a:alphaModFix/>
          </a:blip>
          <a:srcRect/>
          <a:stretch/>
        </p:blipFill>
        <p:spPr>
          <a:xfrm>
            <a:off x="3895294" y="0"/>
            <a:ext cx="6864383" cy="6861880"/>
          </a:xfrm>
          <a:prstGeom prst="rect">
            <a:avLst/>
          </a:prstGeom>
          <a:noFill/>
          <a:ln>
            <a:noFill/>
          </a:ln>
        </p:spPr>
      </p:pic>
      <p:sp>
        <p:nvSpPr>
          <p:cNvPr id="3941" name="Google Shape;3941;p421"/>
          <p:cNvSpPr/>
          <p:nvPr/>
        </p:nvSpPr>
        <p:spPr>
          <a:xfrm>
            <a:off x="7327485" y="2395312"/>
            <a:ext cx="3098132" cy="200025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rgbClr val="5189DD"/>
                </a:solidFill>
                <a:latin typeface="Calibri"/>
                <a:ea typeface="Calibri"/>
                <a:cs typeface="Calibri"/>
                <a:sym typeface="Calibri"/>
              </a:rPr>
              <a:t>59%   84%</a:t>
            </a:r>
            <a:endParaRPr/>
          </a:p>
          <a:p>
            <a:pPr marL="0" marR="0" lvl="0" indent="0" algn="ctr" rtl="0">
              <a:spcBef>
                <a:spcPts val="0"/>
              </a:spcBef>
              <a:spcAft>
                <a:spcPts val="0"/>
              </a:spcAft>
              <a:buNone/>
            </a:pPr>
            <a:r>
              <a:rPr lang="en-US" sz="2400">
                <a:solidFill>
                  <a:schemeClr val="accent2"/>
                </a:solidFill>
                <a:latin typeface="Calibri"/>
                <a:ea typeface="Calibri"/>
                <a:cs typeface="Calibri"/>
                <a:sym typeface="Calibri"/>
              </a:rPr>
              <a:t>of PVB Teams have at least 4 key SM in place</a:t>
            </a:r>
            <a:endParaRPr sz="2400">
              <a:solidFill>
                <a:schemeClr val="accent2"/>
              </a:solidFill>
              <a:latin typeface="Calibri"/>
              <a:ea typeface="Calibri"/>
              <a:cs typeface="Calibri"/>
              <a:sym typeface="Calibri"/>
            </a:endParaRPr>
          </a:p>
        </p:txBody>
      </p:sp>
      <p:sp>
        <p:nvSpPr>
          <p:cNvPr id="3942" name="Google Shape;3942;p421"/>
          <p:cNvSpPr/>
          <p:nvPr/>
        </p:nvSpPr>
        <p:spPr>
          <a:xfrm>
            <a:off x="4222158" y="365125"/>
            <a:ext cx="3105327" cy="196333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rgbClr val="FBC0D1"/>
                </a:solidFill>
                <a:latin typeface="Calibri"/>
                <a:ea typeface="Calibri"/>
                <a:cs typeface="Calibri"/>
                <a:sym typeface="Calibri"/>
              </a:rPr>
              <a:t>27%   60%</a:t>
            </a:r>
            <a:endParaRPr sz="5400" b="1">
              <a:solidFill>
                <a:srgbClr val="FBC0D1"/>
              </a:solidFill>
              <a:latin typeface="Calibri"/>
              <a:ea typeface="Calibri"/>
              <a:cs typeface="Calibri"/>
              <a:sym typeface="Calibri"/>
            </a:endParaRPr>
          </a:p>
          <a:p>
            <a:pPr marL="0" marR="0" lvl="0" indent="0" algn="ctr" rtl="0">
              <a:spcBef>
                <a:spcPts val="0"/>
              </a:spcBef>
              <a:spcAft>
                <a:spcPts val="0"/>
              </a:spcAft>
              <a:buNone/>
            </a:pPr>
            <a:r>
              <a:rPr lang="en-US" sz="2400">
                <a:solidFill>
                  <a:schemeClr val="accent1"/>
                </a:solidFill>
                <a:latin typeface="Calibri"/>
                <a:ea typeface="Calibri"/>
                <a:cs typeface="Calibri"/>
                <a:sym typeface="Calibri"/>
              </a:rPr>
              <a:t>of PVB Teams have all 6 key SM in place</a:t>
            </a:r>
            <a:endParaRPr sz="2400">
              <a:solidFill>
                <a:schemeClr val="accent1"/>
              </a:solidFill>
              <a:latin typeface="Calibri"/>
              <a:ea typeface="Calibri"/>
              <a:cs typeface="Calibri"/>
              <a:sym typeface="Calibri"/>
            </a:endParaRPr>
          </a:p>
        </p:txBody>
      </p:sp>
      <p:sp>
        <p:nvSpPr>
          <p:cNvPr id="3943" name="Google Shape;3943;p421"/>
          <p:cNvSpPr/>
          <p:nvPr/>
        </p:nvSpPr>
        <p:spPr>
          <a:xfrm>
            <a:off x="4222158" y="4559808"/>
            <a:ext cx="3105327" cy="193306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rgbClr val="FBC0D1"/>
                </a:solidFill>
                <a:latin typeface="Calibri"/>
                <a:ea typeface="Calibri"/>
                <a:cs typeface="Calibri"/>
                <a:sym typeface="Calibri"/>
              </a:rPr>
              <a:t>80%   96%</a:t>
            </a:r>
            <a:endParaRPr sz="5400" b="1">
              <a:solidFill>
                <a:srgbClr val="FBC0D1"/>
              </a:solidFill>
              <a:latin typeface="Calibri"/>
              <a:ea typeface="Calibri"/>
              <a:cs typeface="Calibri"/>
              <a:sym typeface="Calibri"/>
            </a:endParaRPr>
          </a:p>
          <a:p>
            <a:pPr marL="0" marR="0" lvl="0" indent="0" algn="ctr" rtl="0">
              <a:spcBef>
                <a:spcPts val="0"/>
              </a:spcBef>
              <a:spcAft>
                <a:spcPts val="0"/>
              </a:spcAft>
              <a:buNone/>
            </a:pPr>
            <a:r>
              <a:rPr lang="en-US" sz="2400">
                <a:solidFill>
                  <a:schemeClr val="accent1"/>
                </a:solidFill>
                <a:latin typeface="Calibri"/>
                <a:ea typeface="Calibri"/>
                <a:cs typeface="Calibri"/>
                <a:sym typeface="Calibri"/>
              </a:rPr>
              <a:t>of PVB Teams have all 6 key SM in place or working on it</a:t>
            </a:r>
            <a:endParaRPr sz="2400">
              <a:solidFill>
                <a:schemeClr val="accent1"/>
              </a:solidFill>
              <a:latin typeface="Calibri"/>
              <a:ea typeface="Calibri"/>
              <a:cs typeface="Calibri"/>
              <a:sym typeface="Calibri"/>
            </a:endParaRPr>
          </a:p>
        </p:txBody>
      </p:sp>
      <p:pic>
        <p:nvPicPr>
          <p:cNvPr id="3944" name="Google Shape;3944;p421" descr="Arrow Right with solid fill"/>
          <p:cNvPicPr preferRelativeResize="0"/>
          <p:nvPr/>
        </p:nvPicPr>
        <p:blipFill rotWithShape="1">
          <a:blip r:embed="rId4">
            <a:alphaModFix/>
          </a:blip>
          <a:srcRect/>
          <a:stretch/>
        </p:blipFill>
        <p:spPr>
          <a:xfrm>
            <a:off x="1528996" y="2134849"/>
            <a:ext cx="677056" cy="914400"/>
          </a:xfrm>
          <a:prstGeom prst="rect">
            <a:avLst/>
          </a:prstGeom>
          <a:noFill/>
          <a:ln>
            <a:noFill/>
          </a:ln>
        </p:spPr>
      </p:pic>
      <p:sp>
        <p:nvSpPr>
          <p:cNvPr id="3945" name="Google Shape;3945;p421"/>
          <p:cNvSpPr/>
          <p:nvPr/>
        </p:nvSpPr>
        <p:spPr>
          <a:xfrm>
            <a:off x="5602574" y="740139"/>
            <a:ext cx="349770" cy="437213"/>
          </a:xfrm>
          <a:prstGeom prst="rightArrow">
            <a:avLst>
              <a:gd name="adj1" fmla="val 50000"/>
              <a:gd name="adj2" fmla="val 50000"/>
            </a:avLst>
          </a:prstGeom>
          <a:solidFill>
            <a:schemeClr val="accent2"/>
          </a:solidFill>
          <a:ln w="12700" cap="flat" cmpd="sng">
            <a:solidFill>
              <a:srgbClr val="FBC0D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6" name="Google Shape;3946;p421"/>
          <p:cNvSpPr/>
          <p:nvPr/>
        </p:nvSpPr>
        <p:spPr>
          <a:xfrm>
            <a:off x="8700541" y="2826270"/>
            <a:ext cx="349770" cy="437213"/>
          </a:xfrm>
          <a:prstGeom prst="rightArrow">
            <a:avLst>
              <a:gd name="adj1" fmla="val 50000"/>
              <a:gd name="adj2" fmla="val 50000"/>
            </a:avLst>
          </a:prstGeom>
          <a:solidFill>
            <a:schemeClr val="accent1"/>
          </a:solidFill>
          <a:ln w="12700"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7" name="Google Shape;3947;p421"/>
          <p:cNvSpPr/>
          <p:nvPr/>
        </p:nvSpPr>
        <p:spPr>
          <a:xfrm>
            <a:off x="5590081" y="4799974"/>
            <a:ext cx="349770" cy="437213"/>
          </a:xfrm>
          <a:prstGeom prst="rightArrow">
            <a:avLst>
              <a:gd name="adj1" fmla="val 50000"/>
              <a:gd name="adj2" fmla="val 50000"/>
            </a:avLst>
          </a:prstGeom>
          <a:solidFill>
            <a:schemeClr val="accent2"/>
          </a:solidFill>
          <a:ln w="12700" cap="flat" cmpd="sng">
            <a:solidFill>
              <a:srgbClr val="FBC0D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52"/>
        <p:cNvGrpSpPr/>
        <p:nvPr/>
      </p:nvGrpSpPr>
      <p:grpSpPr>
        <a:xfrm>
          <a:off x="0" y="0"/>
          <a:ext cx="0" cy="0"/>
          <a:chOff x="0" y="0"/>
          <a:chExt cx="0" cy="0"/>
        </a:xfrm>
      </p:grpSpPr>
      <p:pic>
        <p:nvPicPr>
          <p:cNvPr id="3953" name="Google Shape;3953;p422"/>
          <p:cNvPicPr preferRelativeResize="0"/>
          <p:nvPr/>
        </p:nvPicPr>
        <p:blipFill rotWithShape="1">
          <a:blip r:embed="rId3">
            <a:alphaModFix/>
          </a:blip>
          <a:srcRect/>
          <a:stretch/>
        </p:blipFill>
        <p:spPr>
          <a:xfrm>
            <a:off x="1216156" y="1698952"/>
            <a:ext cx="8812970" cy="4657398"/>
          </a:xfrm>
          <a:prstGeom prst="rect">
            <a:avLst/>
          </a:prstGeom>
          <a:noFill/>
          <a:ln>
            <a:noFill/>
          </a:ln>
        </p:spPr>
      </p:pic>
      <p:sp>
        <p:nvSpPr>
          <p:cNvPr id="3954" name="Google Shape;3954;p422"/>
          <p:cNvSpPr txBox="1">
            <a:spLocks noGrp="1"/>
          </p:cNvSpPr>
          <p:nvPr>
            <p:ph type="title"/>
          </p:nvPr>
        </p:nvSpPr>
        <p:spPr>
          <a:xfrm>
            <a:off x="485214" y="365125"/>
            <a:ext cx="7508240"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3600"/>
              <a:buFont typeface="Calibri"/>
              <a:buNone/>
            </a:pPr>
            <a:r>
              <a:rPr lang="en-US"/>
              <a:t>NTSV C-Section Rate PVB Hospitals baseline to Q1 2023</a:t>
            </a:r>
            <a:endParaRPr/>
          </a:p>
        </p:txBody>
      </p:sp>
      <p:sp>
        <p:nvSpPr>
          <p:cNvPr id="3955" name="Google Shape;3955;p42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3956" name="Google Shape;3956;p42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sp>
        <p:nvSpPr>
          <p:cNvPr id="3957" name="Google Shape;3957;p422"/>
          <p:cNvSpPr/>
          <p:nvPr/>
        </p:nvSpPr>
        <p:spPr>
          <a:xfrm rot="3427887">
            <a:off x="10054898" y="2931922"/>
            <a:ext cx="577174" cy="1445689"/>
          </a:xfrm>
          <a:prstGeom prst="downArrow">
            <a:avLst>
              <a:gd name="adj1" fmla="val 50000"/>
              <a:gd name="adj2" fmla="val 50000"/>
            </a:avLst>
          </a:prstGeom>
          <a:solidFill>
            <a:srgbClr val="00B050"/>
          </a:solidFill>
          <a:ln w="12700" cap="flat" cmpd="sng">
            <a:solidFill>
              <a:srgbClr val="008A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58" name="Google Shape;3958;p422"/>
          <p:cNvSpPr/>
          <p:nvPr/>
        </p:nvSpPr>
        <p:spPr>
          <a:xfrm>
            <a:off x="10149465" y="2048030"/>
            <a:ext cx="1916076" cy="1669412"/>
          </a:xfrm>
          <a:prstGeom prst="roundRect">
            <a:avLst>
              <a:gd name="adj" fmla="val 16667"/>
            </a:avLst>
          </a:prstGeom>
          <a:solidFill>
            <a:srgbClr val="00B050"/>
          </a:solidFill>
          <a:ln w="19050" cap="flat" cmpd="sng">
            <a:solidFill>
              <a:srgbClr val="008A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u="sng">
                <a:solidFill>
                  <a:schemeClr val="lt1"/>
                </a:solidFill>
                <a:latin typeface="Calibri"/>
                <a:ea typeface="Calibri"/>
                <a:cs typeface="Calibri"/>
                <a:sym typeface="Calibri"/>
              </a:rPr>
              <a:t>59%</a:t>
            </a:r>
            <a:r>
              <a:rPr lang="en-US" sz="1800" b="1">
                <a:solidFill>
                  <a:schemeClr val="lt1"/>
                </a:solidFill>
                <a:latin typeface="Calibri"/>
                <a:ea typeface="Calibri"/>
                <a:cs typeface="Calibri"/>
                <a:sym typeface="Calibri"/>
              </a:rPr>
              <a:t> </a:t>
            </a:r>
            <a:r>
              <a:rPr lang="en-US" sz="1800">
                <a:solidFill>
                  <a:schemeClr val="lt1"/>
                </a:solidFill>
                <a:latin typeface="Calibri"/>
                <a:ea typeface="Calibri"/>
                <a:cs typeface="Calibri"/>
                <a:sym typeface="Calibri"/>
              </a:rPr>
              <a:t>of ILPQC Hospitals achieving NTSV C-Section Rate goal of </a:t>
            </a:r>
            <a:r>
              <a:rPr lang="en-US" sz="1800" u="sng">
                <a:solidFill>
                  <a:schemeClr val="lt1"/>
                </a:solidFill>
                <a:latin typeface="Calibri"/>
                <a:ea typeface="Calibri"/>
                <a:cs typeface="Calibri"/>
                <a:sym typeface="Calibri"/>
              </a:rPr>
              <a:t>&lt; </a:t>
            </a:r>
            <a:r>
              <a:rPr lang="en-US" sz="1800">
                <a:solidFill>
                  <a:schemeClr val="lt1"/>
                </a:solidFill>
                <a:latin typeface="Calibri"/>
                <a:ea typeface="Calibri"/>
                <a:cs typeface="Calibri"/>
                <a:sym typeface="Calibri"/>
              </a:rPr>
              <a:t>23.6%</a:t>
            </a:r>
            <a:endParaRPr/>
          </a:p>
        </p:txBody>
      </p:sp>
      <p:cxnSp>
        <p:nvCxnSpPr>
          <p:cNvPr id="3959" name="Google Shape;3959;p422"/>
          <p:cNvCxnSpPr/>
          <p:nvPr/>
        </p:nvCxnSpPr>
        <p:spPr>
          <a:xfrm rot="10800000" flipH="1">
            <a:off x="1863048" y="3327654"/>
            <a:ext cx="7826958" cy="10733"/>
          </a:xfrm>
          <a:prstGeom prst="straightConnector1">
            <a:avLst/>
          </a:prstGeom>
          <a:noFill/>
          <a:ln w="28575" cap="flat" cmpd="sng">
            <a:solidFill>
              <a:schemeClr val="dk1"/>
            </a:solidFill>
            <a:prstDash val="dash"/>
            <a:miter lim="800000"/>
            <a:headEnd type="none" w="sm" len="sm"/>
            <a:tailEnd type="none" w="sm" len="sm"/>
          </a:ln>
        </p:spPr>
      </p:cxnSp>
      <p:sp>
        <p:nvSpPr>
          <p:cNvPr id="3960" name="Google Shape;3960;p422"/>
          <p:cNvSpPr txBox="1"/>
          <p:nvPr/>
        </p:nvSpPr>
        <p:spPr>
          <a:xfrm>
            <a:off x="2159763" y="2487386"/>
            <a:ext cx="3241343" cy="646331"/>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Goal: 70% of hospitals achieving NTSV C-Section Rate Goal</a:t>
            </a:r>
            <a:endParaRPr/>
          </a:p>
        </p:txBody>
      </p:sp>
      <p:sp>
        <p:nvSpPr>
          <p:cNvPr id="3961" name="Google Shape;3961;p422"/>
          <p:cNvSpPr/>
          <p:nvPr/>
        </p:nvSpPr>
        <p:spPr>
          <a:xfrm rot="-5400000">
            <a:off x="996757" y="4541782"/>
            <a:ext cx="298133" cy="1445689"/>
          </a:xfrm>
          <a:prstGeom prst="downArrow">
            <a:avLst>
              <a:gd name="adj1" fmla="val 50000"/>
              <a:gd name="adj2" fmla="val 50000"/>
            </a:avLst>
          </a:prstGeom>
          <a:solidFill>
            <a:srgbClr val="00B050"/>
          </a:solidFill>
          <a:ln w="12700" cap="flat" cmpd="sng">
            <a:solidFill>
              <a:srgbClr val="008A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62" name="Google Shape;3962;p422"/>
          <p:cNvSpPr/>
          <p:nvPr/>
        </p:nvSpPr>
        <p:spPr>
          <a:xfrm>
            <a:off x="61014" y="4988706"/>
            <a:ext cx="1164808" cy="563975"/>
          </a:xfrm>
          <a:prstGeom prst="roundRect">
            <a:avLst>
              <a:gd name="adj" fmla="val 16667"/>
            </a:avLst>
          </a:prstGeom>
          <a:solidFill>
            <a:srgbClr val="00B050"/>
          </a:solidFill>
          <a:ln w="19050" cap="flat" cmpd="sng">
            <a:solidFill>
              <a:srgbClr val="008A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Baseline: </a:t>
            </a:r>
            <a:r>
              <a:rPr lang="en-US" sz="1800" b="1">
                <a:solidFill>
                  <a:schemeClr val="lt1"/>
                </a:solidFill>
                <a:latin typeface="Calibri"/>
                <a:ea typeface="Calibri"/>
                <a:cs typeface="Calibri"/>
                <a:sym typeface="Calibri"/>
              </a:rPr>
              <a:t>35% </a:t>
            </a:r>
            <a:endParaRPr sz="1800" b="1">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67"/>
        <p:cNvGrpSpPr/>
        <p:nvPr/>
      </p:nvGrpSpPr>
      <p:grpSpPr>
        <a:xfrm>
          <a:off x="0" y="0"/>
          <a:ext cx="0" cy="0"/>
          <a:chOff x="0" y="0"/>
          <a:chExt cx="0" cy="0"/>
        </a:xfrm>
      </p:grpSpPr>
      <p:pic>
        <p:nvPicPr>
          <p:cNvPr id="3968" name="Google Shape;3968;p423"/>
          <p:cNvPicPr preferRelativeResize="0"/>
          <p:nvPr/>
        </p:nvPicPr>
        <p:blipFill rotWithShape="1">
          <a:blip r:embed="rId3">
            <a:alphaModFix/>
          </a:blip>
          <a:srcRect/>
          <a:stretch/>
        </p:blipFill>
        <p:spPr>
          <a:xfrm>
            <a:off x="381000" y="1690688"/>
            <a:ext cx="6657328" cy="4665661"/>
          </a:xfrm>
          <a:prstGeom prst="rect">
            <a:avLst/>
          </a:prstGeom>
          <a:noFill/>
          <a:ln>
            <a:noFill/>
          </a:ln>
        </p:spPr>
      </p:pic>
      <p:sp>
        <p:nvSpPr>
          <p:cNvPr id="3969" name="Google Shape;3969;p423"/>
          <p:cNvSpPr txBox="1">
            <a:spLocks noGrp="1"/>
          </p:cNvSpPr>
          <p:nvPr>
            <p:ph type="title"/>
          </p:nvPr>
        </p:nvSpPr>
        <p:spPr>
          <a:xfrm>
            <a:off x="293077" y="236171"/>
            <a:ext cx="6953764"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3600"/>
              <a:buFont typeface="Calibri"/>
              <a:buNone/>
            </a:pPr>
            <a:r>
              <a:rPr lang="en-US"/>
              <a:t>NTSV C-Section Rate by Hospital: Aim </a:t>
            </a:r>
            <a:r>
              <a:rPr lang="en-US" u="sng"/>
              <a:t>&gt;</a:t>
            </a:r>
            <a:r>
              <a:rPr lang="en-US"/>
              <a:t>70% hospitals at goal</a:t>
            </a:r>
            <a:endParaRPr/>
          </a:p>
        </p:txBody>
      </p:sp>
      <p:sp>
        <p:nvSpPr>
          <p:cNvPr id="3970" name="Google Shape;3970;p42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3971" name="Google Shape;3971;p42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sp>
        <p:nvSpPr>
          <p:cNvPr id="3972" name="Google Shape;3972;p423"/>
          <p:cNvSpPr txBox="1"/>
          <p:nvPr/>
        </p:nvSpPr>
        <p:spPr>
          <a:xfrm>
            <a:off x="1284514" y="2224255"/>
            <a:ext cx="2024743" cy="40011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Goal: </a:t>
            </a:r>
            <a:r>
              <a:rPr lang="en-US" sz="2000" u="sng">
                <a:solidFill>
                  <a:schemeClr val="lt1"/>
                </a:solidFill>
                <a:latin typeface="Calibri"/>
                <a:ea typeface="Calibri"/>
                <a:cs typeface="Calibri"/>
                <a:sym typeface="Calibri"/>
              </a:rPr>
              <a:t>&lt; </a:t>
            </a:r>
            <a:r>
              <a:rPr lang="en-US" sz="2000">
                <a:solidFill>
                  <a:schemeClr val="lt1"/>
                </a:solidFill>
                <a:latin typeface="Calibri"/>
                <a:ea typeface="Calibri"/>
                <a:cs typeface="Calibri"/>
                <a:sym typeface="Calibri"/>
              </a:rPr>
              <a:t>23.6%</a:t>
            </a:r>
            <a:endParaRPr/>
          </a:p>
        </p:txBody>
      </p:sp>
      <p:sp>
        <p:nvSpPr>
          <p:cNvPr id="3973" name="Google Shape;3973;p423"/>
          <p:cNvSpPr txBox="1"/>
          <p:nvPr/>
        </p:nvSpPr>
        <p:spPr>
          <a:xfrm>
            <a:off x="4556264" y="4840851"/>
            <a:ext cx="1884656" cy="707886"/>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u="sng">
                <a:solidFill>
                  <a:schemeClr val="lt1"/>
                </a:solidFill>
                <a:latin typeface="Calibri"/>
                <a:ea typeface="Calibri"/>
                <a:cs typeface="Calibri"/>
                <a:sym typeface="Calibri"/>
              </a:rPr>
              <a:t>All ILPQC Rate: </a:t>
            </a:r>
            <a:r>
              <a:rPr lang="en-US" sz="2000" b="1">
                <a:solidFill>
                  <a:schemeClr val="lt1"/>
                </a:solidFill>
                <a:latin typeface="Calibri"/>
                <a:ea typeface="Calibri"/>
                <a:cs typeface="Calibri"/>
                <a:sym typeface="Calibri"/>
              </a:rPr>
              <a:t>22.2%</a:t>
            </a:r>
            <a:endParaRPr/>
          </a:p>
        </p:txBody>
      </p:sp>
      <p:cxnSp>
        <p:nvCxnSpPr>
          <p:cNvPr id="3974" name="Google Shape;3974;p423"/>
          <p:cNvCxnSpPr/>
          <p:nvPr/>
        </p:nvCxnSpPr>
        <p:spPr>
          <a:xfrm>
            <a:off x="1185357" y="3331495"/>
            <a:ext cx="5629971" cy="18097"/>
          </a:xfrm>
          <a:prstGeom prst="straightConnector1">
            <a:avLst/>
          </a:prstGeom>
          <a:noFill/>
          <a:ln w="38100" cap="flat" cmpd="sng">
            <a:solidFill>
              <a:schemeClr val="dk2"/>
            </a:solidFill>
            <a:prstDash val="dash"/>
            <a:miter lim="800000"/>
            <a:headEnd type="none" w="sm" len="sm"/>
            <a:tailEnd type="none" w="sm" len="sm"/>
          </a:ln>
        </p:spPr>
      </p:cxnSp>
      <p:grpSp>
        <p:nvGrpSpPr>
          <p:cNvPr id="3975" name="Google Shape;3975;p423"/>
          <p:cNvGrpSpPr/>
          <p:nvPr/>
        </p:nvGrpSpPr>
        <p:grpSpPr>
          <a:xfrm>
            <a:off x="6968080" y="1796568"/>
            <a:ext cx="5243564" cy="4262866"/>
            <a:chOff x="2125" y="370805"/>
            <a:chExt cx="5243564" cy="4262866"/>
          </a:xfrm>
        </p:grpSpPr>
        <p:sp>
          <p:nvSpPr>
            <p:cNvPr id="3976" name="Google Shape;3976;p423"/>
            <p:cNvSpPr/>
            <p:nvPr/>
          </p:nvSpPr>
          <p:spPr>
            <a:xfrm>
              <a:off x="2125" y="370805"/>
              <a:ext cx="2223545" cy="1299654"/>
            </a:xfrm>
            <a:prstGeom prst="chevron">
              <a:avLst>
                <a:gd name="adj" fmla="val 50000"/>
              </a:avLst>
            </a:prstGeom>
            <a:solidFill>
              <a:srgbClr val="F5658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423"/>
            <p:cNvSpPr txBox="1"/>
            <p:nvPr/>
          </p:nvSpPr>
          <p:spPr>
            <a:xfrm>
              <a:off x="651952" y="370805"/>
              <a:ext cx="923891" cy="1299654"/>
            </a:xfrm>
            <a:prstGeom prst="rect">
              <a:avLst/>
            </a:prstGeom>
            <a:noFill/>
            <a:ln>
              <a:noFill/>
            </a:ln>
          </p:spPr>
          <p:txBody>
            <a:bodyPr spcFirstLastPara="1" wrap="square" lIns="49525" tIns="24750" rIns="0" bIns="24750" anchor="ctr" anchorCtr="0">
              <a:noAutofit/>
            </a:bodyPr>
            <a:lstStyle/>
            <a:p>
              <a:pPr marL="0" marR="0" lvl="0" indent="0" algn="ctr" rtl="0">
                <a:lnSpc>
                  <a:spcPct val="90000"/>
                </a:lnSpc>
                <a:spcBef>
                  <a:spcPts val="0"/>
                </a:spcBef>
                <a:spcAft>
                  <a:spcPts val="0"/>
                </a:spcAft>
                <a:buClr>
                  <a:schemeClr val="lt1"/>
                </a:buClr>
                <a:buSzPts val="3900"/>
                <a:buFont typeface="Calibri"/>
                <a:buNone/>
              </a:pPr>
              <a:r>
                <a:rPr lang="en-US" sz="3900">
                  <a:solidFill>
                    <a:schemeClr val="lt1"/>
                  </a:solidFill>
                  <a:latin typeface="Calibri"/>
                  <a:ea typeface="Calibri"/>
                  <a:cs typeface="Calibri"/>
                  <a:sym typeface="Calibri"/>
                </a:rPr>
                <a:t>35%</a:t>
              </a:r>
              <a:endParaRPr/>
            </a:p>
          </p:txBody>
        </p:sp>
        <p:sp>
          <p:nvSpPr>
            <p:cNvPr id="3978" name="Google Shape;3978;p423"/>
            <p:cNvSpPr/>
            <p:nvPr/>
          </p:nvSpPr>
          <p:spPr>
            <a:xfrm>
              <a:off x="1803283" y="481276"/>
              <a:ext cx="3361808" cy="1078712"/>
            </a:xfrm>
            <a:prstGeom prst="chevron">
              <a:avLst>
                <a:gd name="adj" fmla="val 50000"/>
              </a:avLst>
            </a:prstGeom>
            <a:solidFill>
              <a:srgbClr val="FBD2DB">
                <a:alpha val="89803"/>
              </a:srgbClr>
            </a:solidFill>
            <a:ln w="12700" cap="flat" cmpd="sng">
              <a:solidFill>
                <a:srgbClr val="FBD2D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423"/>
            <p:cNvSpPr txBox="1"/>
            <p:nvPr/>
          </p:nvSpPr>
          <p:spPr>
            <a:xfrm>
              <a:off x="2342639" y="481276"/>
              <a:ext cx="2283096" cy="1078712"/>
            </a:xfrm>
            <a:prstGeom prst="rect">
              <a:avLst/>
            </a:prstGeom>
            <a:noFill/>
            <a:ln>
              <a:noFill/>
            </a:ln>
          </p:spPr>
          <p:txBody>
            <a:bodyPr spcFirstLastPara="1" wrap="square" lIns="31750" tIns="15875" rIns="0" bIns="15875" anchor="ctr" anchorCtr="0">
              <a:noAutofit/>
            </a:bodyPr>
            <a:lstStyle/>
            <a:p>
              <a:pPr marL="0" marR="0" lvl="0" indent="0" algn="ctr" rtl="0">
                <a:lnSpc>
                  <a:spcPct val="90000"/>
                </a:lnSpc>
                <a:spcBef>
                  <a:spcPts val="0"/>
                </a:spcBef>
                <a:spcAft>
                  <a:spcPts val="0"/>
                </a:spcAft>
                <a:buClr>
                  <a:schemeClr val="dk1"/>
                </a:buClr>
                <a:buSzPts val="2500"/>
                <a:buFont typeface="Calibri"/>
                <a:buNone/>
              </a:pPr>
              <a:r>
                <a:rPr lang="en-US" sz="2500">
                  <a:solidFill>
                    <a:schemeClr val="dk1"/>
                  </a:solidFill>
                  <a:latin typeface="Calibri"/>
                  <a:ea typeface="Calibri"/>
                  <a:cs typeface="Calibri"/>
                  <a:sym typeface="Calibri"/>
                </a:rPr>
                <a:t>Baseline</a:t>
              </a:r>
              <a:endParaRPr/>
            </a:p>
          </p:txBody>
        </p:sp>
        <p:sp>
          <p:nvSpPr>
            <p:cNvPr id="3980" name="Google Shape;3980;p423"/>
            <p:cNvSpPr/>
            <p:nvPr/>
          </p:nvSpPr>
          <p:spPr>
            <a:xfrm>
              <a:off x="2125" y="1852411"/>
              <a:ext cx="2236022" cy="1299654"/>
            </a:xfrm>
            <a:prstGeom prst="chevron">
              <a:avLst>
                <a:gd name="adj" fmla="val 50000"/>
              </a:avLst>
            </a:prstGeom>
            <a:solidFill>
              <a:srgbClr val="F583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423"/>
            <p:cNvSpPr txBox="1"/>
            <p:nvPr/>
          </p:nvSpPr>
          <p:spPr>
            <a:xfrm>
              <a:off x="651952" y="1852411"/>
              <a:ext cx="936368" cy="1299654"/>
            </a:xfrm>
            <a:prstGeom prst="rect">
              <a:avLst/>
            </a:prstGeom>
            <a:noFill/>
            <a:ln>
              <a:noFill/>
            </a:ln>
          </p:spPr>
          <p:txBody>
            <a:bodyPr spcFirstLastPara="1" wrap="square" lIns="49525" tIns="24750" rIns="0" bIns="24750" anchor="ctr" anchorCtr="0">
              <a:noAutofit/>
            </a:bodyPr>
            <a:lstStyle/>
            <a:p>
              <a:pPr marL="0" marR="0" lvl="0" indent="0" algn="ctr" rtl="0">
                <a:lnSpc>
                  <a:spcPct val="90000"/>
                </a:lnSpc>
                <a:spcBef>
                  <a:spcPts val="0"/>
                </a:spcBef>
                <a:spcAft>
                  <a:spcPts val="0"/>
                </a:spcAft>
                <a:buClr>
                  <a:schemeClr val="lt1"/>
                </a:buClr>
                <a:buSzPts val="3900"/>
                <a:buFont typeface="Calibri"/>
                <a:buNone/>
              </a:pPr>
              <a:r>
                <a:rPr lang="en-US" sz="3900">
                  <a:solidFill>
                    <a:schemeClr val="lt1"/>
                  </a:solidFill>
                  <a:latin typeface="Calibri"/>
                  <a:ea typeface="Calibri"/>
                  <a:cs typeface="Calibri"/>
                  <a:sym typeface="Calibri"/>
                </a:rPr>
                <a:t>59%</a:t>
              </a:r>
              <a:endParaRPr/>
            </a:p>
          </p:txBody>
        </p:sp>
        <p:sp>
          <p:nvSpPr>
            <p:cNvPr id="3982" name="Google Shape;3982;p423"/>
            <p:cNvSpPr/>
            <p:nvPr/>
          </p:nvSpPr>
          <p:spPr>
            <a:xfrm>
              <a:off x="1815760" y="1962882"/>
              <a:ext cx="3429929" cy="1078712"/>
            </a:xfrm>
            <a:prstGeom prst="chevron">
              <a:avLst>
                <a:gd name="adj" fmla="val 50000"/>
              </a:avLst>
            </a:prstGeom>
            <a:solidFill>
              <a:srgbClr val="FBD8D2">
                <a:alpha val="89803"/>
              </a:srgbClr>
            </a:solidFill>
            <a:ln w="12700" cap="flat" cmpd="sng">
              <a:solidFill>
                <a:srgbClr val="FBD8D2">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423"/>
            <p:cNvSpPr txBox="1"/>
            <p:nvPr/>
          </p:nvSpPr>
          <p:spPr>
            <a:xfrm>
              <a:off x="2355116" y="1962882"/>
              <a:ext cx="2351217" cy="1078712"/>
            </a:xfrm>
            <a:prstGeom prst="rect">
              <a:avLst/>
            </a:prstGeom>
            <a:noFill/>
            <a:ln>
              <a:noFill/>
            </a:ln>
          </p:spPr>
          <p:txBody>
            <a:bodyPr spcFirstLastPara="1" wrap="square" lIns="31750" tIns="15875" rIns="0" bIns="15875" anchor="ctr" anchorCtr="0">
              <a:noAutofit/>
            </a:bodyPr>
            <a:lstStyle/>
            <a:p>
              <a:pPr marL="0" marR="0" lvl="0" indent="0" algn="ctr" rtl="0">
                <a:lnSpc>
                  <a:spcPct val="90000"/>
                </a:lnSpc>
                <a:spcBef>
                  <a:spcPts val="0"/>
                </a:spcBef>
                <a:spcAft>
                  <a:spcPts val="0"/>
                </a:spcAft>
                <a:buClr>
                  <a:schemeClr val="dk1"/>
                </a:buClr>
                <a:buSzPts val="2500"/>
                <a:buFont typeface="Calibri"/>
                <a:buNone/>
              </a:pPr>
              <a:r>
                <a:rPr lang="en-US" sz="2500">
                  <a:solidFill>
                    <a:schemeClr val="dk1"/>
                  </a:solidFill>
                  <a:latin typeface="Calibri"/>
                  <a:ea typeface="Calibri"/>
                  <a:cs typeface="Calibri"/>
                  <a:sym typeface="Calibri"/>
                </a:rPr>
                <a:t>Hospitals are now achieving their NTSV CS goal</a:t>
              </a:r>
              <a:endParaRPr sz="2500">
                <a:solidFill>
                  <a:schemeClr val="dk1"/>
                </a:solidFill>
                <a:latin typeface="Calibri"/>
                <a:ea typeface="Calibri"/>
                <a:cs typeface="Calibri"/>
                <a:sym typeface="Calibri"/>
              </a:endParaRPr>
            </a:p>
          </p:txBody>
        </p:sp>
        <p:sp>
          <p:nvSpPr>
            <p:cNvPr id="3984" name="Google Shape;3984;p423"/>
            <p:cNvSpPr/>
            <p:nvPr/>
          </p:nvSpPr>
          <p:spPr>
            <a:xfrm>
              <a:off x="2125" y="3334017"/>
              <a:ext cx="2216820" cy="1299654"/>
            </a:xfrm>
            <a:prstGeom prst="chevron">
              <a:avLst>
                <a:gd name="adj" fmla="val 50000"/>
              </a:avLst>
            </a:prstGeom>
            <a:solidFill>
              <a:srgbClr val="FDD7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423"/>
            <p:cNvSpPr txBox="1"/>
            <p:nvPr/>
          </p:nvSpPr>
          <p:spPr>
            <a:xfrm>
              <a:off x="651952" y="3334017"/>
              <a:ext cx="917166" cy="1299654"/>
            </a:xfrm>
            <a:prstGeom prst="rect">
              <a:avLst/>
            </a:prstGeom>
            <a:noFill/>
            <a:ln>
              <a:noFill/>
            </a:ln>
          </p:spPr>
          <p:txBody>
            <a:bodyPr spcFirstLastPara="1" wrap="square" lIns="49525" tIns="24750" rIns="0" bIns="24750" anchor="ctr" anchorCtr="0">
              <a:noAutofit/>
            </a:bodyPr>
            <a:lstStyle/>
            <a:p>
              <a:pPr marL="0" marR="0" lvl="0" indent="0" algn="ctr" rtl="0">
                <a:lnSpc>
                  <a:spcPct val="90000"/>
                </a:lnSpc>
                <a:spcBef>
                  <a:spcPts val="0"/>
                </a:spcBef>
                <a:spcAft>
                  <a:spcPts val="0"/>
                </a:spcAft>
                <a:buClr>
                  <a:schemeClr val="lt1"/>
                </a:buClr>
                <a:buSzPts val="3900"/>
                <a:buFont typeface="Calibri"/>
                <a:buNone/>
              </a:pPr>
              <a:r>
                <a:rPr lang="en-US" sz="3900">
                  <a:solidFill>
                    <a:schemeClr val="lt1"/>
                  </a:solidFill>
                  <a:latin typeface="Calibri"/>
                  <a:ea typeface="Calibri"/>
                  <a:cs typeface="Calibri"/>
                  <a:sym typeface="Calibri"/>
                </a:rPr>
                <a:t>70%</a:t>
              </a:r>
              <a:endParaRPr/>
            </a:p>
          </p:txBody>
        </p:sp>
        <p:sp>
          <p:nvSpPr>
            <p:cNvPr id="3986" name="Google Shape;3986;p423"/>
            <p:cNvSpPr/>
            <p:nvPr/>
          </p:nvSpPr>
          <p:spPr>
            <a:xfrm>
              <a:off x="1796557" y="3444487"/>
              <a:ext cx="3368982" cy="1078712"/>
            </a:xfrm>
            <a:prstGeom prst="chevron">
              <a:avLst>
                <a:gd name="adj" fmla="val 50000"/>
              </a:avLst>
            </a:prstGeom>
            <a:solidFill>
              <a:srgbClr val="FEF0C8">
                <a:alpha val="89803"/>
              </a:srgbClr>
            </a:solidFill>
            <a:ln w="12700" cap="flat" cmpd="sng">
              <a:solidFill>
                <a:srgbClr val="FEF0C8">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423"/>
            <p:cNvSpPr txBox="1"/>
            <p:nvPr/>
          </p:nvSpPr>
          <p:spPr>
            <a:xfrm>
              <a:off x="2335913" y="3444487"/>
              <a:ext cx="2290270" cy="1078712"/>
            </a:xfrm>
            <a:prstGeom prst="rect">
              <a:avLst/>
            </a:prstGeom>
            <a:noFill/>
            <a:ln>
              <a:noFill/>
            </a:ln>
          </p:spPr>
          <p:txBody>
            <a:bodyPr spcFirstLastPara="1" wrap="square" lIns="31750" tIns="15875" rIns="0" bIns="15875" anchor="ctr" anchorCtr="0">
              <a:noAutofit/>
            </a:bodyPr>
            <a:lstStyle/>
            <a:p>
              <a:pPr marL="0" marR="0" lvl="0" indent="0" algn="ctr" rtl="0">
                <a:lnSpc>
                  <a:spcPct val="90000"/>
                </a:lnSpc>
                <a:spcBef>
                  <a:spcPts val="0"/>
                </a:spcBef>
                <a:spcAft>
                  <a:spcPts val="0"/>
                </a:spcAft>
                <a:buClr>
                  <a:schemeClr val="dk1"/>
                </a:buClr>
                <a:buSzPts val="2500"/>
                <a:buFont typeface="Calibri"/>
                <a:buNone/>
              </a:pPr>
              <a:r>
                <a:rPr lang="en-US" sz="2500">
                  <a:solidFill>
                    <a:schemeClr val="dk1"/>
                  </a:solidFill>
                  <a:latin typeface="Calibri"/>
                  <a:ea typeface="Calibri"/>
                  <a:cs typeface="Calibri"/>
                  <a:sym typeface="Calibri"/>
                </a:rPr>
                <a:t>If 7 more hospitals achieve goal </a:t>
              </a:r>
              <a:endParaRPr sz="2500">
                <a:solidFill>
                  <a:schemeClr val="dk1"/>
                </a:solidFill>
                <a:latin typeface="Calibri"/>
                <a:ea typeface="Calibri"/>
                <a:cs typeface="Calibri"/>
                <a:sym typeface="Calibri"/>
              </a:endParaRPr>
            </a:p>
          </p:txBody>
        </p:sp>
      </p:grpSp>
      <p:sp>
        <p:nvSpPr>
          <p:cNvPr id="3988" name="Google Shape;3988;p423"/>
          <p:cNvSpPr txBox="1"/>
          <p:nvPr/>
        </p:nvSpPr>
        <p:spPr>
          <a:xfrm>
            <a:off x="2825262" y="1453662"/>
            <a:ext cx="27432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1C498B"/>
                </a:solidFill>
                <a:latin typeface="Calibri"/>
                <a:ea typeface="Calibri"/>
                <a:cs typeface="Calibri"/>
                <a:sym typeface="Calibri"/>
              </a:rPr>
              <a:t>Q1 2023</a:t>
            </a:r>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93"/>
        <p:cNvGrpSpPr/>
        <p:nvPr/>
      </p:nvGrpSpPr>
      <p:grpSpPr>
        <a:xfrm>
          <a:off x="0" y="0"/>
          <a:ext cx="0" cy="0"/>
          <a:chOff x="0" y="0"/>
          <a:chExt cx="0" cy="0"/>
        </a:xfrm>
      </p:grpSpPr>
      <p:pic>
        <p:nvPicPr>
          <p:cNvPr id="3" name="Picture 3" descr="Chart, line chart&#10;&#10;Description automatically generated">
            <a:extLst>
              <a:ext uri="{FF2B5EF4-FFF2-40B4-BE49-F238E27FC236}">
                <a16:creationId xmlns:a16="http://schemas.microsoft.com/office/drawing/2014/main" id="{AD17C0F0-E2E0-76ED-587F-DD83EFE55996}"/>
              </a:ext>
            </a:extLst>
          </p:cNvPr>
          <p:cNvPicPr>
            <a:picLocks noChangeAspect="1"/>
          </p:cNvPicPr>
          <p:nvPr/>
        </p:nvPicPr>
        <p:blipFill>
          <a:blip r:embed="rId3"/>
          <a:stretch>
            <a:fillRect/>
          </a:stretch>
        </p:blipFill>
        <p:spPr>
          <a:xfrm>
            <a:off x="82062" y="1602565"/>
            <a:ext cx="10210799" cy="4590715"/>
          </a:xfrm>
          <a:prstGeom prst="rect">
            <a:avLst/>
          </a:prstGeom>
        </p:spPr>
      </p:pic>
      <p:sp>
        <p:nvSpPr>
          <p:cNvPr id="3995" name="Google Shape;3995;p424"/>
          <p:cNvSpPr txBox="1">
            <a:spLocks noGrp="1"/>
          </p:cNvSpPr>
          <p:nvPr>
            <p:ph type="title"/>
          </p:nvPr>
        </p:nvSpPr>
        <p:spPr>
          <a:xfrm>
            <a:off x="609600" y="374853"/>
            <a:ext cx="10972800"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3600"/>
              <a:buFont typeface="Calibri"/>
              <a:buNone/>
            </a:pPr>
            <a:r>
              <a:rPr lang="en-US"/>
              <a:t>NTSV C-Sections Meeting </a:t>
            </a:r>
            <a:br>
              <a:rPr lang="en-US"/>
            </a:br>
            <a:r>
              <a:rPr lang="en-US"/>
              <a:t>ACOG/SMFM Criteria</a:t>
            </a:r>
            <a:endParaRPr/>
          </a:p>
        </p:txBody>
      </p:sp>
      <p:sp>
        <p:nvSpPr>
          <p:cNvPr id="3996" name="Google Shape;3996;p42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
        <p:nvSpPr>
          <p:cNvPr id="3997" name="Google Shape;3997;p42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cxnSp>
        <p:nvCxnSpPr>
          <p:cNvPr id="3998" name="Google Shape;3998;p424"/>
          <p:cNvCxnSpPr/>
          <p:nvPr/>
        </p:nvCxnSpPr>
        <p:spPr>
          <a:xfrm>
            <a:off x="882464" y="3398637"/>
            <a:ext cx="8598498" cy="44230"/>
          </a:xfrm>
          <a:prstGeom prst="straightConnector1">
            <a:avLst/>
          </a:prstGeom>
          <a:noFill/>
          <a:ln w="28575" cap="flat" cmpd="sng">
            <a:solidFill>
              <a:srgbClr val="7F7F7F"/>
            </a:solidFill>
            <a:prstDash val="dash"/>
            <a:miter lim="800000"/>
            <a:headEnd type="none" w="sm" len="sm"/>
            <a:tailEnd type="none" w="sm" len="sm"/>
          </a:ln>
        </p:spPr>
      </p:cxnSp>
      <p:sp>
        <p:nvSpPr>
          <p:cNvPr id="3999" name="Google Shape;3999;p424"/>
          <p:cNvSpPr/>
          <p:nvPr/>
        </p:nvSpPr>
        <p:spPr>
          <a:xfrm>
            <a:off x="1267912" y="2543306"/>
            <a:ext cx="1351353" cy="344315"/>
          </a:xfrm>
          <a:prstGeom prst="rect">
            <a:avLst/>
          </a:prstGeom>
          <a:solidFill>
            <a:srgbClr val="7F7F7F"/>
          </a:solid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Goal: </a:t>
            </a:r>
            <a:r>
              <a:rPr lang="en-US" sz="1800" u="sng">
                <a:solidFill>
                  <a:schemeClr val="lt1"/>
                </a:solidFill>
                <a:latin typeface="Calibri"/>
                <a:ea typeface="Calibri"/>
                <a:cs typeface="Calibri"/>
                <a:sym typeface="Calibri"/>
              </a:rPr>
              <a:t>&gt;</a:t>
            </a:r>
            <a:r>
              <a:rPr lang="en-US" sz="1800">
                <a:solidFill>
                  <a:schemeClr val="lt1"/>
                </a:solidFill>
                <a:latin typeface="Calibri"/>
                <a:ea typeface="Calibri"/>
                <a:cs typeface="Calibri"/>
                <a:sym typeface="Calibri"/>
              </a:rPr>
              <a:t> 70%</a:t>
            </a:r>
            <a:endParaRPr/>
          </a:p>
        </p:txBody>
      </p:sp>
      <p:cxnSp>
        <p:nvCxnSpPr>
          <p:cNvPr id="4000" name="Google Shape;4000;p424"/>
          <p:cNvCxnSpPr/>
          <p:nvPr/>
        </p:nvCxnSpPr>
        <p:spPr>
          <a:xfrm rot="10800000">
            <a:off x="10094068" y="4241260"/>
            <a:ext cx="530645" cy="127746"/>
          </a:xfrm>
          <a:prstGeom prst="straightConnector1">
            <a:avLst/>
          </a:prstGeom>
          <a:noFill/>
          <a:ln w="28575" cap="flat" cmpd="sng">
            <a:solidFill>
              <a:schemeClr val="accent5"/>
            </a:solidFill>
            <a:prstDash val="solid"/>
            <a:miter lim="800000"/>
            <a:headEnd type="none" w="sm" len="sm"/>
            <a:tailEnd type="triangle" w="med" len="med"/>
          </a:ln>
        </p:spPr>
      </p:cxnSp>
      <p:cxnSp>
        <p:nvCxnSpPr>
          <p:cNvPr id="4001" name="Google Shape;4001;p424"/>
          <p:cNvCxnSpPr/>
          <p:nvPr/>
        </p:nvCxnSpPr>
        <p:spPr>
          <a:xfrm flipH="1">
            <a:off x="10076359" y="3554300"/>
            <a:ext cx="681434" cy="282491"/>
          </a:xfrm>
          <a:prstGeom prst="straightConnector1">
            <a:avLst/>
          </a:prstGeom>
          <a:noFill/>
          <a:ln w="28575" cap="flat" cmpd="sng">
            <a:solidFill>
              <a:schemeClr val="accent3"/>
            </a:solidFill>
            <a:prstDash val="solid"/>
            <a:miter lim="800000"/>
            <a:headEnd type="none" w="sm" len="sm"/>
            <a:tailEnd type="triangle" w="med" len="med"/>
          </a:ln>
        </p:spPr>
      </p:cxnSp>
      <p:sp>
        <p:nvSpPr>
          <p:cNvPr id="4002" name="Google Shape;4002;p424"/>
          <p:cNvSpPr/>
          <p:nvPr/>
        </p:nvSpPr>
        <p:spPr>
          <a:xfrm>
            <a:off x="10505706" y="2816190"/>
            <a:ext cx="1544153" cy="2531141"/>
          </a:xfrm>
          <a:prstGeom prst="rect">
            <a:avLst/>
          </a:prstGeom>
          <a:solidFill>
            <a:schemeClr val="accent5"/>
          </a:solidFill>
          <a:ln w="508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u="sng">
                <a:solidFill>
                  <a:schemeClr val="lt1"/>
                </a:solidFill>
                <a:latin typeface="Calibri"/>
                <a:ea typeface="Calibri"/>
                <a:cs typeface="Calibri"/>
                <a:sym typeface="Calibri"/>
              </a:rPr>
              <a:t>2023 Focus </a:t>
            </a:r>
            <a:r>
              <a:rPr lang="en-US" sz="1800">
                <a:solidFill>
                  <a:schemeClr val="lt1"/>
                </a:solidFill>
                <a:latin typeface="Calibri"/>
                <a:ea typeface="Calibri"/>
                <a:cs typeface="Calibri"/>
                <a:sym typeface="Calibri"/>
              </a:rPr>
              <a:t>Improving %</a:t>
            </a:r>
            <a:r>
              <a:rPr lang="en-US" sz="1800" b="1" u="sng">
                <a:solidFill>
                  <a:schemeClr val="lt1"/>
                </a:solidFill>
                <a:latin typeface="Calibri"/>
                <a:ea typeface="Calibri"/>
                <a:cs typeface="Calibri"/>
                <a:sym typeface="Calibri"/>
              </a:rPr>
              <a:t> </a:t>
            </a:r>
            <a:r>
              <a:rPr lang="en-US" sz="1800">
                <a:solidFill>
                  <a:schemeClr val="lt1"/>
                </a:solidFill>
                <a:latin typeface="Calibri"/>
                <a:ea typeface="Calibri"/>
                <a:cs typeface="Calibri"/>
                <a:sym typeface="Calibri"/>
              </a:rPr>
              <a:t>Second Stage Arrest </a:t>
            </a:r>
            <a:endParaRPr/>
          </a:p>
          <a:p>
            <a:pPr marL="0" marR="0" lvl="0" indent="0" algn="ctr" rtl="0">
              <a:spcBef>
                <a:spcPts val="0"/>
              </a:spcBef>
              <a:spcAft>
                <a:spcPts val="0"/>
              </a:spcAft>
              <a:buNone/>
            </a:pPr>
            <a:r>
              <a:rPr lang="en-US" sz="1800">
                <a:solidFill>
                  <a:schemeClr val="lt1"/>
                </a:solidFill>
                <a:latin typeface="Calibri"/>
                <a:ea typeface="Calibri"/>
                <a:cs typeface="Calibri"/>
                <a:sym typeface="Calibri"/>
              </a:rPr>
              <a:t>&amp; </a:t>
            </a:r>
            <a:endParaRPr/>
          </a:p>
          <a:p>
            <a:pPr marL="0" marR="0" lvl="0" indent="0" algn="ctr" rtl="0">
              <a:spcBef>
                <a:spcPts val="0"/>
              </a:spcBef>
              <a:spcAft>
                <a:spcPts val="0"/>
              </a:spcAft>
              <a:buNone/>
            </a:pPr>
            <a:r>
              <a:rPr lang="en-US" sz="1800">
                <a:solidFill>
                  <a:schemeClr val="lt1"/>
                </a:solidFill>
                <a:latin typeface="Calibri"/>
                <a:ea typeface="Calibri"/>
                <a:cs typeface="Calibri"/>
                <a:sym typeface="Calibri"/>
              </a:rPr>
              <a:t>Failed Induction </a:t>
            </a:r>
            <a:endParaRPr sz="1800">
              <a:solidFill>
                <a:schemeClr val="lt1"/>
              </a:solidFill>
              <a:latin typeface="Calibri"/>
              <a:ea typeface="Calibri"/>
              <a:cs typeface="Calibri"/>
              <a:sym typeface="Calibri"/>
            </a:endParaRPr>
          </a:p>
          <a:p>
            <a:pPr marL="0" marR="0" lvl="0" indent="0" algn="ctr" rtl="0">
              <a:spcBef>
                <a:spcPts val="0"/>
              </a:spcBef>
              <a:spcAft>
                <a:spcPts val="0"/>
              </a:spcAft>
              <a:buNone/>
            </a:pPr>
            <a:r>
              <a:rPr lang="en-US" sz="1800">
                <a:solidFill>
                  <a:schemeClr val="lt1"/>
                </a:solidFill>
                <a:latin typeface="Calibri"/>
                <a:ea typeface="Calibri"/>
                <a:cs typeface="Calibri"/>
                <a:sym typeface="Calibri"/>
              </a:rPr>
              <a:t> meeting criteria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07"/>
        <p:cNvGrpSpPr/>
        <p:nvPr/>
      </p:nvGrpSpPr>
      <p:grpSpPr>
        <a:xfrm>
          <a:off x="0" y="0"/>
          <a:ext cx="0" cy="0"/>
          <a:chOff x="0" y="0"/>
          <a:chExt cx="0" cy="0"/>
        </a:xfrm>
      </p:grpSpPr>
      <p:sp>
        <p:nvSpPr>
          <p:cNvPr id="4008" name="Google Shape;4008;p425"/>
          <p:cNvSpPr txBox="1">
            <a:spLocks noGrp="1"/>
          </p:cNvSpPr>
          <p:nvPr>
            <p:ph type="title"/>
          </p:nvPr>
        </p:nvSpPr>
        <p:spPr>
          <a:xfrm>
            <a:off x="278860" y="320675"/>
            <a:ext cx="10972800"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3600"/>
              <a:buFont typeface="Calibri"/>
              <a:buNone/>
            </a:pPr>
            <a:r>
              <a:rPr lang="en-US"/>
              <a:t>Improving % NTSV C-Sections Meeting </a:t>
            </a:r>
            <a:br>
              <a:rPr lang="en-US"/>
            </a:br>
            <a:r>
              <a:rPr lang="en-US"/>
              <a:t>ACOG/SMFM criteria Requires Culture Change </a:t>
            </a:r>
            <a:endParaRPr/>
          </a:p>
        </p:txBody>
      </p:sp>
      <p:sp>
        <p:nvSpPr>
          <p:cNvPr id="4009" name="Google Shape;4009;p425"/>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600"/>
              <a:buNone/>
            </a:pPr>
            <a:r>
              <a:rPr lang="en-US" sz="2600">
                <a:solidFill>
                  <a:srgbClr val="000000"/>
                </a:solidFill>
              </a:rPr>
              <a:t>Empower shared decision-making and practice patience to achieve goals</a:t>
            </a:r>
            <a:endParaRPr/>
          </a:p>
        </p:txBody>
      </p:sp>
      <p:sp>
        <p:nvSpPr>
          <p:cNvPr id="4010" name="Google Shape;4010;p42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
        <p:nvSpPr>
          <p:cNvPr id="4011" name="Google Shape;4011;p42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grpSp>
        <p:nvGrpSpPr>
          <p:cNvPr id="4012" name="Google Shape;4012;p425"/>
          <p:cNvGrpSpPr/>
          <p:nvPr/>
        </p:nvGrpSpPr>
        <p:grpSpPr>
          <a:xfrm>
            <a:off x="1243689" y="2473257"/>
            <a:ext cx="9704620" cy="3464241"/>
            <a:chOff x="47" y="96679"/>
            <a:chExt cx="9704620" cy="3464241"/>
          </a:xfrm>
        </p:grpSpPr>
        <p:sp>
          <p:nvSpPr>
            <p:cNvPr id="4013" name="Google Shape;4013;p425"/>
            <p:cNvSpPr/>
            <p:nvPr/>
          </p:nvSpPr>
          <p:spPr>
            <a:xfrm>
              <a:off x="47" y="96679"/>
              <a:ext cx="4534869" cy="925115"/>
            </a:xfrm>
            <a:prstGeom prst="rect">
              <a:avLst/>
            </a:prstGeom>
            <a:solidFill>
              <a:schemeClr val="accent5"/>
            </a:solidFill>
            <a:ln w="12700" cap="flat" cmpd="sng">
              <a:solidFill>
                <a:srgbClr val="19498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425"/>
            <p:cNvSpPr txBox="1"/>
            <p:nvPr/>
          </p:nvSpPr>
          <p:spPr>
            <a:xfrm>
              <a:off x="47" y="96679"/>
              <a:ext cx="4534869" cy="925115"/>
            </a:xfrm>
            <a:prstGeom prst="rect">
              <a:avLst/>
            </a:prstGeom>
            <a:noFill/>
            <a:ln>
              <a:noFill/>
            </a:ln>
          </p:spPr>
          <p:txBody>
            <a:bodyPr spcFirstLastPara="1" wrap="square" lIns="177800" tIns="101600" rIns="177800" bIns="101600" anchor="ctr" anchorCtr="0">
              <a:noAutofit/>
            </a:bodyPr>
            <a:lstStyle/>
            <a:p>
              <a:pPr marL="0" marR="0" lvl="0" indent="0" algn="l" rtl="0">
                <a:lnSpc>
                  <a:spcPct val="90000"/>
                </a:lnSpc>
                <a:spcBef>
                  <a:spcPts val="0"/>
                </a:spcBef>
                <a:spcAft>
                  <a:spcPts val="0"/>
                </a:spcAft>
                <a:buClr>
                  <a:schemeClr val="lt1"/>
                </a:buClr>
                <a:buSzPts val="2500"/>
                <a:buFont typeface="Calibri"/>
                <a:buNone/>
              </a:pPr>
              <a:r>
                <a:rPr lang="en-US" sz="2500" b="1" u="sng">
                  <a:solidFill>
                    <a:schemeClr val="lt1"/>
                  </a:solidFill>
                  <a:latin typeface="Calibri"/>
                  <a:ea typeface="Calibri"/>
                  <a:cs typeface="Calibri"/>
                  <a:sym typeface="Calibri"/>
                </a:rPr>
                <a:t>ACOG/SMFM Criteria for Failed Induction</a:t>
              </a:r>
              <a:r>
                <a:rPr lang="en-US" sz="2500" b="1">
                  <a:solidFill>
                    <a:schemeClr val="lt1"/>
                  </a:solidFill>
                  <a:latin typeface="Calibri"/>
                  <a:ea typeface="Calibri"/>
                  <a:cs typeface="Calibri"/>
                  <a:sym typeface="Calibri"/>
                </a:rPr>
                <a:t> </a:t>
              </a:r>
              <a:r>
                <a:rPr lang="en-US" sz="2500" b="1" u="sng">
                  <a:solidFill>
                    <a:schemeClr val="lt1"/>
                  </a:solidFill>
                  <a:latin typeface="Calibri"/>
                  <a:ea typeface="Calibri"/>
                  <a:cs typeface="Calibri"/>
                  <a:sym typeface="Calibri"/>
                </a:rPr>
                <a:t>(&lt;</a:t>
              </a:r>
              <a:r>
                <a:rPr lang="en-US" sz="2500" b="1">
                  <a:solidFill>
                    <a:schemeClr val="lt1"/>
                  </a:solidFill>
                  <a:latin typeface="Calibri"/>
                  <a:ea typeface="Calibri"/>
                  <a:cs typeface="Calibri"/>
                  <a:sym typeface="Calibri"/>
                </a:rPr>
                <a:t>6cm):</a:t>
              </a:r>
              <a:endParaRPr sz="2500">
                <a:solidFill>
                  <a:srgbClr val="FFFFFF"/>
                </a:solidFill>
                <a:latin typeface="Calibri"/>
                <a:ea typeface="Calibri"/>
                <a:cs typeface="Calibri"/>
                <a:sym typeface="Calibri"/>
              </a:endParaRPr>
            </a:p>
          </p:txBody>
        </p:sp>
        <p:sp>
          <p:nvSpPr>
            <p:cNvPr id="4015" name="Google Shape;4015;p425"/>
            <p:cNvSpPr/>
            <p:nvPr/>
          </p:nvSpPr>
          <p:spPr>
            <a:xfrm>
              <a:off x="47" y="1021795"/>
              <a:ext cx="4534869" cy="2539125"/>
            </a:xfrm>
            <a:prstGeom prst="rect">
              <a:avLst/>
            </a:prstGeom>
            <a:solidFill>
              <a:srgbClr val="C2D3FE">
                <a:alpha val="89803"/>
              </a:srgbClr>
            </a:solidFill>
            <a:ln w="12700" cap="flat" cmpd="sng">
              <a:solidFill>
                <a:srgbClr val="CBCED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425"/>
            <p:cNvSpPr txBox="1"/>
            <p:nvPr/>
          </p:nvSpPr>
          <p:spPr>
            <a:xfrm>
              <a:off x="47" y="1021795"/>
              <a:ext cx="4534869" cy="2539125"/>
            </a:xfrm>
            <a:prstGeom prst="rect">
              <a:avLst/>
            </a:prstGeom>
            <a:noFill/>
            <a:ln>
              <a:noFill/>
            </a:ln>
          </p:spPr>
          <p:txBody>
            <a:bodyPr spcFirstLastPara="1" wrap="square" lIns="133350" tIns="133350" rIns="177800" bIns="200025" anchor="t" anchorCtr="0">
              <a:noAutofit/>
            </a:bodyPr>
            <a:lstStyle/>
            <a:p>
              <a:pPr marL="228600" marR="0" lvl="1" indent="-228600" algn="l" rtl="0">
                <a:lnSpc>
                  <a:spcPct val="90000"/>
                </a:lnSpc>
                <a:spcBef>
                  <a:spcPts val="0"/>
                </a:spcBef>
                <a:spcAft>
                  <a:spcPts val="0"/>
                </a:spcAft>
                <a:buClr>
                  <a:schemeClr val="dk1"/>
                </a:buClr>
                <a:buSzPts val="2500"/>
                <a:buFont typeface="Calibri"/>
                <a:buChar char="•"/>
              </a:pPr>
              <a:r>
                <a:rPr lang="en-US" sz="2500" b="0" i="0" u="none" strike="noStrike" cap="none">
                  <a:solidFill>
                    <a:schemeClr val="dk1"/>
                  </a:solidFill>
                  <a:latin typeface="Calibri"/>
                  <a:ea typeface="Calibri"/>
                  <a:cs typeface="Calibri"/>
                  <a:sym typeface="Calibri"/>
                </a:rPr>
                <a:t>Allow at least 12-18 hours after membrane rupture with oxytocin provided</a:t>
              </a:r>
              <a:endParaRPr/>
            </a:p>
            <a:p>
              <a:pPr marL="228600" marR="0" lvl="1" indent="-228600" algn="l" rtl="0">
                <a:lnSpc>
                  <a:spcPct val="90000"/>
                </a:lnSpc>
                <a:spcBef>
                  <a:spcPts val="375"/>
                </a:spcBef>
                <a:spcAft>
                  <a:spcPts val="0"/>
                </a:spcAft>
                <a:buClr>
                  <a:schemeClr val="dk1"/>
                </a:buClr>
                <a:buSzPts val="2500"/>
                <a:buFont typeface="Calibri"/>
                <a:buChar char="•"/>
              </a:pPr>
              <a:r>
                <a:rPr lang="en-US" sz="2500" b="0" i="0" u="none" strike="noStrike" cap="none">
                  <a:solidFill>
                    <a:schemeClr val="dk1"/>
                  </a:solidFill>
                  <a:latin typeface="Calibri"/>
                  <a:ea typeface="Calibri"/>
                  <a:cs typeface="Calibri"/>
                  <a:sym typeface="Calibri"/>
                </a:rPr>
                <a:t>Allow at least 24 hours of latent phase (from start of induction)</a:t>
              </a:r>
              <a:endParaRPr sz="2500" b="0" i="0" u="none" strike="noStrike" cap="none">
                <a:solidFill>
                  <a:schemeClr val="dk1"/>
                </a:solidFill>
                <a:latin typeface="Calibri"/>
                <a:ea typeface="Calibri"/>
                <a:cs typeface="Calibri"/>
                <a:sym typeface="Calibri"/>
              </a:endParaRPr>
            </a:p>
          </p:txBody>
        </p:sp>
        <p:sp>
          <p:nvSpPr>
            <p:cNvPr id="4017" name="Google Shape;4017;p425"/>
            <p:cNvSpPr/>
            <p:nvPr/>
          </p:nvSpPr>
          <p:spPr>
            <a:xfrm>
              <a:off x="5169798" y="96679"/>
              <a:ext cx="4534869" cy="925115"/>
            </a:xfrm>
            <a:prstGeom prst="rect">
              <a:avLst/>
            </a:prstGeom>
            <a:solidFill>
              <a:schemeClr val="accent3"/>
            </a:solidFill>
            <a:ln w="12700" cap="flat" cmpd="sng">
              <a:solidFill>
                <a:srgbClr val="19498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425"/>
            <p:cNvSpPr txBox="1"/>
            <p:nvPr/>
          </p:nvSpPr>
          <p:spPr>
            <a:xfrm>
              <a:off x="5169798" y="96679"/>
              <a:ext cx="4534869" cy="925115"/>
            </a:xfrm>
            <a:prstGeom prst="rect">
              <a:avLst/>
            </a:prstGeom>
            <a:noFill/>
            <a:ln>
              <a:noFill/>
            </a:ln>
          </p:spPr>
          <p:txBody>
            <a:bodyPr spcFirstLastPara="1" wrap="square" lIns="177800" tIns="101600" rIns="177800" bIns="101600" anchor="ctr" anchorCtr="0">
              <a:noAutofit/>
            </a:bodyPr>
            <a:lstStyle/>
            <a:p>
              <a:pPr marL="0" marR="0" lvl="0" indent="0" algn="l" rtl="0">
                <a:lnSpc>
                  <a:spcPct val="90000"/>
                </a:lnSpc>
                <a:spcBef>
                  <a:spcPts val="0"/>
                </a:spcBef>
                <a:spcAft>
                  <a:spcPts val="0"/>
                </a:spcAft>
                <a:buClr>
                  <a:schemeClr val="lt1"/>
                </a:buClr>
                <a:buSzPts val="2500"/>
                <a:buFont typeface="Calibri"/>
                <a:buNone/>
              </a:pPr>
              <a:r>
                <a:rPr lang="en-US" sz="2500" b="1" u="sng">
                  <a:solidFill>
                    <a:schemeClr val="lt1"/>
                  </a:solidFill>
                  <a:latin typeface="Calibri"/>
                  <a:ea typeface="Calibri"/>
                  <a:cs typeface="Calibri"/>
                  <a:sym typeface="Calibri"/>
                </a:rPr>
                <a:t>ACOG/SMFM Criteria for Second Stage Arrest</a:t>
              </a:r>
              <a:r>
                <a:rPr lang="en-US" sz="2500" b="1">
                  <a:solidFill>
                    <a:schemeClr val="lt1"/>
                  </a:solidFill>
                  <a:latin typeface="Calibri"/>
                  <a:ea typeface="Calibri"/>
                  <a:cs typeface="Calibri"/>
                  <a:sym typeface="Calibri"/>
                </a:rPr>
                <a:t>  (10cm): </a:t>
              </a:r>
              <a:endParaRPr sz="2500" b="0">
                <a:solidFill>
                  <a:srgbClr val="FFFFFF"/>
                </a:solidFill>
                <a:latin typeface="Calibri"/>
                <a:ea typeface="Calibri"/>
                <a:cs typeface="Calibri"/>
                <a:sym typeface="Calibri"/>
              </a:endParaRPr>
            </a:p>
          </p:txBody>
        </p:sp>
        <p:sp>
          <p:nvSpPr>
            <p:cNvPr id="4019" name="Google Shape;4019;p425"/>
            <p:cNvSpPr/>
            <p:nvPr/>
          </p:nvSpPr>
          <p:spPr>
            <a:xfrm>
              <a:off x="5169798" y="1021795"/>
              <a:ext cx="4534869" cy="2539125"/>
            </a:xfrm>
            <a:prstGeom prst="rect">
              <a:avLst/>
            </a:prstGeom>
            <a:solidFill>
              <a:srgbClr val="FBCCC0">
                <a:alpha val="89803"/>
              </a:srgbClr>
            </a:solidFill>
            <a:ln w="12700" cap="flat" cmpd="sng">
              <a:solidFill>
                <a:srgbClr val="CBCED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425"/>
            <p:cNvSpPr txBox="1"/>
            <p:nvPr/>
          </p:nvSpPr>
          <p:spPr>
            <a:xfrm>
              <a:off x="5169798" y="1021795"/>
              <a:ext cx="4534869" cy="2539125"/>
            </a:xfrm>
            <a:prstGeom prst="rect">
              <a:avLst/>
            </a:prstGeom>
            <a:noFill/>
            <a:ln>
              <a:noFill/>
            </a:ln>
          </p:spPr>
          <p:txBody>
            <a:bodyPr spcFirstLastPara="1" wrap="square" lIns="133350" tIns="133350" rIns="177800" bIns="200025" anchor="t" anchorCtr="0">
              <a:noAutofit/>
            </a:bodyPr>
            <a:lstStyle/>
            <a:p>
              <a:pPr marL="228600" marR="0" lvl="1" indent="-228600" algn="l" rtl="0">
                <a:lnSpc>
                  <a:spcPct val="90000"/>
                </a:lnSpc>
                <a:spcBef>
                  <a:spcPts val="0"/>
                </a:spcBef>
                <a:spcAft>
                  <a:spcPts val="0"/>
                </a:spcAft>
                <a:buClr>
                  <a:schemeClr val="dk1"/>
                </a:buClr>
                <a:buSzPts val="2500"/>
                <a:buFont typeface="Calibri"/>
                <a:buChar char="•"/>
              </a:pPr>
              <a:r>
                <a:rPr lang="en-US" sz="2500" b="0" i="0" u="none" strike="noStrike" cap="none">
                  <a:solidFill>
                    <a:schemeClr val="dk1"/>
                  </a:solidFill>
                  <a:latin typeface="Calibri"/>
                  <a:ea typeface="Calibri"/>
                  <a:cs typeface="Calibri"/>
                  <a:sym typeface="Calibri"/>
                </a:rPr>
                <a:t>At least 3 hours* of pushing in nulliparous patients</a:t>
              </a:r>
              <a:endParaRPr/>
            </a:p>
            <a:p>
              <a:pPr marL="228600" marR="0" lvl="1" indent="-228600" algn="l" rtl="0">
                <a:lnSpc>
                  <a:spcPct val="90000"/>
                </a:lnSpc>
                <a:spcBef>
                  <a:spcPts val="375"/>
                </a:spcBef>
                <a:spcAft>
                  <a:spcPts val="0"/>
                </a:spcAft>
                <a:buClr>
                  <a:schemeClr val="dk1"/>
                </a:buClr>
                <a:buSzPts val="2500"/>
                <a:buFont typeface="Calibri"/>
                <a:buChar char="•"/>
              </a:pPr>
              <a:r>
                <a:rPr lang="en-US" sz="2500" b="0" i="0" u="none" strike="noStrike" cap="none">
                  <a:solidFill>
                    <a:schemeClr val="dk1"/>
                  </a:solidFill>
                  <a:latin typeface="Calibri"/>
                  <a:ea typeface="Calibri"/>
                  <a:cs typeface="Calibri"/>
                  <a:sym typeface="Calibri"/>
                </a:rPr>
                <a:t>*Longer durations (e.g. 4 hours with epidural) may be appropriate on an individualized basis</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25"/>
        <p:cNvGrpSpPr/>
        <p:nvPr/>
      </p:nvGrpSpPr>
      <p:grpSpPr>
        <a:xfrm>
          <a:off x="0" y="0"/>
          <a:ext cx="0" cy="0"/>
          <a:chOff x="0" y="0"/>
          <a:chExt cx="0" cy="0"/>
        </a:xfrm>
      </p:grpSpPr>
      <p:sp>
        <p:nvSpPr>
          <p:cNvPr id="4026" name="Google Shape;4026;p426"/>
          <p:cNvSpPr txBox="1">
            <a:spLocks noGrp="1"/>
          </p:cNvSpPr>
          <p:nvPr>
            <p:ph type="title"/>
          </p:nvPr>
        </p:nvSpPr>
        <p:spPr>
          <a:xfrm>
            <a:off x="100954" y="712140"/>
            <a:ext cx="6642468" cy="134797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3600"/>
              <a:buFont typeface="Calibri"/>
              <a:buNone/>
            </a:pPr>
            <a:r>
              <a:rPr lang="en-US"/>
              <a:t>Key ILPQC Resource for Fallout Review NTSV C-Section Cases Not Meeting ACOG/SMFM Criteria </a:t>
            </a:r>
            <a:endParaRPr b="0"/>
          </a:p>
          <a:p>
            <a:pPr marL="0" lvl="0" indent="0" algn="l" rtl="0">
              <a:lnSpc>
                <a:spcPct val="100000"/>
              </a:lnSpc>
              <a:spcBef>
                <a:spcPts val="0"/>
              </a:spcBef>
              <a:spcAft>
                <a:spcPts val="0"/>
              </a:spcAft>
              <a:buClr>
                <a:schemeClr val="accent1"/>
              </a:buClr>
              <a:buSzPts val="3600"/>
              <a:buFont typeface="Calibri"/>
              <a:buNone/>
            </a:pPr>
            <a:endParaRPr/>
          </a:p>
        </p:txBody>
      </p:sp>
      <p:sp>
        <p:nvSpPr>
          <p:cNvPr id="4027" name="Google Shape;4027;p426"/>
          <p:cNvSpPr txBox="1">
            <a:spLocks noGrp="1"/>
          </p:cNvSpPr>
          <p:nvPr>
            <p:ph type="body" idx="1"/>
          </p:nvPr>
        </p:nvSpPr>
        <p:spPr>
          <a:xfrm>
            <a:off x="418552" y="2096389"/>
            <a:ext cx="6154926" cy="1878189"/>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2400"/>
              <a:buChar char="•"/>
            </a:pPr>
            <a:r>
              <a:rPr lang="en-US">
                <a:solidFill>
                  <a:srgbClr val="444444"/>
                </a:solidFill>
              </a:rPr>
              <a:t>Understand which ACOG/SMFM guidelines not met</a:t>
            </a:r>
            <a:endParaRPr/>
          </a:p>
          <a:p>
            <a:pPr marL="228600" lvl="0" indent="-228600" algn="l" rtl="0">
              <a:lnSpc>
                <a:spcPct val="100000"/>
              </a:lnSpc>
              <a:spcBef>
                <a:spcPts val="0"/>
              </a:spcBef>
              <a:spcAft>
                <a:spcPts val="0"/>
              </a:spcAft>
              <a:buSzPts val="2400"/>
              <a:buChar char="•"/>
            </a:pPr>
            <a:r>
              <a:rPr lang="en-US">
                <a:solidFill>
                  <a:srgbClr val="444444"/>
                </a:solidFill>
              </a:rPr>
              <a:t>Provide feedback to clinical team </a:t>
            </a:r>
            <a:endParaRPr/>
          </a:p>
          <a:p>
            <a:pPr marL="228600" lvl="0" indent="-228600" algn="l" rtl="0">
              <a:lnSpc>
                <a:spcPct val="100000"/>
              </a:lnSpc>
              <a:spcBef>
                <a:spcPts val="0"/>
              </a:spcBef>
              <a:spcAft>
                <a:spcPts val="0"/>
              </a:spcAft>
              <a:buSzPts val="2400"/>
              <a:buChar char="•"/>
            </a:pPr>
            <a:r>
              <a:rPr lang="en-US">
                <a:solidFill>
                  <a:srgbClr val="444444"/>
                </a:solidFill>
              </a:rPr>
              <a:t>Identify patterns and areas to work on</a:t>
            </a:r>
            <a:endParaRPr/>
          </a:p>
        </p:txBody>
      </p:sp>
      <p:sp>
        <p:nvSpPr>
          <p:cNvPr id="4028" name="Google Shape;4028;p42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sp>
        <p:nvSpPr>
          <p:cNvPr id="4029" name="Google Shape;4029;p42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pic>
        <p:nvPicPr>
          <p:cNvPr id="4030" name="Google Shape;4030;p426" descr="Text&#10;&#10;Description automatically generated"/>
          <p:cNvPicPr preferRelativeResize="0"/>
          <p:nvPr/>
        </p:nvPicPr>
        <p:blipFill rotWithShape="1">
          <a:blip r:embed="rId3">
            <a:alphaModFix/>
          </a:blip>
          <a:srcRect/>
          <a:stretch/>
        </p:blipFill>
        <p:spPr>
          <a:xfrm>
            <a:off x="6842502" y="80545"/>
            <a:ext cx="5300419" cy="6683999"/>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4031" name="Google Shape;4031;p426"/>
          <p:cNvSpPr/>
          <p:nvPr/>
        </p:nvSpPr>
        <p:spPr>
          <a:xfrm>
            <a:off x="6737402" y="2097"/>
            <a:ext cx="5463150" cy="6857998"/>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32" name="Google Shape;4032;p426"/>
          <p:cNvPicPr preferRelativeResize="0"/>
          <p:nvPr/>
        </p:nvPicPr>
        <p:blipFill rotWithShape="1">
          <a:blip r:embed="rId4">
            <a:alphaModFix/>
          </a:blip>
          <a:srcRect/>
          <a:stretch/>
        </p:blipFill>
        <p:spPr>
          <a:xfrm>
            <a:off x="4034287" y="3834056"/>
            <a:ext cx="2556295" cy="2410416"/>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4033" name="Google Shape;4033;p426"/>
          <p:cNvPicPr preferRelativeResize="0"/>
          <p:nvPr/>
        </p:nvPicPr>
        <p:blipFill rotWithShape="1">
          <a:blip r:embed="rId5">
            <a:alphaModFix/>
          </a:blip>
          <a:srcRect/>
          <a:stretch/>
        </p:blipFill>
        <p:spPr>
          <a:xfrm>
            <a:off x="540590" y="4014735"/>
            <a:ext cx="3303916" cy="2207208"/>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38"/>
        <p:cNvGrpSpPr/>
        <p:nvPr/>
      </p:nvGrpSpPr>
      <p:grpSpPr>
        <a:xfrm>
          <a:off x="0" y="0"/>
          <a:ext cx="0" cy="0"/>
          <a:chOff x="0" y="0"/>
          <a:chExt cx="0" cy="0"/>
        </a:xfrm>
      </p:grpSpPr>
      <p:sp>
        <p:nvSpPr>
          <p:cNvPr id="4039" name="Google Shape;4039;p42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3600"/>
              <a:buFont typeface="Calibri"/>
              <a:buNone/>
            </a:pPr>
            <a:r>
              <a:rPr lang="en-US"/>
              <a:t>Addressing disparities:</a:t>
            </a:r>
            <a:br>
              <a:rPr lang="en-US"/>
            </a:br>
            <a:r>
              <a:rPr lang="en-US" b="0"/>
              <a:t>NTSV C-Section Rate by Race and Ethnicity</a:t>
            </a:r>
            <a:endParaRPr b="0"/>
          </a:p>
        </p:txBody>
      </p:sp>
      <p:sp>
        <p:nvSpPr>
          <p:cNvPr id="4040" name="Google Shape;4040;p42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sp>
        <p:nvSpPr>
          <p:cNvPr id="4041" name="Google Shape;4041;p42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pic>
        <p:nvPicPr>
          <p:cNvPr id="4042" name="Google Shape;4042;p427"/>
          <p:cNvPicPr preferRelativeResize="0"/>
          <p:nvPr/>
        </p:nvPicPr>
        <p:blipFill rotWithShape="1">
          <a:blip r:embed="rId3">
            <a:alphaModFix/>
          </a:blip>
          <a:srcRect/>
          <a:stretch/>
        </p:blipFill>
        <p:spPr>
          <a:xfrm>
            <a:off x="426720" y="1830124"/>
            <a:ext cx="11155680" cy="4526226"/>
          </a:xfrm>
          <a:prstGeom prst="rect">
            <a:avLst/>
          </a:prstGeom>
          <a:noFill/>
          <a:ln>
            <a:noFill/>
          </a:ln>
        </p:spPr>
      </p:pic>
      <p:cxnSp>
        <p:nvCxnSpPr>
          <p:cNvPr id="4043" name="Google Shape;4043;p427"/>
          <p:cNvCxnSpPr/>
          <p:nvPr/>
        </p:nvCxnSpPr>
        <p:spPr>
          <a:xfrm>
            <a:off x="1161936" y="4407186"/>
            <a:ext cx="9857546" cy="29183"/>
          </a:xfrm>
          <a:prstGeom prst="straightConnector1">
            <a:avLst/>
          </a:prstGeom>
          <a:noFill/>
          <a:ln w="28575" cap="flat" cmpd="sng">
            <a:solidFill>
              <a:schemeClr val="dk2"/>
            </a:solidFill>
            <a:prstDash val="dash"/>
            <a:miter lim="800000"/>
            <a:headEnd type="none" w="sm" len="sm"/>
            <a:tailEnd type="none" w="sm" len="sm"/>
          </a:ln>
        </p:spPr>
      </p:cxnSp>
      <p:sp>
        <p:nvSpPr>
          <p:cNvPr id="4044" name="Google Shape;4044;p427"/>
          <p:cNvSpPr/>
          <p:nvPr/>
        </p:nvSpPr>
        <p:spPr>
          <a:xfrm>
            <a:off x="1444429" y="4444426"/>
            <a:ext cx="1729346" cy="465796"/>
          </a:xfrm>
          <a:prstGeom prst="rect">
            <a:avLst/>
          </a:prstGeom>
          <a:solidFill>
            <a:schemeClr val="dk2"/>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Goal: </a:t>
            </a:r>
            <a:r>
              <a:rPr lang="en-US" sz="2000" u="sng">
                <a:solidFill>
                  <a:schemeClr val="lt1"/>
                </a:solidFill>
                <a:latin typeface="Calibri"/>
                <a:ea typeface="Calibri"/>
                <a:cs typeface="Calibri"/>
                <a:sym typeface="Calibri"/>
              </a:rPr>
              <a:t>&lt;</a:t>
            </a:r>
            <a:r>
              <a:rPr lang="en-US" sz="2000">
                <a:solidFill>
                  <a:schemeClr val="lt1"/>
                </a:solidFill>
                <a:latin typeface="Calibri"/>
                <a:ea typeface="Calibri"/>
                <a:cs typeface="Calibri"/>
                <a:sym typeface="Calibri"/>
              </a:rPr>
              <a:t>23.6%</a:t>
            </a:r>
            <a:endParaRPr/>
          </a:p>
        </p:txBody>
      </p:sp>
      <p:sp>
        <p:nvSpPr>
          <p:cNvPr id="4045" name="Google Shape;4045;p427"/>
          <p:cNvSpPr/>
          <p:nvPr/>
        </p:nvSpPr>
        <p:spPr>
          <a:xfrm>
            <a:off x="11022904" y="3932650"/>
            <a:ext cx="636738" cy="323588"/>
          </a:xfrm>
          <a:prstGeom prst="rect">
            <a:avLst/>
          </a:prstGeom>
          <a:noFill/>
          <a:ln w="28575" cap="flat" cmpd="sng">
            <a:solidFill>
              <a:srgbClr val="EF145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24%</a:t>
            </a:r>
            <a:endParaRPr/>
          </a:p>
        </p:txBody>
      </p:sp>
      <p:sp>
        <p:nvSpPr>
          <p:cNvPr id="4046" name="Google Shape;4046;p427"/>
          <p:cNvSpPr/>
          <p:nvPr/>
        </p:nvSpPr>
        <p:spPr>
          <a:xfrm>
            <a:off x="11022903" y="4350183"/>
            <a:ext cx="636738" cy="323588"/>
          </a:xfrm>
          <a:prstGeom prst="rect">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23%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vert="horz" lIns="91440" tIns="45720" rIns="91440" bIns="45720" rtlCol="0" anchor="ctr"/>
          <a:lstStyle/>
          <a:p>
            <a:fld id="{DD61438B-8B14-4971-AB6A-3757660C84C2}" type="slidenum">
              <a:rPr lang="en-US" sz="1000">
                <a:latin typeface="Arial" panose="020B0604020202020204" pitchFamily="34" charset="0"/>
                <a:cs typeface="Arial" panose="020B0604020202020204" pitchFamily="34" charset="0"/>
              </a:rPr>
              <a:pPr/>
              <a:t>3</a:t>
            </a:fld>
            <a:endParaRPr lang="en-US" sz="1000">
              <a:latin typeface="Arial" panose="020B0604020202020204" pitchFamily="34" charset="0"/>
              <a:cs typeface="Arial" panose="020B0604020202020204" pitchFamily="34" charset="0"/>
            </a:endParaRPr>
          </a:p>
        </p:txBody>
      </p:sp>
      <p:sp>
        <p:nvSpPr>
          <p:cNvPr id="2" name="TextBox 1"/>
          <p:cNvSpPr txBox="1"/>
          <p:nvPr/>
        </p:nvSpPr>
        <p:spPr>
          <a:xfrm>
            <a:off x="391189" y="1021423"/>
            <a:ext cx="5578060" cy="4031873"/>
          </a:xfrm>
          <a:prstGeom prst="rect">
            <a:avLst/>
          </a:prstGeom>
          <a:noFill/>
        </p:spPr>
        <p:txBody>
          <a:bodyPr wrap="square" lIns="91440" tIns="45720" rIns="91440" bIns="45720" rtlCol="0" anchor="t">
            <a:spAutoFit/>
          </a:bodyPr>
          <a:lstStyle/>
          <a:p>
            <a:r>
              <a:rPr lang="en-US" sz="1600"/>
              <a:t>In support of improving patient care, this activity has been planned and implemented by the Illinois Perinatal Quality Collaborative (ILPQC) and SSM Health. SSM Health is jointly accredited by the Accreditation Council for Continuing Medical Education (ACCME), the Accreditation Council for Pharmacy Education (ACPE), and the American Nurses Credentialing Center (ANCC), to provide continuing education for the healthcare team.</a:t>
            </a:r>
          </a:p>
          <a:p>
            <a:endParaRPr lang="en-US" sz="1600">
              <a:latin typeface="Arial" panose="020B0604020202020204" pitchFamily="34" charset="0"/>
              <a:cs typeface="Arial" panose="020B0604020202020204" pitchFamily="34" charset="0"/>
            </a:endParaRPr>
          </a:p>
          <a:p>
            <a:r>
              <a:rPr lang="en-US" sz="1600"/>
              <a:t>As a Jointly Accredited Organization, SSM Health is approved to offer social work continuing education by the Association of Social Work Boards (ASWB) Approved Continuing Education (ACE) program. Organizations, not individual courses, are approved under this program. Regulatory boards are the final authority on courses accepted for continuing education credit.</a:t>
            </a:r>
          </a:p>
        </p:txBody>
      </p:sp>
      <p:pic>
        <p:nvPicPr>
          <p:cNvPr id="58" name="Picture 57" descr="http://www.jointaccreditation.org/sites/default/files/Jointly%2520Accredited%2520Provider%2520TM_0.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887" y="5221356"/>
            <a:ext cx="1631418" cy="989493"/>
          </a:xfrm>
          <a:prstGeom prst="rect">
            <a:avLst/>
          </a:prstGeom>
          <a:noFill/>
          <a:ln>
            <a:noFill/>
          </a:ln>
        </p:spPr>
      </p:pic>
      <p:sp>
        <p:nvSpPr>
          <p:cNvPr id="4" name="TextBox 3"/>
          <p:cNvSpPr txBox="1"/>
          <p:nvPr/>
        </p:nvSpPr>
        <p:spPr>
          <a:xfrm>
            <a:off x="6343415" y="4916154"/>
            <a:ext cx="5713659" cy="1166153"/>
          </a:xfrm>
          <a:prstGeom prst="rect">
            <a:avLst/>
          </a:prstGeom>
          <a:noFill/>
        </p:spPr>
        <p:txBody>
          <a:bodyPr wrap="square" lIns="91440" tIns="45720" rIns="91440" bIns="45720" rtlCol="0" anchor="t">
            <a:spAutoFit/>
          </a:bodyPr>
          <a:lstStyle/>
          <a:p>
            <a:pPr>
              <a:lnSpc>
                <a:spcPct val="150000"/>
              </a:lnSpc>
            </a:pPr>
            <a:r>
              <a:rPr lang="en-US" sz="1200" b="1" i="1">
                <a:solidFill>
                  <a:srgbClr val="002060"/>
                </a:solidFill>
              </a:rPr>
              <a:t>5.25 education credits available for nurses, physicians, providers, </a:t>
            </a:r>
            <a:endParaRPr lang="en-US" sz="1200">
              <a:solidFill>
                <a:srgbClr val="002060"/>
              </a:solidFill>
            </a:endParaRPr>
          </a:p>
          <a:p>
            <a:pPr>
              <a:lnSpc>
                <a:spcPct val="150000"/>
              </a:lnSpc>
            </a:pPr>
            <a:r>
              <a:rPr lang="en-US" sz="1200" b="1" i="1">
                <a:solidFill>
                  <a:srgbClr val="002060"/>
                </a:solidFill>
              </a:rPr>
              <a:t>and social workers</a:t>
            </a:r>
            <a:r>
              <a:rPr lang="en-US" sz="1200" i="1">
                <a:solidFill>
                  <a:srgbClr val="002060"/>
                </a:solidFill>
              </a:rPr>
              <a:t>. C</a:t>
            </a:r>
            <a:r>
              <a:rPr lang="en-US" sz="1200" i="1">
                <a:solidFill>
                  <a:srgbClr val="002060"/>
                </a:solidFill>
                <a:ea typeface="Calibri" panose="020F0502020204030204" pitchFamily="34" charset="0"/>
              </a:rPr>
              <a:t>ontinuing education credits available for physician, nurse and social work attendees. </a:t>
            </a:r>
            <a:r>
              <a:rPr lang="en-US" sz="1200" b="1" i="1">
                <a:solidFill>
                  <a:srgbClr val="002060"/>
                </a:solidFill>
                <a:ea typeface="Calibri" panose="020F0502020204030204" pitchFamily="34" charset="0"/>
              </a:rPr>
              <a:t>*NOTE* CE credits must be claimed by </a:t>
            </a:r>
            <a:r>
              <a:rPr lang="en-US" sz="1200" b="1" i="1" u="sng">
                <a:solidFill>
                  <a:srgbClr val="002060"/>
                </a:solidFill>
                <a:ea typeface="Calibri" panose="020F0502020204030204" pitchFamily="34" charset="0"/>
              </a:rPr>
              <a:t>no later than Monday, June 26</a:t>
            </a:r>
            <a:r>
              <a:rPr lang="en-US" sz="1200" b="1" i="1" u="sng" baseline="30000">
                <a:solidFill>
                  <a:srgbClr val="002060"/>
                </a:solidFill>
                <a:ea typeface="Calibri" panose="020F0502020204030204" pitchFamily="34" charset="0"/>
              </a:rPr>
              <a:t>th</a:t>
            </a:r>
            <a:r>
              <a:rPr lang="en-US" sz="1200" b="1" i="1" u="sng">
                <a:solidFill>
                  <a:srgbClr val="002060"/>
                </a:solidFill>
                <a:ea typeface="Calibri" panose="020F0502020204030204" pitchFamily="34" charset="0"/>
              </a:rPr>
              <a:t> by 9AM CDT.</a:t>
            </a:r>
            <a:r>
              <a:rPr lang="en-US" sz="1200" b="1" i="1">
                <a:solidFill>
                  <a:srgbClr val="002060"/>
                </a:solidFill>
                <a:ea typeface="Calibri" panose="020F0502020204030204" pitchFamily="34" charset="0"/>
              </a:rPr>
              <a:t> </a:t>
            </a:r>
            <a:r>
              <a:rPr lang="en-US" sz="1200" i="1">
                <a:solidFill>
                  <a:srgbClr val="002060"/>
                </a:solidFill>
                <a:ea typeface="Calibri" panose="020F0502020204030204" pitchFamily="34" charset="0"/>
              </a:rPr>
              <a:t> </a:t>
            </a:r>
            <a:endParaRPr lang="en-US" sz="1200">
              <a:solidFill>
                <a:srgbClr val="002060"/>
              </a:solidFill>
            </a:endParaRPr>
          </a:p>
        </p:txBody>
      </p:sp>
      <p:sp>
        <p:nvSpPr>
          <p:cNvPr id="7" name="Title 8"/>
          <p:cNvSpPr txBox="1">
            <a:spLocks/>
          </p:cNvSpPr>
          <p:nvPr/>
        </p:nvSpPr>
        <p:spPr>
          <a:xfrm>
            <a:off x="448702" y="143100"/>
            <a:ext cx="9689548" cy="569548"/>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85000"/>
              </a:lnSpc>
              <a:spcBef>
                <a:spcPct val="0"/>
              </a:spcBef>
              <a:buNone/>
              <a:defRPr sz="4800" kern="1200" spc="-50" baseline="0">
                <a:solidFill>
                  <a:schemeClr val="tx1"/>
                </a:solidFill>
                <a:latin typeface="+mj-lt"/>
                <a:ea typeface="+mj-ea"/>
                <a:cs typeface="+mj-cs"/>
              </a:defRPr>
            </a:lvl1pPr>
          </a:lstStyle>
          <a:p>
            <a:pPr>
              <a:lnSpc>
                <a:spcPct val="110000"/>
              </a:lnSpc>
            </a:pPr>
            <a:r>
              <a:rPr lang="en-US" sz="4000">
                <a:latin typeface="Arial"/>
                <a:cs typeface="Arial"/>
              </a:rPr>
              <a:t>Disclosures &amp; Joint Accreditation Statement &amp; </a:t>
            </a:r>
            <a:r>
              <a:rPr lang="en-US" sz="4000" err="1">
                <a:latin typeface="Arial"/>
                <a:cs typeface="Arial"/>
              </a:rPr>
              <a:t>eeds</a:t>
            </a:r>
            <a:r>
              <a:rPr lang="en-US" sz="4000">
                <a:latin typeface="Arial"/>
                <a:cs typeface="Arial"/>
              </a:rPr>
              <a:t>™ Information</a:t>
            </a:r>
            <a:endParaRPr lang="en-US">
              <a:latin typeface="Arial"/>
              <a:cs typeface="Arial"/>
            </a:endParaRPr>
          </a:p>
        </p:txBody>
      </p:sp>
      <p:pic>
        <p:nvPicPr>
          <p:cNvPr id="1026" name="Picture 2" descr="https://www.eeds.com/images/logos/ASWB_ACE_Logo.png">
            <a:extLst>
              <a:ext uri="{FF2B5EF4-FFF2-40B4-BE49-F238E27FC236}">
                <a16:creationId xmlns:a16="http://schemas.microsoft.com/office/drawing/2014/main" id="{E0DFAE30-02A5-4EB1-AD57-35BA48F76B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8974" y="5436878"/>
            <a:ext cx="1998253" cy="7593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346513" y="1026928"/>
            <a:ext cx="5542286" cy="3539430"/>
          </a:xfrm>
          <a:prstGeom prst="rect">
            <a:avLst/>
          </a:prstGeom>
          <a:noFill/>
        </p:spPr>
        <p:txBody>
          <a:bodyPr wrap="square" lIns="91440" tIns="45720" rIns="91440" bIns="45720" rtlCol="0" anchor="t">
            <a:spAutoFit/>
          </a:bodyPr>
          <a:lstStyle/>
          <a:p>
            <a:r>
              <a:rPr lang="en-US" sz="1600" i="1"/>
              <a:t>The speakers and planning team members report no relevant financial relationships. </a:t>
            </a:r>
            <a:endParaRPr lang="en-US" sz="1600" i="1">
              <a:latin typeface="Arial" panose="020B0604020202020204" pitchFamily="34" charset="0"/>
              <a:cs typeface="Arial" panose="020B0604020202020204" pitchFamily="34" charset="0"/>
            </a:endParaRPr>
          </a:p>
          <a:p>
            <a:r>
              <a:rPr lang="en-US" sz="1600" i="1"/>
              <a:t>Dr. Joseph Hageman’s disclosed financial relationship has been mitigated and will have no impact on the content being delivered during this conference. </a:t>
            </a:r>
            <a:endParaRPr lang="en-US" sz="1600">
              <a:latin typeface="Arial" panose="020B0604020202020204" pitchFamily="34" charset="0"/>
              <a:cs typeface="Arial" panose="020B0604020202020204" pitchFamily="34" charset="0"/>
            </a:endParaRPr>
          </a:p>
          <a:p>
            <a:endParaRPr lang="en-US" sz="1600">
              <a:latin typeface="Arial" panose="020B0604020202020204" pitchFamily="34" charset="0"/>
              <a:cs typeface="Arial" panose="020B0604020202020204" pitchFamily="34" charset="0"/>
            </a:endParaRPr>
          </a:p>
          <a:p>
            <a:r>
              <a:rPr lang="en-US" sz="1600" i="1"/>
              <a:t>Joseph Hageman, MD has disclosed a financial relationship with one or more ineligible companies whose primary business is producing, marketing, selling, </a:t>
            </a:r>
          </a:p>
          <a:p>
            <a:r>
              <a:rPr lang="en-US" sz="1600" i="1"/>
              <a:t>re-selling, or distributing healthcare products used by or on patients:</a:t>
            </a:r>
            <a:endParaRPr lang="en-US" sz="1600"/>
          </a:p>
          <a:p>
            <a:endParaRPr lang="en-US" sz="1600">
              <a:latin typeface="Arial" panose="020B0604020202020204" pitchFamily="34" charset="0"/>
              <a:cs typeface="Arial" panose="020B0604020202020204" pitchFamily="34" charset="0"/>
            </a:endParaRPr>
          </a:p>
          <a:p>
            <a:pPr lvl="0"/>
            <a:r>
              <a:rPr lang="en-US" sz="1600" i="1"/>
              <a:t>Owlet, Inc - Advisory Committee Member - Relationship Has Not Ended</a:t>
            </a:r>
            <a:endParaRPr lang="en-US" sz="1600" i="1">
              <a:ea typeface="Calibri" panose="020F0502020204030204" pitchFamily="34" charset="0"/>
            </a:endParaRPr>
          </a:p>
        </p:txBody>
      </p:sp>
    </p:spTree>
    <p:custDataLst>
      <p:tags r:id="rId1"/>
    </p:custDataLst>
    <p:extLst>
      <p:ext uri="{BB962C8B-B14F-4D97-AF65-F5344CB8AC3E}">
        <p14:creationId xmlns:p14="http://schemas.microsoft.com/office/powerpoint/2010/main" val="1750457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50"/>
        <p:cNvGrpSpPr/>
        <p:nvPr/>
      </p:nvGrpSpPr>
      <p:grpSpPr>
        <a:xfrm>
          <a:off x="0" y="0"/>
          <a:ext cx="0" cy="0"/>
          <a:chOff x="0" y="0"/>
          <a:chExt cx="0" cy="0"/>
        </a:xfrm>
      </p:grpSpPr>
      <p:sp>
        <p:nvSpPr>
          <p:cNvPr id="4051" name="Google Shape;4051;p42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3600"/>
              <a:buFont typeface="Calibri"/>
              <a:buNone/>
            </a:pPr>
            <a:r>
              <a:rPr lang="en-US"/>
              <a:t>Addressing disparities:</a:t>
            </a:r>
            <a:br>
              <a:rPr lang="en-US"/>
            </a:br>
            <a:r>
              <a:rPr lang="en-US" b="0"/>
              <a:t>NTSV C-Section Rate by Race and Ethnicity</a:t>
            </a:r>
            <a:endParaRPr b="0"/>
          </a:p>
        </p:txBody>
      </p:sp>
      <p:sp>
        <p:nvSpPr>
          <p:cNvPr id="4052" name="Google Shape;4052;p42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sp>
        <p:nvSpPr>
          <p:cNvPr id="4053" name="Google Shape;4053;p42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pic>
        <p:nvPicPr>
          <p:cNvPr id="4054" name="Google Shape;4054;p428" descr="Chart, bar chart&#10;&#10;Description automatically generated"/>
          <p:cNvPicPr preferRelativeResize="0">
            <a:picLocks noGrp="1"/>
          </p:cNvPicPr>
          <p:nvPr>
            <p:ph type="body" idx="1"/>
          </p:nvPr>
        </p:nvPicPr>
        <p:blipFill rotWithShape="1">
          <a:blip r:embed="rId3">
            <a:alphaModFix/>
          </a:blip>
          <a:srcRect/>
          <a:stretch/>
        </p:blipFill>
        <p:spPr>
          <a:xfrm>
            <a:off x="925447" y="1825625"/>
            <a:ext cx="10341106" cy="4351338"/>
          </a:xfrm>
          <a:prstGeom prst="rect">
            <a:avLst/>
          </a:prstGeom>
          <a:noFill/>
          <a:ln>
            <a:noFill/>
          </a:ln>
        </p:spPr>
      </p:pic>
      <p:cxnSp>
        <p:nvCxnSpPr>
          <p:cNvPr id="4055" name="Google Shape;4055;p428"/>
          <p:cNvCxnSpPr/>
          <p:nvPr/>
        </p:nvCxnSpPr>
        <p:spPr>
          <a:xfrm>
            <a:off x="1389546" y="4582586"/>
            <a:ext cx="9857546" cy="29183"/>
          </a:xfrm>
          <a:prstGeom prst="straightConnector1">
            <a:avLst/>
          </a:prstGeom>
          <a:noFill/>
          <a:ln w="28575" cap="flat" cmpd="sng">
            <a:solidFill>
              <a:schemeClr val="dk2"/>
            </a:solidFill>
            <a:prstDash val="dash"/>
            <a:miter lim="800000"/>
            <a:headEnd type="none" w="sm" len="sm"/>
            <a:tailEnd type="none" w="sm" len="sm"/>
          </a:ln>
        </p:spPr>
      </p:cxnSp>
      <p:sp>
        <p:nvSpPr>
          <p:cNvPr id="4056" name="Google Shape;4056;p428"/>
          <p:cNvSpPr/>
          <p:nvPr/>
        </p:nvSpPr>
        <p:spPr>
          <a:xfrm>
            <a:off x="8836819" y="3603257"/>
            <a:ext cx="1729346" cy="465796"/>
          </a:xfrm>
          <a:prstGeom prst="rect">
            <a:avLst/>
          </a:prstGeom>
          <a:solidFill>
            <a:schemeClr val="dk2"/>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Goal: </a:t>
            </a:r>
            <a:r>
              <a:rPr lang="en-US" sz="2000" u="sng">
                <a:solidFill>
                  <a:schemeClr val="lt1"/>
                </a:solidFill>
                <a:latin typeface="Calibri"/>
                <a:ea typeface="Calibri"/>
                <a:cs typeface="Calibri"/>
                <a:sym typeface="Calibri"/>
              </a:rPr>
              <a:t>&lt;</a:t>
            </a:r>
            <a:r>
              <a:rPr lang="en-US" sz="2000">
                <a:solidFill>
                  <a:schemeClr val="lt1"/>
                </a:solidFill>
                <a:latin typeface="Calibri"/>
                <a:ea typeface="Calibri"/>
                <a:cs typeface="Calibri"/>
                <a:sym typeface="Calibri"/>
              </a:rPr>
              <a:t>23.6%</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60"/>
        <p:cNvGrpSpPr/>
        <p:nvPr/>
      </p:nvGrpSpPr>
      <p:grpSpPr>
        <a:xfrm>
          <a:off x="0" y="0"/>
          <a:ext cx="0" cy="0"/>
          <a:chOff x="0" y="0"/>
          <a:chExt cx="0" cy="0"/>
        </a:xfrm>
      </p:grpSpPr>
      <p:sp>
        <p:nvSpPr>
          <p:cNvPr id="4061" name="Google Shape;4061;p429"/>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a:solidFill>
                  <a:schemeClr val="accent1"/>
                </a:solidFill>
              </a:rPr>
              <a:t>Steps to Address NTSV C-Section Disparities</a:t>
            </a:r>
            <a:endParaRPr/>
          </a:p>
          <a:p>
            <a:pPr marL="0" lvl="0" indent="0" algn="l" rtl="0">
              <a:lnSpc>
                <a:spcPct val="100000"/>
              </a:lnSpc>
              <a:spcBef>
                <a:spcPts val="2000"/>
              </a:spcBef>
              <a:spcAft>
                <a:spcPts val="0"/>
              </a:spcAft>
              <a:buSzPts val="2400"/>
              <a:buNone/>
            </a:pPr>
            <a:endParaRPr/>
          </a:p>
          <a:p>
            <a:pPr marL="0" lvl="0" indent="0" algn="l" rtl="0">
              <a:lnSpc>
                <a:spcPct val="100000"/>
              </a:lnSpc>
              <a:spcBef>
                <a:spcPts val="2000"/>
              </a:spcBef>
              <a:spcAft>
                <a:spcPts val="0"/>
              </a:spcAft>
              <a:buSzPts val="2400"/>
              <a:buNone/>
            </a:pPr>
            <a:r>
              <a:rPr lang="en-US" i="1"/>
              <a:t>Available in folder</a:t>
            </a:r>
            <a:endParaRPr i="1"/>
          </a:p>
        </p:txBody>
      </p:sp>
      <p:sp>
        <p:nvSpPr>
          <p:cNvPr id="4062" name="Google Shape;4062;p429"/>
          <p:cNvSpPr>
            <a:spLocks noGrp="1"/>
          </p:cNvSpPr>
          <p:nvPr>
            <p:ph type="pic" idx="2"/>
          </p:nvPr>
        </p:nvSpPr>
        <p:spPr>
          <a:xfrm>
            <a:off x="2807368" y="457202"/>
            <a:ext cx="8915400" cy="5943598"/>
          </a:xfrm>
          <a:prstGeom prst="rect">
            <a:avLst/>
          </a:prstGeom>
          <a:noFill/>
          <a:ln>
            <a:noFill/>
          </a:ln>
        </p:spPr>
      </p:sp>
      <p:sp>
        <p:nvSpPr>
          <p:cNvPr id="4063" name="Google Shape;4063;p429"/>
          <p:cNvSpPr txBox="1">
            <a:spLocks noGrp="1"/>
          </p:cNvSpPr>
          <p:nvPr>
            <p:ph type="sldNum" idx="4294967295"/>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
        <p:nvSpPr>
          <p:cNvPr id="4064" name="Google Shape;4064;p429"/>
          <p:cNvSpPr txBox="1">
            <a:spLocks noGrp="1"/>
          </p:cNvSpPr>
          <p:nvPr>
            <p:ph type="ftr" idx="4294967295"/>
          </p:nvPr>
        </p:nvSpPr>
        <p:spPr>
          <a:xfrm>
            <a:off x="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pic>
        <p:nvPicPr>
          <p:cNvPr id="4065" name="Google Shape;4065;p429"/>
          <p:cNvPicPr preferRelativeResize="0"/>
          <p:nvPr/>
        </p:nvPicPr>
        <p:blipFill rotWithShape="1">
          <a:blip r:embed="rId3">
            <a:alphaModFix/>
          </a:blip>
          <a:srcRect l="2530" t="2089"/>
          <a:stretch/>
        </p:blipFill>
        <p:spPr>
          <a:xfrm>
            <a:off x="2807368" y="-58216"/>
            <a:ext cx="9384631" cy="691621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0"/>
        <p:cNvGrpSpPr/>
        <p:nvPr/>
      </p:nvGrpSpPr>
      <p:grpSpPr>
        <a:xfrm>
          <a:off x="0" y="0"/>
          <a:ext cx="0" cy="0"/>
          <a:chOff x="0" y="0"/>
          <a:chExt cx="0" cy="0"/>
        </a:xfrm>
      </p:grpSpPr>
      <p:sp>
        <p:nvSpPr>
          <p:cNvPr id="4071" name="Google Shape;4071;p43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72" name="Google Shape;4072;p430"/>
          <p:cNvSpPr/>
          <p:nvPr/>
        </p:nvSpPr>
        <p:spPr>
          <a:xfrm rot="5400000" flipH="1">
            <a:off x="-1410084" y="1410082"/>
            <a:ext cx="6858000" cy="4037836"/>
          </a:xfrm>
          <a:prstGeom prst="rect">
            <a:avLst/>
          </a:prstGeom>
          <a:gradFill>
            <a:gsLst>
              <a:gs pos="0">
                <a:srgbClr val="000000"/>
              </a:gs>
              <a:gs pos="8000">
                <a:srgbClr val="000000"/>
              </a:gs>
              <a:gs pos="100000">
                <a:srgbClr val="143668"/>
              </a:gs>
            </a:gsLst>
            <a:lin ang="3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73" name="Google Shape;4073;p430"/>
          <p:cNvSpPr/>
          <p:nvPr/>
        </p:nvSpPr>
        <p:spPr>
          <a:xfrm rot="5400000" flipH="1">
            <a:off x="-1410085" y="1420219"/>
            <a:ext cx="6857999" cy="4037839"/>
          </a:xfrm>
          <a:prstGeom prst="rect">
            <a:avLst/>
          </a:prstGeom>
          <a:gradFill>
            <a:gsLst>
              <a:gs pos="0">
                <a:srgbClr val="000000">
                  <a:alpha val="0"/>
                </a:srgbClr>
              </a:gs>
              <a:gs pos="99000">
                <a:srgbClr val="1C498B">
                  <a:alpha val="45882"/>
                </a:srgbClr>
              </a:gs>
              <a:gs pos="100000">
                <a:srgbClr val="1C498B">
                  <a:alpha val="45882"/>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74" name="Google Shape;4074;p430"/>
          <p:cNvSpPr/>
          <p:nvPr/>
        </p:nvSpPr>
        <p:spPr>
          <a:xfrm rot="5400000" flipH="1">
            <a:off x="767923" y="3588085"/>
            <a:ext cx="2501979" cy="4037841"/>
          </a:xfrm>
          <a:prstGeom prst="rect">
            <a:avLst/>
          </a:prstGeom>
          <a:gradFill>
            <a:gsLst>
              <a:gs pos="0">
                <a:srgbClr val="1C498B">
                  <a:alpha val="28627"/>
                </a:srgbClr>
              </a:gs>
              <a:gs pos="2000">
                <a:srgbClr val="1C498B">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75" name="Google Shape;4075;p430"/>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1C498B">
                  <a:alpha val="42745"/>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76" name="Google Shape;4076;p430"/>
          <p:cNvSpPr/>
          <p:nvPr/>
        </p:nvSpPr>
        <p:spPr>
          <a:xfrm rot="5400000" flipH="1">
            <a:off x="-1410093" y="1399943"/>
            <a:ext cx="6858003" cy="4037835"/>
          </a:xfrm>
          <a:prstGeom prst="rect">
            <a:avLst/>
          </a:prstGeom>
          <a:gradFill>
            <a:gsLst>
              <a:gs pos="0">
                <a:srgbClr val="000000">
                  <a:alpha val="0"/>
                </a:srgbClr>
              </a:gs>
              <a:gs pos="99000">
                <a:srgbClr val="5189DD">
                  <a:alpha val="10980"/>
                </a:srgbClr>
              </a:gs>
              <a:gs pos="100000">
                <a:srgbClr val="5189DD">
                  <a:alpha val="10980"/>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77" name="Google Shape;4077;p430"/>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100000"/>
              </a:lnSpc>
              <a:spcBef>
                <a:spcPts val="0"/>
              </a:spcBef>
              <a:spcAft>
                <a:spcPts val="0"/>
              </a:spcAft>
              <a:buClr>
                <a:srgbClr val="FFFFFF"/>
              </a:buClr>
              <a:buSzPts val="4000"/>
              <a:buFont typeface="Calibri"/>
              <a:buNone/>
            </a:pPr>
            <a:r>
              <a:rPr lang="en-US" sz="4000">
                <a:solidFill>
                  <a:srgbClr val="FFFFFF"/>
                </a:solidFill>
              </a:rPr>
              <a:t>PVB AWARD CRITERIA</a:t>
            </a:r>
            <a:endParaRPr sz="4000">
              <a:solidFill>
                <a:srgbClr val="FFFFFF"/>
              </a:solidFill>
            </a:endParaRPr>
          </a:p>
        </p:txBody>
      </p:sp>
      <p:sp>
        <p:nvSpPr>
          <p:cNvPr id="4078" name="Google Shape;4078;p430"/>
          <p:cNvSpPr txBox="1">
            <a:spLocks noGrp="1"/>
          </p:cNvSpPr>
          <p:nvPr>
            <p:ph type="ftr" idx="11"/>
          </p:nvPr>
        </p:nvSpPr>
        <p:spPr>
          <a:xfrm rot="5400000">
            <a:off x="-1828800" y="2002536"/>
            <a:ext cx="4114800"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sz="1100">
                <a:solidFill>
                  <a:srgbClr val="FFFFFF"/>
                </a:solidFill>
              </a:rPr>
              <a:t>Illinois Perinatal Quality Collaborative</a:t>
            </a:r>
            <a:endParaRPr/>
          </a:p>
        </p:txBody>
      </p:sp>
      <p:sp>
        <p:nvSpPr>
          <p:cNvPr id="4079" name="Google Shape;4079;p430"/>
          <p:cNvSpPr txBox="1">
            <a:spLocks noGrp="1"/>
          </p:cNvSpPr>
          <p:nvPr>
            <p:ph type="body" idx="1"/>
          </p:nvPr>
        </p:nvSpPr>
        <p:spPr>
          <a:xfrm>
            <a:off x="4205292" y="658398"/>
            <a:ext cx="5099942" cy="557480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800"/>
              <a:buNone/>
            </a:pPr>
            <a:r>
              <a:rPr lang="en-US" b="1"/>
              <a:t>QI Excellence Award: </a:t>
            </a:r>
            <a:endParaRPr lang="en-US"/>
          </a:p>
          <a:p>
            <a:pPr marL="228600" lvl="0" indent="-228600" algn="l" rtl="0">
              <a:lnSpc>
                <a:spcPct val="90000"/>
              </a:lnSpc>
              <a:spcBef>
                <a:spcPts val="2000"/>
              </a:spcBef>
              <a:spcAft>
                <a:spcPts val="0"/>
              </a:spcAft>
              <a:buSzPts val="2800"/>
              <a:buFont typeface="Arial "/>
              <a:buChar char="•"/>
            </a:pPr>
            <a:r>
              <a:rPr lang="en-US"/>
              <a:t>All data submitted</a:t>
            </a:r>
            <a:endParaRPr/>
          </a:p>
          <a:p>
            <a:pPr marL="228600" lvl="0" indent="-228600" algn="l" rtl="0">
              <a:lnSpc>
                <a:spcPct val="90000"/>
              </a:lnSpc>
              <a:spcBef>
                <a:spcPts val="2000"/>
              </a:spcBef>
              <a:spcAft>
                <a:spcPts val="0"/>
              </a:spcAft>
              <a:buSzPts val="2800"/>
              <a:buChar char="•"/>
            </a:pPr>
            <a:r>
              <a:rPr lang="en-US"/>
              <a:t>6 key structure measures in place</a:t>
            </a:r>
            <a:endParaRPr/>
          </a:p>
          <a:p>
            <a:pPr marL="228600" lvl="0" indent="-228600" algn="l" rtl="0">
              <a:lnSpc>
                <a:spcPct val="90000"/>
              </a:lnSpc>
              <a:spcBef>
                <a:spcPts val="2000"/>
              </a:spcBef>
              <a:spcAft>
                <a:spcPts val="0"/>
              </a:spcAft>
              <a:buSzPts val="2800"/>
              <a:buChar char="•"/>
            </a:pPr>
            <a:r>
              <a:rPr lang="en-US"/>
              <a:t>Achieved all 3 process and outcome measures</a:t>
            </a:r>
            <a:endParaRPr/>
          </a:p>
          <a:p>
            <a:pPr marL="685800" lvl="1" indent="-228600" algn="l" rtl="0">
              <a:lnSpc>
                <a:spcPct val="90000"/>
              </a:lnSpc>
              <a:spcBef>
                <a:spcPts val="1500"/>
              </a:spcBef>
              <a:spcAft>
                <a:spcPts val="0"/>
              </a:spcAft>
              <a:buSzPts val="2800"/>
              <a:buChar char="•"/>
            </a:pPr>
            <a:r>
              <a:rPr lang="en-US" sz="2400"/>
              <a:t>≥ 80% of Providers and Nurses educated on ACOG/SMFM guidelines</a:t>
            </a:r>
            <a:endParaRPr sz="2400"/>
          </a:p>
          <a:p>
            <a:pPr marL="685800" lvl="1" indent="-228600">
              <a:lnSpc>
                <a:spcPct val="90000"/>
              </a:lnSpc>
              <a:spcBef>
                <a:spcPts val="1500"/>
              </a:spcBef>
              <a:buSzPts val="2800"/>
            </a:pPr>
            <a:r>
              <a:rPr lang="en-US" sz="2400"/>
              <a:t>≥ 70% of all NTSV C-Sections meeting ACOG/SMFM guidelines</a:t>
            </a:r>
          </a:p>
          <a:p>
            <a:pPr marL="685800" lvl="1" indent="-228600">
              <a:lnSpc>
                <a:spcPct val="90000"/>
              </a:lnSpc>
              <a:spcBef>
                <a:spcPts val="1500"/>
              </a:spcBef>
              <a:buSzPts val="2800"/>
            </a:pPr>
            <a:r>
              <a:rPr lang="en-US" sz="2400"/>
              <a:t>NTSV C-Section Rate ≤ 23.6%</a:t>
            </a:r>
          </a:p>
        </p:txBody>
      </p:sp>
      <p:sp>
        <p:nvSpPr>
          <p:cNvPr id="4080" name="Google Shape;4080;p430"/>
          <p:cNvSpPr txBox="1">
            <a:spLocks noGrp="1"/>
          </p:cNvSpPr>
          <p:nvPr>
            <p:ph type="sldNum" idx="12"/>
          </p:nvPr>
        </p:nvSpPr>
        <p:spPr>
          <a:xfrm>
            <a:off x="11704320" y="6455664"/>
            <a:ext cx="448056"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sz="1100">
                <a:solidFill>
                  <a:srgbClr val="9CA5AE"/>
                </a:solidFill>
              </a:rPr>
              <a:t>32</a:t>
            </a:fld>
            <a:endParaRPr sz="1100">
              <a:solidFill>
                <a:srgbClr val="9CA5AE"/>
              </a:solidFill>
            </a:endParaRPr>
          </a:p>
        </p:txBody>
      </p:sp>
      <p:pic>
        <p:nvPicPr>
          <p:cNvPr id="4081" name="Google Shape;4081;p430" descr="Ribbon outline"/>
          <p:cNvPicPr preferRelativeResize="0"/>
          <p:nvPr/>
        </p:nvPicPr>
        <p:blipFill rotWithShape="1">
          <a:blip r:embed="rId3">
            <a:alphaModFix/>
          </a:blip>
          <a:srcRect/>
          <a:stretch/>
        </p:blipFill>
        <p:spPr>
          <a:xfrm>
            <a:off x="1598762" y="4193875"/>
            <a:ext cx="1748286" cy="1733909"/>
          </a:xfrm>
          <a:prstGeom prst="rect">
            <a:avLst/>
          </a:prstGeom>
          <a:noFill/>
          <a:ln>
            <a:noFill/>
          </a:ln>
        </p:spPr>
      </p:pic>
      <p:grpSp>
        <p:nvGrpSpPr>
          <p:cNvPr id="6" name="Google Shape;4299;p443">
            <a:extLst>
              <a:ext uri="{FF2B5EF4-FFF2-40B4-BE49-F238E27FC236}">
                <a16:creationId xmlns:a16="http://schemas.microsoft.com/office/drawing/2014/main" id="{1E563E47-4596-D2A9-B5C3-6A2785CC0635}"/>
              </a:ext>
            </a:extLst>
          </p:cNvPr>
          <p:cNvGrpSpPr/>
          <p:nvPr/>
        </p:nvGrpSpPr>
        <p:grpSpPr>
          <a:xfrm>
            <a:off x="9141604" y="1610574"/>
            <a:ext cx="2999430" cy="3845632"/>
            <a:chOff x="9160895" y="1436954"/>
            <a:chExt cx="2999430" cy="3845632"/>
          </a:xfrm>
        </p:grpSpPr>
        <p:pic>
          <p:nvPicPr>
            <p:cNvPr id="3" name="Google Shape;4300;p443" descr="Diagram&#10;&#10;Description automatically generated">
              <a:extLst>
                <a:ext uri="{FF2B5EF4-FFF2-40B4-BE49-F238E27FC236}">
                  <a16:creationId xmlns:a16="http://schemas.microsoft.com/office/drawing/2014/main" id="{9DB08B42-497B-DDB4-19DB-10FA3E4541FB}"/>
                </a:ext>
              </a:extLst>
            </p:cNvPr>
            <p:cNvPicPr preferRelativeResize="0"/>
            <p:nvPr/>
          </p:nvPicPr>
          <p:blipFill rotWithShape="1">
            <a:blip r:embed="rId4">
              <a:alphaModFix/>
            </a:blip>
            <a:srcRect/>
            <a:stretch/>
          </p:blipFill>
          <p:spPr>
            <a:xfrm>
              <a:off x="9160895" y="1436954"/>
              <a:ext cx="2999430" cy="3845632"/>
            </a:xfrm>
            <a:prstGeom prst="rect">
              <a:avLst/>
            </a:prstGeom>
            <a:noFill/>
            <a:ln>
              <a:noFill/>
            </a:ln>
          </p:spPr>
        </p:pic>
        <p:sp>
          <p:nvSpPr>
            <p:cNvPr id="4" name="Google Shape;4301;p443">
              <a:extLst>
                <a:ext uri="{FF2B5EF4-FFF2-40B4-BE49-F238E27FC236}">
                  <a16:creationId xmlns:a16="http://schemas.microsoft.com/office/drawing/2014/main" id="{F15AEFA4-AA68-A117-C958-DB0EEF47CD10}"/>
                </a:ext>
              </a:extLst>
            </p:cNvPr>
            <p:cNvSpPr/>
            <p:nvPr/>
          </p:nvSpPr>
          <p:spPr>
            <a:xfrm>
              <a:off x="10600479" y="2884025"/>
              <a:ext cx="771645" cy="108030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Your H</a:t>
              </a:r>
              <a:endParaRPr sz="1800">
                <a:solidFill>
                  <a:schemeClr val="lt1"/>
                </a:solidFill>
                <a:latin typeface="Calibri"/>
                <a:ea typeface="Calibri"/>
                <a:cs typeface="Calibri"/>
                <a:sym typeface="Calibri"/>
              </a:endParaRPr>
            </a:p>
          </p:txBody>
        </p:sp>
        <p:sp>
          <p:nvSpPr>
            <p:cNvPr id="5" name="Google Shape;4302;p443">
              <a:extLst>
                <a:ext uri="{FF2B5EF4-FFF2-40B4-BE49-F238E27FC236}">
                  <a16:creationId xmlns:a16="http://schemas.microsoft.com/office/drawing/2014/main" id="{D5466739-E840-FC95-6665-3D91BEEA02D7}"/>
                </a:ext>
              </a:extLst>
            </p:cNvPr>
            <p:cNvSpPr/>
            <p:nvPr/>
          </p:nvSpPr>
          <p:spPr>
            <a:xfrm rot="5400000">
              <a:off x="10272529" y="2662176"/>
              <a:ext cx="771645" cy="108030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 name="Google Shape;4303;p443">
            <a:extLst>
              <a:ext uri="{FF2B5EF4-FFF2-40B4-BE49-F238E27FC236}">
                <a16:creationId xmlns:a16="http://schemas.microsoft.com/office/drawing/2014/main" id="{9C5AC312-117A-1AEF-D019-567B59D9E006}"/>
              </a:ext>
            </a:extLst>
          </p:cNvPr>
          <p:cNvSpPr txBox="1"/>
          <p:nvPr/>
        </p:nvSpPr>
        <p:spPr>
          <a:xfrm>
            <a:off x="10079619" y="3028707"/>
            <a:ext cx="1417898"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Your Hospital's Name Here!</a:t>
            </a:r>
            <a:endParaRPr sz="16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85"/>
        <p:cNvGrpSpPr/>
        <p:nvPr/>
      </p:nvGrpSpPr>
      <p:grpSpPr>
        <a:xfrm>
          <a:off x="0" y="0"/>
          <a:ext cx="0" cy="0"/>
          <a:chOff x="0" y="0"/>
          <a:chExt cx="0" cy="0"/>
        </a:xfrm>
      </p:grpSpPr>
      <p:sp>
        <p:nvSpPr>
          <p:cNvPr id="4086" name="Google Shape;4086;p431"/>
          <p:cNvSpPr txBox="1">
            <a:spLocks noGrp="1"/>
          </p:cNvSpPr>
          <p:nvPr>
            <p:ph type="title"/>
          </p:nvPr>
        </p:nvSpPr>
        <p:spPr>
          <a:xfrm>
            <a:off x="-915822" y="701928"/>
            <a:ext cx="9365380" cy="2014679"/>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3600"/>
              <a:buFont typeface="Calibri"/>
              <a:buNone/>
            </a:pPr>
            <a:r>
              <a:rPr lang="en-US"/>
              <a:t>Birth Equity Initiative</a:t>
            </a:r>
            <a:endParaRPr/>
          </a:p>
        </p:txBody>
      </p:sp>
      <p:sp>
        <p:nvSpPr>
          <p:cNvPr id="4087" name="Google Shape;4087;p431"/>
          <p:cNvSpPr txBox="1"/>
          <p:nvPr/>
        </p:nvSpPr>
        <p:spPr>
          <a:xfrm>
            <a:off x="1657725" y="2650318"/>
            <a:ext cx="5329671" cy="9865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2"/>
              </a:buClr>
              <a:buSzPts val="2400"/>
              <a:buFont typeface="Arial"/>
              <a:buNone/>
            </a:pPr>
            <a:r>
              <a:rPr lang="en-US" sz="2400" b="0" i="0">
                <a:solidFill>
                  <a:schemeClr val="dk1"/>
                </a:solidFill>
                <a:latin typeface="Calibri"/>
                <a:ea typeface="Calibri"/>
                <a:cs typeface="Calibri"/>
                <a:sym typeface="Calibri"/>
              </a:rPr>
              <a:t>Helping teams continue to move this important work forward together</a:t>
            </a:r>
            <a:endParaRPr/>
          </a:p>
          <a:p>
            <a:pPr marL="0" marR="0" lvl="0" indent="0" algn="l" rtl="0">
              <a:lnSpc>
                <a:spcPct val="100000"/>
              </a:lnSpc>
              <a:spcBef>
                <a:spcPts val="2000"/>
              </a:spcBef>
              <a:spcAft>
                <a:spcPts val="0"/>
              </a:spcAft>
              <a:buClr>
                <a:schemeClr val="accent2"/>
              </a:buClr>
              <a:buSzPts val="2400"/>
              <a:buFont typeface="Arial"/>
              <a:buNone/>
            </a:pPr>
            <a:endParaRPr sz="2400" b="0" i="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91"/>
        <p:cNvGrpSpPr/>
        <p:nvPr/>
      </p:nvGrpSpPr>
      <p:grpSpPr>
        <a:xfrm>
          <a:off x="0" y="0"/>
          <a:ext cx="0" cy="0"/>
          <a:chOff x="0" y="0"/>
          <a:chExt cx="0" cy="0"/>
        </a:xfrm>
      </p:grpSpPr>
      <p:sp>
        <p:nvSpPr>
          <p:cNvPr id="4092" name="Google Shape;4092;p43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93" name="Google Shape;4093;p432"/>
          <p:cNvSpPr txBox="1">
            <a:spLocks noGrp="1"/>
          </p:cNvSpPr>
          <p:nvPr>
            <p:ph type="title"/>
          </p:nvPr>
        </p:nvSpPr>
        <p:spPr>
          <a:xfrm>
            <a:off x="369188" y="659058"/>
            <a:ext cx="3834254" cy="171907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accent1"/>
              </a:buClr>
              <a:buSzPct val="100000"/>
              <a:buFont typeface="Calibri"/>
              <a:buNone/>
            </a:pPr>
            <a:r>
              <a:rPr lang="en-US" sz="5400"/>
              <a:t>Birth Equity Initiative Aim</a:t>
            </a:r>
            <a:endParaRPr sz="5400"/>
          </a:p>
        </p:txBody>
      </p:sp>
      <p:sp>
        <p:nvSpPr>
          <p:cNvPr id="4094" name="Google Shape;4094;p432"/>
          <p:cNvSpPr/>
          <p:nvPr/>
        </p:nvSpPr>
        <p:spPr>
          <a:xfrm>
            <a:off x="643278" y="2573756"/>
            <a:ext cx="3255095" cy="18288"/>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95" name="Google Shape;4095;p432"/>
          <p:cNvSpPr txBox="1">
            <a:spLocks noGrp="1"/>
          </p:cNvSpPr>
          <p:nvPr>
            <p:ph type="body" idx="1"/>
          </p:nvPr>
        </p:nvSpPr>
        <p:spPr>
          <a:xfrm>
            <a:off x="630936" y="2807208"/>
            <a:ext cx="3429000" cy="3410712"/>
          </a:xfrm>
          <a:prstGeom prst="rect">
            <a:avLst/>
          </a:prstGeom>
          <a:noFill/>
          <a:ln>
            <a:noFill/>
          </a:ln>
        </p:spPr>
        <p:txBody>
          <a:bodyPr spcFirstLastPara="1" wrap="square" lIns="91425" tIns="45700" rIns="91425" bIns="45700" anchor="t" anchorCtr="0">
            <a:normAutofit fontScale="92500"/>
          </a:bodyPr>
          <a:lstStyle/>
          <a:p>
            <a:pPr marL="0" indent="0" algn="ctr">
              <a:spcBef>
                <a:spcPts val="0"/>
              </a:spcBef>
              <a:buSzPct val="100000"/>
              <a:buNone/>
            </a:pPr>
            <a:r>
              <a:rPr lang="en-US" sz="3600" b="1">
                <a:solidFill>
                  <a:schemeClr val="accent1"/>
                </a:solidFill>
              </a:rPr>
              <a:t>By December 2023, ≥ 70% of participating hospitals will have implemented all key strategies</a:t>
            </a:r>
          </a:p>
        </p:txBody>
      </p:sp>
      <p:pic>
        <p:nvPicPr>
          <p:cNvPr id="4096" name="Google Shape;4096;p432" descr="Shape, square&#10;&#10;Description automatically generated"/>
          <p:cNvPicPr preferRelativeResize="0"/>
          <p:nvPr/>
        </p:nvPicPr>
        <p:blipFill rotWithShape="1">
          <a:blip r:embed="rId3">
            <a:alphaModFix/>
          </a:blip>
          <a:srcRect/>
          <a:stretch/>
        </p:blipFill>
        <p:spPr>
          <a:xfrm>
            <a:off x="4209315" y="103728"/>
            <a:ext cx="7622789" cy="6147774"/>
          </a:xfrm>
          <a:prstGeom prst="rect">
            <a:avLst/>
          </a:prstGeom>
          <a:noFill/>
          <a:ln>
            <a:noFill/>
          </a:ln>
        </p:spPr>
      </p:pic>
      <p:sp>
        <p:nvSpPr>
          <p:cNvPr id="4097" name="Google Shape;4097;p4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Illinois Perinatal Quality Collaborative</a:t>
            </a:r>
            <a:endParaRPr/>
          </a:p>
        </p:txBody>
      </p:sp>
      <p:sp>
        <p:nvSpPr>
          <p:cNvPr id="4098" name="Google Shape;4098;p4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34</a:t>
            </a:fld>
            <a:endParaRPr/>
          </a:p>
        </p:txBody>
      </p:sp>
      <p:pic>
        <p:nvPicPr>
          <p:cNvPr id="4099" name="Google Shape;4099;p432" descr="Clipboard Checked with solid fill"/>
          <p:cNvPicPr preferRelativeResize="0"/>
          <p:nvPr/>
        </p:nvPicPr>
        <p:blipFill rotWithShape="1">
          <a:blip r:embed="rId4">
            <a:alphaModFix/>
          </a:blip>
          <a:srcRect/>
          <a:stretch/>
        </p:blipFill>
        <p:spPr>
          <a:xfrm>
            <a:off x="4847163" y="880702"/>
            <a:ext cx="1274190" cy="1282657"/>
          </a:xfrm>
          <a:prstGeom prst="rect">
            <a:avLst/>
          </a:prstGeom>
          <a:noFill/>
          <a:ln>
            <a:noFill/>
          </a:ln>
        </p:spPr>
      </p:pic>
      <p:sp>
        <p:nvSpPr>
          <p:cNvPr id="4100" name="Google Shape;4100;p432"/>
          <p:cNvSpPr/>
          <p:nvPr/>
        </p:nvSpPr>
        <p:spPr>
          <a:xfrm>
            <a:off x="5255845" y="197827"/>
            <a:ext cx="5529384" cy="49823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accent1"/>
                </a:solidFill>
                <a:latin typeface="Calibri"/>
                <a:ea typeface="Calibri"/>
                <a:cs typeface="Calibri"/>
                <a:sym typeface="Calibri"/>
              </a:rPr>
              <a:t>Birth Equity Key Strategies</a:t>
            </a:r>
            <a:endParaRPr/>
          </a:p>
        </p:txBody>
      </p:sp>
      <p:pic>
        <p:nvPicPr>
          <p:cNvPr id="4101" name="Google Shape;4101;p432" descr="Handshake with solid fill"/>
          <p:cNvPicPr preferRelativeResize="0"/>
          <p:nvPr/>
        </p:nvPicPr>
        <p:blipFill rotWithShape="1">
          <a:blip r:embed="rId5">
            <a:alphaModFix/>
          </a:blip>
          <a:srcRect/>
          <a:stretch/>
        </p:blipFill>
        <p:spPr>
          <a:xfrm>
            <a:off x="7295732" y="842280"/>
            <a:ext cx="1436659" cy="1407514"/>
          </a:xfrm>
          <a:prstGeom prst="rect">
            <a:avLst/>
          </a:prstGeom>
          <a:noFill/>
          <a:ln>
            <a:noFill/>
          </a:ln>
        </p:spPr>
      </p:pic>
      <p:pic>
        <p:nvPicPr>
          <p:cNvPr id="4102" name="Google Shape;4102;p432" descr="Medical with solid fill"/>
          <p:cNvPicPr preferRelativeResize="0"/>
          <p:nvPr/>
        </p:nvPicPr>
        <p:blipFill rotWithShape="1">
          <a:blip r:embed="rId6">
            <a:alphaModFix/>
          </a:blip>
          <a:srcRect/>
          <a:stretch/>
        </p:blipFill>
        <p:spPr>
          <a:xfrm>
            <a:off x="9913379" y="828369"/>
            <a:ext cx="1284537" cy="1265700"/>
          </a:xfrm>
          <a:prstGeom prst="rect">
            <a:avLst/>
          </a:prstGeom>
          <a:noFill/>
          <a:ln>
            <a:noFill/>
          </a:ln>
        </p:spPr>
      </p:pic>
      <p:pic>
        <p:nvPicPr>
          <p:cNvPr id="4103" name="Google Shape;4103;p432" descr="Group success outline"/>
          <p:cNvPicPr preferRelativeResize="0"/>
          <p:nvPr/>
        </p:nvPicPr>
        <p:blipFill rotWithShape="1">
          <a:blip r:embed="rId7">
            <a:alphaModFix/>
          </a:blip>
          <a:srcRect/>
          <a:stretch/>
        </p:blipFill>
        <p:spPr>
          <a:xfrm>
            <a:off x="4679909" y="3518551"/>
            <a:ext cx="1621877" cy="1624433"/>
          </a:xfrm>
          <a:prstGeom prst="rect">
            <a:avLst/>
          </a:prstGeom>
          <a:noFill/>
          <a:ln>
            <a:noFill/>
          </a:ln>
        </p:spPr>
      </p:pic>
      <p:pic>
        <p:nvPicPr>
          <p:cNvPr id="4104" name="Google Shape;4104;p432" descr="Cheers with solid fill"/>
          <p:cNvPicPr preferRelativeResize="0"/>
          <p:nvPr/>
        </p:nvPicPr>
        <p:blipFill rotWithShape="1">
          <a:blip r:embed="rId8">
            <a:alphaModFix/>
          </a:blip>
          <a:srcRect/>
          <a:stretch/>
        </p:blipFill>
        <p:spPr>
          <a:xfrm>
            <a:off x="7242446" y="3580351"/>
            <a:ext cx="1540139" cy="1491064"/>
          </a:xfrm>
          <a:prstGeom prst="rect">
            <a:avLst/>
          </a:prstGeom>
          <a:noFill/>
          <a:ln>
            <a:noFill/>
          </a:ln>
        </p:spPr>
      </p:pic>
      <p:pic>
        <p:nvPicPr>
          <p:cNvPr id="4105" name="Google Shape;4105;p432" descr="Chat bubble with solid fill"/>
          <p:cNvPicPr preferRelativeResize="0"/>
          <p:nvPr/>
        </p:nvPicPr>
        <p:blipFill rotWithShape="1">
          <a:blip r:embed="rId9">
            <a:alphaModFix/>
          </a:blip>
          <a:srcRect/>
          <a:stretch/>
        </p:blipFill>
        <p:spPr>
          <a:xfrm>
            <a:off x="9654653" y="3451473"/>
            <a:ext cx="1070892" cy="1062825"/>
          </a:xfrm>
          <a:prstGeom prst="rect">
            <a:avLst/>
          </a:prstGeom>
          <a:noFill/>
          <a:ln>
            <a:noFill/>
          </a:ln>
        </p:spPr>
      </p:pic>
      <p:pic>
        <p:nvPicPr>
          <p:cNvPr id="4106" name="Google Shape;4106;p432" descr="Comment Heart with solid fill"/>
          <p:cNvPicPr preferRelativeResize="0"/>
          <p:nvPr/>
        </p:nvPicPr>
        <p:blipFill rotWithShape="1">
          <a:blip r:embed="rId10">
            <a:alphaModFix/>
          </a:blip>
          <a:srcRect/>
          <a:stretch/>
        </p:blipFill>
        <p:spPr>
          <a:xfrm>
            <a:off x="10452329" y="3980349"/>
            <a:ext cx="1070340" cy="1036423"/>
          </a:xfrm>
          <a:prstGeom prst="rect">
            <a:avLst/>
          </a:prstGeom>
          <a:noFill/>
          <a:ln>
            <a:noFill/>
          </a:ln>
        </p:spPr>
      </p:pic>
      <p:sp>
        <p:nvSpPr>
          <p:cNvPr id="4107" name="Google Shape;4107;p432"/>
          <p:cNvSpPr txBox="1"/>
          <p:nvPr/>
        </p:nvSpPr>
        <p:spPr>
          <a:xfrm>
            <a:off x="4206631" y="2164861"/>
            <a:ext cx="255758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Optimize race and ethnicity data</a:t>
            </a:r>
            <a:r>
              <a:rPr lang="en-US" sz="1800">
                <a:solidFill>
                  <a:schemeClr val="dk1"/>
                </a:solidFill>
                <a:latin typeface="Calibri"/>
                <a:ea typeface="Calibri"/>
                <a:cs typeface="Calibri"/>
                <a:sym typeface="Calibri"/>
              </a:rPr>
              <a:t> collection and review stratified data ​</a:t>
            </a:r>
            <a:endParaRPr/>
          </a:p>
        </p:txBody>
      </p:sp>
      <p:sp>
        <p:nvSpPr>
          <p:cNvPr id="4108" name="Google Shape;4108;p432"/>
          <p:cNvSpPr txBox="1"/>
          <p:nvPr/>
        </p:nvSpPr>
        <p:spPr>
          <a:xfrm>
            <a:off x="6727093" y="2145324"/>
            <a:ext cx="258689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Screen all patients for </a:t>
            </a:r>
            <a:r>
              <a:rPr lang="en-US" sz="1800" b="1">
                <a:solidFill>
                  <a:schemeClr val="dk1"/>
                </a:solidFill>
                <a:latin typeface="Calibri"/>
                <a:ea typeface="Calibri"/>
                <a:cs typeface="Calibri"/>
                <a:sym typeface="Calibri"/>
              </a:rPr>
              <a:t>social determinants of health</a:t>
            </a:r>
            <a:r>
              <a:rPr lang="en-US" sz="1800">
                <a:solidFill>
                  <a:schemeClr val="dk1"/>
                </a:solidFill>
                <a:latin typeface="Calibri"/>
                <a:ea typeface="Calibri"/>
                <a:cs typeface="Calibri"/>
                <a:sym typeface="Calibri"/>
              </a:rPr>
              <a:t> and link to needed services​</a:t>
            </a:r>
            <a:endParaRPr/>
          </a:p>
        </p:txBody>
      </p:sp>
      <p:sp>
        <p:nvSpPr>
          <p:cNvPr id="4109" name="Google Shape;4109;p432"/>
          <p:cNvSpPr txBox="1"/>
          <p:nvPr/>
        </p:nvSpPr>
        <p:spPr>
          <a:xfrm>
            <a:off x="9530862" y="2018323"/>
            <a:ext cx="2059354"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Standardize postpartum safety</a:t>
            </a:r>
            <a:r>
              <a:rPr lang="en-US" sz="1800">
                <a:solidFill>
                  <a:schemeClr val="dk1"/>
                </a:solidFill>
                <a:latin typeface="Calibri"/>
                <a:ea typeface="Calibri"/>
                <a:cs typeface="Calibri"/>
                <a:sym typeface="Calibri"/>
              </a:rPr>
              <a:t> education and schedule early postpartum visit​</a:t>
            </a:r>
            <a:endParaRPr/>
          </a:p>
        </p:txBody>
      </p:sp>
      <p:sp>
        <p:nvSpPr>
          <p:cNvPr id="4110" name="Google Shape;4110;p432"/>
          <p:cNvSpPr txBox="1"/>
          <p:nvPr/>
        </p:nvSpPr>
        <p:spPr>
          <a:xfrm>
            <a:off x="4118708" y="4929554"/>
            <a:ext cx="27432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Engage patients and community members</a:t>
            </a:r>
            <a:r>
              <a:rPr lang="en-US" sz="1800">
                <a:solidFill>
                  <a:schemeClr val="dk1"/>
                </a:solidFill>
                <a:latin typeface="Calibri"/>
                <a:ea typeface="Calibri"/>
                <a:cs typeface="Calibri"/>
                <a:sym typeface="Calibri"/>
              </a:rPr>
              <a:t> for quality improvement input ​</a:t>
            </a:r>
            <a:endParaRPr/>
          </a:p>
        </p:txBody>
      </p:sp>
      <p:sp>
        <p:nvSpPr>
          <p:cNvPr id="4111" name="Google Shape;4111;p432"/>
          <p:cNvSpPr txBox="1"/>
          <p:nvPr/>
        </p:nvSpPr>
        <p:spPr>
          <a:xfrm>
            <a:off x="6795477" y="4968631"/>
            <a:ext cx="2479431"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Implicit bias &amp; respectful care</a:t>
            </a:r>
            <a:r>
              <a:rPr lang="en-US" sz="1800">
                <a:solidFill>
                  <a:schemeClr val="dk1"/>
                </a:solidFill>
                <a:latin typeface="Calibri"/>
                <a:ea typeface="Calibri"/>
                <a:cs typeface="Calibri"/>
                <a:sym typeface="Calibri"/>
              </a:rPr>
              <a:t> training for providers, nurses, other staff​</a:t>
            </a:r>
            <a:endParaRPr/>
          </a:p>
        </p:txBody>
      </p:sp>
      <p:sp>
        <p:nvSpPr>
          <p:cNvPr id="4112" name="Google Shape;4112;p432"/>
          <p:cNvSpPr txBox="1"/>
          <p:nvPr/>
        </p:nvSpPr>
        <p:spPr>
          <a:xfrm>
            <a:off x="9306170" y="4929554"/>
            <a:ext cx="2479431"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Share </a:t>
            </a:r>
            <a:r>
              <a:rPr lang="en-US" sz="1800" b="1">
                <a:solidFill>
                  <a:schemeClr val="dk1"/>
                </a:solidFill>
                <a:latin typeface="Calibri"/>
                <a:ea typeface="Calibri"/>
                <a:cs typeface="Calibri"/>
                <a:sym typeface="Calibri"/>
              </a:rPr>
              <a:t>respectful care practices</a:t>
            </a:r>
            <a:r>
              <a:rPr lang="en-US" sz="1800">
                <a:solidFill>
                  <a:schemeClr val="dk1"/>
                </a:solidFill>
                <a:latin typeface="Calibri"/>
                <a:ea typeface="Calibri"/>
                <a:cs typeface="Calibri"/>
                <a:sym typeface="Calibri"/>
              </a:rPr>
              <a:t> and </a:t>
            </a:r>
            <a:r>
              <a:rPr lang="en-US" sz="1800" b="1">
                <a:solidFill>
                  <a:schemeClr val="dk1"/>
                </a:solidFill>
                <a:latin typeface="Calibri"/>
                <a:ea typeface="Calibri"/>
                <a:cs typeface="Calibri"/>
                <a:sym typeface="Calibri"/>
              </a:rPr>
              <a:t>survey </a:t>
            </a:r>
            <a:r>
              <a:rPr lang="en-US" sz="1800">
                <a:solidFill>
                  <a:schemeClr val="dk1"/>
                </a:solidFill>
                <a:latin typeface="Calibri"/>
                <a:ea typeface="Calibri"/>
                <a:cs typeface="Calibri"/>
                <a:sym typeface="Calibri"/>
              </a:rPr>
              <a:t>patients on their care experience​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17"/>
        <p:cNvGrpSpPr/>
        <p:nvPr/>
      </p:nvGrpSpPr>
      <p:grpSpPr>
        <a:xfrm>
          <a:off x="0" y="0"/>
          <a:ext cx="0" cy="0"/>
          <a:chOff x="0" y="0"/>
          <a:chExt cx="0" cy="0"/>
        </a:xfrm>
      </p:grpSpPr>
      <p:pic>
        <p:nvPicPr>
          <p:cNvPr id="4118" name="Google Shape;4118;p433"/>
          <p:cNvPicPr preferRelativeResize="0"/>
          <p:nvPr/>
        </p:nvPicPr>
        <p:blipFill rotWithShape="1">
          <a:blip r:embed="rId3">
            <a:alphaModFix/>
          </a:blip>
          <a:srcRect/>
          <a:stretch/>
        </p:blipFill>
        <p:spPr>
          <a:xfrm>
            <a:off x="20" y="10"/>
            <a:ext cx="12191980" cy="6857990"/>
          </a:xfrm>
          <a:prstGeom prst="rect">
            <a:avLst/>
          </a:prstGeom>
          <a:noFill/>
          <a:ln>
            <a:noFill/>
          </a:ln>
        </p:spPr>
      </p:pic>
      <p:sp>
        <p:nvSpPr>
          <p:cNvPr id="4119" name="Google Shape;4119;p433"/>
          <p:cNvSpPr/>
          <p:nvPr/>
        </p:nvSpPr>
        <p:spPr>
          <a:xfrm>
            <a:off x="0" y="0"/>
            <a:ext cx="12192000" cy="6858000"/>
          </a:xfrm>
          <a:prstGeom prst="rect">
            <a:avLst/>
          </a:prstGeom>
          <a:gradFill>
            <a:gsLst>
              <a:gs pos="0">
                <a:srgbClr val="F3F6FB">
                  <a:alpha val="67843"/>
                </a:srgbClr>
              </a:gs>
              <a:gs pos="10000">
                <a:srgbClr val="F3F6FB">
                  <a:alpha val="67843"/>
                </a:srgbClr>
              </a:gs>
              <a:gs pos="85000">
                <a:srgbClr val="F3F6FB">
                  <a:alpha val="96862"/>
                </a:srgbClr>
              </a:gs>
              <a:gs pos="100000">
                <a:srgbClr val="F3F6FB">
                  <a:alpha val="96862"/>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20" name="Google Shape;4120;p4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accent1"/>
              </a:buClr>
              <a:buSzPts val="3600"/>
              <a:buFont typeface="Calibri"/>
              <a:buNone/>
            </a:pPr>
            <a:r>
              <a:rPr lang="en-US"/>
              <a:t>2023 Focus: Bringing Birth Equity to the Bedside</a:t>
            </a:r>
            <a:endParaRPr/>
          </a:p>
        </p:txBody>
      </p:sp>
      <p:sp>
        <p:nvSpPr>
          <p:cNvPr id="4121" name="Google Shape;4121;p4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Illinois Perinatal Quality Collaborative</a:t>
            </a:r>
            <a:endParaRPr/>
          </a:p>
        </p:txBody>
      </p:sp>
      <p:sp>
        <p:nvSpPr>
          <p:cNvPr id="4122" name="Google Shape;4122;p4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35</a:t>
            </a:fld>
            <a:endParaRPr/>
          </a:p>
        </p:txBody>
      </p:sp>
      <p:grpSp>
        <p:nvGrpSpPr>
          <p:cNvPr id="4123" name="Google Shape;4123;p433"/>
          <p:cNvGrpSpPr/>
          <p:nvPr/>
        </p:nvGrpSpPr>
        <p:grpSpPr>
          <a:xfrm>
            <a:off x="838200" y="1719523"/>
            <a:ext cx="10515600" cy="4348618"/>
            <a:chOff x="0" y="1359"/>
            <a:chExt cx="10515600" cy="4348618"/>
          </a:xfrm>
        </p:grpSpPr>
        <p:sp>
          <p:nvSpPr>
            <p:cNvPr id="4124" name="Google Shape;4124;p433"/>
            <p:cNvSpPr/>
            <p:nvPr/>
          </p:nvSpPr>
          <p:spPr>
            <a:xfrm>
              <a:off x="2103120" y="1359"/>
              <a:ext cx="8412480" cy="1393787"/>
            </a:xfrm>
            <a:prstGeom prst="rect">
              <a:avLst/>
            </a:prstGeom>
            <a:solidFill>
              <a:srgbClr val="5189DD"/>
            </a:solidFill>
            <a:ln w="9525" cap="flat" cmpd="sng">
              <a:solidFill>
                <a:srgbClr val="F5658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433"/>
            <p:cNvSpPr txBox="1"/>
            <p:nvPr/>
          </p:nvSpPr>
          <p:spPr>
            <a:xfrm>
              <a:off x="2103120" y="1359"/>
              <a:ext cx="8412480" cy="1393787"/>
            </a:xfrm>
            <a:prstGeom prst="rect">
              <a:avLst/>
            </a:prstGeom>
            <a:noFill/>
            <a:ln>
              <a:noFill/>
            </a:ln>
          </p:spPr>
          <p:txBody>
            <a:bodyPr spcFirstLastPara="1" wrap="square" lIns="163225" tIns="354000" rIns="163225" bIns="354000" anchor="ctr" anchorCtr="0">
              <a:noAutofit/>
            </a:bodyPr>
            <a:lstStyle/>
            <a:p>
              <a:pPr marL="0" marR="0" lvl="0" indent="0" algn="l"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Clinical teams to work on actionable Respectful Care Practices and increasing % of patients completing PREM</a:t>
              </a:r>
              <a:r>
                <a:rPr lang="en-US" sz="2400">
                  <a:solidFill>
                    <a:schemeClr val="lt1"/>
                  </a:solidFill>
                  <a:latin typeface="Calibri"/>
                  <a:ea typeface="Calibri"/>
                  <a:cs typeface="Calibri"/>
                  <a:sym typeface="Calibri"/>
                </a:rPr>
                <a:t> survey</a:t>
              </a:r>
              <a:endParaRPr sz="2400">
                <a:solidFill>
                  <a:schemeClr val="lt1"/>
                </a:solidFill>
                <a:latin typeface="Calibri"/>
                <a:ea typeface="Calibri"/>
                <a:cs typeface="Calibri"/>
                <a:sym typeface="Calibri"/>
              </a:endParaRPr>
            </a:p>
          </p:txBody>
        </p:sp>
        <p:sp>
          <p:nvSpPr>
            <p:cNvPr id="4126" name="Google Shape;4126;p433"/>
            <p:cNvSpPr/>
            <p:nvPr/>
          </p:nvSpPr>
          <p:spPr>
            <a:xfrm>
              <a:off x="0" y="1359"/>
              <a:ext cx="2103120" cy="1393787"/>
            </a:xfrm>
            <a:prstGeom prst="rect">
              <a:avLst/>
            </a:prstGeom>
            <a:solidFill>
              <a:schemeClr val="lt1"/>
            </a:solidFill>
            <a:ln w="9525" cap="flat" cmpd="sng">
              <a:solidFill>
                <a:srgbClr val="F5658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33"/>
            <p:cNvSpPr txBox="1"/>
            <p:nvPr/>
          </p:nvSpPr>
          <p:spPr>
            <a:xfrm>
              <a:off x="0" y="1359"/>
              <a:ext cx="2103120" cy="1393787"/>
            </a:xfrm>
            <a:prstGeom prst="rect">
              <a:avLst/>
            </a:prstGeom>
            <a:noFill/>
            <a:ln>
              <a:noFill/>
            </a:ln>
          </p:spPr>
          <p:txBody>
            <a:bodyPr spcFirstLastPara="1" wrap="square" lIns="111275" tIns="137675" rIns="111275" bIns="137675" anchor="ctr" anchorCtr="0">
              <a:noAutofit/>
            </a:bodyPr>
            <a:lstStyle/>
            <a:p>
              <a:pPr marL="0" marR="0" lvl="0" indent="0" algn="ctr" rtl="0">
                <a:lnSpc>
                  <a:spcPct val="90000"/>
                </a:lnSpc>
                <a:spcBef>
                  <a:spcPts val="0"/>
                </a:spcBef>
                <a:spcAft>
                  <a:spcPts val="0"/>
                </a:spcAft>
                <a:buClr>
                  <a:schemeClr val="dk1"/>
                </a:buClr>
                <a:buSzPts val="2800"/>
                <a:buFont typeface="Calibri"/>
                <a:buNone/>
              </a:pPr>
              <a:r>
                <a:rPr lang="en-US" sz="2800" b="1">
                  <a:solidFill>
                    <a:schemeClr val="dk1"/>
                  </a:solidFill>
                  <a:latin typeface="Calibri"/>
                  <a:ea typeface="Calibri"/>
                  <a:cs typeface="Calibri"/>
                  <a:sym typeface="Calibri"/>
                </a:rPr>
                <a:t>Engage</a:t>
              </a:r>
              <a:endParaRPr lang="en-US" b="1">
                <a:solidFill>
                  <a:schemeClr val="dk1"/>
                </a:solidFill>
              </a:endParaRPr>
            </a:p>
          </p:txBody>
        </p:sp>
        <p:sp>
          <p:nvSpPr>
            <p:cNvPr id="4128" name="Google Shape;4128;p433"/>
            <p:cNvSpPr/>
            <p:nvPr/>
          </p:nvSpPr>
          <p:spPr>
            <a:xfrm>
              <a:off x="2103120" y="1478775"/>
              <a:ext cx="8412480" cy="1393787"/>
            </a:xfrm>
            <a:prstGeom prst="rect">
              <a:avLst/>
            </a:prstGeom>
            <a:solidFill>
              <a:srgbClr val="EF1453"/>
            </a:solidFill>
            <a:ln w="9525" cap="flat" cmpd="sng">
              <a:solidFill>
                <a:srgbClr val="65F5E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433"/>
            <p:cNvSpPr txBox="1"/>
            <p:nvPr/>
          </p:nvSpPr>
          <p:spPr>
            <a:xfrm>
              <a:off x="2103120" y="1478775"/>
              <a:ext cx="8412480" cy="1393787"/>
            </a:xfrm>
            <a:prstGeom prst="rect">
              <a:avLst/>
            </a:prstGeom>
            <a:noFill/>
            <a:ln>
              <a:noFill/>
            </a:ln>
          </p:spPr>
          <p:txBody>
            <a:bodyPr spcFirstLastPara="1" wrap="square" lIns="163225" tIns="354000" rIns="163225" bIns="354000" anchor="ctr" anchorCtr="0">
              <a:noAutofit/>
            </a:bodyPr>
            <a:lstStyle/>
            <a:p>
              <a:pPr marL="0" marR="0" lvl="0" indent="0" algn="l"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Achievable patient &amp; community engagement strategies for input on QI efforts</a:t>
              </a:r>
              <a:endParaRPr/>
            </a:p>
          </p:txBody>
        </p:sp>
        <p:sp>
          <p:nvSpPr>
            <p:cNvPr id="4130" name="Google Shape;4130;p433"/>
            <p:cNvSpPr/>
            <p:nvPr/>
          </p:nvSpPr>
          <p:spPr>
            <a:xfrm>
              <a:off x="0" y="1478775"/>
              <a:ext cx="2103120" cy="1393787"/>
            </a:xfrm>
            <a:prstGeom prst="rect">
              <a:avLst/>
            </a:prstGeom>
            <a:solidFill>
              <a:schemeClr val="lt1"/>
            </a:solidFill>
            <a:ln w="9525" cap="flat" cmpd="sng">
              <a:solidFill>
                <a:srgbClr val="65F5E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33"/>
            <p:cNvSpPr txBox="1"/>
            <p:nvPr/>
          </p:nvSpPr>
          <p:spPr>
            <a:xfrm>
              <a:off x="0" y="1478775"/>
              <a:ext cx="2103120" cy="1393787"/>
            </a:xfrm>
            <a:prstGeom prst="rect">
              <a:avLst/>
            </a:prstGeom>
            <a:noFill/>
            <a:ln>
              <a:noFill/>
            </a:ln>
          </p:spPr>
          <p:txBody>
            <a:bodyPr spcFirstLastPara="1" wrap="square" lIns="111275" tIns="137675" rIns="111275" bIns="137675" anchor="ctr" anchorCtr="0">
              <a:noAutofit/>
            </a:bodyPr>
            <a:lstStyle/>
            <a:p>
              <a:pPr marL="0" marR="0" lvl="0" indent="0" algn="ctr" rtl="0">
                <a:lnSpc>
                  <a:spcPct val="90000"/>
                </a:lnSpc>
                <a:spcBef>
                  <a:spcPts val="0"/>
                </a:spcBef>
                <a:spcAft>
                  <a:spcPts val="0"/>
                </a:spcAft>
                <a:buClr>
                  <a:schemeClr val="dk1"/>
                </a:buClr>
                <a:buSzPts val="2800"/>
                <a:buFont typeface="Calibri"/>
                <a:buNone/>
              </a:pPr>
              <a:r>
                <a:rPr lang="en-US" sz="2800" b="1">
                  <a:solidFill>
                    <a:schemeClr val="dk1"/>
                  </a:solidFill>
                  <a:latin typeface="Calibri"/>
                  <a:ea typeface="Calibri"/>
                  <a:cs typeface="Calibri"/>
                  <a:sym typeface="Calibri"/>
                </a:rPr>
                <a:t>Implement</a:t>
              </a:r>
              <a:endParaRPr b="1">
                <a:solidFill>
                  <a:schemeClr val="dk1"/>
                </a:solidFill>
              </a:endParaRPr>
            </a:p>
          </p:txBody>
        </p:sp>
        <p:sp>
          <p:nvSpPr>
            <p:cNvPr id="4132" name="Google Shape;4132;p433"/>
            <p:cNvSpPr/>
            <p:nvPr/>
          </p:nvSpPr>
          <p:spPr>
            <a:xfrm>
              <a:off x="2103120" y="2956190"/>
              <a:ext cx="8412480" cy="1393787"/>
            </a:xfrm>
            <a:prstGeom prst="rect">
              <a:avLst/>
            </a:prstGeom>
            <a:gradFill>
              <a:gsLst>
                <a:gs pos="0">
                  <a:srgbClr val="F79178"/>
                </a:gs>
                <a:gs pos="50000">
                  <a:srgbClr val="FC7D5C"/>
                </a:gs>
                <a:gs pos="100000">
                  <a:srgbClr val="E36A49"/>
                </a:gs>
              </a:gsLst>
              <a:lin ang="5400000" scaled="0"/>
            </a:gradFill>
            <a:ln w="9525" cap="flat" cmpd="sng">
              <a:solidFill>
                <a:srgbClr val="F5836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33"/>
            <p:cNvSpPr txBox="1"/>
            <p:nvPr/>
          </p:nvSpPr>
          <p:spPr>
            <a:xfrm>
              <a:off x="2103120" y="2956190"/>
              <a:ext cx="8412480" cy="1393787"/>
            </a:xfrm>
            <a:prstGeom prst="rect">
              <a:avLst/>
            </a:prstGeom>
            <a:noFill/>
            <a:ln>
              <a:noFill/>
            </a:ln>
          </p:spPr>
          <p:txBody>
            <a:bodyPr spcFirstLastPara="1" wrap="square" lIns="163225" tIns="354000" rIns="163225" bIns="354000" anchor="ctr" anchorCtr="0">
              <a:noAutofit/>
            </a:bodyPr>
            <a:lstStyle/>
            <a:p>
              <a:pPr marL="0" marR="0" lvl="0" indent="0" algn="l"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SDOH screening and process flow to link patients with positive screens to community resources &amp; services</a:t>
              </a:r>
              <a:endParaRPr/>
            </a:p>
          </p:txBody>
        </p:sp>
        <p:sp>
          <p:nvSpPr>
            <p:cNvPr id="4134" name="Google Shape;4134;p433"/>
            <p:cNvSpPr/>
            <p:nvPr/>
          </p:nvSpPr>
          <p:spPr>
            <a:xfrm>
              <a:off x="0" y="2956190"/>
              <a:ext cx="2103120" cy="1393787"/>
            </a:xfrm>
            <a:prstGeom prst="rect">
              <a:avLst/>
            </a:prstGeom>
            <a:solidFill>
              <a:schemeClr val="lt1"/>
            </a:solidFill>
            <a:ln w="9525" cap="flat" cmpd="sng">
              <a:solidFill>
                <a:srgbClr val="F5836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33"/>
            <p:cNvSpPr txBox="1"/>
            <p:nvPr/>
          </p:nvSpPr>
          <p:spPr>
            <a:xfrm>
              <a:off x="0" y="2956190"/>
              <a:ext cx="2103120" cy="1393787"/>
            </a:xfrm>
            <a:prstGeom prst="rect">
              <a:avLst/>
            </a:prstGeom>
            <a:noFill/>
            <a:ln>
              <a:noFill/>
            </a:ln>
          </p:spPr>
          <p:txBody>
            <a:bodyPr spcFirstLastPara="1" wrap="square" lIns="111275" tIns="137675" rIns="111275" bIns="137675" anchor="ctr" anchorCtr="0">
              <a:noAutofit/>
            </a:bodyPr>
            <a:lstStyle/>
            <a:p>
              <a:pPr marL="0" marR="0" lvl="0" indent="0" algn="ctr" rtl="0">
                <a:lnSpc>
                  <a:spcPct val="90000"/>
                </a:lnSpc>
                <a:spcBef>
                  <a:spcPts val="0"/>
                </a:spcBef>
                <a:spcAft>
                  <a:spcPts val="0"/>
                </a:spcAft>
                <a:buClr>
                  <a:schemeClr val="dk1"/>
                </a:buClr>
                <a:buSzPts val="2800"/>
                <a:buFont typeface="Calibri"/>
                <a:buNone/>
              </a:pPr>
              <a:r>
                <a:rPr lang="en-US" sz="2800" b="1">
                  <a:solidFill>
                    <a:schemeClr val="dk1"/>
                  </a:solidFill>
                  <a:latin typeface="Calibri"/>
                  <a:ea typeface="Calibri"/>
                  <a:cs typeface="Calibri"/>
                  <a:sym typeface="Calibri"/>
                </a:rPr>
                <a:t>Improve</a:t>
              </a:r>
              <a:endParaRPr lang="en-US" b="1">
                <a:solidFill>
                  <a:schemeClr val="dk1"/>
                </a:solidFil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40"/>
        <p:cNvGrpSpPr/>
        <p:nvPr/>
      </p:nvGrpSpPr>
      <p:grpSpPr>
        <a:xfrm>
          <a:off x="0" y="0"/>
          <a:ext cx="0" cy="0"/>
          <a:chOff x="0" y="0"/>
          <a:chExt cx="0" cy="0"/>
        </a:xfrm>
      </p:grpSpPr>
      <p:pic>
        <p:nvPicPr>
          <p:cNvPr id="4141" name="Google Shape;4141;p434" descr="Chart, bubble chart&#10;&#10;Description automatically generated"/>
          <p:cNvPicPr preferRelativeResize="0"/>
          <p:nvPr/>
        </p:nvPicPr>
        <p:blipFill rotWithShape="1">
          <a:blip r:embed="rId3">
            <a:alphaModFix/>
          </a:blip>
          <a:srcRect/>
          <a:stretch/>
        </p:blipFill>
        <p:spPr>
          <a:xfrm>
            <a:off x="0" y="1920"/>
            <a:ext cx="12192000" cy="6854159"/>
          </a:xfrm>
          <a:prstGeom prst="rect">
            <a:avLst/>
          </a:prstGeom>
          <a:noFill/>
          <a:ln>
            <a:noFill/>
          </a:ln>
        </p:spPr>
      </p:pic>
      <p:sp>
        <p:nvSpPr>
          <p:cNvPr id="4142" name="Google Shape;4142;p434"/>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43" name="Google Shape;4143;p4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solidFill>
                  <a:srgbClr val="FFFFFF"/>
                </a:solidFill>
                <a:latin typeface="Calibri"/>
                <a:ea typeface="Calibri"/>
                <a:cs typeface="Calibri"/>
                <a:sym typeface="Calibri"/>
              </a:rPr>
              <a:t>Illinois Perinatal Quality Collaborative</a:t>
            </a:r>
            <a:endParaRPr/>
          </a:p>
        </p:txBody>
      </p:sp>
      <p:sp>
        <p:nvSpPr>
          <p:cNvPr id="4144" name="Google Shape;4144;p4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FFFFFF"/>
                </a:solidFill>
              </a:rPr>
              <a:t>36</a:t>
            </a:fld>
            <a:endParaRPr>
              <a:solidFill>
                <a:srgbClr val="FFFFFF"/>
              </a:solidFill>
            </a:endParaRPr>
          </a:p>
        </p:txBody>
      </p:sp>
      <p:sp>
        <p:nvSpPr>
          <p:cNvPr id="4145" name="Google Shape;4145;p434"/>
          <p:cNvSpPr txBox="1"/>
          <p:nvPr/>
        </p:nvSpPr>
        <p:spPr>
          <a:xfrm>
            <a:off x="4869622" y="1282327"/>
            <a:ext cx="263828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err="1">
                <a:solidFill>
                  <a:schemeClr val="lt1"/>
                </a:solidFill>
                <a:latin typeface="Arial"/>
                <a:ea typeface="Arial"/>
                <a:cs typeface="Arial"/>
                <a:sym typeface="Arial"/>
              </a:rPr>
              <a:t>SDoH</a:t>
            </a:r>
            <a:r>
              <a:rPr lang="en-US" sz="2400" b="1">
                <a:solidFill>
                  <a:schemeClr val="lt1"/>
                </a:solidFill>
                <a:latin typeface="Arial"/>
                <a:ea typeface="Arial"/>
                <a:cs typeface="Arial"/>
                <a:sym typeface="Arial"/>
              </a:rPr>
              <a:t> Screening (L&amp;D)</a:t>
            </a:r>
            <a:endParaRPr sz="2400">
              <a:solidFill>
                <a:schemeClr val="lt1"/>
              </a:solidFill>
              <a:latin typeface="Arial"/>
              <a:ea typeface="Arial"/>
              <a:cs typeface="Arial"/>
              <a:sym typeface="Arial"/>
            </a:endParaRPr>
          </a:p>
        </p:txBody>
      </p:sp>
      <p:sp>
        <p:nvSpPr>
          <p:cNvPr id="4146" name="Google Shape;4146;p434"/>
          <p:cNvSpPr txBox="1"/>
          <p:nvPr/>
        </p:nvSpPr>
        <p:spPr>
          <a:xfrm>
            <a:off x="7810500" y="1135823"/>
            <a:ext cx="2661476"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Accurate Self-Reported Race &amp; Ethnicity Data Collection</a:t>
            </a:r>
            <a:endParaRPr sz="2000">
              <a:solidFill>
                <a:schemeClr val="lt1"/>
              </a:solidFill>
              <a:latin typeface="Arial"/>
              <a:ea typeface="Arial"/>
              <a:cs typeface="Arial"/>
              <a:sym typeface="Arial"/>
            </a:endParaRPr>
          </a:p>
        </p:txBody>
      </p:sp>
      <p:sp>
        <p:nvSpPr>
          <p:cNvPr id="4147" name="Google Shape;4147;p434"/>
          <p:cNvSpPr txBox="1"/>
          <p:nvPr/>
        </p:nvSpPr>
        <p:spPr>
          <a:xfrm>
            <a:off x="9582195" y="3295175"/>
            <a:ext cx="2397274" cy="14772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Review Maternal Health Quality Data Stratified by Race, Ethnicity &amp; Insurance</a:t>
            </a:r>
            <a:endParaRPr sz="1800">
              <a:solidFill>
                <a:schemeClr val="lt1"/>
              </a:solidFill>
              <a:latin typeface="Arial"/>
              <a:ea typeface="Arial"/>
              <a:cs typeface="Arial"/>
              <a:sym typeface="Arial"/>
            </a:endParaRPr>
          </a:p>
        </p:txBody>
      </p:sp>
      <p:sp>
        <p:nvSpPr>
          <p:cNvPr id="4148" name="Google Shape;4148;p434"/>
          <p:cNvSpPr txBox="1"/>
          <p:nvPr/>
        </p:nvSpPr>
        <p:spPr>
          <a:xfrm>
            <a:off x="2009913" y="1369393"/>
            <a:ext cx="2341216"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chemeClr val="lt1"/>
                </a:solidFill>
                <a:latin typeface="Calibri"/>
                <a:ea typeface="Calibri"/>
                <a:cs typeface="Calibri"/>
                <a:sym typeface="Calibri"/>
              </a:rPr>
              <a:t>Engage Patients &amp; Community in QI Work</a:t>
            </a:r>
            <a:endParaRPr sz="2200">
              <a:solidFill>
                <a:schemeClr val="lt1"/>
              </a:solidFill>
              <a:latin typeface="Calibri"/>
              <a:ea typeface="Calibri"/>
              <a:cs typeface="Calibri"/>
              <a:sym typeface="Calibri"/>
            </a:endParaRPr>
          </a:p>
        </p:txBody>
      </p:sp>
      <p:sp>
        <p:nvSpPr>
          <p:cNvPr id="4149" name="Google Shape;4149;p434"/>
          <p:cNvSpPr txBox="1"/>
          <p:nvPr/>
        </p:nvSpPr>
        <p:spPr>
          <a:xfrm>
            <a:off x="1940891" y="5224137"/>
            <a:ext cx="2816086"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Share Respectful Care Strategies with Healthcare Team &amp; Patients</a:t>
            </a:r>
            <a:endParaRPr sz="2000">
              <a:solidFill>
                <a:schemeClr val="lt1"/>
              </a:solidFill>
              <a:latin typeface="Calibri"/>
              <a:ea typeface="Calibri"/>
              <a:cs typeface="Calibri"/>
              <a:sym typeface="Calibri"/>
            </a:endParaRPr>
          </a:p>
        </p:txBody>
      </p:sp>
      <p:sp>
        <p:nvSpPr>
          <p:cNvPr id="4150" name="Google Shape;4150;p434"/>
          <p:cNvSpPr txBox="1"/>
          <p:nvPr/>
        </p:nvSpPr>
        <p:spPr>
          <a:xfrm>
            <a:off x="165928" y="3395290"/>
            <a:ext cx="237434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PREM Survey Implementation</a:t>
            </a:r>
            <a:endParaRPr sz="1800">
              <a:solidFill>
                <a:schemeClr val="lt1"/>
              </a:solidFill>
              <a:latin typeface="Calibri"/>
              <a:ea typeface="Calibri"/>
              <a:cs typeface="Calibri"/>
              <a:sym typeface="Calibri"/>
            </a:endParaRPr>
          </a:p>
        </p:txBody>
      </p:sp>
      <p:sp>
        <p:nvSpPr>
          <p:cNvPr id="4151" name="Google Shape;4151;p434"/>
          <p:cNvSpPr txBox="1"/>
          <p:nvPr/>
        </p:nvSpPr>
        <p:spPr>
          <a:xfrm>
            <a:off x="7401130" y="5360517"/>
            <a:ext cx="234121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Postpartum Safety Patient Education</a:t>
            </a:r>
            <a:endParaRPr sz="1800">
              <a:solidFill>
                <a:schemeClr val="lt1"/>
              </a:solidFill>
              <a:latin typeface="Calibri"/>
              <a:ea typeface="Calibri"/>
              <a:cs typeface="Calibri"/>
              <a:sym typeface="Calibri"/>
            </a:endParaRPr>
          </a:p>
        </p:txBody>
      </p:sp>
      <p:sp>
        <p:nvSpPr>
          <p:cNvPr id="4152" name="Google Shape;4152;p434"/>
          <p:cNvSpPr txBox="1"/>
          <p:nvPr/>
        </p:nvSpPr>
        <p:spPr>
          <a:xfrm>
            <a:off x="4923735" y="649910"/>
            <a:ext cx="258417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17%→79%</a:t>
            </a:r>
            <a:endParaRPr sz="1100"/>
          </a:p>
        </p:txBody>
      </p:sp>
      <p:sp>
        <p:nvSpPr>
          <p:cNvPr id="4153" name="Google Shape;4153;p434"/>
          <p:cNvSpPr txBox="1"/>
          <p:nvPr/>
        </p:nvSpPr>
        <p:spPr>
          <a:xfrm>
            <a:off x="2164522" y="4595193"/>
            <a:ext cx="258417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9%→71%</a:t>
            </a:r>
            <a:endParaRPr sz="1100"/>
          </a:p>
        </p:txBody>
      </p:sp>
      <p:sp>
        <p:nvSpPr>
          <p:cNvPr id="4154" name="Google Shape;4154;p434"/>
          <p:cNvSpPr txBox="1"/>
          <p:nvPr/>
        </p:nvSpPr>
        <p:spPr>
          <a:xfrm>
            <a:off x="376935" y="2749000"/>
            <a:ext cx="258417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sym typeface="Arial"/>
              </a:rPr>
              <a:t>9%→65%</a:t>
            </a:r>
            <a:endParaRPr sz="3600"/>
          </a:p>
        </p:txBody>
      </p:sp>
      <p:sp>
        <p:nvSpPr>
          <p:cNvPr id="4155" name="Google Shape;4155;p434"/>
          <p:cNvSpPr txBox="1"/>
          <p:nvPr/>
        </p:nvSpPr>
        <p:spPr>
          <a:xfrm>
            <a:off x="2056848" y="545549"/>
            <a:ext cx="258417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lt1"/>
                </a:solidFill>
                <a:latin typeface="Arial"/>
                <a:ea typeface="Arial"/>
                <a:cs typeface="Arial"/>
                <a:sym typeface="Arial"/>
              </a:rPr>
              <a:t>4%→29%</a:t>
            </a:r>
            <a:endParaRPr sz="1200"/>
          </a:p>
        </p:txBody>
      </p:sp>
      <p:sp>
        <p:nvSpPr>
          <p:cNvPr id="4156" name="Google Shape;4156;p434"/>
          <p:cNvSpPr txBox="1"/>
          <p:nvPr/>
        </p:nvSpPr>
        <p:spPr>
          <a:xfrm>
            <a:off x="9607827" y="2653893"/>
            <a:ext cx="258417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lt1"/>
                </a:solidFill>
                <a:latin typeface="Arial"/>
                <a:ea typeface="Arial"/>
                <a:cs typeface="Arial"/>
                <a:sym typeface="Arial"/>
              </a:rPr>
              <a:t>6%→66%</a:t>
            </a:r>
            <a:endParaRPr sz="1200"/>
          </a:p>
        </p:txBody>
      </p:sp>
      <p:sp>
        <p:nvSpPr>
          <p:cNvPr id="4157" name="Google Shape;4157;p434"/>
          <p:cNvSpPr txBox="1"/>
          <p:nvPr/>
        </p:nvSpPr>
        <p:spPr>
          <a:xfrm>
            <a:off x="8062864" y="535324"/>
            <a:ext cx="258417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lt1"/>
                </a:solidFill>
                <a:latin typeface="Arial"/>
                <a:ea typeface="Arial"/>
                <a:cs typeface="Arial"/>
                <a:sym typeface="Arial"/>
              </a:rPr>
              <a:t>7%→76%</a:t>
            </a:r>
            <a:endParaRPr sz="1200"/>
          </a:p>
        </p:txBody>
      </p:sp>
      <p:sp>
        <p:nvSpPr>
          <p:cNvPr id="4158" name="Google Shape;4158;p434"/>
          <p:cNvSpPr txBox="1"/>
          <p:nvPr/>
        </p:nvSpPr>
        <p:spPr>
          <a:xfrm>
            <a:off x="7410174" y="4719432"/>
            <a:ext cx="280504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54%→92%</a:t>
            </a:r>
            <a:endParaRPr sz="11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63"/>
        <p:cNvGrpSpPr/>
        <p:nvPr/>
      </p:nvGrpSpPr>
      <p:grpSpPr>
        <a:xfrm>
          <a:off x="0" y="0"/>
          <a:ext cx="0" cy="0"/>
          <a:chOff x="0" y="0"/>
          <a:chExt cx="0" cy="0"/>
        </a:xfrm>
      </p:grpSpPr>
      <p:sp>
        <p:nvSpPr>
          <p:cNvPr id="4164" name="Google Shape;4164;p435"/>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65" name="Google Shape;4165;p435" descr="Graphical user interface, application&#10;&#10;Description automatically generated"/>
          <p:cNvPicPr preferRelativeResize="0"/>
          <p:nvPr/>
        </p:nvPicPr>
        <p:blipFill rotWithShape="1">
          <a:blip r:embed="rId3">
            <a:alphaModFix/>
          </a:blip>
          <a:srcRect/>
          <a:stretch/>
        </p:blipFill>
        <p:spPr>
          <a:xfrm>
            <a:off x="9221449" y="1626432"/>
            <a:ext cx="2743200" cy="2743200"/>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sp>
        <p:nvSpPr>
          <p:cNvPr id="4166" name="Google Shape;4166;p435"/>
          <p:cNvSpPr txBox="1">
            <a:spLocks noGrp="1"/>
          </p:cNvSpPr>
          <p:nvPr>
            <p:ph type="title"/>
          </p:nvPr>
        </p:nvSpPr>
        <p:spPr>
          <a:xfrm>
            <a:off x="838200" y="155942"/>
            <a:ext cx="10515600" cy="113369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ct val="100000"/>
              <a:buFont typeface="Calibri"/>
              <a:buNone/>
            </a:pPr>
            <a:r>
              <a:rPr lang="en-US" sz="4000"/>
              <a:t>Sharing Respectful Care Strategies with Healthcare Team and Patients</a:t>
            </a:r>
            <a:endParaRPr/>
          </a:p>
        </p:txBody>
      </p:sp>
      <p:sp>
        <p:nvSpPr>
          <p:cNvPr id="4167" name="Google Shape;4167;p435"/>
          <p:cNvSpPr txBox="1">
            <a:spLocks noGrp="1"/>
          </p:cNvSpPr>
          <p:nvPr>
            <p:ph type="sldNum" idx="12"/>
          </p:nvPr>
        </p:nvSpPr>
        <p:spPr>
          <a:xfrm>
            <a:off x="8331674" y="5906553"/>
            <a:ext cx="2031601" cy="27041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888">
                <a:solidFill>
                  <a:srgbClr val="919497"/>
                </a:solidFill>
                <a:latin typeface="Calibri"/>
                <a:ea typeface="Calibri"/>
                <a:cs typeface="Calibri"/>
                <a:sym typeface="Calibri"/>
              </a:rPr>
              <a:t>37</a:t>
            </a:fld>
            <a:endParaRPr/>
          </a:p>
        </p:txBody>
      </p:sp>
      <p:sp>
        <p:nvSpPr>
          <p:cNvPr id="4168" name="Google Shape;4168;p435"/>
          <p:cNvSpPr txBox="1">
            <a:spLocks noGrp="1"/>
          </p:cNvSpPr>
          <p:nvPr>
            <p:ph type="ftr" idx="11"/>
          </p:nvPr>
        </p:nvSpPr>
        <p:spPr>
          <a:xfrm>
            <a:off x="97925" y="6414553"/>
            <a:ext cx="3047402" cy="27041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888">
                <a:solidFill>
                  <a:srgbClr val="919497"/>
                </a:solidFill>
                <a:latin typeface="Calibri"/>
                <a:ea typeface="Calibri"/>
                <a:cs typeface="Calibri"/>
                <a:sym typeface="Calibri"/>
              </a:rPr>
              <a:t>Illinois Perinatal Quality Collaborative</a:t>
            </a:r>
            <a:endParaRPr/>
          </a:p>
        </p:txBody>
      </p:sp>
      <p:sp>
        <p:nvSpPr>
          <p:cNvPr id="4169" name="Google Shape;4169;p435"/>
          <p:cNvSpPr txBox="1"/>
          <p:nvPr/>
        </p:nvSpPr>
        <p:spPr>
          <a:xfrm>
            <a:off x="1808435" y="1362532"/>
            <a:ext cx="357762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accent1"/>
                </a:solidFill>
                <a:latin typeface="Calibri"/>
                <a:ea typeface="Calibri"/>
                <a:cs typeface="Calibri"/>
                <a:sym typeface="Calibri"/>
              </a:rPr>
              <a:t>9% --&gt; 71%</a:t>
            </a:r>
            <a:endParaRPr sz="4000">
              <a:solidFill>
                <a:schemeClr val="accent1"/>
              </a:solidFill>
              <a:latin typeface="Calibri"/>
              <a:ea typeface="Calibri"/>
              <a:cs typeface="Calibri"/>
              <a:sym typeface="Calibri"/>
            </a:endParaRPr>
          </a:p>
        </p:txBody>
      </p:sp>
      <p:pic>
        <p:nvPicPr>
          <p:cNvPr id="4170" name="Google Shape;4170;p435" descr="Graphical user interface, text, application&#10;&#10;Description automatically generated"/>
          <p:cNvPicPr preferRelativeResize="0"/>
          <p:nvPr/>
        </p:nvPicPr>
        <p:blipFill rotWithShape="1">
          <a:blip r:embed="rId4">
            <a:alphaModFix/>
          </a:blip>
          <a:srcRect/>
          <a:stretch/>
        </p:blipFill>
        <p:spPr>
          <a:xfrm>
            <a:off x="5939852" y="1359991"/>
            <a:ext cx="2587053" cy="3286388"/>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4171" name="Google Shape;4171;p435" descr="Text&#10;&#10;Description automatically generated"/>
          <p:cNvPicPr preferRelativeResize="0"/>
          <p:nvPr/>
        </p:nvPicPr>
        <p:blipFill rotWithShape="1">
          <a:blip r:embed="rId5">
            <a:alphaModFix/>
          </a:blip>
          <a:srcRect/>
          <a:stretch/>
        </p:blipFill>
        <p:spPr>
          <a:xfrm>
            <a:off x="7750540" y="3547039"/>
            <a:ext cx="2374692" cy="3144515"/>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sp>
        <p:nvSpPr>
          <p:cNvPr id="4172" name="Google Shape;4172;p435"/>
          <p:cNvSpPr txBox="1"/>
          <p:nvPr/>
        </p:nvSpPr>
        <p:spPr>
          <a:xfrm>
            <a:off x="7060319" y="3307730"/>
            <a:ext cx="2030112" cy="584775"/>
          </a:xfrm>
          <a:prstGeom prst="rect">
            <a:avLst/>
          </a:prstGeom>
          <a:solidFill>
            <a:srgbClr val="FDE76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1">
                <a:solidFill>
                  <a:schemeClr val="dk1"/>
                </a:solidFill>
                <a:latin typeface="Calibri"/>
                <a:ea typeface="Calibri"/>
                <a:cs typeface="Calibri"/>
                <a:sym typeface="Calibri"/>
              </a:rPr>
              <a:t>Located in your ILPQC F2F Folder!</a:t>
            </a:r>
            <a:endParaRPr sz="1600" i="1">
              <a:solidFill>
                <a:schemeClr val="dk1"/>
              </a:solidFill>
              <a:latin typeface="Calibri"/>
              <a:ea typeface="Calibri"/>
              <a:cs typeface="Calibri"/>
              <a:sym typeface="Calibri"/>
            </a:endParaRPr>
          </a:p>
        </p:txBody>
      </p:sp>
      <p:pic>
        <p:nvPicPr>
          <p:cNvPr id="4173" name="Google Shape;4173;p435"/>
          <p:cNvPicPr preferRelativeResize="0"/>
          <p:nvPr/>
        </p:nvPicPr>
        <p:blipFill rotWithShape="1">
          <a:blip r:embed="rId6">
            <a:alphaModFix/>
          </a:blip>
          <a:srcRect/>
          <a:stretch/>
        </p:blipFill>
        <p:spPr>
          <a:xfrm>
            <a:off x="100012" y="1970817"/>
            <a:ext cx="5760720" cy="3383280"/>
          </a:xfrm>
          <a:prstGeom prst="rect">
            <a:avLst/>
          </a:prstGeom>
          <a:noFill/>
          <a:ln>
            <a:noFill/>
          </a:ln>
        </p:spPr>
      </p:pic>
      <p:sp>
        <p:nvSpPr>
          <p:cNvPr id="4174" name="Google Shape;4174;p435"/>
          <p:cNvSpPr txBox="1"/>
          <p:nvPr/>
        </p:nvSpPr>
        <p:spPr>
          <a:xfrm>
            <a:off x="503548" y="5397014"/>
            <a:ext cx="6599653" cy="1015663"/>
          </a:xfrm>
          <a:prstGeom prst="rect">
            <a:avLst/>
          </a:prstGeom>
          <a:noFill/>
          <a:ln w="57150" cap="flat" cmpd="sng">
            <a:solidFill>
              <a:srgbClr val="4472C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QI Strategy: Healthcare team sign Respectful Care Commitment &amp; post respectful care posters in patient rooms  to share with patients at admission</a:t>
            </a:r>
            <a:endParaRPr/>
          </a:p>
        </p:txBody>
      </p:sp>
      <p:sp>
        <p:nvSpPr>
          <p:cNvPr id="4175" name="Google Shape;4175;p435"/>
          <p:cNvSpPr txBox="1"/>
          <p:nvPr/>
        </p:nvSpPr>
        <p:spPr>
          <a:xfrm>
            <a:off x="9458745" y="890566"/>
            <a:ext cx="2279947" cy="584775"/>
          </a:xfrm>
          <a:prstGeom prst="rect">
            <a:avLst/>
          </a:prstGeom>
          <a:solidFill>
            <a:srgbClr val="FDE76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1">
                <a:solidFill>
                  <a:schemeClr val="dk1"/>
                </a:solidFill>
                <a:latin typeface="Calibri"/>
                <a:ea typeface="Calibri"/>
                <a:cs typeface="Calibri"/>
                <a:sym typeface="Calibri"/>
              </a:rPr>
              <a:t>FREE AWHONN Resource for each BE team!</a:t>
            </a:r>
            <a:endParaRPr sz="18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80"/>
        <p:cNvGrpSpPr/>
        <p:nvPr/>
      </p:nvGrpSpPr>
      <p:grpSpPr>
        <a:xfrm>
          <a:off x="0" y="0"/>
          <a:ext cx="0" cy="0"/>
          <a:chOff x="0" y="0"/>
          <a:chExt cx="0" cy="0"/>
        </a:xfrm>
      </p:grpSpPr>
      <p:sp>
        <p:nvSpPr>
          <p:cNvPr id="4181" name="Google Shape;4181;p43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82" name="Google Shape;4182;p436"/>
          <p:cNvSpPr/>
          <p:nvPr/>
        </p:nvSpPr>
        <p:spPr>
          <a:xfrm flipH="1">
            <a:off x="10208496" y="0"/>
            <a:ext cx="1983504" cy="6858000"/>
          </a:xfrm>
          <a:custGeom>
            <a:avLst/>
            <a:gdLst/>
            <a:ahLst/>
            <a:cxnLst/>
            <a:rect l="l" t="t" r="r" b="b"/>
            <a:pathLst>
              <a:path w="1983504" h="6858000" extrusionOk="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4183" name="Google Shape;4183;p436"/>
          <p:cNvPicPr preferRelativeResize="0"/>
          <p:nvPr/>
        </p:nvPicPr>
        <p:blipFill rotWithShape="1">
          <a:blip r:embed="rId3">
            <a:alphaModFix/>
          </a:blip>
          <a:srcRect/>
          <a:stretch/>
        </p:blipFill>
        <p:spPr>
          <a:xfrm>
            <a:off x="1277901" y="871568"/>
            <a:ext cx="4686814" cy="2649604"/>
          </a:xfrm>
          <a:prstGeom prst="rect">
            <a:avLst/>
          </a:prstGeom>
          <a:noFill/>
          <a:ln>
            <a:noFill/>
          </a:ln>
        </p:spPr>
      </p:pic>
      <p:pic>
        <p:nvPicPr>
          <p:cNvPr id="4184" name="Google Shape;4184;p436"/>
          <p:cNvPicPr preferRelativeResize="0"/>
          <p:nvPr/>
        </p:nvPicPr>
        <p:blipFill rotWithShape="1">
          <a:blip r:embed="rId4">
            <a:alphaModFix/>
          </a:blip>
          <a:srcRect/>
          <a:stretch/>
        </p:blipFill>
        <p:spPr>
          <a:xfrm>
            <a:off x="808001" y="3683214"/>
            <a:ext cx="4758006" cy="2912436"/>
          </a:xfrm>
          <a:prstGeom prst="rect">
            <a:avLst/>
          </a:prstGeom>
          <a:noFill/>
          <a:ln>
            <a:noFill/>
          </a:ln>
        </p:spPr>
      </p:pic>
      <p:pic>
        <p:nvPicPr>
          <p:cNvPr id="4185" name="Google Shape;4185;p436" descr="A group of people holding signs&#10;&#10;Description automatically generated"/>
          <p:cNvPicPr preferRelativeResize="0"/>
          <p:nvPr/>
        </p:nvPicPr>
        <p:blipFill rotWithShape="1">
          <a:blip r:embed="rId5">
            <a:alphaModFix/>
          </a:blip>
          <a:srcRect/>
          <a:stretch/>
        </p:blipFill>
        <p:spPr>
          <a:xfrm>
            <a:off x="6259130" y="790072"/>
            <a:ext cx="3719513" cy="2794000"/>
          </a:xfrm>
          <a:prstGeom prst="rect">
            <a:avLst/>
          </a:prstGeom>
          <a:noFill/>
          <a:ln>
            <a:noFill/>
          </a:ln>
        </p:spPr>
      </p:pic>
      <p:sp>
        <p:nvSpPr>
          <p:cNvPr id="4186" name="Google Shape;4186;p436"/>
          <p:cNvSpPr txBox="1"/>
          <p:nvPr/>
        </p:nvSpPr>
        <p:spPr>
          <a:xfrm>
            <a:off x="1985210" y="210552"/>
            <a:ext cx="827171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accent1"/>
                </a:solidFill>
                <a:latin typeface="Calibri"/>
                <a:ea typeface="Calibri"/>
                <a:cs typeface="Calibri"/>
                <a:sym typeface="Calibri"/>
              </a:rPr>
              <a:t>Active Implementation of Respectful Care</a:t>
            </a:r>
            <a:endParaRPr/>
          </a:p>
        </p:txBody>
      </p:sp>
      <p:pic>
        <p:nvPicPr>
          <p:cNvPr id="4187" name="Google Shape;4187;p436" descr="A picture containing text, person&#10;&#10;Description automatically generated"/>
          <p:cNvPicPr preferRelativeResize="0"/>
          <p:nvPr/>
        </p:nvPicPr>
        <p:blipFill rotWithShape="1">
          <a:blip r:embed="rId6">
            <a:alphaModFix/>
          </a:blip>
          <a:srcRect/>
          <a:stretch/>
        </p:blipFill>
        <p:spPr>
          <a:xfrm rot="5400000">
            <a:off x="5356910" y="4061859"/>
            <a:ext cx="2984500" cy="2222500"/>
          </a:xfrm>
          <a:prstGeom prst="rect">
            <a:avLst/>
          </a:prstGeom>
          <a:noFill/>
          <a:ln>
            <a:noFill/>
          </a:ln>
        </p:spPr>
      </p:pic>
      <p:pic>
        <p:nvPicPr>
          <p:cNvPr id="4188" name="Google Shape;4188;p436" descr="A picture containing text&#10;&#10;Description automatically generated"/>
          <p:cNvPicPr preferRelativeResize="0"/>
          <p:nvPr/>
        </p:nvPicPr>
        <p:blipFill rotWithShape="1">
          <a:blip r:embed="rId7">
            <a:alphaModFix/>
          </a:blip>
          <a:srcRect/>
          <a:stretch/>
        </p:blipFill>
        <p:spPr>
          <a:xfrm>
            <a:off x="8116019" y="3684001"/>
            <a:ext cx="2451100" cy="298992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93"/>
        <p:cNvGrpSpPr/>
        <p:nvPr/>
      </p:nvGrpSpPr>
      <p:grpSpPr>
        <a:xfrm>
          <a:off x="0" y="0"/>
          <a:ext cx="0" cy="0"/>
          <a:chOff x="0" y="0"/>
          <a:chExt cx="0" cy="0"/>
        </a:xfrm>
      </p:grpSpPr>
      <p:sp>
        <p:nvSpPr>
          <p:cNvPr id="4194" name="Google Shape;4194;p437"/>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95" name="Google Shape;4195;p437"/>
          <p:cNvSpPr txBox="1">
            <a:spLocks noGrp="1"/>
          </p:cNvSpPr>
          <p:nvPr>
            <p:ph type="title"/>
          </p:nvPr>
        </p:nvSpPr>
        <p:spPr>
          <a:xfrm>
            <a:off x="838200" y="155942"/>
            <a:ext cx="10515600" cy="113369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000"/>
              <a:buFont typeface="Calibri"/>
              <a:buNone/>
            </a:pPr>
            <a:r>
              <a:rPr lang="en-US" sz="4000"/>
              <a:t>PREM Survey Implementation</a:t>
            </a:r>
            <a:endParaRPr/>
          </a:p>
        </p:txBody>
      </p:sp>
      <p:sp>
        <p:nvSpPr>
          <p:cNvPr id="4196" name="Google Shape;4196;p437"/>
          <p:cNvSpPr txBox="1">
            <a:spLocks noGrp="1"/>
          </p:cNvSpPr>
          <p:nvPr>
            <p:ph type="sldNum" idx="12"/>
          </p:nvPr>
        </p:nvSpPr>
        <p:spPr>
          <a:xfrm>
            <a:off x="8331674" y="5906553"/>
            <a:ext cx="2031601" cy="27041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888">
                <a:solidFill>
                  <a:srgbClr val="919497"/>
                </a:solidFill>
                <a:latin typeface="Calibri"/>
                <a:ea typeface="Calibri"/>
                <a:cs typeface="Calibri"/>
                <a:sym typeface="Calibri"/>
              </a:rPr>
              <a:t>39</a:t>
            </a:fld>
            <a:endParaRPr/>
          </a:p>
        </p:txBody>
      </p:sp>
      <p:sp>
        <p:nvSpPr>
          <p:cNvPr id="4197" name="Google Shape;4197;p437"/>
          <p:cNvSpPr txBox="1">
            <a:spLocks noGrp="1"/>
          </p:cNvSpPr>
          <p:nvPr>
            <p:ph type="ftr" idx="11"/>
          </p:nvPr>
        </p:nvSpPr>
        <p:spPr>
          <a:xfrm>
            <a:off x="97925" y="6414553"/>
            <a:ext cx="3047402" cy="27041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888">
                <a:solidFill>
                  <a:srgbClr val="919497"/>
                </a:solidFill>
                <a:latin typeface="Calibri"/>
                <a:ea typeface="Calibri"/>
                <a:cs typeface="Calibri"/>
                <a:sym typeface="Calibri"/>
              </a:rPr>
              <a:t>Illinois Perinatal Quality Collaborative</a:t>
            </a:r>
            <a:endParaRPr/>
          </a:p>
        </p:txBody>
      </p:sp>
      <p:sp>
        <p:nvSpPr>
          <p:cNvPr id="4198" name="Google Shape;4198;p437"/>
          <p:cNvSpPr txBox="1"/>
          <p:nvPr/>
        </p:nvSpPr>
        <p:spPr>
          <a:xfrm>
            <a:off x="1904640" y="1516272"/>
            <a:ext cx="3663350" cy="707886"/>
          </a:xfrm>
          <a:prstGeom prst="rect">
            <a:avLst/>
          </a:prstGeom>
          <a:noFill/>
          <a:ln>
            <a:noFill/>
          </a:ln>
        </p:spPr>
        <p:txBody>
          <a:bodyPr spcFirstLastPara="1" wrap="square" lIns="91425" tIns="45700" rIns="91425" bIns="45700" anchor="t" anchorCtr="0">
            <a:spAutoFit/>
          </a:bodyPr>
          <a:lstStyle/>
          <a:p>
            <a:r>
              <a:rPr lang="en-US" sz="4000" b="1">
                <a:solidFill>
                  <a:schemeClr val="accent1"/>
                </a:solidFill>
                <a:latin typeface="Calibri"/>
                <a:ea typeface="Calibri"/>
                <a:cs typeface="Calibri"/>
                <a:sym typeface="Calibri"/>
              </a:rPr>
              <a:t>9% --&gt; 65%</a:t>
            </a:r>
            <a:endParaRPr sz="4000">
              <a:solidFill>
                <a:schemeClr val="accent1"/>
              </a:solidFill>
              <a:latin typeface="Calibri"/>
              <a:ea typeface="Calibri"/>
              <a:cs typeface="Calibri"/>
              <a:sym typeface="Calibri"/>
            </a:endParaRPr>
          </a:p>
        </p:txBody>
      </p:sp>
      <p:pic>
        <p:nvPicPr>
          <p:cNvPr id="4199" name="Google Shape;4199;p437" descr="A picture containing text, person, screenshot&#10;&#10;Description automatically generated"/>
          <p:cNvPicPr preferRelativeResize="0"/>
          <p:nvPr/>
        </p:nvPicPr>
        <p:blipFill rotWithShape="1">
          <a:blip r:embed="rId3">
            <a:alphaModFix/>
          </a:blip>
          <a:srcRect/>
          <a:stretch/>
        </p:blipFill>
        <p:spPr>
          <a:xfrm>
            <a:off x="6248400" y="1428203"/>
            <a:ext cx="2743200" cy="3563444"/>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4200" name="Google Shape;4200;p437" descr="A picture containing qr code&#10;&#10;Description automatically generated"/>
          <p:cNvPicPr preferRelativeResize="0"/>
          <p:nvPr/>
        </p:nvPicPr>
        <p:blipFill rotWithShape="1">
          <a:blip r:embed="rId4">
            <a:alphaModFix/>
          </a:blip>
          <a:srcRect/>
          <a:stretch/>
        </p:blipFill>
        <p:spPr>
          <a:xfrm>
            <a:off x="9163050" y="2766332"/>
            <a:ext cx="2743200" cy="3554186"/>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sp>
        <p:nvSpPr>
          <p:cNvPr id="4201" name="Google Shape;4201;p437"/>
          <p:cNvSpPr txBox="1"/>
          <p:nvPr/>
        </p:nvSpPr>
        <p:spPr>
          <a:xfrm>
            <a:off x="9278552" y="1397890"/>
            <a:ext cx="2504800" cy="830997"/>
          </a:xfrm>
          <a:prstGeom prst="rect">
            <a:avLst/>
          </a:prstGeom>
          <a:solidFill>
            <a:srgbClr val="FDE76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1">
                <a:solidFill>
                  <a:schemeClr val="dk1"/>
                </a:solidFill>
                <a:latin typeface="Calibri"/>
                <a:ea typeface="Calibri"/>
                <a:cs typeface="Calibri"/>
                <a:sym typeface="Calibri"/>
              </a:rPr>
              <a:t>Located in your ILPQC F2F Folder!</a:t>
            </a:r>
            <a:endParaRPr sz="1800" i="1">
              <a:solidFill>
                <a:schemeClr val="dk1"/>
              </a:solidFill>
              <a:latin typeface="Calibri"/>
              <a:ea typeface="Calibri"/>
              <a:cs typeface="Calibri"/>
              <a:sym typeface="Calibri"/>
            </a:endParaRPr>
          </a:p>
        </p:txBody>
      </p:sp>
      <p:pic>
        <p:nvPicPr>
          <p:cNvPr id="4202" name="Google Shape;4202;p437"/>
          <p:cNvPicPr preferRelativeResize="0"/>
          <p:nvPr/>
        </p:nvPicPr>
        <p:blipFill rotWithShape="1">
          <a:blip r:embed="rId5">
            <a:alphaModFix/>
          </a:blip>
          <a:srcRect/>
          <a:stretch/>
        </p:blipFill>
        <p:spPr>
          <a:xfrm>
            <a:off x="95250" y="2138363"/>
            <a:ext cx="5937885" cy="3467100"/>
          </a:xfrm>
          <a:prstGeom prst="rect">
            <a:avLst/>
          </a:prstGeom>
          <a:noFill/>
          <a:ln>
            <a:noFill/>
          </a:ln>
        </p:spPr>
      </p:pic>
      <p:sp>
        <p:nvSpPr>
          <p:cNvPr id="4203" name="Google Shape;4203;p437"/>
          <p:cNvSpPr txBox="1"/>
          <p:nvPr/>
        </p:nvSpPr>
        <p:spPr>
          <a:xfrm>
            <a:off x="838813" y="5675057"/>
            <a:ext cx="7825863" cy="461665"/>
          </a:xfrm>
          <a:prstGeom prst="rect">
            <a:avLst/>
          </a:prstGeom>
          <a:noFill/>
          <a:ln w="57150" cap="flat" cmpd="sng">
            <a:solidFill>
              <a:srgbClr val="4472C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QI Strategy: Working to increase % PREM survey completion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44"/>
        <p:cNvGrpSpPr/>
        <p:nvPr/>
      </p:nvGrpSpPr>
      <p:grpSpPr>
        <a:xfrm>
          <a:off x="0" y="0"/>
          <a:ext cx="0" cy="0"/>
          <a:chOff x="0" y="0"/>
          <a:chExt cx="0" cy="0"/>
        </a:xfrm>
      </p:grpSpPr>
      <p:sp>
        <p:nvSpPr>
          <p:cNvPr id="3645" name="Google Shape;3645;p40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919497"/>
              </a:buClr>
              <a:buSzPts val="1200"/>
              <a:buFont typeface="Arial"/>
              <a:buNone/>
            </a:pPr>
            <a:fld id="{00000000-1234-1234-1234-123412341234}" type="slidenum">
              <a:rPr lang="en-US" sz="1200" b="0" i="0" u="none" strike="noStrike" cap="none">
                <a:solidFill>
                  <a:srgbClr val="919497"/>
                </a:solidFill>
                <a:latin typeface="Arial"/>
                <a:ea typeface="Arial"/>
                <a:cs typeface="Arial"/>
                <a:sym typeface="Arial"/>
              </a:rPr>
              <a:t>4</a:t>
            </a:fld>
            <a:endParaRPr sz="1200" b="0" i="0" u="none" strike="noStrike" cap="none">
              <a:solidFill>
                <a:srgbClr val="919497"/>
              </a:solidFill>
              <a:latin typeface="Arial"/>
              <a:ea typeface="Arial"/>
              <a:cs typeface="Arial"/>
              <a:sym typeface="Arial"/>
            </a:endParaRPr>
          </a:p>
        </p:txBody>
      </p:sp>
      <p:sp>
        <p:nvSpPr>
          <p:cNvPr id="3646" name="Google Shape;3646;p40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919497"/>
              </a:buClr>
              <a:buSzPts val="1200"/>
              <a:buFont typeface="Arial"/>
              <a:buNone/>
            </a:pPr>
            <a:r>
              <a:rPr lang="en-US" sz="1200" b="0" i="0" u="none" strike="noStrike" cap="none">
                <a:solidFill>
                  <a:srgbClr val="919497"/>
                </a:solidFill>
                <a:latin typeface="Arial"/>
                <a:ea typeface="Arial"/>
                <a:cs typeface="Arial"/>
                <a:sym typeface="Arial"/>
              </a:rPr>
              <a:t>Illinois Perinatal Quality Collaborative</a:t>
            </a:r>
            <a:endParaRPr/>
          </a:p>
        </p:txBody>
      </p:sp>
      <p:sp>
        <p:nvSpPr>
          <p:cNvPr id="3647" name="Google Shape;3647;p402"/>
          <p:cNvSpPr/>
          <p:nvPr/>
        </p:nvSpPr>
        <p:spPr>
          <a:xfrm>
            <a:off x="929735" y="2822548"/>
            <a:ext cx="3536051" cy="723024"/>
          </a:xfrm>
          <a:prstGeom prst="rect">
            <a:avLst/>
          </a:prstGeom>
          <a:noFill/>
          <a:ln>
            <a:noFill/>
          </a:ln>
        </p:spPr>
        <p:txBody>
          <a:bodyPr spcFirstLastPara="1" wrap="square" lIns="0" tIns="0" rIns="91425" bIns="45700" anchor="b" anchorCtr="0">
            <a:noAutofit/>
          </a:bodyPr>
          <a:lstStyle/>
          <a:p>
            <a:pPr marL="0" marR="0" lvl="0" indent="0" algn="ctr" rtl="0">
              <a:lnSpc>
                <a:spcPct val="85000"/>
              </a:lnSpc>
              <a:spcBef>
                <a:spcPts val="0"/>
              </a:spcBef>
              <a:spcAft>
                <a:spcPts val="0"/>
              </a:spcAft>
              <a:buClr>
                <a:schemeClr val="dk2"/>
              </a:buClr>
              <a:buSzPts val="3200"/>
              <a:buFont typeface="Arial"/>
              <a:buNone/>
            </a:pPr>
            <a:br>
              <a:rPr lang="en-US" sz="3200" b="0" i="0" u="sng" strike="noStrike" cap="none">
                <a:solidFill>
                  <a:schemeClr val="dk2"/>
                </a:solidFill>
                <a:latin typeface="Arial"/>
                <a:ea typeface="Arial"/>
                <a:cs typeface="Arial"/>
                <a:sym typeface="Arial"/>
              </a:rPr>
            </a:br>
            <a:r>
              <a:rPr lang="en-US" sz="2800" b="0" i="0" u="none" strike="noStrike" cap="none">
                <a:solidFill>
                  <a:srgbClr val="79818A"/>
                </a:solidFill>
                <a:latin typeface="Arial"/>
                <a:ea typeface="Arial"/>
                <a:cs typeface="Arial"/>
                <a:sym typeface="Arial"/>
              </a:rPr>
              <a:t>*NOTE* Credits must be claimed by</a:t>
            </a:r>
            <a:r>
              <a:rPr lang="en-US" sz="2800">
                <a:solidFill>
                  <a:srgbClr val="79818A"/>
                </a:solidFill>
                <a:latin typeface="Arial"/>
                <a:ea typeface="Arial"/>
                <a:cs typeface="Arial"/>
                <a:sym typeface="Arial"/>
              </a:rPr>
              <a:t> </a:t>
            </a:r>
            <a:endParaRPr sz="2800">
              <a:solidFill>
                <a:schemeClr val="dk2"/>
              </a:solidFill>
              <a:latin typeface="Arial"/>
              <a:ea typeface="Arial"/>
              <a:cs typeface="Arial"/>
              <a:sym typeface="Arial"/>
            </a:endParaRPr>
          </a:p>
          <a:p>
            <a:pPr marL="0" marR="0" lvl="0" indent="0" algn="ctr" rtl="0">
              <a:lnSpc>
                <a:spcPct val="85000"/>
              </a:lnSpc>
              <a:spcBef>
                <a:spcPts val="0"/>
              </a:spcBef>
              <a:spcAft>
                <a:spcPts val="0"/>
              </a:spcAft>
              <a:buClr>
                <a:srgbClr val="1C498B"/>
              </a:buClr>
              <a:buSzPts val="2800"/>
              <a:buFont typeface="Arial"/>
              <a:buNone/>
            </a:pPr>
            <a:r>
              <a:rPr lang="en-US" sz="2800" b="1" u="sng">
                <a:solidFill>
                  <a:srgbClr val="1C498B"/>
                </a:solidFill>
                <a:latin typeface="Arial"/>
                <a:ea typeface="Arial"/>
                <a:cs typeface="Arial"/>
                <a:sym typeface="Arial"/>
              </a:rPr>
              <a:t>June 26, 2023 at 9am</a:t>
            </a:r>
            <a:endParaRPr sz="2800">
              <a:solidFill>
                <a:schemeClr val="dk2"/>
              </a:solidFill>
              <a:latin typeface="Arial"/>
              <a:ea typeface="Arial"/>
              <a:cs typeface="Arial"/>
              <a:sym typeface="Arial"/>
            </a:endParaRPr>
          </a:p>
        </p:txBody>
      </p:sp>
      <p:pic>
        <p:nvPicPr>
          <p:cNvPr id="3648" name="Google Shape;3648;p402"/>
          <p:cNvPicPr preferRelativeResize="0"/>
          <p:nvPr/>
        </p:nvPicPr>
        <p:blipFill rotWithShape="1">
          <a:blip r:embed="rId3">
            <a:alphaModFix/>
          </a:blip>
          <a:srcRect/>
          <a:stretch/>
        </p:blipFill>
        <p:spPr>
          <a:xfrm>
            <a:off x="1521116" y="5558474"/>
            <a:ext cx="3548671" cy="697832"/>
          </a:xfrm>
          <a:prstGeom prst="rect">
            <a:avLst/>
          </a:prstGeom>
          <a:noFill/>
          <a:ln>
            <a:noFill/>
          </a:ln>
        </p:spPr>
      </p:pic>
      <p:sp>
        <p:nvSpPr>
          <p:cNvPr id="3649" name="Google Shape;3649;p402"/>
          <p:cNvSpPr/>
          <p:nvPr/>
        </p:nvSpPr>
        <p:spPr>
          <a:xfrm>
            <a:off x="446709" y="4759226"/>
            <a:ext cx="5928005" cy="940275"/>
          </a:xfrm>
          <a:prstGeom prst="rect">
            <a:avLst/>
          </a:prstGeom>
          <a:noFill/>
          <a:ln>
            <a:noFill/>
          </a:ln>
        </p:spPr>
        <p:txBody>
          <a:bodyPr spcFirstLastPara="1" wrap="square" lIns="0" tIns="0" rIns="91425" bIns="45700" anchor="b" anchorCtr="0">
            <a:noAutofit/>
          </a:bodyPr>
          <a:lstStyle/>
          <a:p>
            <a:pPr marL="0" marR="0" lvl="0" indent="0" algn="ctr" rtl="0">
              <a:lnSpc>
                <a:spcPct val="85000"/>
              </a:lnSpc>
              <a:spcBef>
                <a:spcPts val="0"/>
              </a:spcBef>
              <a:spcAft>
                <a:spcPts val="0"/>
              </a:spcAft>
              <a:buClr>
                <a:srgbClr val="79818A"/>
              </a:buClr>
              <a:buSzPts val="2000"/>
              <a:buFont typeface="Arial"/>
              <a:buNone/>
            </a:pPr>
            <a:r>
              <a:rPr lang="en-US" sz="2000" b="0" i="0" u="none" strike="noStrike" cap="none">
                <a:solidFill>
                  <a:srgbClr val="79818A"/>
                </a:solidFill>
                <a:latin typeface="Arial"/>
                <a:ea typeface="Arial"/>
                <a:cs typeface="Arial"/>
                <a:sym typeface="Arial"/>
              </a:rPr>
              <a:t>Education credits sponsored by:</a:t>
            </a:r>
            <a:endParaRPr sz="2000" b="0" i="0" u="sng" strike="noStrike" cap="none">
              <a:solidFill>
                <a:srgbClr val="79818A"/>
              </a:solidFill>
              <a:latin typeface="Arial"/>
              <a:ea typeface="Arial"/>
              <a:cs typeface="Arial"/>
              <a:sym typeface="Arial"/>
            </a:endParaRPr>
          </a:p>
        </p:txBody>
      </p:sp>
      <p:sp>
        <p:nvSpPr>
          <p:cNvPr id="3650" name="Google Shape;3650;p402"/>
          <p:cNvSpPr/>
          <p:nvPr/>
        </p:nvSpPr>
        <p:spPr>
          <a:xfrm>
            <a:off x="169211" y="4274308"/>
            <a:ext cx="6599190" cy="940275"/>
          </a:xfrm>
          <a:prstGeom prst="rect">
            <a:avLst/>
          </a:prstGeom>
          <a:noFill/>
          <a:ln>
            <a:noFill/>
          </a:ln>
        </p:spPr>
        <p:txBody>
          <a:bodyPr spcFirstLastPara="1" wrap="square" lIns="0" tIns="0" rIns="91425" bIns="45700" anchor="b" anchorCtr="0">
            <a:noAutofit/>
          </a:bodyPr>
          <a:lstStyle/>
          <a:p>
            <a:pPr marL="0" marR="0" lvl="0" indent="0" algn="ctr" rtl="0">
              <a:lnSpc>
                <a:spcPct val="85000"/>
              </a:lnSpc>
              <a:spcBef>
                <a:spcPts val="0"/>
              </a:spcBef>
              <a:spcAft>
                <a:spcPts val="0"/>
              </a:spcAft>
              <a:buClr>
                <a:srgbClr val="F5668F"/>
              </a:buClr>
              <a:buSzPts val="3100"/>
              <a:buFont typeface="Arial"/>
              <a:buNone/>
            </a:pPr>
            <a:r>
              <a:rPr lang="en-US" sz="3100">
                <a:solidFill>
                  <a:srgbClr val="F5668F"/>
                </a:solidFill>
                <a:latin typeface="Arial"/>
                <a:ea typeface="Arial"/>
                <a:cs typeface="Arial"/>
                <a:sym typeface="Arial"/>
              </a:rPr>
              <a:t>5.25 education</a:t>
            </a:r>
            <a:r>
              <a:rPr lang="en-US" sz="3100" b="0" i="0" u="none" strike="noStrike" cap="none">
                <a:solidFill>
                  <a:srgbClr val="F5668F"/>
                </a:solidFill>
                <a:latin typeface="Arial"/>
                <a:ea typeface="Arial"/>
                <a:cs typeface="Arial"/>
                <a:sym typeface="Arial"/>
              </a:rPr>
              <a:t> credits available for </a:t>
            </a:r>
            <a:r>
              <a:rPr lang="en-US" sz="3100">
                <a:solidFill>
                  <a:srgbClr val="F5668F"/>
                </a:solidFill>
                <a:latin typeface="Arial"/>
                <a:ea typeface="Arial"/>
                <a:cs typeface="Arial"/>
                <a:sym typeface="Arial"/>
              </a:rPr>
              <a:t>nurses, physicians</a:t>
            </a:r>
            <a:r>
              <a:rPr lang="en-US" sz="3100" b="0" i="0" u="none" strike="noStrike" cap="none">
                <a:solidFill>
                  <a:srgbClr val="F5668F"/>
                </a:solidFill>
                <a:latin typeface="Arial"/>
                <a:ea typeface="Arial"/>
                <a:cs typeface="Arial"/>
                <a:sym typeface="Arial"/>
              </a:rPr>
              <a:t>, </a:t>
            </a:r>
            <a:r>
              <a:rPr lang="en-US" sz="3100">
                <a:solidFill>
                  <a:srgbClr val="F5668F"/>
                </a:solidFill>
                <a:latin typeface="Arial"/>
                <a:ea typeface="Arial"/>
                <a:cs typeface="Arial"/>
                <a:sym typeface="Arial"/>
              </a:rPr>
              <a:t>providers, </a:t>
            </a:r>
            <a:endParaRPr sz="3200" u="sng">
              <a:solidFill>
                <a:srgbClr val="F5668F"/>
              </a:solidFill>
              <a:latin typeface="Arial"/>
              <a:ea typeface="Arial"/>
              <a:cs typeface="Arial"/>
              <a:sym typeface="Arial"/>
            </a:endParaRPr>
          </a:p>
          <a:p>
            <a:pPr marL="0" marR="0" lvl="0" indent="0" algn="ctr" rtl="0">
              <a:lnSpc>
                <a:spcPct val="85000"/>
              </a:lnSpc>
              <a:spcBef>
                <a:spcPts val="0"/>
              </a:spcBef>
              <a:spcAft>
                <a:spcPts val="0"/>
              </a:spcAft>
              <a:buClr>
                <a:srgbClr val="F5668F"/>
              </a:buClr>
              <a:buSzPts val="3100"/>
              <a:buFont typeface="Arial"/>
              <a:buNone/>
            </a:pPr>
            <a:r>
              <a:rPr lang="en-US" sz="3100" b="0" i="0" u="none" strike="noStrike" cap="none">
                <a:solidFill>
                  <a:srgbClr val="F5668F"/>
                </a:solidFill>
                <a:latin typeface="Arial"/>
                <a:ea typeface="Arial"/>
                <a:cs typeface="Arial"/>
                <a:sym typeface="Arial"/>
              </a:rPr>
              <a:t>and social workers</a:t>
            </a:r>
            <a:r>
              <a:rPr lang="en-US" sz="3100">
                <a:solidFill>
                  <a:srgbClr val="F5668F"/>
                </a:solidFill>
                <a:latin typeface="Arial"/>
                <a:ea typeface="Arial"/>
                <a:cs typeface="Arial"/>
                <a:sym typeface="Arial"/>
              </a:rPr>
              <a:t>.</a:t>
            </a:r>
            <a:endParaRPr sz="3200" b="0" i="0" u="sng" strike="noStrike" cap="none">
              <a:solidFill>
                <a:srgbClr val="F5668F"/>
              </a:solidFill>
              <a:latin typeface="Arial"/>
              <a:ea typeface="Arial"/>
              <a:cs typeface="Arial"/>
              <a:sym typeface="Arial"/>
            </a:endParaRPr>
          </a:p>
        </p:txBody>
      </p:sp>
      <p:sp>
        <p:nvSpPr>
          <p:cNvPr id="3651" name="Google Shape;3651;p402"/>
          <p:cNvSpPr/>
          <p:nvPr/>
        </p:nvSpPr>
        <p:spPr>
          <a:xfrm>
            <a:off x="-78488" y="278813"/>
            <a:ext cx="6958818" cy="1536325"/>
          </a:xfrm>
          <a:prstGeom prst="rect">
            <a:avLst/>
          </a:prstGeom>
          <a:noFill/>
          <a:ln>
            <a:noFill/>
          </a:ln>
        </p:spPr>
        <p:txBody>
          <a:bodyPr spcFirstLastPara="1" wrap="square" lIns="0" tIns="0" rIns="91425" bIns="45700" anchor="b" anchorCtr="0">
            <a:noAutofit/>
          </a:bodyPr>
          <a:lstStyle/>
          <a:p>
            <a:pPr marL="0" marR="0" lvl="0" indent="0" algn="ctr" rtl="0">
              <a:lnSpc>
                <a:spcPct val="85000"/>
              </a:lnSpc>
              <a:spcBef>
                <a:spcPts val="0"/>
              </a:spcBef>
              <a:spcAft>
                <a:spcPts val="0"/>
              </a:spcAft>
              <a:buClr>
                <a:schemeClr val="accent1"/>
              </a:buClr>
              <a:buSzPts val="4000"/>
              <a:buFont typeface="Calibri"/>
              <a:buNone/>
            </a:pPr>
            <a:r>
              <a:rPr lang="en-US" sz="4000" b="1">
                <a:solidFill>
                  <a:schemeClr val="accent1"/>
                </a:solidFill>
                <a:latin typeface="Calibri"/>
                <a:ea typeface="Calibri"/>
                <a:cs typeface="Calibri"/>
                <a:sym typeface="Calibri"/>
              </a:rPr>
              <a:t>Obtain</a:t>
            </a:r>
            <a:r>
              <a:rPr lang="en-US" sz="4000" b="1" i="0" u="none" strike="noStrike" cap="none">
                <a:solidFill>
                  <a:schemeClr val="accent1"/>
                </a:solidFill>
                <a:latin typeface="Calibri"/>
                <a:ea typeface="Calibri"/>
                <a:cs typeface="Calibri"/>
                <a:sym typeface="Calibri"/>
              </a:rPr>
              <a:t> your </a:t>
            </a:r>
            <a:r>
              <a:rPr lang="en-US" sz="4000" b="1">
                <a:solidFill>
                  <a:schemeClr val="accent1"/>
                </a:solidFill>
                <a:latin typeface="Calibri"/>
                <a:ea typeface="Calibri"/>
                <a:cs typeface="Calibri"/>
                <a:sym typeface="Calibri"/>
              </a:rPr>
              <a:t>Continuing</a:t>
            </a:r>
            <a:r>
              <a:rPr lang="en-US" sz="4000" b="1" i="0" u="none" strike="noStrike" cap="none">
                <a:solidFill>
                  <a:schemeClr val="accent1"/>
                </a:solidFill>
                <a:latin typeface="Calibri"/>
                <a:ea typeface="Calibri"/>
                <a:cs typeface="Calibri"/>
                <a:sym typeface="Calibri"/>
              </a:rPr>
              <a:t> </a:t>
            </a:r>
            <a:r>
              <a:rPr lang="en-US" sz="4000" b="1">
                <a:solidFill>
                  <a:schemeClr val="accent1"/>
                </a:solidFill>
                <a:latin typeface="Calibri"/>
                <a:ea typeface="Calibri"/>
                <a:cs typeface="Calibri"/>
                <a:sym typeface="Calibri"/>
              </a:rPr>
              <a:t>Education</a:t>
            </a:r>
            <a:r>
              <a:rPr lang="en-US" sz="4000" b="1" i="0" u="none" strike="noStrike" cap="none">
                <a:solidFill>
                  <a:schemeClr val="accent1"/>
                </a:solidFill>
                <a:latin typeface="Calibri"/>
                <a:ea typeface="Calibri"/>
                <a:cs typeface="Calibri"/>
                <a:sym typeface="Calibri"/>
              </a:rPr>
              <a:t> </a:t>
            </a:r>
            <a:r>
              <a:rPr lang="en-US" sz="4000" b="1">
                <a:solidFill>
                  <a:schemeClr val="accent1"/>
                </a:solidFill>
                <a:latin typeface="Calibri"/>
                <a:ea typeface="Calibri"/>
                <a:cs typeface="Calibri"/>
                <a:sym typeface="Calibri"/>
              </a:rPr>
              <a:t>Hours:</a:t>
            </a:r>
            <a:endParaRPr sz="4000" b="1" i="0" strike="noStrike" cap="none">
              <a:solidFill>
                <a:schemeClr val="accent1"/>
              </a:solidFill>
              <a:latin typeface="Calibri"/>
              <a:ea typeface="Calibri"/>
              <a:cs typeface="Calibri"/>
              <a:sym typeface="Calibri"/>
            </a:endParaRPr>
          </a:p>
        </p:txBody>
      </p:sp>
      <p:sp>
        <p:nvSpPr>
          <p:cNvPr id="3652" name="Google Shape;3652;p402"/>
          <p:cNvSpPr/>
          <p:nvPr/>
        </p:nvSpPr>
        <p:spPr>
          <a:xfrm rot="2040000">
            <a:off x="4069786" y="1950248"/>
            <a:ext cx="2398573" cy="1146003"/>
          </a:xfrm>
          <a:prstGeom prst="rightArrow">
            <a:avLst>
              <a:gd name="adj1" fmla="val 24790"/>
              <a:gd name="adj2" fmla="val 56723"/>
            </a:avLst>
          </a:prstGeom>
          <a:solidFill>
            <a:schemeClr val="accent1"/>
          </a:solidFill>
          <a:ln w="12700" cap="flat" cmpd="sng">
            <a:solidFill>
              <a:srgbClr val="1435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653" name="Google Shape;3653;p402"/>
          <p:cNvSpPr txBox="1"/>
          <p:nvPr/>
        </p:nvSpPr>
        <p:spPr>
          <a:xfrm>
            <a:off x="6577089" y="2124900"/>
            <a:ext cx="5491779" cy="247760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Must stay to the end of the event.</a:t>
            </a:r>
            <a:endParaRPr sz="2800">
              <a:solidFill>
                <a:schemeClr val="dk1"/>
              </a:solidFill>
              <a:latin typeface="Calibri"/>
              <a:ea typeface="Calibri"/>
              <a:cs typeface="Calibri"/>
              <a:sym typeface="Calibri"/>
            </a:endParaRPr>
          </a:p>
          <a:p>
            <a:pPr marL="285750" marR="0" lvl="0" indent="-285750" algn="l" rtl="0">
              <a:spcBef>
                <a:spcPts val="9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QR codes to be distributed during wrap-up session at 3:45-4:00pm.</a:t>
            </a:r>
            <a:endParaRPr/>
          </a:p>
          <a:p>
            <a:pPr marL="285750" marR="0" lvl="0" indent="-285750" algn="l" rtl="0">
              <a:spcBef>
                <a:spcPts val="9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Must complete evaluation online to receive your credits. </a:t>
            </a:r>
            <a:endParaRPr sz="2800">
              <a:solidFill>
                <a:schemeClr val="dk1"/>
              </a:solidFill>
              <a:latin typeface="Calibri"/>
              <a:ea typeface="Calibri"/>
              <a:cs typeface="Calibri"/>
              <a:sym typeface="Calibri"/>
            </a:endParaRPr>
          </a:p>
        </p:txBody>
      </p:sp>
      <p:pic>
        <p:nvPicPr>
          <p:cNvPr id="3654" name="Google Shape;3654;p402" descr="Qr code&#10;&#10;Description automatically generated"/>
          <p:cNvPicPr preferRelativeResize="0"/>
          <p:nvPr/>
        </p:nvPicPr>
        <p:blipFill rotWithShape="1">
          <a:blip r:embed="rId4">
            <a:alphaModFix/>
          </a:blip>
          <a:srcRect/>
          <a:stretch/>
        </p:blipFill>
        <p:spPr>
          <a:xfrm>
            <a:off x="8475003" y="4730330"/>
            <a:ext cx="1424259" cy="162428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08"/>
        <p:cNvGrpSpPr/>
        <p:nvPr/>
      </p:nvGrpSpPr>
      <p:grpSpPr>
        <a:xfrm>
          <a:off x="0" y="0"/>
          <a:ext cx="0" cy="0"/>
          <a:chOff x="0" y="0"/>
          <a:chExt cx="0" cy="0"/>
        </a:xfrm>
      </p:grpSpPr>
      <p:sp>
        <p:nvSpPr>
          <p:cNvPr id="4209" name="Google Shape;4209;p438"/>
          <p:cNvSpPr txBox="1">
            <a:spLocks noGrp="1"/>
          </p:cNvSpPr>
          <p:nvPr>
            <p:ph type="title"/>
          </p:nvPr>
        </p:nvSpPr>
        <p:spPr>
          <a:xfrm>
            <a:off x="1085" y="55088"/>
            <a:ext cx="6219825" cy="134461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4000"/>
              <a:buFont typeface="Calibri"/>
              <a:buNone/>
            </a:pPr>
            <a:r>
              <a:rPr lang="en-US" sz="4000"/>
              <a:t>PREM Survey Completion</a:t>
            </a:r>
            <a:endParaRPr sz="4000"/>
          </a:p>
        </p:txBody>
      </p:sp>
      <p:sp>
        <p:nvSpPr>
          <p:cNvPr id="4210" name="Google Shape;4210;p438"/>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
        <p:nvSpPr>
          <p:cNvPr id="4211" name="Google Shape;4211;p43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sp>
        <p:nvSpPr>
          <p:cNvPr id="4212" name="Google Shape;4212;p438"/>
          <p:cNvSpPr/>
          <p:nvPr/>
        </p:nvSpPr>
        <p:spPr>
          <a:xfrm>
            <a:off x="1461722" y="1401399"/>
            <a:ext cx="3302022" cy="1144663"/>
          </a:xfrm>
          <a:prstGeom prst="rect">
            <a:avLst/>
          </a:prstGeom>
          <a:solidFill>
            <a:schemeClr val="accent1"/>
          </a:solidFill>
          <a:ln w="12700" cap="flat" cmpd="sng">
            <a:solidFill>
              <a:srgbClr val="1435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Calibri"/>
                <a:ea typeface="Calibri"/>
                <a:cs typeface="Calibri"/>
                <a:sym typeface="Calibri"/>
              </a:rPr>
              <a:t>Total PREM Surveys: </a:t>
            </a:r>
            <a:endParaRPr sz="2800">
              <a:solidFill>
                <a:schemeClr val="lt1"/>
              </a:solidFill>
              <a:latin typeface="Calibri"/>
              <a:ea typeface="Calibri"/>
              <a:cs typeface="Calibri"/>
              <a:sym typeface="Calibri"/>
            </a:endParaRPr>
          </a:p>
          <a:p>
            <a:pPr marL="0" marR="0" lvl="0" indent="0" algn="ctr" rtl="0">
              <a:spcBef>
                <a:spcPts val="0"/>
              </a:spcBef>
              <a:spcAft>
                <a:spcPts val="0"/>
              </a:spcAft>
              <a:buNone/>
            </a:pPr>
            <a:r>
              <a:rPr lang="en-US" sz="2800">
                <a:solidFill>
                  <a:schemeClr val="lt1"/>
                </a:solidFill>
                <a:latin typeface="Calibri"/>
                <a:ea typeface="Calibri"/>
                <a:cs typeface="Calibri"/>
                <a:sym typeface="Calibri"/>
              </a:rPr>
              <a:t>n = 2,594 </a:t>
            </a:r>
            <a:endParaRPr sz="2800">
              <a:solidFill>
                <a:schemeClr val="lt1"/>
              </a:solidFill>
              <a:latin typeface="Calibri"/>
              <a:ea typeface="Calibri"/>
              <a:cs typeface="Calibri"/>
              <a:sym typeface="Calibri"/>
            </a:endParaRPr>
          </a:p>
        </p:txBody>
      </p:sp>
      <p:pic>
        <p:nvPicPr>
          <p:cNvPr id="4213" name="Google Shape;4213;p438"/>
          <p:cNvPicPr preferRelativeResize="0"/>
          <p:nvPr/>
        </p:nvPicPr>
        <p:blipFill rotWithShape="1">
          <a:blip r:embed="rId3">
            <a:alphaModFix/>
          </a:blip>
          <a:srcRect/>
          <a:stretch/>
        </p:blipFill>
        <p:spPr>
          <a:xfrm>
            <a:off x="-849" y="2636631"/>
            <a:ext cx="6231970" cy="3305197"/>
          </a:xfrm>
          <a:prstGeom prst="rect">
            <a:avLst/>
          </a:prstGeom>
          <a:noFill/>
          <a:ln>
            <a:noFill/>
          </a:ln>
        </p:spPr>
      </p:pic>
      <p:sp>
        <p:nvSpPr>
          <p:cNvPr id="4214" name="Google Shape;4214;p438"/>
          <p:cNvSpPr/>
          <p:nvPr/>
        </p:nvSpPr>
        <p:spPr>
          <a:xfrm>
            <a:off x="7143876" y="1486795"/>
            <a:ext cx="3991764" cy="1144663"/>
          </a:xfrm>
          <a:prstGeom prst="rect">
            <a:avLst/>
          </a:prstGeom>
          <a:solidFill>
            <a:schemeClr val="accent1"/>
          </a:solidFill>
          <a:ln w="12700" cap="flat" cmpd="sng">
            <a:solidFill>
              <a:srgbClr val="1435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Calibri"/>
                <a:ea typeface="Calibri"/>
                <a:cs typeface="Calibri"/>
                <a:sym typeface="Calibri"/>
              </a:rPr>
              <a:t>58 Hospitals have submitted PREM surveys</a:t>
            </a:r>
            <a:endParaRPr sz="1800">
              <a:solidFill>
                <a:schemeClr val="lt1"/>
              </a:solidFill>
              <a:latin typeface="Calibri"/>
              <a:ea typeface="Calibri"/>
              <a:cs typeface="Calibri"/>
              <a:sym typeface="Calibri"/>
            </a:endParaRPr>
          </a:p>
        </p:txBody>
      </p:sp>
      <p:pic>
        <p:nvPicPr>
          <p:cNvPr id="4215" name="Google Shape;4215;p438" descr="Chart&#10;&#10;Description automatically generated"/>
          <p:cNvPicPr preferRelativeResize="0"/>
          <p:nvPr/>
        </p:nvPicPr>
        <p:blipFill rotWithShape="1">
          <a:blip r:embed="rId4">
            <a:alphaModFix/>
          </a:blip>
          <a:srcRect/>
          <a:stretch/>
        </p:blipFill>
        <p:spPr>
          <a:xfrm>
            <a:off x="6208313" y="2852350"/>
            <a:ext cx="5981867" cy="297408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20"/>
        <p:cNvGrpSpPr/>
        <p:nvPr/>
      </p:nvGrpSpPr>
      <p:grpSpPr>
        <a:xfrm>
          <a:off x="0" y="0"/>
          <a:ext cx="0" cy="0"/>
          <a:chOff x="0" y="0"/>
          <a:chExt cx="0" cy="0"/>
        </a:xfrm>
      </p:grpSpPr>
      <p:pic>
        <p:nvPicPr>
          <p:cNvPr id="4221" name="Google Shape;4221;p439"/>
          <p:cNvPicPr preferRelativeResize="0"/>
          <p:nvPr/>
        </p:nvPicPr>
        <p:blipFill rotWithShape="1">
          <a:blip r:embed="rId3">
            <a:alphaModFix/>
          </a:blip>
          <a:srcRect/>
          <a:stretch/>
        </p:blipFill>
        <p:spPr>
          <a:xfrm>
            <a:off x="20" y="10"/>
            <a:ext cx="12191980" cy="6857990"/>
          </a:xfrm>
          <a:prstGeom prst="rect">
            <a:avLst/>
          </a:prstGeom>
          <a:noFill/>
          <a:ln>
            <a:noFill/>
          </a:ln>
        </p:spPr>
      </p:pic>
      <p:sp>
        <p:nvSpPr>
          <p:cNvPr id="4222" name="Google Shape;4222;p439"/>
          <p:cNvSpPr/>
          <p:nvPr/>
        </p:nvSpPr>
        <p:spPr>
          <a:xfrm>
            <a:off x="0" y="0"/>
            <a:ext cx="12196802" cy="6858000"/>
          </a:xfrm>
          <a:prstGeom prst="rect">
            <a:avLst/>
          </a:prstGeom>
          <a:gradFill>
            <a:gsLst>
              <a:gs pos="0">
                <a:srgbClr val="F3F6FB">
                  <a:alpha val="83921"/>
                </a:srgbClr>
              </a:gs>
              <a:gs pos="28000">
                <a:srgbClr val="F3F6FB">
                  <a:alpha val="83921"/>
                </a:srgbClr>
              </a:gs>
              <a:gs pos="74000">
                <a:schemeClr val="lt1"/>
              </a:gs>
              <a:gs pos="100000">
                <a:schemeClr val="lt1"/>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223" name="Google Shape;4223;p439"/>
          <p:cNvSpPr txBox="1">
            <a:spLocks noGrp="1"/>
          </p:cNvSpPr>
          <p:nvPr>
            <p:ph type="title"/>
          </p:nvPr>
        </p:nvSpPr>
        <p:spPr>
          <a:xfrm>
            <a:off x="241404" y="2863"/>
            <a:ext cx="11706225" cy="134461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accent1"/>
              </a:buClr>
              <a:buSzPts val="3600"/>
              <a:buFont typeface="Calibri"/>
              <a:buNone/>
            </a:pPr>
            <a:r>
              <a:rPr lang="en-US"/>
              <a:t>Improving Respectful Care Requires Shared Decision-Making</a:t>
            </a:r>
            <a:endParaRPr/>
          </a:p>
        </p:txBody>
      </p:sp>
      <p:sp>
        <p:nvSpPr>
          <p:cNvPr id="4224" name="Google Shape;4224;p4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solidFill>
                  <a:srgbClr val="9CA5AE"/>
                </a:solidFill>
              </a:rPr>
              <a:t>Illinois Perinatal Quality Collaborative</a:t>
            </a:r>
            <a:endParaRPr/>
          </a:p>
        </p:txBody>
      </p:sp>
      <p:sp>
        <p:nvSpPr>
          <p:cNvPr id="4225" name="Google Shape;4225;p4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9CA5AE"/>
                </a:solidFill>
              </a:rPr>
              <a:t>41</a:t>
            </a:fld>
            <a:endParaRPr>
              <a:solidFill>
                <a:srgbClr val="9CA5AE"/>
              </a:solidFill>
            </a:endParaRPr>
          </a:p>
        </p:txBody>
      </p:sp>
      <p:grpSp>
        <p:nvGrpSpPr>
          <p:cNvPr id="4226" name="Google Shape;4226;p439"/>
          <p:cNvGrpSpPr/>
          <p:nvPr/>
        </p:nvGrpSpPr>
        <p:grpSpPr>
          <a:xfrm>
            <a:off x="1230589" y="2400232"/>
            <a:ext cx="9743310" cy="3965632"/>
            <a:chOff x="7944" y="292786"/>
            <a:chExt cx="9743310" cy="3965632"/>
          </a:xfrm>
        </p:grpSpPr>
        <p:sp>
          <p:nvSpPr>
            <p:cNvPr id="4227" name="Google Shape;4227;p439"/>
            <p:cNvSpPr/>
            <p:nvPr/>
          </p:nvSpPr>
          <p:spPr>
            <a:xfrm>
              <a:off x="7944" y="292786"/>
              <a:ext cx="4817707" cy="1445312"/>
            </a:xfrm>
            <a:prstGeom prst="rect">
              <a:avLst/>
            </a:prstGeom>
            <a:solidFill>
              <a:srgbClr val="F58365"/>
            </a:solidFill>
            <a:ln w="12700" cap="flat" cmpd="sng">
              <a:solidFill>
                <a:srgbClr val="F5836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39"/>
            <p:cNvSpPr txBox="1"/>
            <p:nvPr/>
          </p:nvSpPr>
          <p:spPr>
            <a:xfrm>
              <a:off x="7944" y="292786"/>
              <a:ext cx="4817707" cy="1445312"/>
            </a:xfrm>
            <a:prstGeom prst="rect">
              <a:avLst/>
            </a:prstGeom>
            <a:noFill/>
            <a:ln>
              <a:noFill/>
            </a:ln>
          </p:spPr>
          <p:txBody>
            <a:bodyPr spcFirstLastPara="1" wrap="square" lIns="380700" tIns="380700" rIns="380700" bIns="380700" anchor="ctr" anchorCtr="0">
              <a:noAutofit/>
            </a:bodyPr>
            <a:lstStyle/>
            <a:p>
              <a:pPr marL="0" marR="0" lvl="0" indent="0" algn="ctr" rtl="0">
                <a:lnSpc>
                  <a:spcPct val="90000"/>
                </a:lnSpc>
                <a:spcBef>
                  <a:spcPts val="0"/>
                </a:spcBef>
                <a:spcAft>
                  <a:spcPts val="0"/>
                </a:spcAft>
                <a:buClr>
                  <a:schemeClr val="lt1"/>
                </a:buClr>
                <a:buSzPts val="4900"/>
                <a:buFont typeface="Calibri"/>
                <a:buNone/>
              </a:pPr>
              <a:r>
                <a:rPr lang="en-US" sz="4900">
                  <a:solidFill>
                    <a:schemeClr val="lt1"/>
                  </a:solidFill>
                  <a:latin typeface="Calibri"/>
                  <a:ea typeface="Calibri"/>
                  <a:cs typeface="Calibri"/>
                  <a:sym typeface="Calibri"/>
                </a:rPr>
                <a:t>Recognizing</a:t>
              </a:r>
              <a:endParaRPr/>
            </a:p>
          </p:txBody>
        </p:sp>
        <p:sp>
          <p:nvSpPr>
            <p:cNvPr id="4229" name="Google Shape;4229;p439"/>
            <p:cNvSpPr/>
            <p:nvPr/>
          </p:nvSpPr>
          <p:spPr>
            <a:xfrm>
              <a:off x="7944" y="1738098"/>
              <a:ext cx="4817707" cy="2520320"/>
            </a:xfrm>
            <a:prstGeom prst="rect">
              <a:avLst/>
            </a:prstGeom>
            <a:solidFill>
              <a:srgbClr val="FBD8D2">
                <a:alpha val="89803"/>
              </a:srgbClr>
            </a:solidFill>
            <a:ln w="12700" cap="flat" cmpd="sng">
              <a:solidFill>
                <a:srgbClr val="FBD8D2">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39"/>
            <p:cNvSpPr txBox="1"/>
            <p:nvPr/>
          </p:nvSpPr>
          <p:spPr>
            <a:xfrm>
              <a:off x="7944" y="1738098"/>
              <a:ext cx="4817707" cy="2520320"/>
            </a:xfrm>
            <a:prstGeom prst="rect">
              <a:avLst/>
            </a:prstGeom>
            <a:noFill/>
            <a:ln>
              <a:noFill/>
            </a:ln>
          </p:spPr>
          <p:txBody>
            <a:bodyPr spcFirstLastPara="1" wrap="square" lIns="475875" tIns="475875" rIns="475875" bIns="475875" anchor="t"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Patients as the experts of their own experience</a:t>
              </a:r>
              <a:endParaRPr/>
            </a:p>
          </p:txBody>
        </p:sp>
        <p:sp>
          <p:nvSpPr>
            <p:cNvPr id="4231" name="Google Shape;4231;p439"/>
            <p:cNvSpPr/>
            <p:nvPr/>
          </p:nvSpPr>
          <p:spPr>
            <a:xfrm>
              <a:off x="4933547" y="292786"/>
              <a:ext cx="4817707" cy="1445312"/>
            </a:xfrm>
            <a:prstGeom prst="rect">
              <a:avLst/>
            </a:prstGeom>
            <a:solidFill>
              <a:srgbClr val="F58365"/>
            </a:solidFill>
            <a:ln w="12700" cap="flat" cmpd="sng">
              <a:solidFill>
                <a:srgbClr val="F5836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39"/>
            <p:cNvSpPr txBox="1"/>
            <p:nvPr/>
          </p:nvSpPr>
          <p:spPr>
            <a:xfrm>
              <a:off x="4933547" y="292786"/>
              <a:ext cx="4817707" cy="1445312"/>
            </a:xfrm>
            <a:prstGeom prst="rect">
              <a:avLst/>
            </a:prstGeom>
            <a:noFill/>
            <a:ln>
              <a:noFill/>
            </a:ln>
          </p:spPr>
          <p:txBody>
            <a:bodyPr spcFirstLastPara="1" wrap="square" lIns="380700" tIns="380700" rIns="380700" bIns="380700" anchor="ctr" anchorCtr="0">
              <a:noAutofit/>
            </a:bodyPr>
            <a:lstStyle/>
            <a:p>
              <a:pPr marL="0" marR="0" lvl="0" indent="0" algn="ctr" rtl="0">
                <a:lnSpc>
                  <a:spcPct val="90000"/>
                </a:lnSpc>
                <a:spcBef>
                  <a:spcPts val="0"/>
                </a:spcBef>
                <a:spcAft>
                  <a:spcPts val="0"/>
                </a:spcAft>
                <a:buClr>
                  <a:schemeClr val="lt1"/>
                </a:buClr>
                <a:buSzPts val="4900"/>
                <a:buFont typeface="Calibri"/>
                <a:buNone/>
              </a:pPr>
              <a:r>
                <a:rPr lang="en-US" sz="4900">
                  <a:solidFill>
                    <a:schemeClr val="lt1"/>
                  </a:solidFill>
                  <a:latin typeface="Calibri"/>
                  <a:ea typeface="Calibri"/>
                  <a:cs typeface="Calibri"/>
                  <a:sym typeface="Calibri"/>
                </a:rPr>
                <a:t>Empowering</a:t>
              </a:r>
              <a:endParaRPr/>
            </a:p>
          </p:txBody>
        </p:sp>
        <p:sp>
          <p:nvSpPr>
            <p:cNvPr id="4233" name="Google Shape;4233;p439"/>
            <p:cNvSpPr/>
            <p:nvPr/>
          </p:nvSpPr>
          <p:spPr>
            <a:xfrm>
              <a:off x="4933547" y="1738098"/>
              <a:ext cx="4817707" cy="2520320"/>
            </a:xfrm>
            <a:prstGeom prst="rect">
              <a:avLst/>
            </a:prstGeom>
            <a:solidFill>
              <a:srgbClr val="FBD8D2">
                <a:alpha val="89803"/>
              </a:srgbClr>
            </a:solidFill>
            <a:ln w="12700" cap="flat" cmpd="sng">
              <a:solidFill>
                <a:srgbClr val="FBD8D2">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439"/>
            <p:cNvSpPr txBox="1"/>
            <p:nvPr/>
          </p:nvSpPr>
          <p:spPr>
            <a:xfrm>
              <a:off x="4933547" y="1738098"/>
              <a:ext cx="4817707" cy="2520320"/>
            </a:xfrm>
            <a:prstGeom prst="rect">
              <a:avLst/>
            </a:prstGeom>
            <a:noFill/>
            <a:ln>
              <a:noFill/>
            </a:ln>
          </p:spPr>
          <p:txBody>
            <a:bodyPr spcFirstLastPara="1" wrap="square" lIns="475875" tIns="475875" rIns="475875" bIns="475875" anchor="t"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Patients to make choices through accessible, nonjudgmental communication</a:t>
              </a:r>
              <a:endParaRPr/>
            </a:p>
          </p:txBody>
        </p:sp>
      </p:grpSp>
      <p:sp>
        <p:nvSpPr>
          <p:cNvPr id="4235" name="Google Shape;4235;p439"/>
          <p:cNvSpPr txBox="1"/>
          <p:nvPr/>
        </p:nvSpPr>
        <p:spPr>
          <a:xfrm>
            <a:off x="1290101" y="1015338"/>
            <a:ext cx="9606625" cy="1323399"/>
          </a:xfrm>
          <a:prstGeom prst="rect">
            <a:avLst/>
          </a:prstGeom>
          <a:noFill/>
          <a:ln w="9525" cap="flat" cmpd="sng">
            <a:solidFill>
              <a:srgbClr val="4472C4"/>
            </a:solidFill>
            <a:prstDash val="solid"/>
            <a:round/>
            <a:headEnd type="none" w="sm" len="sm"/>
            <a:tailEnd type="none" w="sm" len="sm"/>
          </a:ln>
        </p:spPr>
        <p:txBody>
          <a:bodyPr spcFirstLastPara="1" wrap="square" lIns="91425" tIns="45700" rIns="91425" bIns="45700" anchor="t" anchorCtr="0">
            <a:spAutoFit/>
          </a:bodyPr>
          <a:lstStyle/>
          <a:p>
            <a:pPr marL="342900" indent="-342900" algn="ctr">
              <a:buClr>
                <a:schemeClr val="dk1"/>
              </a:buClr>
              <a:buSzPts val="2000"/>
              <a:buFont typeface="Arial"/>
              <a:buChar char="•"/>
            </a:pPr>
            <a:r>
              <a:rPr lang="en-US" sz="2000" b="1">
                <a:solidFill>
                  <a:schemeClr val="dk1"/>
                </a:solidFill>
                <a:latin typeface="Calibri"/>
                <a:ea typeface="Calibri"/>
                <a:cs typeface="Calibri"/>
                <a:sym typeface="Calibri"/>
              </a:rPr>
              <a:t>15% of BIPOC patients (10% white patients) report feeling </a:t>
            </a:r>
            <a:r>
              <a:rPr lang="en-US" sz="2000" b="1" u="sng">
                <a:solidFill>
                  <a:schemeClr val="dk1"/>
                </a:solidFill>
                <a:latin typeface="Calibri"/>
                <a:ea typeface="Calibri"/>
                <a:cs typeface="Calibri"/>
                <a:sym typeface="Calibri"/>
              </a:rPr>
              <a:t>pressured</a:t>
            </a:r>
            <a:r>
              <a:rPr lang="en-US" sz="2000" b="1">
                <a:solidFill>
                  <a:schemeClr val="dk1"/>
                </a:solidFill>
                <a:latin typeface="Calibri"/>
                <a:ea typeface="Calibri"/>
                <a:cs typeface="Calibri"/>
                <a:sym typeface="Calibri"/>
              </a:rPr>
              <a:t> into accepting care they did not want</a:t>
            </a:r>
            <a:endParaRPr sz="1800">
              <a:solidFill>
                <a:schemeClr val="dk1"/>
              </a:solidFill>
              <a:latin typeface="Calibri"/>
              <a:ea typeface="Calibri"/>
              <a:cs typeface="Calibri"/>
              <a:sym typeface="Calibri"/>
            </a:endParaRPr>
          </a:p>
          <a:p>
            <a:pPr marL="342900" indent="-342900" algn="ctr">
              <a:buClr>
                <a:schemeClr val="dk1"/>
              </a:buClr>
              <a:buSzPts val="2000"/>
              <a:buFont typeface="Arial"/>
              <a:buChar char="•"/>
            </a:pPr>
            <a:r>
              <a:rPr lang="en-US" sz="2000" b="1">
                <a:solidFill>
                  <a:schemeClr val="dk1"/>
                </a:solidFill>
                <a:latin typeface="Calibri"/>
                <a:ea typeface="Calibri"/>
                <a:cs typeface="Calibri"/>
                <a:sym typeface="Calibri"/>
              </a:rPr>
              <a:t>Over 20% of all patients report that when the health care team did not meet their wishes, they did </a:t>
            </a:r>
            <a:r>
              <a:rPr lang="en-US" sz="2000" b="1" u="sng">
                <a:solidFill>
                  <a:schemeClr val="dk1"/>
                </a:solidFill>
                <a:latin typeface="Calibri"/>
                <a:ea typeface="Calibri"/>
                <a:cs typeface="Calibri"/>
                <a:sym typeface="Calibri"/>
              </a:rPr>
              <a:t>not</a:t>
            </a:r>
            <a:r>
              <a:rPr lang="en-US" sz="2000" b="1">
                <a:solidFill>
                  <a:schemeClr val="dk1"/>
                </a:solidFill>
                <a:latin typeface="Calibri"/>
                <a:ea typeface="Calibri"/>
                <a:cs typeface="Calibri"/>
                <a:sym typeface="Calibri"/>
              </a:rPr>
              <a:t> explain why</a:t>
            </a:r>
            <a:endParaRPr sz="1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40"/>
        <p:cNvGrpSpPr/>
        <p:nvPr/>
      </p:nvGrpSpPr>
      <p:grpSpPr>
        <a:xfrm>
          <a:off x="0" y="0"/>
          <a:ext cx="0" cy="0"/>
          <a:chOff x="0" y="0"/>
          <a:chExt cx="0" cy="0"/>
        </a:xfrm>
      </p:grpSpPr>
      <p:sp>
        <p:nvSpPr>
          <p:cNvPr id="4241" name="Google Shape;4241;p440"/>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42" name="Google Shape;4242;p440"/>
          <p:cNvSpPr txBox="1">
            <a:spLocks noGrp="1"/>
          </p:cNvSpPr>
          <p:nvPr>
            <p:ph type="title"/>
          </p:nvPr>
        </p:nvSpPr>
        <p:spPr>
          <a:xfrm>
            <a:off x="838200" y="155942"/>
            <a:ext cx="10515600" cy="113369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000"/>
              <a:buFont typeface="Calibri"/>
              <a:buNone/>
            </a:pPr>
            <a:r>
              <a:rPr lang="en-US" sz="4000"/>
              <a:t>Engage Patients and Community in QI Work</a:t>
            </a:r>
            <a:endParaRPr/>
          </a:p>
        </p:txBody>
      </p:sp>
      <p:sp>
        <p:nvSpPr>
          <p:cNvPr id="4243" name="Google Shape;4243;p440"/>
          <p:cNvSpPr txBox="1">
            <a:spLocks noGrp="1"/>
          </p:cNvSpPr>
          <p:nvPr>
            <p:ph type="sldNum" idx="12"/>
          </p:nvPr>
        </p:nvSpPr>
        <p:spPr>
          <a:xfrm>
            <a:off x="8331674" y="5906553"/>
            <a:ext cx="2031601" cy="27041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888">
                <a:solidFill>
                  <a:srgbClr val="919497"/>
                </a:solidFill>
                <a:latin typeface="Calibri"/>
                <a:ea typeface="Calibri"/>
                <a:cs typeface="Calibri"/>
                <a:sym typeface="Calibri"/>
              </a:rPr>
              <a:t>42</a:t>
            </a:fld>
            <a:endParaRPr/>
          </a:p>
        </p:txBody>
      </p:sp>
      <p:sp>
        <p:nvSpPr>
          <p:cNvPr id="4244" name="Google Shape;4244;p440"/>
          <p:cNvSpPr txBox="1">
            <a:spLocks noGrp="1"/>
          </p:cNvSpPr>
          <p:nvPr>
            <p:ph type="ftr" idx="11"/>
          </p:nvPr>
        </p:nvSpPr>
        <p:spPr>
          <a:xfrm>
            <a:off x="97925" y="6414553"/>
            <a:ext cx="3047402" cy="27041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888">
                <a:solidFill>
                  <a:srgbClr val="919497"/>
                </a:solidFill>
                <a:latin typeface="Calibri"/>
                <a:ea typeface="Calibri"/>
                <a:cs typeface="Calibri"/>
                <a:sym typeface="Calibri"/>
              </a:rPr>
              <a:t>Illinois Perinatal Quality Collaborative</a:t>
            </a:r>
            <a:endParaRPr/>
          </a:p>
        </p:txBody>
      </p:sp>
      <p:sp>
        <p:nvSpPr>
          <p:cNvPr id="4245" name="Google Shape;4245;p440"/>
          <p:cNvSpPr txBox="1"/>
          <p:nvPr/>
        </p:nvSpPr>
        <p:spPr>
          <a:xfrm>
            <a:off x="1921893" y="1152861"/>
            <a:ext cx="366335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accent1"/>
                </a:solidFill>
                <a:latin typeface="Calibri"/>
                <a:ea typeface="Calibri"/>
                <a:cs typeface="Calibri"/>
                <a:sym typeface="Calibri"/>
              </a:rPr>
              <a:t>4% --&gt; 29%</a:t>
            </a:r>
            <a:endParaRPr sz="4000">
              <a:solidFill>
                <a:schemeClr val="accent1"/>
              </a:solidFill>
              <a:latin typeface="Calibri"/>
              <a:ea typeface="Calibri"/>
              <a:cs typeface="Calibri"/>
              <a:sym typeface="Calibri"/>
            </a:endParaRPr>
          </a:p>
        </p:txBody>
      </p:sp>
      <p:pic>
        <p:nvPicPr>
          <p:cNvPr id="4246" name="Google Shape;4246;p440"/>
          <p:cNvPicPr preferRelativeResize="0"/>
          <p:nvPr/>
        </p:nvPicPr>
        <p:blipFill rotWithShape="1">
          <a:blip r:embed="rId3">
            <a:alphaModFix/>
          </a:blip>
          <a:srcRect/>
          <a:stretch/>
        </p:blipFill>
        <p:spPr>
          <a:xfrm>
            <a:off x="195263" y="1776720"/>
            <a:ext cx="5895975" cy="3629025"/>
          </a:xfrm>
          <a:prstGeom prst="rect">
            <a:avLst/>
          </a:prstGeom>
          <a:noFill/>
          <a:ln>
            <a:noFill/>
          </a:ln>
        </p:spPr>
      </p:pic>
      <p:sp>
        <p:nvSpPr>
          <p:cNvPr id="4247" name="Google Shape;4247;p440"/>
          <p:cNvSpPr txBox="1"/>
          <p:nvPr/>
        </p:nvSpPr>
        <p:spPr>
          <a:xfrm>
            <a:off x="728201" y="5244897"/>
            <a:ext cx="5601315" cy="1015663"/>
          </a:xfrm>
          <a:prstGeom prst="rect">
            <a:avLst/>
          </a:prstGeom>
          <a:noFill/>
          <a:ln w="57150" cap="flat" cmpd="sng">
            <a:solidFill>
              <a:srgbClr val="4472C4"/>
            </a:solidFill>
            <a:prstDash val="solid"/>
            <a:round/>
            <a:headEnd type="none" w="sm" len="sm"/>
            <a:tailEnd type="none" w="sm" len="sm"/>
          </a:ln>
        </p:spPr>
        <p:txBody>
          <a:bodyPr spcFirstLastPara="1" wrap="square" lIns="91425" tIns="45700" rIns="91425" bIns="45700" anchor="t" anchorCtr="0">
            <a:spAutoFit/>
          </a:bodyPr>
          <a:lstStyle/>
          <a:p>
            <a:pPr algn="ctr"/>
            <a:r>
              <a:rPr lang="en-US" sz="2000" b="1">
                <a:solidFill>
                  <a:schemeClr val="dk1"/>
                </a:solidFill>
                <a:latin typeface="Calibri"/>
                <a:ea typeface="Calibri"/>
                <a:cs typeface="Calibri"/>
                <a:sym typeface="Calibri"/>
              </a:rPr>
              <a:t>QI Strategy: By the end of 2023, every hospital team should host a Respectful Care Breakfast and include a patient partner on your QI team </a:t>
            </a:r>
            <a:endParaRPr lang="en-US">
              <a:solidFill>
                <a:schemeClr val="dk1"/>
              </a:solidFill>
            </a:endParaRPr>
          </a:p>
        </p:txBody>
      </p:sp>
      <p:pic>
        <p:nvPicPr>
          <p:cNvPr id="4248" name="Google Shape;4248;p440" descr="Text&#10;&#10;Description automatically generated"/>
          <p:cNvPicPr preferRelativeResize="0"/>
          <p:nvPr/>
        </p:nvPicPr>
        <p:blipFill rotWithShape="1">
          <a:blip r:embed="rId4">
            <a:alphaModFix/>
          </a:blip>
          <a:srcRect/>
          <a:stretch/>
        </p:blipFill>
        <p:spPr>
          <a:xfrm>
            <a:off x="6199239" y="1080588"/>
            <a:ext cx="2743200" cy="3885662"/>
          </a:xfrm>
          <a:prstGeom prst="rect">
            <a:avLst/>
          </a:prstGeom>
          <a:noFill/>
          <a:ln>
            <a:noFill/>
          </a:ln>
        </p:spPr>
      </p:pic>
      <p:sp>
        <p:nvSpPr>
          <p:cNvPr id="4249" name="Google Shape;4249;p440"/>
          <p:cNvSpPr txBox="1"/>
          <p:nvPr/>
        </p:nvSpPr>
        <p:spPr>
          <a:xfrm>
            <a:off x="9508687" y="5336938"/>
            <a:ext cx="2504800" cy="830997"/>
          </a:xfrm>
          <a:prstGeom prst="rect">
            <a:avLst/>
          </a:prstGeom>
          <a:solidFill>
            <a:srgbClr val="FDE76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1">
                <a:solidFill>
                  <a:schemeClr val="dk1"/>
                </a:solidFill>
                <a:latin typeface="Calibri"/>
                <a:ea typeface="Calibri"/>
                <a:cs typeface="Calibri"/>
                <a:sym typeface="Calibri"/>
              </a:rPr>
              <a:t>Located in your ILPQC F2F Folder!</a:t>
            </a:r>
            <a:endParaRPr sz="1800" i="1">
              <a:solidFill>
                <a:schemeClr val="dk1"/>
              </a:solidFill>
              <a:latin typeface="Calibri"/>
              <a:ea typeface="Calibri"/>
              <a:cs typeface="Calibri"/>
              <a:sym typeface="Calibri"/>
            </a:endParaRPr>
          </a:p>
        </p:txBody>
      </p:sp>
      <p:pic>
        <p:nvPicPr>
          <p:cNvPr id="4250" name="Google Shape;4250;p440" descr="Text&#10;&#10;Description automatically generated"/>
          <p:cNvPicPr preferRelativeResize="0"/>
          <p:nvPr/>
        </p:nvPicPr>
        <p:blipFill rotWithShape="1">
          <a:blip r:embed="rId5">
            <a:alphaModFix/>
          </a:blip>
          <a:srcRect/>
          <a:stretch/>
        </p:blipFill>
        <p:spPr>
          <a:xfrm>
            <a:off x="9124336" y="1228117"/>
            <a:ext cx="2743200" cy="3590604"/>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4251" name="Google Shape;4251;p440" descr="Timeline&#10;&#10;Description automatically generated"/>
          <p:cNvPicPr preferRelativeResize="0"/>
          <p:nvPr/>
        </p:nvPicPr>
        <p:blipFill rotWithShape="1">
          <a:blip r:embed="rId6">
            <a:alphaModFix/>
          </a:blip>
          <a:srcRect/>
          <a:stretch/>
        </p:blipFill>
        <p:spPr>
          <a:xfrm>
            <a:off x="6752303" y="3387937"/>
            <a:ext cx="2743200" cy="347425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56"/>
        <p:cNvGrpSpPr/>
        <p:nvPr/>
      </p:nvGrpSpPr>
      <p:grpSpPr>
        <a:xfrm>
          <a:off x="0" y="0"/>
          <a:ext cx="0" cy="0"/>
          <a:chOff x="0" y="0"/>
          <a:chExt cx="0" cy="0"/>
        </a:xfrm>
      </p:grpSpPr>
      <p:sp>
        <p:nvSpPr>
          <p:cNvPr id="4257" name="Google Shape;4257;p441"/>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58" name="Google Shape;4258;p441"/>
          <p:cNvSpPr txBox="1">
            <a:spLocks noGrp="1"/>
          </p:cNvSpPr>
          <p:nvPr>
            <p:ph type="title"/>
          </p:nvPr>
        </p:nvSpPr>
        <p:spPr>
          <a:xfrm>
            <a:off x="838200" y="155942"/>
            <a:ext cx="10515600" cy="113369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000"/>
              <a:buFont typeface="Calibri"/>
              <a:buNone/>
            </a:pPr>
            <a:r>
              <a:rPr lang="en-US" sz="4000"/>
              <a:t>Social Determinants of Health Screening</a:t>
            </a:r>
            <a:r>
              <a:rPr lang="en-US" sz="4000">
                <a:latin typeface="Calibri"/>
                <a:ea typeface="Calibri"/>
                <a:cs typeface="Calibri"/>
                <a:sym typeface="Calibri"/>
              </a:rPr>
              <a:t> (L&amp;D)</a:t>
            </a:r>
            <a:endParaRPr sz="4000"/>
          </a:p>
        </p:txBody>
      </p:sp>
      <p:sp>
        <p:nvSpPr>
          <p:cNvPr id="4259" name="Google Shape;4259;p441"/>
          <p:cNvSpPr txBox="1">
            <a:spLocks noGrp="1"/>
          </p:cNvSpPr>
          <p:nvPr>
            <p:ph type="sldNum" idx="12"/>
          </p:nvPr>
        </p:nvSpPr>
        <p:spPr>
          <a:xfrm>
            <a:off x="8331674" y="5906553"/>
            <a:ext cx="2031601" cy="27041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888">
                <a:solidFill>
                  <a:srgbClr val="919497"/>
                </a:solidFill>
                <a:latin typeface="Calibri"/>
                <a:ea typeface="Calibri"/>
                <a:cs typeface="Calibri"/>
                <a:sym typeface="Calibri"/>
              </a:rPr>
              <a:t>43</a:t>
            </a:fld>
            <a:endParaRPr/>
          </a:p>
        </p:txBody>
      </p:sp>
      <p:sp>
        <p:nvSpPr>
          <p:cNvPr id="4260" name="Google Shape;4260;p441"/>
          <p:cNvSpPr txBox="1">
            <a:spLocks noGrp="1"/>
          </p:cNvSpPr>
          <p:nvPr>
            <p:ph type="ftr" idx="11"/>
          </p:nvPr>
        </p:nvSpPr>
        <p:spPr>
          <a:xfrm>
            <a:off x="97925" y="6414553"/>
            <a:ext cx="3047402" cy="27041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888">
                <a:solidFill>
                  <a:srgbClr val="919497"/>
                </a:solidFill>
                <a:latin typeface="Calibri"/>
                <a:ea typeface="Calibri"/>
                <a:cs typeface="Calibri"/>
                <a:sym typeface="Calibri"/>
              </a:rPr>
              <a:t>Illinois Perinatal Quality Collaborative</a:t>
            </a:r>
            <a:endParaRPr/>
          </a:p>
        </p:txBody>
      </p:sp>
      <p:sp>
        <p:nvSpPr>
          <p:cNvPr id="4261" name="Google Shape;4261;p441"/>
          <p:cNvSpPr txBox="1"/>
          <p:nvPr/>
        </p:nvSpPr>
        <p:spPr>
          <a:xfrm>
            <a:off x="1743683" y="1253642"/>
            <a:ext cx="366335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accent1"/>
                </a:solidFill>
                <a:latin typeface="Calibri"/>
                <a:ea typeface="Calibri"/>
                <a:cs typeface="Calibri"/>
                <a:sym typeface="Calibri"/>
              </a:rPr>
              <a:t>17% --&gt; 79%</a:t>
            </a:r>
            <a:endParaRPr sz="4000">
              <a:solidFill>
                <a:schemeClr val="accent1"/>
              </a:solidFill>
              <a:latin typeface="Calibri"/>
              <a:ea typeface="Calibri"/>
              <a:cs typeface="Calibri"/>
              <a:sym typeface="Calibri"/>
            </a:endParaRPr>
          </a:p>
        </p:txBody>
      </p:sp>
      <p:pic>
        <p:nvPicPr>
          <p:cNvPr id="4262" name="Google Shape;4262;p441"/>
          <p:cNvPicPr preferRelativeResize="0"/>
          <p:nvPr/>
        </p:nvPicPr>
        <p:blipFill rotWithShape="1">
          <a:blip r:embed="rId3">
            <a:alphaModFix/>
          </a:blip>
          <a:srcRect/>
          <a:stretch/>
        </p:blipFill>
        <p:spPr>
          <a:xfrm>
            <a:off x="147638" y="1871202"/>
            <a:ext cx="5947410" cy="3423285"/>
          </a:xfrm>
          <a:prstGeom prst="rect">
            <a:avLst/>
          </a:prstGeom>
          <a:noFill/>
          <a:ln>
            <a:noFill/>
          </a:ln>
        </p:spPr>
      </p:pic>
      <p:pic>
        <p:nvPicPr>
          <p:cNvPr id="4263" name="Google Shape;4263;p441" descr="Text&#10;&#10;Description automatically generated"/>
          <p:cNvPicPr preferRelativeResize="0"/>
          <p:nvPr/>
        </p:nvPicPr>
        <p:blipFill rotWithShape="1">
          <a:blip r:embed="rId4">
            <a:alphaModFix/>
          </a:blip>
          <a:srcRect/>
          <a:stretch/>
        </p:blipFill>
        <p:spPr>
          <a:xfrm>
            <a:off x="6315075" y="1249987"/>
            <a:ext cx="2743200" cy="3881775"/>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4264" name="Google Shape;4264;p441" descr="Table&#10;&#10;Description automatically generated"/>
          <p:cNvPicPr preferRelativeResize="0"/>
          <p:nvPr/>
        </p:nvPicPr>
        <p:blipFill rotWithShape="1">
          <a:blip r:embed="rId5">
            <a:alphaModFix/>
          </a:blip>
          <a:srcRect/>
          <a:stretch/>
        </p:blipFill>
        <p:spPr>
          <a:xfrm>
            <a:off x="8753475" y="4100993"/>
            <a:ext cx="3219450" cy="2418389"/>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sp>
        <p:nvSpPr>
          <p:cNvPr id="4265" name="Google Shape;4265;p441"/>
          <p:cNvSpPr txBox="1"/>
          <p:nvPr/>
        </p:nvSpPr>
        <p:spPr>
          <a:xfrm>
            <a:off x="9430952" y="2093215"/>
            <a:ext cx="2504800" cy="1200329"/>
          </a:xfrm>
          <a:prstGeom prst="rect">
            <a:avLst/>
          </a:prstGeom>
          <a:solidFill>
            <a:srgbClr val="FDE76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1">
                <a:solidFill>
                  <a:schemeClr val="dk1"/>
                </a:solidFill>
                <a:latin typeface="Calibri"/>
                <a:ea typeface="Calibri"/>
                <a:cs typeface="Calibri"/>
                <a:sym typeface="Calibri"/>
              </a:rPr>
              <a:t>Located in your ILPQC F2F Folder &amp; Online Toolkit!</a:t>
            </a:r>
            <a:endParaRPr sz="1800" i="1">
              <a:solidFill>
                <a:schemeClr val="dk1"/>
              </a:solidFill>
              <a:latin typeface="Calibri"/>
              <a:ea typeface="Calibri"/>
              <a:cs typeface="Calibri"/>
              <a:sym typeface="Calibri"/>
            </a:endParaRPr>
          </a:p>
        </p:txBody>
      </p:sp>
      <p:sp>
        <p:nvSpPr>
          <p:cNvPr id="4266" name="Google Shape;4266;p441"/>
          <p:cNvSpPr txBox="1"/>
          <p:nvPr/>
        </p:nvSpPr>
        <p:spPr>
          <a:xfrm>
            <a:off x="1182942" y="5490703"/>
            <a:ext cx="6633703" cy="830956"/>
          </a:xfrm>
          <a:prstGeom prst="rect">
            <a:avLst/>
          </a:prstGeom>
          <a:noFill/>
          <a:ln w="57150" cap="flat" cmpd="sng">
            <a:solidFill>
              <a:srgbClr val="4472C4"/>
            </a:solidFill>
            <a:prstDash val="solid"/>
            <a:round/>
            <a:headEnd type="none" w="sm" len="sm"/>
            <a:tailEnd type="none" w="sm" len="sm"/>
          </a:ln>
        </p:spPr>
        <p:txBody>
          <a:bodyPr spcFirstLastPara="1" wrap="square" lIns="91425" tIns="45700" rIns="91425" bIns="45700" anchor="t" anchorCtr="0">
            <a:spAutoFit/>
          </a:bodyPr>
          <a:lstStyle/>
          <a:p>
            <a:pPr algn="ctr"/>
            <a:r>
              <a:rPr lang="en-US" sz="2400" b="1">
                <a:solidFill>
                  <a:schemeClr val="dk1"/>
                </a:solidFill>
                <a:latin typeface="Calibri"/>
                <a:ea typeface="Calibri"/>
                <a:cs typeface="Calibri"/>
                <a:sym typeface="Calibri"/>
              </a:rPr>
              <a:t>QI Strategy: Improve your process to link </a:t>
            </a:r>
            <a:r>
              <a:rPr lang="en-US" sz="2400" b="1" err="1">
                <a:solidFill>
                  <a:schemeClr val="dk1"/>
                </a:solidFill>
                <a:latin typeface="Calibri"/>
                <a:ea typeface="Calibri"/>
                <a:cs typeface="Calibri"/>
                <a:sym typeface="Calibri"/>
              </a:rPr>
              <a:t>SDoH</a:t>
            </a:r>
            <a:r>
              <a:rPr lang="en-US" sz="2400" b="1">
                <a:solidFill>
                  <a:schemeClr val="dk1"/>
                </a:solidFill>
                <a:latin typeface="Calibri"/>
                <a:ea typeface="Calibri"/>
                <a:cs typeface="Calibri"/>
                <a:sym typeface="Calibri"/>
              </a:rPr>
              <a:t> screen-positive patients to community resources</a:t>
            </a:r>
            <a:endParaRPr lang="en-US">
              <a:solidFill>
                <a:schemeClr val="dk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71"/>
        <p:cNvGrpSpPr/>
        <p:nvPr/>
      </p:nvGrpSpPr>
      <p:grpSpPr>
        <a:xfrm>
          <a:off x="0" y="0"/>
          <a:ext cx="0" cy="0"/>
          <a:chOff x="0" y="0"/>
          <a:chExt cx="0" cy="0"/>
        </a:xfrm>
      </p:grpSpPr>
      <p:sp>
        <p:nvSpPr>
          <p:cNvPr id="4272" name="Google Shape;4272;p44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sp>
        <p:nvSpPr>
          <p:cNvPr id="4273" name="Google Shape;4273;p44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sp>
        <p:nvSpPr>
          <p:cNvPr id="4274" name="Google Shape;4274;p442"/>
          <p:cNvSpPr txBox="1"/>
          <p:nvPr/>
        </p:nvSpPr>
        <p:spPr>
          <a:xfrm>
            <a:off x="96065" y="106165"/>
            <a:ext cx="8615352"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accent1"/>
                </a:solidFill>
                <a:latin typeface="Calibri"/>
                <a:ea typeface="Calibri"/>
                <a:cs typeface="Calibri"/>
                <a:sym typeface="Calibri"/>
              </a:rPr>
              <a:t>SDOH Screening and Linkage to Resources</a:t>
            </a:r>
            <a:endParaRPr/>
          </a:p>
        </p:txBody>
      </p:sp>
      <p:sp>
        <p:nvSpPr>
          <p:cNvPr id="4275" name="Google Shape;4275;p442"/>
          <p:cNvSpPr txBox="1"/>
          <p:nvPr/>
        </p:nvSpPr>
        <p:spPr>
          <a:xfrm>
            <a:off x="1106129" y="1788242"/>
            <a:ext cx="4343400" cy="461665"/>
          </a:xfrm>
          <a:prstGeom prst="rect">
            <a:avLst/>
          </a:prstGeom>
          <a:noFill/>
          <a:ln w="5715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err="1">
                <a:solidFill>
                  <a:schemeClr val="accent1"/>
                </a:solidFill>
                <a:latin typeface="Calibri"/>
                <a:ea typeface="Calibri"/>
                <a:cs typeface="Calibri"/>
                <a:sym typeface="Calibri"/>
              </a:rPr>
              <a:t>SDoH</a:t>
            </a:r>
            <a:r>
              <a:rPr lang="en-US" sz="2400" b="1">
                <a:solidFill>
                  <a:schemeClr val="accent1"/>
                </a:solidFill>
                <a:latin typeface="Calibri"/>
                <a:ea typeface="Calibri"/>
                <a:cs typeface="Calibri"/>
                <a:sym typeface="Calibri"/>
              </a:rPr>
              <a:t> Screening (L&amp;D)</a:t>
            </a:r>
            <a:endParaRPr sz="2400">
              <a:solidFill>
                <a:schemeClr val="accent1"/>
              </a:solidFill>
              <a:latin typeface="Calibri"/>
              <a:ea typeface="Calibri"/>
              <a:cs typeface="Calibri"/>
              <a:sym typeface="Calibri"/>
            </a:endParaRPr>
          </a:p>
        </p:txBody>
      </p:sp>
      <p:sp>
        <p:nvSpPr>
          <p:cNvPr id="4276" name="Google Shape;4276;p442"/>
          <p:cNvSpPr txBox="1"/>
          <p:nvPr/>
        </p:nvSpPr>
        <p:spPr>
          <a:xfrm>
            <a:off x="6934200" y="1533423"/>
            <a:ext cx="4343400" cy="830997"/>
          </a:xfrm>
          <a:prstGeom prst="rect">
            <a:avLst/>
          </a:prstGeom>
          <a:noFill/>
          <a:ln w="5715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accent1"/>
                </a:solidFill>
                <a:latin typeface="Calibri"/>
                <a:ea typeface="Calibri"/>
                <a:cs typeface="Calibri"/>
                <a:sym typeface="Calibri"/>
              </a:rPr>
              <a:t>Documentation of Linkage to Resources (L&amp;D)</a:t>
            </a:r>
            <a:endParaRPr/>
          </a:p>
        </p:txBody>
      </p:sp>
      <p:pic>
        <p:nvPicPr>
          <p:cNvPr id="4279" name="Google Shape;4279;p442" descr="Chart, line chart&#10;&#10;Description automatically generated"/>
          <p:cNvPicPr preferRelativeResize="0"/>
          <p:nvPr/>
        </p:nvPicPr>
        <p:blipFill rotWithShape="1">
          <a:blip r:embed="rId3">
            <a:alphaModFix/>
          </a:blip>
          <a:srcRect/>
          <a:stretch/>
        </p:blipFill>
        <p:spPr>
          <a:xfrm>
            <a:off x="6282724" y="2386814"/>
            <a:ext cx="5756874" cy="3958482"/>
          </a:xfrm>
          <a:prstGeom prst="rect">
            <a:avLst/>
          </a:prstGeom>
          <a:noFill/>
          <a:ln>
            <a:noFill/>
          </a:ln>
        </p:spPr>
      </p:pic>
      <p:sp>
        <p:nvSpPr>
          <p:cNvPr id="4280" name="Google Shape;4280;p442"/>
          <p:cNvSpPr txBox="1"/>
          <p:nvPr/>
        </p:nvSpPr>
        <p:spPr>
          <a:xfrm>
            <a:off x="6838434" y="4114543"/>
            <a:ext cx="590550" cy="369332"/>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54%</a:t>
            </a:r>
            <a:endParaRPr/>
          </a:p>
        </p:txBody>
      </p:sp>
      <p:sp>
        <p:nvSpPr>
          <p:cNvPr id="4281" name="Google Shape;4281;p442"/>
          <p:cNvSpPr txBox="1"/>
          <p:nvPr/>
        </p:nvSpPr>
        <p:spPr>
          <a:xfrm>
            <a:off x="11393701" y="2990336"/>
            <a:ext cx="590550" cy="369332"/>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69%</a:t>
            </a:r>
            <a:endParaRPr/>
          </a:p>
        </p:txBody>
      </p:sp>
      <p:pic>
        <p:nvPicPr>
          <p:cNvPr id="4282" name="Google Shape;4282;p442" descr="Chart, line chart&#10;&#10;Description automatically generated"/>
          <p:cNvPicPr preferRelativeResize="0"/>
          <p:nvPr/>
        </p:nvPicPr>
        <p:blipFill rotWithShape="1">
          <a:blip r:embed="rId4">
            <a:alphaModFix/>
          </a:blip>
          <a:srcRect/>
          <a:stretch/>
        </p:blipFill>
        <p:spPr>
          <a:xfrm>
            <a:off x="262238" y="2382241"/>
            <a:ext cx="5832389" cy="3940168"/>
          </a:xfrm>
          <a:prstGeom prst="rect">
            <a:avLst/>
          </a:prstGeom>
          <a:noFill/>
          <a:ln>
            <a:noFill/>
          </a:ln>
        </p:spPr>
      </p:pic>
      <p:sp>
        <p:nvSpPr>
          <p:cNvPr id="4283" name="Google Shape;4283;p442"/>
          <p:cNvSpPr txBox="1"/>
          <p:nvPr/>
        </p:nvSpPr>
        <p:spPr>
          <a:xfrm>
            <a:off x="812370" y="5185719"/>
            <a:ext cx="590550" cy="369332"/>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16%</a:t>
            </a:r>
            <a:endParaRPr/>
          </a:p>
        </p:txBody>
      </p:sp>
      <p:sp>
        <p:nvSpPr>
          <p:cNvPr id="4284" name="Google Shape;4284;p442"/>
          <p:cNvSpPr txBox="1"/>
          <p:nvPr/>
        </p:nvSpPr>
        <p:spPr>
          <a:xfrm>
            <a:off x="5400330" y="2626411"/>
            <a:ext cx="600075" cy="369332"/>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80%</a:t>
            </a:r>
            <a:endParaRPr/>
          </a:p>
        </p:txBody>
      </p:sp>
      <p:pic>
        <p:nvPicPr>
          <p:cNvPr id="2" name="Graphic 2" descr="Fireworks with solid fill">
            <a:extLst>
              <a:ext uri="{FF2B5EF4-FFF2-40B4-BE49-F238E27FC236}">
                <a16:creationId xmlns:a16="http://schemas.microsoft.com/office/drawing/2014/main" id="{F5CFADE6-DA1F-6AB0-B6D7-6F6927671A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85292" y="615462"/>
            <a:ext cx="914400" cy="914400"/>
          </a:xfrm>
          <a:prstGeom prst="rect">
            <a:avLst/>
          </a:prstGeom>
        </p:spPr>
      </p:pic>
      <p:pic>
        <p:nvPicPr>
          <p:cNvPr id="4" name="Graphic 2" descr="Fireworks with solid fill">
            <a:extLst>
              <a:ext uri="{FF2B5EF4-FFF2-40B4-BE49-F238E27FC236}">
                <a16:creationId xmlns:a16="http://schemas.microsoft.com/office/drawing/2014/main" id="{9D1D5864-DC8C-551C-2B6F-D19D416A8D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85291" y="674076"/>
            <a:ext cx="914400" cy="914400"/>
          </a:xfrm>
          <a:prstGeom prst="rect">
            <a:avLst/>
          </a:prstGeom>
        </p:spPr>
      </p:pic>
      <p:pic>
        <p:nvPicPr>
          <p:cNvPr id="5" name="Graphic 5" descr="Clapping hands with solid fill">
            <a:extLst>
              <a:ext uri="{FF2B5EF4-FFF2-40B4-BE49-F238E27FC236}">
                <a16:creationId xmlns:a16="http://schemas.microsoft.com/office/drawing/2014/main" id="{EC04D46A-CC3F-3BFC-1122-D0767D5D4A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52800" y="615462"/>
            <a:ext cx="914400" cy="9144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88"/>
        <p:cNvGrpSpPr/>
        <p:nvPr/>
      </p:nvGrpSpPr>
      <p:grpSpPr>
        <a:xfrm>
          <a:off x="0" y="0"/>
          <a:ext cx="0" cy="0"/>
          <a:chOff x="0" y="0"/>
          <a:chExt cx="0" cy="0"/>
        </a:xfrm>
      </p:grpSpPr>
      <p:sp>
        <p:nvSpPr>
          <p:cNvPr id="4289" name="Google Shape;4289;p44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90" name="Google Shape;4290;p443"/>
          <p:cNvSpPr/>
          <p:nvPr/>
        </p:nvSpPr>
        <p:spPr>
          <a:xfrm rot="5400000" flipH="1">
            <a:off x="-1410084" y="1410082"/>
            <a:ext cx="6858000" cy="4037836"/>
          </a:xfrm>
          <a:prstGeom prst="rect">
            <a:avLst/>
          </a:prstGeom>
          <a:gradFill>
            <a:gsLst>
              <a:gs pos="0">
                <a:srgbClr val="000000"/>
              </a:gs>
              <a:gs pos="8000">
                <a:srgbClr val="000000"/>
              </a:gs>
              <a:gs pos="100000">
                <a:srgbClr val="143668"/>
              </a:gs>
            </a:gsLst>
            <a:lin ang="3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91" name="Google Shape;4291;p443"/>
          <p:cNvSpPr/>
          <p:nvPr/>
        </p:nvSpPr>
        <p:spPr>
          <a:xfrm rot="5400000" flipH="1">
            <a:off x="-1410085" y="1420219"/>
            <a:ext cx="6857999" cy="4037839"/>
          </a:xfrm>
          <a:prstGeom prst="rect">
            <a:avLst/>
          </a:prstGeom>
          <a:gradFill>
            <a:gsLst>
              <a:gs pos="0">
                <a:srgbClr val="000000">
                  <a:alpha val="0"/>
                </a:srgbClr>
              </a:gs>
              <a:gs pos="99000">
                <a:srgbClr val="1C498B">
                  <a:alpha val="45882"/>
                </a:srgbClr>
              </a:gs>
              <a:gs pos="100000">
                <a:srgbClr val="1C498B">
                  <a:alpha val="45882"/>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92" name="Google Shape;4292;p443"/>
          <p:cNvSpPr/>
          <p:nvPr/>
        </p:nvSpPr>
        <p:spPr>
          <a:xfrm rot="5400000" flipH="1">
            <a:off x="767923" y="3588085"/>
            <a:ext cx="2501979" cy="4037841"/>
          </a:xfrm>
          <a:prstGeom prst="rect">
            <a:avLst/>
          </a:prstGeom>
          <a:gradFill>
            <a:gsLst>
              <a:gs pos="0">
                <a:srgbClr val="1C498B">
                  <a:alpha val="28627"/>
                </a:srgbClr>
              </a:gs>
              <a:gs pos="2000">
                <a:srgbClr val="1C498B">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93" name="Google Shape;4293;p443"/>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1C498B">
                  <a:alpha val="42745"/>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94" name="Google Shape;4294;p443"/>
          <p:cNvSpPr/>
          <p:nvPr/>
        </p:nvSpPr>
        <p:spPr>
          <a:xfrm rot="5400000" flipH="1">
            <a:off x="-1410093" y="1399943"/>
            <a:ext cx="6858003" cy="4037835"/>
          </a:xfrm>
          <a:prstGeom prst="rect">
            <a:avLst/>
          </a:prstGeom>
          <a:gradFill>
            <a:gsLst>
              <a:gs pos="0">
                <a:srgbClr val="000000">
                  <a:alpha val="0"/>
                </a:srgbClr>
              </a:gs>
              <a:gs pos="99000">
                <a:srgbClr val="5189DD">
                  <a:alpha val="10980"/>
                </a:srgbClr>
              </a:gs>
              <a:gs pos="100000">
                <a:srgbClr val="5189DD">
                  <a:alpha val="10980"/>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95" name="Google Shape;4295;p443"/>
          <p:cNvSpPr txBox="1">
            <a:spLocks noGrp="1"/>
          </p:cNvSpPr>
          <p:nvPr>
            <p:ph type="title"/>
          </p:nvPr>
        </p:nvSpPr>
        <p:spPr>
          <a:xfrm>
            <a:off x="418495" y="1898652"/>
            <a:ext cx="3529314"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US" sz="4000">
                <a:solidFill>
                  <a:srgbClr val="FFFFFF"/>
                </a:solidFill>
              </a:rPr>
              <a:t>Achieving Birth Equity QI Excellence Award</a:t>
            </a:r>
            <a:br>
              <a:rPr lang="en-US" sz="4000">
                <a:solidFill>
                  <a:srgbClr val="FFFFFF"/>
                </a:solidFill>
              </a:rPr>
            </a:br>
            <a:r>
              <a:rPr lang="en-US" sz="1800" i="1">
                <a:solidFill>
                  <a:srgbClr val="FFFFFF"/>
                </a:solidFill>
              </a:rPr>
              <a:t>Will start awarding for ILPQC Annual Meeting 11/2/2023</a:t>
            </a:r>
            <a:endParaRPr sz="1800" i="1"/>
          </a:p>
        </p:txBody>
      </p:sp>
      <p:sp>
        <p:nvSpPr>
          <p:cNvPr id="4296" name="Google Shape;4296;p443"/>
          <p:cNvSpPr txBox="1">
            <a:spLocks noGrp="1"/>
          </p:cNvSpPr>
          <p:nvPr>
            <p:ph type="ftr" idx="11"/>
          </p:nvPr>
        </p:nvSpPr>
        <p:spPr>
          <a:xfrm rot="5400000">
            <a:off x="-1828800" y="2002536"/>
            <a:ext cx="4114800"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sz="1100">
                <a:solidFill>
                  <a:srgbClr val="FFFFFF"/>
                </a:solidFill>
                <a:latin typeface="Calibri"/>
                <a:ea typeface="Calibri"/>
                <a:cs typeface="Calibri"/>
                <a:sym typeface="Calibri"/>
              </a:rPr>
              <a:t>Illinois Perinatal Quality Collaborative</a:t>
            </a:r>
            <a:endParaRPr/>
          </a:p>
        </p:txBody>
      </p:sp>
      <p:sp>
        <p:nvSpPr>
          <p:cNvPr id="4297" name="Google Shape;4297;p443"/>
          <p:cNvSpPr txBox="1"/>
          <p:nvPr/>
        </p:nvSpPr>
        <p:spPr>
          <a:xfrm>
            <a:off x="4162340" y="506612"/>
            <a:ext cx="4997630" cy="680304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2400" b="1">
                <a:solidFill>
                  <a:schemeClr val="dk1"/>
                </a:solidFill>
                <a:latin typeface="Calibri"/>
                <a:ea typeface="Calibri"/>
                <a:cs typeface="Calibri"/>
                <a:sym typeface="Calibri"/>
              </a:rPr>
              <a:t>QI Excellence Award:</a:t>
            </a:r>
            <a:endParaRPr sz="2400">
              <a:solidFill>
                <a:schemeClr val="dk1"/>
              </a:solidFill>
              <a:latin typeface="Calibri"/>
              <a:ea typeface="Calibri"/>
              <a:cs typeface="Calibri"/>
              <a:sym typeface="Calibri"/>
            </a:endParaRPr>
          </a:p>
          <a:p>
            <a:pPr marL="228600" marR="0" lvl="0" indent="-228600" algn="l" rtl="0">
              <a:lnSpc>
                <a:spcPct val="90000"/>
              </a:lnSpc>
              <a:spcBef>
                <a:spcPts val="2000"/>
              </a:spcBef>
              <a:spcAft>
                <a:spcPts val="0"/>
              </a:spcAft>
              <a:buClr>
                <a:schemeClr val="accent2"/>
              </a:buClr>
              <a:buSzPts val="2400"/>
              <a:buFont typeface="Arial"/>
              <a:buChar char="•"/>
            </a:pPr>
            <a:r>
              <a:rPr lang="en-US" sz="2400">
                <a:solidFill>
                  <a:schemeClr val="dk1"/>
                </a:solidFill>
                <a:latin typeface="Calibri"/>
                <a:ea typeface="Calibri"/>
                <a:cs typeface="Calibri"/>
                <a:sym typeface="Calibri"/>
              </a:rPr>
              <a:t>All data submitted</a:t>
            </a:r>
            <a:endParaRPr/>
          </a:p>
          <a:p>
            <a:pPr marL="228600" marR="0" lvl="0" indent="-228600" algn="l" rtl="0">
              <a:lnSpc>
                <a:spcPct val="90000"/>
              </a:lnSpc>
              <a:spcBef>
                <a:spcPts val="2000"/>
              </a:spcBef>
              <a:spcAft>
                <a:spcPts val="0"/>
              </a:spcAft>
              <a:buClr>
                <a:schemeClr val="accent2"/>
              </a:buClr>
              <a:buSzPts val="2400"/>
              <a:buFont typeface="Arial"/>
              <a:buChar char="•"/>
            </a:pPr>
            <a:r>
              <a:rPr lang="en-US" sz="2400">
                <a:solidFill>
                  <a:schemeClr val="dk1"/>
                </a:solidFill>
                <a:latin typeface="Calibri"/>
                <a:ea typeface="Calibri"/>
                <a:cs typeface="Calibri"/>
                <a:sym typeface="Calibri"/>
              </a:rPr>
              <a:t>7 of 7 key strategies In Place (Green)</a:t>
            </a:r>
            <a:endParaRPr/>
          </a:p>
          <a:p>
            <a:pPr marL="228600" marR="0" lvl="0" indent="-228600" algn="l" rtl="0">
              <a:lnSpc>
                <a:spcPct val="90000"/>
              </a:lnSpc>
              <a:spcBef>
                <a:spcPts val="2000"/>
              </a:spcBef>
              <a:spcAft>
                <a:spcPts val="0"/>
              </a:spcAft>
              <a:buClr>
                <a:schemeClr val="accent2"/>
              </a:buClr>
              <a:buSzPts val="2400"/>
              <a:buFont typeface="Arial"/>
              <a:buChar char="•"/>
            </a:pPr>
            <a:r>
              <a:rPr lang="en-US" sz="2400">
                <a:solidFill>
                  <a:schemeClr val="dk1"/>
                </a:solidFill>
                <a:latin typeface="Calibri"/>
                <a:ea typeface="Calibri"/>
                <a:cs typeface="Calibri"/>
                <a:sym typeface="Calibri"/>
              </a:rPr>
              <a:t>Achieving ALL goals for the following outcome &amp; process measures:</a:t>
            </a:r>
            <a:endParaRPr/>
          </a:p>
          <a:p>
            <a:pPr marL="685800" marR="0" lvl="1" indent="-228600" algn="l" rtl="0">
              <a:lnSpc>
                <a:spcPct val="90000"/>
              </a:lnSpc>
              <a:spcBef>
                <a:spcPts val="2000"/>
              </a:spcBef>
              <a:spcAft>
                <a:spcPts val="0"/>
              </a:spcAft>
              <a:buClr>
                <a:schemeClr val="accent2"/>
              </a:buClr>
              <a:buSzPts val="2400"/>
              <a:buFont typeface="Arial"/>
              <a:buChar char="•"/>
            </a:pPr>
            <a:r>
              <a:rPr lang="en-US" sz="2400" b="0" i="0" u="none" strike="noStrike" cap="none">
                <a:solidFill>
                  <a:schemeClr val="dk1"/>
                </a:solidFill>
                <a:latin typeface="Calibri"/>
                <a:ea typeface="Calibri"/>
                <a:cs typeface="Calibri"/>
                <a:sym typeface="Calibri"/>
              </a:rPr>
              <a:t>Provider, Nurse, &amp; Other Staff Bias Education ≥70%</a:t>
            </a:r>
            <a:endParaRPr/>
          </a:p>
          <a:p>
            <a:pPr marL="685800" marR="0" lvl="1" indent="-228600" algn="l" rtl="0">
              <a:lnSpc>
                <a:spcPct val="90000"/>
              </a:lnSpc>
              <a:spcBef>
                <a:spcPts val="2000"/>
              </a:spcBef>
              <a:spcAft>
                <a:spcPts val="0"/>
              </a:spcAft>
              <a:buClr>
                <a:schemeClr val="accent2"/>
              </a:buClr>
              <a:buSzPts val="2400"/>
              <a:buFont typeface="Arial"/>
              <a:buChar char="•"/>
            </a:pPr>
            <a:r>
              <a:rPr lang="en-US" sz="2400" b="0" i="0" u="none" strike="noStrike" cap="none">
                <a:solidFill>
                  <a:schemeClr val="dk1"/>
                </a:solidFill>
                <a:latin typeface="Calibri"/>
                <a:ea typeface="Calibri"/>
                <a:cs typeface="Calibri"/>
                <a:sym typeface="Calibri"/>
              </a:rPr>
              <a:t>SDoH Delivery Admission Screening Documented ≥70%</a:t>
            </a:r>
            <a:endParaRPr/>
          </a:p>
          <a:p>
            <a:pPr marL="685800" marR="0" lvl="1" indent="-228600" algn="l" rtl="0">
              <a:lnSpc>
                <a:spcPct val="90000"/>
              </a:lnSpc>
              <a:spcBef>
                <a:spcPts val="2000"/>
              </a:spcBef>
              <a:spcAft>
                <a:spcPts val="0"/>
              </a:spcAft>
              <a:buClr>
                <a:schemeClr val="accent2"/>
              </a:buClr>
              <a:buSzPts val="2400"/>
              <a:buFont typeface="Arial"/>
              <a:buChar char="•"/>
            </a:pPr>
            <a:r>
              <a:rPr lang="en-US" sz="2400" b="0" i="0" u="none" strike="noStrike" cap="none">
                <a:solidFill>
                  <a:schemeClr val="dk1"/>
                </a:solidFill>
                <a:latin typeface="Calibri"/>
                <a:ea typeface="Calibri"/>
                <a:cs typeface="Calibri"/>
                <a:sym typeface="Calibri"/>
              </a:rPr>
              <a:t>SDoH Screen Positive Linkage to Resources Documented ≥70%</a:t>
            </a:r>
            <a:endParaRPr/>
          </a:p>
          <a:p>
            <a:pPr marL="685800" marR="0" lvl="1" indent="-228600" algn="l" rtl="0">
              <a:lnSpc>
                <a:spcPct val="90000"/>
              </a:lnSpc>
              <a:spcBef>
                <a:spcPts val="2000"/>
              </a:spcBef>
              <a:spcAft>
                <a:spcPts val="0"/>
              </a:spcAft>
              <a:buClr>
                <a:schemeClr val="accent2"/>
              </a:buClr>
              <a:buSzPts val="2400"/>
              <a:buFont typeface="Arial"/>
              <a:buChar char="•"/>
            </a:pPr>
            <a:r>
              <a:rPr lang="en-US" sz="2400" b="0" i="0" u="none" strike="noStrike" cap="none">
                <a:solidFill>
                  <a:schemeClr val="dk1"/>
                </a:solidFill>
                <a:latin typeface="Calibri"/>
                <a:ea typeface="Calibri"/>
                <a:cs typeface="Calibri"/>
                <a:sym typeface="Calibri"/>
              </a:rPr>
              <a:t>PREM Completion Rate at least 25% (goal ≥40%) </a:t>
            </a:r>
            <a:endParaRPr/>
          </a:p>
          <a:p>
            <a:pPr marL="228600" marR="0" lvl="0" indent="-50800" algn="l" rtl="0">
              <a:lnSpc>
                <a:spcPct val="90000"/>
              </a:lnSpc>
              <a:spcBef>
                <a:spcPts val="2000"/>
              </a:spcBef>
              <a:spcAft>
                <a:spcPts val="0"/>
              </a:spcAft>
              <a:buClr>
                <a:schemeClr val="accent2"/>
              </a:buClr>
              <a:buSzPts val="2800"/>
              <a:buFont typeface="Arial"/>
              <a:buNone/>
            </a:pPr>
            <a:endParaRPr sz="2800">
              <a:solidFill>
                <a:schemeClr val="dk1"/>
              </a:solidFill>
              <a:latin typeface="Calibri"/>
              <a:ea typeface="Calibri"/>
              <a:cs typeface="Calibri"/>
              <a:sym typeface="Calibri"/>
            </a:endParaRPr>
          </a:p>
          <a:p>
            <a:pPr marL="0" marR="0" lvl="0" indent="177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4298" name="Google Shape;4298;p443"/>
          <p:cNvSpPr txBox="1">
            <a:spLocks noGrp="1"/>
          </p:cNvSpPr>
          <p:nvPr>
            <p:ph type="sldNum" idx="12"/>
          </p:nvPr>
        </p:nvSpPr>
        <p:spPr>
          <a:xfrm>
            <a:off x="11704320" y="6455664"/>
            <a:ext cx="448056"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sz="1100">
                <a:solidFill>
                  <a:srgbClr val="9CA5AE"/>
                </a:solidFill>
              </a:rPr>
              <a:t>45</a:t>
            </a:fld>
            <a:endParaRPr sz="1100">
              <a:solidFill>
                <a:srgbClr val="9CA5AE"/>
              </a:solidFill>
            </a:endParaRPr>
          </a:p>
        </p:txBody>
      </p:sp>
      <p:grpSp>
        <p:nvGrpSpPr>
          <p:cNvPr id="4299" name="Google Shape;4299;p443"/>
          <p:cNvGrpSpPr/>
          <p:nvPr/>
        </p:nvGrpSpPr>
        <p:grpSpPr>
          <a:xfrm>
            <a:off x="9141604" y="1610574"/>
            <a:ext cx="2999430" cy="3845632"/>
            <a:chOff x="9160895" y="1436954"/>
            <a:chExt cx="2999430" cy="3845632"/>
          </a:xfrm>
        </p:grpSpPr>
        <p:pic>
          <p:nvPicPr>
            <p:cNvPr id="4300" name="Google Shape;4300;p443" descr="Diagram&#10;&#10;Description automatically generated"/>
            <p:cNvPicPr preferRelativeResize="0"/>
            <p:nvPr/>
          </p:nvPicPr>
          <p:blipFill rotWithShape="1">
            <a:blip r:embed="rId3">
              <a:alphaModFix/>
            </a:blip>
            <a:srcRect/>
            <a:stretch/>
          </p:blipFill>
          <p:spPr>
            <a:xfrm>
              <a:off x="9160895" y="1436954"/>
              <a:ext cx="2999430" cy="3845632"/>
            </a:xfrm>
            <a:prstGeom prst="rect">
              <a:avLst/>
            </a:prstGeom>
            <a:noFill/>
            <a:ln>
              <a:noFill/>
            </a:ln>
          </p:spPr>
        </p:pic>
        <p:sp>
          <p:nvSpPr>
            <p:cNvPr id="4301" name="Google Shape;4301;p443"/>
            <p:cNvSpPr/>
            <p:nvPr/>
          </p:nvSpPr>
          <p:spPr>
            <a:xfrm>
              <a:off x="10600479" y="2884025"/>
              <a:ext cx="771645" cy="108030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Your H</a:t>
              </a:r>
              <a:endParaRPr sz="1800">
                <a:solidFill>
                  <a:schemeClr val="lt1"/>
                </a:solidFill>
                <a:latin typeface="Calibri"/>
                <a:ea typeface="Calibri"/>
                <a:cs typeface="Calibri"/>
                <a:sym typeface="Calibri"/>
              </a:endParaRPr>
            </a:p>
          </p:txBody>
        </p:sp>
        <p:sp>
          <p:nvSpPr>
            <p:cNvPr id="4302" name="Google Shape;4302;p443"/>
            <p:cNvSpPr/>
            <p:nvPr/>
          </p:nvSpPr>
          <p:spPr>
            <a:xfrm rot="5400000">
              <a:off x="10272529" y="2662176"/>
              <a:ext cx="771645" cy="108030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303" name="Google Shape;4303;p443"/>
          <p:cNvSpPr txBox="1"/>
          <p:nvPr/>
        </p:nvSpPr>
        <p:spPr>
          <a:xfrm>
            <a:off x="10079619" y="3028707"/>
            <a:ext cx="1417898"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Your Hospital's Name Here!</a:t>
            </a:r>
            <a:endParaRPr sz="16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07"/>
        <p:cNvGrpSpPr/>
        <p:nvPr/>
      </p:nvGrpSpPr>
      <p:grpSpPr>
        <a:xfrm>
          <a:off x="0" y="0"/>
          <a:ext cx="0" cy="0"/>
          <a:chOff x="0" y="0"/>
          <a:chExt cx="0" cy="0"/>
        </a:xfrm>
      </p:grpSpPr>
      <p:sp>
        <p:nvSpPr>
          <p:cNvPr id="4308" name="Google Shape;4308;p444"/>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accent1"/>
              </a:buClr>
              <a:buSzPts val="3600"/>
              <a:buFont typeface="Calibri"/>
              <a:buNone/>
            </a:pPr>
            <a:r>
              <a:rPr lang="en-US"/>
              <a:t>Mothers and Newborns affected by Opioids (MNO) Sustainability</a:t>
            </a:r>
            <a:endParaRPr/>
          </a:p>
        </p:txBody>
      </p:sp>
      <p:sp>
        <p:nvSpPr>
          <p:cNvPr id="4309" name="Google Shape;4309;p444"/>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400"/>
              <a:buNone/>
            </a:pPr>
            <a:r>
              <a:rPr lang="en-US"/>
              <a:t>New resources and strategies to continue our MNO-OB work amidst increasing maternal OUD rates in Illinois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14"/>
        <p:cNvGrpSpPr/>
        <p:nvPr/>
      </p:nvGrpSpPr>
      <p:grpSpPr>
        <a:xfrm>
          <a:off x="0" y="0"/>
          <a:ext cx="0" cy="0"/>
          <a:chOff x="0" y="0"/>
          <a:chExt cx="0" cy="0"/>
        </a:xfrm>
      </p:grpSpPr>
      <p:sp>
        <p:nvSpPr>
          <p:cNvPr id="4315" name="Google Shape;4315;p44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3600"/>
              <a:buFont typeface="Calibri"/>
              <a:buNone/>
            </a:pPr>
            <a:r>
              <a:rPr lang="en-US"/>
              <a:t>Maternal Deaths Due to Opioids in IL  </a:t>
            </a:r>
            <a:br>
              <a:rPr lang="en-US"/>
            </a:br>
            <a:r>
              <a:rPr lang="en-US"/>
              <a:t>Need our Urgent Attention!</a:t>
            </a:r>
            <a:endParaRPr/>
          </a:p>
        </p:txBody>
      </p:sp>
      <p:sp>
        <p:nvSpPr>
          <p:cNvPr id="4316" name="Google Shape;4316;p44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sp>
        <p:nvSpPr>
          <p:cNvPr id="4317" name="Google Shape;4317;p44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sp>
        <p:nvSpPr>
          <p:cNvPr id="4318" name="Google Shape;4318;p445"/>
          <p:cNvSpPr txBox="1"/>
          <p:nvPr/>
        </p:nvSpPr>
        <p:spPr>
          <a:xfrm>
            <a:off x="2343630" y="2017565"/>
            <a:ext cx="3421608" cy="50783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Quattrocento Sans"/>
                <a:ea typeface="Quattrocento Sans"/>
                <a:cs typeface="Quattrocento Sans"/>
                <a:sym typeface="Quattrocento Sans"/>
              </a:rPr>
              <a:t>Overdose is the leading cause of pregnancy-related deaths in Illinois*</a:t>
            </a:r>
            <a:endParaRPr sz="3600">
              <a:solidFill>
                <a:schemeClr val="dk1"/>
              </a:solidFill>
              <a:latin typeface="Calibri"/>
              <a:ea typeface="Calibri"/>
              <a:cs typeface="Calibri"/>
              <a:sym typeface="Calibri"/>
            </a:endParaRPr>
          </a:p>
          <a:p>
            <a:pPr marL="0" marR="0" lvl="0" indent="0" algn="l" rtl="0">
              <a:spcBef>
                <a:spcPts val="0"/>
              </a:spcBef>
              <a:spcAft>
                <a:spcPts val="0"/>
              </a:spcAft>
              <a:buNone/>
            </a:pPr>
            <a:endParaRPr sz="3600">
              <a:solidFill>
                <a:schemeClr val="dk1"/>
              </a:solidFill>
              <a:latin typeface="Quattrocento Sans"/>
              <a:ea typeface="Quattrocento Sans"/>
              <a:cs typeface="Quattrocento Sans"/>
              <a:sym typeface="Quattrocento Sans"/>
            </a:endParaRPr>
          </a:p>
          <a:p>
            <a:pPr marL="0" marR="0" lvl="0" indent="0" algn="l" rtl="0">
              <a:spcBef>
                <a:spcPts val="0"/>
              </a:spcBef>
              <a:spcAft>
                <a:spcPts val="0"/>
              </a:spcAft>
              <a:buNone/>
            </a:pPr>
            <a:endParaRPr sz="3600">
              <a:solidFill>
                <a:schemeClr val="dk1"/>
              </a:solidFill>
              <a:latin typeface="Quattrocento Sans"/>
              <a:ea typeface="Quattrocento Sans"/>
              <a:cs typeface="Quattrocento Sans"/>
              <a:sym typeface="Quattrocento Sans"/>
            </a:endParaRPr>
          </a:p>
          <a:p>
            <a:pPr marL="0" marR="0" lvl="0" indent="0" algn="l" rtl="0">
              <a:spcBef>
                <a:spcPts val="0"/>
              </a:spcBef>
              <a:spcAft>
                <a:spcPts val="0"/>
              </a:spcAft>
              <a:buNone/>
            </a:pPr>
            <a:r>
              <a:rPr lang="en-US" sz="3600" b="0" i="0">
                <a:solidFill>
                  <a:schemeClr val="dk1"/>
                </a:solidFill>
                <a:latin typeface="Quattrocento Sans"/>
                <a:ea typeface="Quattrocento Sans"/>
                <a:cs typeface="Quattrocento Sans"/>
                <a:sym typeface="Quattrocento Sans"/>
              </a:rPr>
              <a:t>​</a:t>
            </a:r>
            <a:endParaRPr/>
          </a:p>
          <a:p>
            <a:pPr marL="0" marR="0" lvl="0" indent="0" algn="l" rtl="0">
              <a:spcBef>
                <a:spcPts val="0"/>
              </a:spcBef>
              <a:spcAft>
                <a:spcPts val="0"/>
              </a:spcAft>
              <a:buNone/>
            </a:pPr>
            <a:endParaRPr sz="3600" b="0" i="0" u="none" strike="noStrike">
              <a:solidFill>
                <a:schemeClr val="dk1"/>
              </a:solidFill>
              <a:latin typeface="Quattrocento Sans"/>
              <a:ea typeface="Quattrocento Sans"/>
              <a:cs typeface="Quattrocento Sans"/>
              <a:sym typeface="Quattrocento Sans"/>
            </a:endParaRPr>
          </a:p>
        </p:txBody>
      </p:sp>
      <p:pic>
        <p:nvPicPr>
          <p:cNvPr id="4319" name="Google Shape;4319;p445"/>
          <p:cNvPicPr preferRelativeResize="0"/>
          <p:nvPr/>
        </p:nvPicPr>
        <p:blipFill rotWithShape="1">
          <a:blip r:embed="rId3">
            <a:alphaModFix/>
          </a:blip>
          <a:srcRect/>
          <a:stretch/>
        </p:blipFill>
        <p:spPr>
          <a:xfrm>
            <a:off x="5615493" y="1845398"/>
            <a:ext cx="6296808" cy="4479362"/>
          </a:xfrm>
          <a:prstGeom prst="rect">
            <a:avLst/>
          </a:prstGeom>
          <a:noFill/>
          <a:ln>
            <a:noFill/>
          </a:ln>
        </p:spPr>
      </p:pic>
      <p:sp>
        <p:nvSpPr>
          <p:cNvPr id="4320" name="Google Shape;4320;p445"/>
          <p:cNvSpPr txBox="1"/>
          <p:nvPr/>
        </p:nvSpPr>
        <p:spPr>
          <a:xfrm>
            <a:off x="6292805" y="1836593"/>
            <a:ext cx="5731555" cy="92333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Pregnancy-Associated Mortality Ratio for Unintentional Drug Poisoning Deaths among Illinois Residents</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4321" name="Google Shape;4321;p445"/>
          <p:cNvSpPr txBox="1"/>
          <p:nvPr/>
        </p:nvSpPr>
        <p:spPr>
          <a:xfrm>
            <a:off x="6388587" y="6462962"/>
            <a:ext cx="4469304"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a:solidFill>
                  <a:schemeClr val="dk1"/>
                </a:solidFill>
                <a:latin typeface="Quattrocento Sans"/>
                <a:ea typeface="Quattrocento Sans"/>
                <a:cs typeface="Quattrocento Sans"/>
                <a:sym typeface="Quattrocento Sans"/>
              </a:rPr>
              <a:t>IDPH Maternal Morbidity and Mortality report on 2016-2017 deaths, 2021; IDPH Death Certificates, 2021</a:t>
            </a:r>
            <a:endParaRPr/>
          </a:p>
        </p:txBody>
      </p:sp>
      <p:sp>
        <p:nvSpPr>
          <p:cNvPr id="4322" name="Google Shape;4322;p445"/>
          <p:cNvSpPr txBox="1"/>
          <p:nvPr/>
        </p:nvSpPr>
        <p:spPr>
          <a:xfrm>
            <a:off x="96890" y="1858430"/>
            <a:ext cx="2432273"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600" b="1">
                <a:solidFill>
                  <a:srgbClr val="C00000"/>
                </a:solidFill>
                <a:latin typeface="Calibri"/>
                <a:ea typeface="Calibri"/>
                <a:cs typeface="Calibri"/>
                <a:sym typeface="Calibri"/>
              </a:rPr>
              <a:t>34%</a:t>
            </a:r>
            <a:endParaRPr/>
          </a:p>
        </p:txBody>
      </p:sp>
      <p:sp>
        <p:nvSpPr>
          <p:cNvPr id="4323" name="Google Shape;4323;p445"/>
          <p:cNvSpPr txBox="1"/>
          <p:nvPr/>
        </p:nvSpPr>
        <p:spPr>
          <a:xfrm>
            <a:off x="350096" y="5729716"/>
            <a:ext cx="4469304" cy="64633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chemeClr val="dk1"/>
                </a:solidFill>
                <a:latin typeface="Quattrocento Sans"/>
                <a:ea typeface="Quattrocento Sans"/>
                <a:cs typeface="Quattrocento Sans"/>
                <a:sym typeface="Quattrocento Sans"/>
              </a:rPr>
              <a:t>*preliminary data from IDPH, 2018-2019, final data to be released Fall 2023</a:t>
            </a:r>
            <a:endParaRPr sz="18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27"/>
        <p:cNvGrpSpPr/>
        <p:nvPr/>
      </p:nvGrpSpPr>
      <p:grpSpPr>
        <a:xfrm>
          <a:off x="0" y="0"/>
          <a:ext cx="0" cy="0"/>
          <a:chOff x="0" y="0"/>
          <a:chExt cx="0" cy="0"/>
        </a:xfrm>
      </p:grpSpPr>
      <p:sp>
        <p:nvSpPr>
          <p:cNvPr id="4328" name="Google Shape;4328;p446"/>
          <p:cNvSpPr txBox="1">
            <a:spLocks noGrp="1"/>
          </p:cNvSpPr>
          <p:nvPr>
            <p:ph type="title"/>
          </p:nvPr>
        </p:nvSpPr>
        <p:spPr>
          <a:xfrm>
            <a:off x="235789" y="77578"/>
            <a:ext cx="10972800"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3600"/>
              <a:buFont typeface="Calibri"/>
              <a:buNone/>
            </a:pPr>
            <a:r>
              <a:rPr lang="en-US"/>
              <a:t>Saving lives requires providing optimal </a:t>
            </a:r>
            <a:br>
              <a:rPr lang="en-US"/>
            </a:br>
            <a:r>
              <a:rPr lang="en-US"/>
              <a:t>OUD care for </a:t>
            </a:r>
            <a:r>
              <a:rPr lang="en-US" u="sng"/>
              <a:t>every patient</a:t>
            </a:r>
            <a:r>
              <a:rPr lang="en-US"/>
              <a:t>, </a:t>
            </a:r>
            <a:r>
              <a:rPr lang="en-US" u="sng"/>
              <a:t>every time</a:t>
            </a:r>
            <a:endParaRPr u="sng"/>
          </a:p>
        </p:txBody>
      </p:sp>
      <p:pic>
        <p:nvPicPr>
          <p:cNvPr id="4329" name="Google Shape;4329;p446" descr="Chat with solid fill"/>
          <p:cNvPicPr preferRelativeResize="0">
            <a:picLocks noGrp="1"/>
          </p:cNvPicPr>
          <p:nvPr>
            <p:ph type="body" idx="1"/>
          </p:nvPr>
        </p:nvPicPr>
        <p:blipFill rotWithShape="1">
          <a:blip r:embed="rId3">
            <a:alphaModFix/>
          </a:blip>
          <a:srcRect/>
          <a:stretch/>
        </p:blipFill>
        <p:spPr>
          <a:xfrm>
            <a:off x="1345721" y="1231841"/>
            <a:ext cx="1935192" cy="1949568"/>
          </a:xfrm>
          <a:prstGeom prst="rect">
            <a:avLst/>
          </a:prstGeom>
          <a:noFill/>
          <a:ln>
            <a:noFill/>
          </a:ln>
        </p:spPr>
      </p:pic>
      <p:sp>
        <p:nvSpPr>
          <p:cNvPr id="4330" name="Google Shape;4330;p44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48</a:t>
            </a:fld>
            <a:endParaRPr/>
          </a:p>
        </p:txBody>
      </p:sp>
      <p:sp>
        <p:nvSpPr>
          <p:cNvPr id="4331" name="Google Shape;4331;p44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pic>
        <p:nvPicPr>
          <p:cNvPr id="4332" name="Google Shape;4332;p446" descr="Gears with solid fill"/>
          <p:cNvPicPr preferRelativeResize="0"/>
          <p:nvPr/>
        </p:nvPicPr>
        <p:blipFill rotWithShape="1">
          <a:blip r:embed="rId4">
            <a:alphaModFix/>
          </a:blip>
          <a:srcRect/>
          <a:stretch/>
        </p:blipFill>
        <p:spPr>
          <a:xfrm>
            <a:off x="5595668" y="4021347"/>
            <a:ext cx="1590135" cy="1618890"/>
          </a:xfrm>
          <a:prstGeom prst="rect">
            <a:avLst/>
          </a:prstGeom>
          <a:noFill/>
          <a:ln>
            <a:noFill/>
          </a:ln>
        </p:spPr>
      </p:pic>
      <p:pic>
        <p:nvPicPr>
          <p:cNvPr id="4333" name="Google Shape;4333;p446" descr="Medical with solid fill"/>
          <p:cNvPicPr preferRelativeResize="0"/>
          <p:nvPr/>
        </p:nvPicPr>
        <p:blipFill rotWithShape="1">
          <a:blip r:embed="rId5">
            <a:alphaModFix/>
          </a:blip>
          <a:srcRect/>
          <a:stretch/>
        </p:blipFill>
        <p:spPr>
          <a:xfrm>
            <a:off x="1654834" y="4093307"/>
            <a:ext cx="1690777" cy="1676400"/>
          </a:xfrm>
          <a:prstGeom prst="rect">
            <a:avLst/>
          </a:prstGeom>
          <a:noFill/>
          <a:ln>
            <a:noFill/>
          </a:ln>
        </p:spPr>
      </p:pic>
      <p:pic>
        <p:nvPicPr>
          <p:cNvPr id="4334" name="Google Shape;4334;p446" descr="Comment Heart outline"/>
          <p:cNvPicPr preferRelativeResize="0"/>
          <p:nvPr/>
        </p:nvPicPr>
        <p:blipFill rotWithShape="1">
          <a:blip r:embed="rId6">
            <a:alphaModFix/>
          </a:blip>
          <a:srcRect/>
          <a:stretch/>
        </p:blipFill>
        <p:spPr>
          <a:xfrm>
            <a:off x="9336657" y="3965047"/>
            <a:ext cx="1748285" cy="1719531"/>
          </a:xfrm>
          <a:prstGeom prst="rect">
            <a:avLst/>
          </a:prstGeom>
          <a:noFill/>
          <a:ln>
            <a:noFill/>
          </a:ln>
        </p:spPr>
      </p:pic>
      <p:pic>
        <p:nvPicPr>
          <p:cNvPr id="4335" name="Google Shape;4335;p446" descr="Handshake with solid fill"/>
          <p:cNvPicPr preferRelativeResize="0"/>
          <p:nvPr/>
        </p:nvPicPr>
        <p:blipFill rotWithShape="1">
          <a:blip r:embed="rId7">
            <a:alphaModFix/>
          </a:blip>
          <a:srcRect/>
          <a:stretch/>
        </p:blipFill>
        <p:spPr>
          <a:xfrm>
            <a:off x="9391291" y="1232139"/>
            <a:ext cx="1748287" cy="1719532"/>
          </a:xfrm>
          <a:prstGeom prst="rect">
            <a:avLst/>
          </a:prstGeom>
          <a:noFill/>
          <a:ln>
            <a:noFill/>
          </a:ln>
        </p:spPr>
      </p:pic>
      <p:sp>
        <p:nvSpPr>
          <p:cNvPr id="4336" name="Google Shape;4336;p446"/>
          <p:cNvSpPr txBox="1"/>
          <p:nvPr/>
        </p:nvSpPr>
        <p:spPr>
          <a:xfrm>
            <a:off x="1040921" y="2803285"/>
            <a:ext cx="3150458" cy="7282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2"/>
              </a:buClr>
              <a:buSzPts val="2000"/>
              <a:buFont typeface="Arial"/>
              <a:buNone/>
            </a:pPr>
            <a:r>
              <a:rPr lang="en-US" sz="2000" b="0" i="0">
                <a:solidFill>
                  <a:schemeClr val="dk1"/>
                </a:solidFill>
                <a:latin typeface="Calibri"/>
                <a:ea typeface="Calibri"/>
                <a:cs typeface="Calibri"/>
                <a:sym typeface="Calibri"/>
              </a:rPr>
              <a:t>Screen every pregnant patient with OUD with a validated screening tool</a:t>
            </a:r>
            <a:endParaRPr sz="2400" b="0" i="0">
              <a:solidFill>
                <a:schemeClr val="dk1"/>
              </a:solidFill>
              <a:latin typeface="Calibri"/>
              <a:ea typeface="Calibri"/>
              <a:cs typeface="Calibri"/>
              <a:sym typeface="Calibri"/>
            </a:endParaRPr>
          </a:p>
        </p:txBody>
      </p:sp>
      <p:sp>
        <p:nvSpPr>
          <p:cNvPr id="4337" name="Google Shape;4337;p446"/>
          <p:cNvSpPr txBox="1"/>
          <p:nvPr/>
        </p:nvSpPr>
        <p:spPr>
          <a:xfrm>
            <a:off x="5253486" y="2855870"/>
            <a:ext cx="2445967" cy="7282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2"/>
              </a:buClr>
              <a:buSzPts val="2000"/>
              <a:buFont typeface="Arial"/>
              <a:buNone/>
            </a:pPr>
            <a:r>
              <a:rPr lang="en-US" sz="2000" b="0" i="0">
                <a:solidFill>
                  <a:schemeClr val="dk1"/>
                </a:solidFill>
                <a:latin typeface="Calibri"/>
                <a:ea typeface="Calibri"/>
                <a:cs typeface="Calibri"/>
                <a:sym typeface="Calibri"/>
              </a:rPr>
              <a:t>Assess readiness for Medication Assisted Recovery (MAR)</a:t>
            </a:r>
            <a:endParaRPr sz="2000" b="0" i="0">
              <a:solidFill>
                <a:schemeClr val="dk1"/>
              </a:solidFill>
              <a:latin typeface="Calibri"/>
              <a:ea typeface="Calibri"/>
              <a:cs typeface="Calibri"/>
              <a:sym typeface="Calibri"/>
            </a:endParaRPr>
          </a:p>
        </p:txBody>
      </p:sp>
      <p:pic>
        <p:nvPicPr>
          <p:cNvPr id="4338" name="Google Shape;4338;p446" descr="Checklist with solid fill"/>
          <p:cNvPicPr preferRelativeResize="0"/>
          <p:nvPr/>
        </p:nvPicPr>
        <p:blipFill rotWithShape="1">
          <a:blip r:embed="rId8">
            <a:alphaModFix/>
          </a:blip>
          <a:srcRect/>
          <a:stretch/>
        </p:blipFill>
        <p:spPr>
          <a:xfrm>
            <a:off x="5552536" y="1336900"/>
            <a:ext cx="1633268" cy="1633267"/>
          </a:xfrm>
          <a:prstGeom prst="rect">
            <a:avLst/>
          </a:prstGeom>
          <a:noFill/>
          <a:ln>
            <a:noFill/>
          </a:ln>
        </p:spPr>
      </p:pic>
      <p:sp>
        <p:nvSpPr>
          <p:cNvPr id="4339" name="Google Shape;4339;p446"/>
          <p:cNvSpPr txBox="1"/>
          <p:nvPr/>
        </p:nvSpPr>
        <p:spPr>
          <a:xfrm>
            <a:off x="8833450" y="2804199"/>
            <a:ext cx="3049916" cy="7282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2"/>
              </a:buClr>
              <a:buSzPts val="2000"/>
              <a:buFont typeface="Arial"/>
              <a:buNone/>
            </a:pPr>
            <a:r>
              <a:rPr lang="en-US" sz="2000" b="0" i="0">
                <a:solidFill>
                  <a:schemeClr val="dk1"/>
                </a:solidFill>
                <a:latin typeface="Calibri"/>
                <a:ea typeface="Calibri"/>
                <a:cs typeface="Calibri"/>
                <a:sym typeface="Calibri"/>
              </a:rPr>
              <a:t>Start MAR and link to recovery treatment services (RTS) (MAR-NOW)</a:t>
            </a:r>
            <a:endParaRPr sz="2400" b="0" i="0">
              <a:solidFill>
                <a:schemeClr val="dk1"/>
              </a:solidFill>
              <a:latin typeface="Calibri"/>
              <a:ea typeface="Calibri"/>
              <a:cs typeface="Calibri"/>
              <a:sym typeface="Calibri"/>
            </a:endParaRPr>
          </a:p>
        </p:txBody>
      </p:sp>
      <p:sp>
        <p:nvSpPr>
          <p:cNvPr id="4340" name="Google Shape;4340;p446"/>
          <p:cNvSpPr txBox="1"/>
          <p:nvPr/>
        </p:nvSpPr>
        <p:spPr>
          <a:xfrm>
            <a:off x="494581" y="5578114"/>
            <a:ext cx="3811816" cy="7282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2"/>
              </a:buClr>
              <a:buSzPts val="2000"/>
              <a:buFont typeface="Arial"/>
              <a:buNone/>
            </a:pPr>
            <a:r>
              <a:rPr lang="en-US" sz="2000" b="0" i="0">
                <a:solidFill>
                  <a:schemeClr val="dk1"/>
                </a:solidFill>
                <a:latin typeface="Calibri"/>
                <a:ea typeface="Calibri"/>
                <a:cs typeface="Calibri"/>
                <a:sym typeface="Calibri"/>
              </a:rPr>
              <a:t>Provide naloxone (Narcan) counseling and medication (DOPP)</a:t>
            </a:r>
            <a:endParaRPr sz="2000" b="0" i="0">
              <a:solidFill>
                <a:schemeClr val="dk1"/>
              </a:solidFill>
              <a:latin typeface="Calibri"/>
              <a:ea typeface="Calibri"/>
              <a:cs typeface="Calibri"/>
              <a:sym typeface="Calibri"/>
            </a:endParaRPr>
          </a:p>
        </p:txBody>
      </p:sp>
      <p:sp>
        <p:nvSpPr>
          <p:cNvPr id="4341" name="Google Shape;4341;p446"/>
          <p:cNvSpPr txBox="1"/>
          <p:nvPr/>
        </p:nvSpPr>
        <p:spPr>
          <a:xfrm>
            <a:off x="4664014" y="5578114"/>
            <a:ext cx="3639288" cy="7282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2"/>
              </a:buClr>
              <a:buSzPts val="2000"/>
              <a:buFont typeface="Arial"/>
              <a:buNone/>
            </a:pPr>
            <a:r>
              <a:rPr lang="en-US" sz="2000" b="0" i="0">
                <a:solidFill>
                  <a:schemeClr val="dk1"/>
                </a:solidFill>
                <a:latin typeface="Calibri"/>
                <a:ea typeface="Calibri"/>
                <a:cs typeface="Calibri"/>
                <a:sym typeface="Calibri"/>
              </a:rPr>
              <a:t>Warm hand-offs for community-based MAT, RTS, OB follow up</a:t>
            </a:r>
            <a:endParaRPr sz="2400" b="0" i="0">
              <a:solidFill>
                <a:schemeClr val="dk1"/>
              </a:solidFill>
              <a:latin typeface="Calibri"/>
              <a:ea typeface="Calibri"/>
              <a:cs typeface="Calibri"/>
              <a:sym typeface="Calibri"/>
            </a:endParaRPr>
          </a:p>
        </p:txBody>
      </p:sp>
      <p:sp>
        <p:nvSpPr>
          <p:cNvPr id="4342" name="Google Shape;4342;p446"/>
          <p:cNvSpPr txBox="1"/>
          <p:nvPr/>
        </p:nvSpPr>
        <p:spPr>
          <a:xfrm>
            <a:off x="8387750" y="5391208"/>
            <a:ext cx="4156872" cy="7282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2"/>
              </a:buClr>
              <a:buSzPts val="2000"/>
              <a:buFont typeface="Arial"/>
              <a:buNone/>
            </a:pPr>
            <a:r>
              <a:rPr lang="en-US" sz="2000" b="0" i="0">
                <a:solidFill>
                  <a:schemeClr val="dk1"/>
                </a:solidFill>
                <a:latin typeface="Calibri"/>
                <a:ea typeface="Calibri"/>
                <a:cs typeface="Calibri"/>
                <a:sym typeface="Calibri"/>
              </a:rPr>
              <a:t>Provide patient education on OUD, NAS, and reduce stigma, promote respectful care across clinical team</a:t>
            </a:r>
            <a:endParaRPr sz="2400" b="0" i="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47"/>
        <p:cNvGrpSpPr/>
        <p:nvPr/>
      </p:nvGrpSpPr>
      <p:grpSpPr>
        <a:xfrm>
          <a:off x="0" y="0"/>
          <a:ext cx="0" cy="0"/>
          <a:chOff x="0" y="0"/>
          <a:chExt cx="0" cy="0"/>
        </a:xfrm>
      </p:grpSpPr>
      <p:sp>
        <p:nvSpPr>
          <p:cNvPr id="4348" name="Google Shape;4348;p44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349" name="Google Shape;4349;p447"/>
          <p:cNvGrpSpPr/>
          <p:nvPr/>
        </p:nvGrpSpPr>
        <p:grpSpPr>
          <a:xfrm flipH="1">
            <a:off x="10741136" y="-454724"/>
            <a:ext cx="2323655" cy="2323656"/>
            <a:chOff x="-872270" y="-454724"/>
            <a:chExt cx="2323655" cy="2323656"/>
          </a:xfrm>
        </p:grpSpPr>
        <p:sp>
          <p:nvSpPr>
            <p:cNvPr id="4350" name="Google Shape;4350;p447"/>
            <p:cNvSpPr/>
            <p:nvPr/>
          </p:nvSpPr>
          <p:spPr>
            <a:xfrm rot="2700000">
              <a:off x="-415188" y="-231223"/>
              <a:ext cx="1409491" cy="1876653"/>
            </a:xfrm>
            <a:custGeom>
              <a:avLst/>
              <a:gdLst/>
              <a:ahLst/>
              <a:cxnLst/>
              <a:rect l="l" t="t" r="r" b="b"/>
              <a:pathLst>
                <a:path w="1409491" h="1876653" extrusionOk="0">
                  <a:moveTo>
                    <a:pt x="0" y="643075"/>
                  </a:moveTo>
                  <a:lnTo>
                    <a:pt x="643075" y="0"/>
                  </a:lnTo>
                  <a:lnTo>
                    <a:pt x="1409491" y="0"/>
                  </a:lnTo>
                  <a:lnTo>
                    <a:pt x="1409491" y="1876653"/>
                  </a:lnTo>
                  <a:lnTo>
                    <a:pt x="1233578" y="1876653"/>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51" name="Google Shape;4351;p447"/>
            <p:cNvSpPr/>
            <p:nvPr/>
          </p:nvSpPr>
          <p:spPr>
            <a:xfrm rot="2700000">
              <a:off x="301285" y="128278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352" name="Google Shape;4352;p447"/>
          <p:cNvSpPr/>
          <p:nvPr/>
        </p:nvSpPr>
        <p:spPr>
          <a:xfrm rot="2700000">
            <a:off x="2737196" y="6033666"/>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53" name="Google Shape;4353;p447"/>
          <p:cNvSpPr/>
          <p:nvPr/>
        </p:nvSpPr>
        <p:spPr>
          <a:xfrm>
            <a:off x="1343436" y="5721108"/>
            <a:ext cx="2261965" cy="1136891"/>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54" name="Google Shape;4354;p447"/>
          <p:cNvSpPr txBox="1">
            <a:spLocks noGrp="1"/>
          </p:cNvSpPr>
          <p:nvPr>
            <p:ph type="sldNum" idx="12"/>
          </p:nvPr>
        </p:nvSpPr>
        <p:spPr>
          <a:xfrm>
            <a:off x="8229101" y="5911913"/>
            <a:ext cx="2273588" cy="30261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984">
                <a:solidFill>
                  <a:srgbClr val="AEB3B7"/>
                </a:solidFill>
                <a:latin typeface="Calibri"/>
                <a:ea typeface="Calibri"/>
                <a:cs typeface="Calibri"/>
                <a:sym typeface="Calibri"/>
              </a:rPr>
              <a:t>49</a:t>
            </a:fld>
            <a:endParaRPr/>
          </a:p>
        </p:txBody>
      </p:sp>
      <p:pic>
        <p:nvPicPr>
          <p:cNvPr id="4355" name="Google Shape;4355;p447" descr="A picture containing graphical user interface&#10;&#10;Description automatically generated"/>
          <p:cNvPicPr preferRelativeResize="0"/>
          <p:nvPr/>
        </p:nvPicPr>
        <p:blipFill rotWithShape="1">
          <a:blip r:embed="rId3">
            <a:alphaModFix/>
          </a:blip>
          <a:srcRect/>
          <a:stretch/>
        </p:blipFill>
        <p:spPr>
          <a:xfrm>
            <a:off x="233277" y="53697"/>
            <a:ext cx="1974517" cy="4057363"/>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pic>
        <p:nvPicPr>
          <p:cNvPr id="4356" name="Google Shape;4356;p447" descr="A picture containing qr code&#10;&#10;Description automatically generated"/>
          <p:cNvPicPr preferRelativeResize="0"/>
          <p:nvPr/>
        </p:nvPicPr>
        <p:blipFill rotWithShape="1">
          <a:blip r:embed="rId4">
            <a:alphaModFix/>
          </a:blip>
          <a:srcRect/>
          <a:stretch/>
        </p:blipFill>
        <p:spPr>
          <a:xfrm>
            <a:off x="7168886" y="2421648"/>
            <a:ext cx="3083574" cy="4158360"/>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pic>
        <p:nvPicPr>
          <p:cNvPr id="4357" name="Google Shape;4357;p447" descr="Diagram, text&#10;&#10;Description automatically generated"/>
          <p:cNvPicPr preferRelativeResize="0">
            <a:picLocks noGrp="1"/>
          </p:cNvPicPr>
          <p:nvPr>
            <p:ph type="body" idx="1"/>
          </p:nvPr>
        </p:nvPicPr>
        <p:blipFill rotWithShape="1">
          <a:blip r:embed="rId5">
            <a:alphaModFix/>
          </a:blip>
          <a:srcRect/>
          <a:stretch/>
        </p:blipFill>
        <p:spPr>
          <a:xfrm>
            <a:off x="2476384" y="55608"/>
            <a:ext cx="3117546" cy="3980238"/>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sp>
        <p:nvSpPr>
          <p:cNvPr id="4359" name="Google Shape;4359;p447"/>
          <p:cNvSpPr txBox="1">
            <a:spLocks noGrp="1"/>
          </p:cNvSpPr>
          <p:nvPr>
            <p:ph type="title"/>
          </p:nvPr>
        </p:nvSpPr>
        <p:spPr>
          <a:xfrm>
            <a:off x="5785616" y="319692"/>
            <a:ext cx="3293895" cy="139046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3"/>
              </a:buClr>
              <a:buSzPts val="4000"/>
              <a:buFont typeface="Calibri"/>
              <a:buNone/>
            </a:pPr>
            <a:r>
              <a:rPr lang="en-US" sz="3900">
                <a:solidFill>
                  <a:schemeClr val="accent3"/>
                </a:solidFill>
              </a:rPr>
              <a:t>Resources to Share </a:t>
            </a:r>
            <a:br>
              <a:rPr lang="en-US" sz="3900"/>
            </a:br>
            <a:r>
              <a:rPr lang="en-US" sz="3900">
                <a:solidFill>
                  <a:schemeClr val="accent3"/>
                </a:solidFill>
              </a:rPr>
              <a:t>Everywhere...</a:t>
            </a:r>
          </a:p>
        </p:txBody>
      </p:sp>
      <p:pic>
        <p:nvPicPr>
          <p:cNvPr id="4360" name="Google Shape;4360;p447"/>
          <p:cNvPicPr preferRelativeResize="0"/>
          <p:nvPr/>
        </p:nvPicPr>
        <p:blipFill rotWithShape="1">
          <a:blip r:embed="rId6">
            <a:alphaModFix/>
          </a:blip>
          <a:srcRect/>
          <a:stretch/>
        </p:blipFill>
        <p:spPr>
          <a:xfrm>
            <a:off x="1169712" y="3604519"/>
            <a:ext cx="5154969" cy="2907354"/>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sp>
        <p:nvSpPr>
          <p:cNvPr id="4361" name="Google Shape;4361;p447"/>
          <p:cNvSpPr txBox="1"/>
          <p:nvPr/>
        </p:nvSpPr>
        <p:spPr>
          <a:xfrm>
            <a:off x="-8323" y="6360415"/>
            <a:ext cx="8486500" cy="461665"/>
          </a:xfrm>
          <a:prstGeom prst="rect">
            <a:avLst/>
          </a:prstGeom>
          <a:solidFill>
            <a:srgbClr val="FDE76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Located in your ILPQC F2F Folder</a:t>
            </a:r>
            <a:endParaRPr sz="1800">
              <a:solidFill>
                <a:schemeClr val="dk1"/>
              </a:solidFill>
              <a:latin typeface="Calibri"/>
              <a:ea typeface="Calibri"/>
              <a:cs typeface="Calibri"/>
              <a:sym typeface="Calibri"/>
            </a:endParaRPr>
          </a:p>
        </p:txBody>
      </p:sp>
      <p:pic>
        <p:nvPicPr>
          <p:cNvPr id="4362" name="Google Shape;4362;p447" descr="Text&#10;&#10;Description automatically generated"/>
          <p:cNvPicPr preferRelativeResize="0"/>
          <p:nvPr/>
        </p:nvPicPr>
        <p:blipFill rotWithShape="1">
          <a:blip r:embed="rId7">
            <a:alphaModFix/>
          </a:blip>
          <a:srcRect/>
          <a:stretch/>
        </p:blipFill>
        <p:spPr>
          <a:xfrm>
            <a:off x="9136214" y="218496"/>
            <a:ext cx="2903988" cy="3894185"/>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pic>
        <p:nvPicPr>
          <p:cNvPr id="2" name="Picture 2" descr="Qr code&#10;&#10;Description automatically generated">
            <a:extLst>
              <a:ext uri="{FF2B5EF4-FFF2-40B4-BE49-F238E27FC236}">
                <a16:creationId xmlns:a16="http://schemas.microsoft.com/office/drawing/2014/main" id="{A2609D56-0D4E-971D-FDF5-780747651E1F}"/>
              </a:ext>
            </a:extLst>
          </p:cNvPr>
          <p:cNvPicPr>
            <a:picLocks noChangeAspect="1"/>
          </p:cNvPicPr>
          <p:nvPr/>
        </p:nvPicPr>
        <p:blipFill>
          <a:blip r:embed="rId8"/>
          <a:stretch>
            <a:fillRect/>
          </a:stretch>
        </p:blipFill>
        <p:spPr>
          <a:xfrm>
            <a:off x="5255172" y="4970543"/>
            <a:ext cx="1070555" cy="132713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58"/>
        <p:cNvGrpSpPr/>
        <p:nvPr/>
      </p:nvGrpSpPr>
      <p:grpSpPr>
        <a:xfrm>
          <a:off x="0" y="0"/>
          <a:ext cx="0" cy="0"/>
          <a:chOff x="0" y="0"/>
          <a:chExt cx="0" cy="0"/>
        </a:xfrm>
      </p:grpSpPr>
      <p:sp>
        <p:nvSpPr>
          <p:cNvPr id="3659" name="Google Shape;3659;p403"/>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660" name="Google Shape;3660;p403"/>
          <p:cNvGrpSpPr/>
          <p:nvPr/>
        </p:nvGrpSpPr>
        <p:grpSpPr>
          <a:xfrm>
            <a:off x="0" y="1083484"/>
            <a:ext cx="355196" cy="673460"/>
            <a:chOff x="0" y="823811"/>
            <a:chExt cx="355196" cy="673460"/>
          </a:xfrm>
        </p:grpSpPr>
        <p:sp>
          <p:nvSpPr>
            <p:cNvPr id="3661" name="Google Shape;3661;p403"/>
            <p:cNvSpPr/>
            <p:nvPr/>
          </p:nvSpPr>
          <p:spPr>
            <a:xfrm>
              <a:off x="0" y="823811"/>
              <a:ext cx="87363"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62" name="Google Shape;3662;p403"/>
            <p:cNvSpPr/>
            <p:nvPr/>
          </p:nvSpPr>
          <p:spPr>
            <a:xfrm>
              <a:off x="159341" y="823811"/>
              <a:ext cx="195855"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663" name="Google Shape;3663;p403"/>
          <p:cNvSpPr/>
          <p:nvPr/>
        </p:nvSpPr>
        <p:spPr>
          <a:xfrm flipH="1">
            <a:off x="665085" y="2090569"/>
            <a:ext cx="4297680" cy="2743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64" name="Google Shape;3664;p403"/>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65" name="Google Shape;3665;p403"/>
          <p:cNvSpPr/>
          <p:nvPr/>
        </p:nvSpPr>
        <p:spPr>
          <a:xfrm>
            <a:off x="5685810" y="513853"/>
            <a:ext cx="6009366" cy="5834577"/>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66" name="Google Shape;3666;p403" descr="A picture containing text, businesscard, screenshot&#10;&#10;Description automatically generated"/>
          <p:cNvPicPr preferRelativeResize="0"/>
          <p:nvPr/>
        </p:nvPicPr>
        <p:blipFill rotWithShape="1">
          <a:blip r:embed="rId3">
            <a:alphaModFix/>
          </a:blip>
          <a:srcRect b="229"/>
          <a:stretch/>
        </p:blipFill>
        <p:spPr>
          <a:xfrm>
            <a:off x="1765223" y="80484"/>
            <a:ext cx="8787632" cy="6596398"/>
          </a:xfrm>
          <a:prstGeom prst="rect">
            <a:avLst/>
          </a:prstGeom>
          <a:noFill/>
          <a:ln>
            <a:noFill/>
          </a:ln>
        </p:spPr>
      </p:pic>
      <p:sp>
        <p:nvSpPr>
          <p:cNvPr id="3667" name="Google Shape;3667;p403"/>
          <p:cNvSpPr txBox="1">
            <a:spLocks noGrp="1"/>
          </p:cNvSpPr>
          <p:nvPr>
            <p:ph type="sldNum" idx="12"/>
          </p:nvPr>
        </p:nvSpPr>
        <p:spPr>
          <a:xfrm>
            <a:off x="9385070" y="6492240"/>
            <a:ext cx="1055716"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888888"/>
                </a:solidFill>
                <a:latin typeface="Calibri"/>
                <a:ea typeface="Calibri"/>
                <a:cs typeface="Calibri"/>
                <a:sym typeface="Calibri"/>
              </a:rPr>
              <a:t>5</a:t>
            </a:fld>
            <a:endParaRPr>
              <a:solidFill>
                <a:srgbClr val="888888"/>
              </a:solidFill>
              <a:latin typeface="Calibri"/>
              <a:ea typeface="Calibri"/>
              <a:cs typeface="Calibri"/>
              <a:sym typeface="Calibri"/>
            </a:endParaRPr>
          </a:p>
        </p:txBody>
      </p:sp>
      <p:sp>
        <p:nvSpPr>
          <p:cNvPr id="3668" name="Google Shape;3668;p403"/>
          <p:cNvSpPr txBox="1"/>
          <p:nvPr/>
        </p:nvSpPr>
        <p:spPr>
          <a:xfrm>
            <a:off x="-319" y="6152061"/>
            <a:ext cx="8831330" cy="400110"/>
          </a:xfrm>
          <a:prstGeom prst="rect">
            <a:avLst/>
          </a:prstGeom>
          <a:solidFill>
            <a:srgbClr val="FDE76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22262A"/>
                </a:solidFill>
                <a:latin typeface="Calibri"/>
                <a:ea typeface="Calibri"/>
                <a:cs typeface="Calibri"/>
                <a:sym typeface="Calibri"/>
              </a:rPr>
              <a:t>Resources also available at ilpqc.org</a:t>
            </a:r>
            <a:endParaRPr sz="2000">
              <a:solidFill>
                <a:srgbClr val="22262A"/>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67"/>
        <p:cNvGrpSpPr/>
        <p:nvPr/>
      </p:nvGrpSpPr>
      <p:grpSpPr>
        <a:xfrm>
          <a:off x="0" y="0"/>
          <a:ext cx="0" cy="0"/>
          <a:chOff x="0" y="0"/>
          <a:chExt cx="0" cy="0"/>
        </a:xfrm>
      </p:grpSpPr>
      <p:sp>
        <p:nvSpPr>
          <p:cNvPr id="4368" name="Google Shape;4368;p448"/>
          <p:cNvSpPr/>
          <p:nvPr/>
        </p:nvSpPr>
        <p:spPr>
          <a:xfrm>
            <a:off x="0" y="-24204"/>
            <a:ext cx="12192000" cy="1961535"/>
          </a:xfrm>
          <a:prstGeom prst="rect">
            <a:avLst/>
          </a:prstGeom>
          <a:solidFill>
            <a:srgbClr val="2E75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69" name="Google Shape;4369;p448"/>
          <p:cNvSpPr/>
          <p:nvPr/>
        </p:nvSpPr>
        <p:spPr>
          <a:xfrm>
            <a:off x="1347341" y="381902"/>
            <a:ext cx="9497319" cy="1149325"/>
          </a:xfrm>
          <a:prstGeom prst="rect">
            <a:avLst/>
          </a:prstGeom>
          <a:noFill/>
          <a:ln>
            <a:noFill/>
          </a:ln>
        </p:spPr>
        <p:txBody>
          <a:bodyPr spcFirstLastPara="1" wrap="square" lIns="0" tIns="45700" rIns="91425" bIns="45700" anchor="ctr" anchorCtr="0">
            <a:noAutofit/>
          </a:bodyPr>
          <a:lstStyle/>
          <a:p>
            <a:pPr marL="0" marR="0" lvl="0" indent="0" algn="ctr" rtl="0">
              <a:lnSpc>
                <a:spcPct val="80000"/>
              </a:lnSpc>
              <a:spcBef>
                <a:spcPts val="0"/>
              </a:spcBef>
              <a:spcAft>
                <a:spcPts val="0"/>
              </a:spcAft>
              <a:buClr>
                <a:schemeClr val="lt1"/>
              </a:buClr>
              <a:buSzPts val="3630"/>
              <a:buFont typeface="Quattrocento Sans"/>
              <a:buNone/>
            </a:pPr>
            <a:r>
              <a:rPr lang="en-US" sz="3630" b="1" i="0" u="none" strike="noStrike">
                <a:solidFill>
                  <a:schemeClr val="lt1"/>
                </a:solidFill>
                <a:latin typeface="Quattrocento Sans"/>
                <a:ea typeface="Quattrocento Sans"/>
                <a:cs typeface="Quattrocento Sans"/>
                <a:sym typeface="Quattrocento Sans"/>
              </a:rPr>
              <a:t>MAR NOW is now statewide:  a phone call can navigate your patients to OUD treatment</a:t>
            </a:r>
            <a:r>
              <a:rPr lang="en-US" sz="3630" b="0" i="0">
                <a:solidFill>
                  <a:schemeClr val="lt1"/>
                </a:solidFill>
                <a:latin typeface="Quattrocento Sans"/>
                <a:ea typeface="Quattrocento Sans"/>
                <a:cs typeface="Quattrocento Sans"/>
                <a:sym typeface="Quattrocento Sans"/>
              </a:rPr>
              <a:t>​</a:t>
            </a:r>
            <a:endParaRPr sz="3630" b="1" i="0">
              <a:solidFill>
                <a:schemeClr val="lt1"/>
              </a:solidFill>
              <a:latin typeface="Quattrocento Sans"/>
              <a:ea typeface="Quattrocento Sans"/>
              <a:cs typeface="Quattrocento Sans"/>
              <a:sym typeface="Quattrocento Sans"/>
            </a:endParaRPr>
          </a:p>
        </p:txBody>
      </p:sp>
      <p:pic>
        <p:nvPicPr>
          <p:cNvPr id="4370" name="Google Shape;4370;p448"/>
          <p:cNvPicPr preferRelativeResize="0"/>
          <p:nvPr/>
        </p:nvPicPr>
        <p:blipFill rotWithShape="1">
          <a:blip r:embed="rId3">
            <a:alphaModFix/>
          </a:blip>
          <a:srcRect/>
          <a:stretch/>
        </p:blipFill>
        <p:spPr>
          <a:xfrm>
            <a:off x="170746" y="2034067"/>
            <a:ext cx="11608878" cy="3911932"/>
          </a:xfrm>
          <a:prstGeom prst="rect">
            <a:avLst/>
          </a:prstGeom>
          <a:noFill/>
          <a:ln>
            <a:noFill/>
          </a:ln>
        </p:spPr>
      </p:pic>
      <p:sp>
        <p:nvSpPr>
          <p:cNvPr id="4371" name="Google Shape;4371;p448"/>
          <p:cNvSpPr txBox="1"/>
          <p:nvPr/>
        </p:nvSpPr>
        <p:spPr>
          <a:xfrm>
            <a:off x="3321598" y="2595143"/>
            <a:ext cx="1873063" cy="90024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800" b="1">
                <a:solidFill>
                  <a:srgbClr val="444C55"/>
                </a:solidFill>
                <a:latin typeface="Quattrocento Sans"/>
                <a:ea typeface="Quattrocento Sans"/>
                <a:cs typeface="Quattrocento Sans"/>
                <a:sym typeface="Quattrocento Sans"/>
              </a:rPr>
              <a:t>Individual calls existing 24/7 IL Helpline</a:t>
            </a:r>
            <a:endParaRPr/>
          </a:p>
        </p:txBody>
      </p:sp>
      <p:sp>
        <p:nvSpPr>
          <p:cNvPr id="4372" name="Google Shape;4372;p448"/>
          <p:cNvSpPr txBox="1"/>
          <p:nvPr/>
        </p:nvSpPr>
        <p:spPr>
          <a:xfrm>
            <a:off x="3133317" y="3747097"/>
            <a:ext cx="2249624" cy="438582"/>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2400" b="1">
                <a:solidFill>
                  <a:srgbClr val="003049"/>
                </a:solidFill>
                <a:latin typeface="Quattrocento Sans"/>
                <a:ea typeface="Quattrocento Sans"/>
                <a:cs typeface="Quattrocento Sans"/>
                <a:sym typeface="Quattrocento Sans"/>
              </a:rPr>
              <a:t>833-234-6343</a:t>
            </a:r>
            <a:endParaRPr sz="2400">
              <a:solidFill>
                <a:srgbClr val="003049"/>
              </a:solidFill>
              <a:latin typeface="Quattrocento Sans"/>
              <a:ea typeface="Quattrocento Sans"/>
              <a:cs typeface="Quattrocento Sans"/>
              <a:sym typeface="Quattrocento Sans"/>
            </a:endParaRPr>
          </a:p>
        </p:txBody>
      </p:sp>
      <p:sp>
        <p:nvSpPr>
          <p:cNvPr id="4373" name="Google Shape;4373;p448"/>
          <p:cNvSpPr txBox="1"/>
          <p:nvPr/>
        </p:nvSpPr>
        <p:spPr>
          <a:xfrm>
            <a:off x="170746" y="4763129"/>
            <a:ext cx="3321598" cy="1792798"/>
          </a:xfrm>
          <a:prstGeom prst="rect">
            <a:avLst/>
          </a:prstGeom>
          <a:solidFill>
            <a:srgbClr val="2E75B5"/>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600" b="1">
                <a:solidFill>
                  <a:schemeClr val="lt1"/>
                </a:solidFill>
                <a:latin typeface="Quattrocento Sans"/>
                <a:ea typeface="Quattrocento Sans"/>
                <a:cs typeface="Quattrocento Sans"/>
                <a:sym typeface="Quattrocento Sans"/>
              </a:rPr>
              <a:t>MAR-NOW provides low-barrier, rapid access to buprenorphine, methadone, and naltrexone to all callers regardless of insurance status, income, ability to pay, or documentation status within 48 hours of first call.</a:t>
            </a:r>
            <a:endParaRPr/>
          </a:p>
        </p:txBody>
      </p:sp>
      <p:sp>
        <p:nvSpPr>
          <p:cNvPr id="4374" name="Google Shape;4374;p448"/>
          <p:cNvSpPr/>
          <p:nvPr/>
        </p:nvSpPr>
        <p:spPr>
          <a:xfrm>
            <a:off x="9615042" y="6293535"/>
            <a:ext cx="4114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919497"/>
                </a:solidFill>
                <a:latin typeface="Calibri"/>
                <a:ea typeface="Calibri"/>
                <a:cs typeface="Calibri"/>
                <a:sym typeface="Calibri"/>
              </a:rPr>
              <a:t>Illinois Perinatal Quality Collaborative</a:t>
            </a:r>
            <a:endParaRPr/>
          </a:p>
        </p:txBody>
      </p:sp>
      <p:sp>
        <p:nvSpPr>
          <p:cNvPr id="4375" name="Google Shape;4375;p448"/>
          <p:cNvSpPr/>
          <p:nvPr/>
        </p:nvSpPr>
        <p:spPr>
          <a:xfrm>
            <a:off x="4076800" y="1617982"/>
            <a:ext cx="4038399" cy="4571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1">
              <a:solidFill>
                <a:schemeClr val="lt1"/>
              </a:solidFill>
              <a:latin typeface="Quattrocento Sans"/>
              <a:ea typeface="Quattrocento Sans"/>
              <a:cs typeface="Quattrocento Sans"/>
              <a:sym typeface="Quattrocento Sans"/>
            </a:endParaRPr>
          </a:p>
        </p:txBody>
      </p:sp>
      <p:pic>
        <p:nvPicPr>
          <p:cNvPr id="4376" name="Google Shape;4376;p448" descr="Qr Code Preview Image."/>
          <p:cNvPicPr preferRelativeResize="0"/>
          <p:nvPr/>
        </p:nvPicPr>
        <p:blipFill rotWithShape="1">
          <a:blip r:embed="rId4">
            <a:alphaModFix/>
          </a:blip>
          <a:srcRect/>
          <a:stretch/>
        </p:blipFill>
        <p:spPr>
          <a:xfrm>
            <a:off x="3871781" y="4783881"/>
            <a:ext cx="1162118" cy="1162118"/>
          </a:xfrm>
          <a:prstGeom prst="rect">
            <a:avLst/>
          </a:prstGeom>
          <a:noFill/>
          <a:ln w="9525" cap="flat" cmpd="sng">
            <a:solidFill>
              <a:srgbClr val="B56576"/>
            </a:solidFill>
            <a:prstDash val="solid"/>
            <a:round/>
            <a:headEnd type="none" w="sm" len="sm"/>
            <a:tailEnd type="none" w="sm" len="sm"/>
          </a:ln>
        </p:spPr>
      </p:pic>
      <p:sp>
        <p:nvSpPr>
          <p:cNvPr id="4377" name="Google Shape;4377;p448"/>
          <p:cNvSpPr txBox="1"/>
          <p:nvPr/>
        </p:nvSpPr>
        <p:spPr>
          <a:xfrm>
            <a:off x="3866835" y="6031925"/>
            <a:ext cx="1225486" cy="523220"/>
          </a:xfrm>
          <a:prstGeom prst="rect">
            <a:avLst/>
          </a:prstGeom>
          <a:solidFill>
            <a:srgbClr val="2E75B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Quattrocento Sans"/>
                <a:ea typeface="Quattrocento Sans"/>
                <a:cs typeface="Quattrocento Sans"/>
                <a:sym typeface="Quattrocento Sans"/>
              </a:rPr>
              <a:t>Scan here to access flyer</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82"/>
        <p:cNvGrpSpPr/>
        <p:nvPr/>
      </p:nvGrpSpPr>
      <p:grpSpPr>
        <a:xfrm>
          <a:off x="0" y="0"/>
          <a:ext cx="0" cy="0"/>
          <a:chOff x="0" y="0"/>
          <a:chExt cx="0" cy="0"/>
        </a:xfrm>
      </p:grpSpPr>
      <p:sp>
        <p:nvSpPr>
          <p:cNvPr id="4383" name="Google Shape;4383;p449"/>
          <p:cNvSpPr/>
          <p:nvPr/>
        </p:nvSpPr>
        <p:spPr>
          <a:xfrm>
            <a:off x="1016384" y="1813678"/>
            <a:ext cx="10609118" cy="1392120"/>
          </a:xfrm>
          <a:prstGeom prst="roundRect">
            <a:avLst>
              <a:gd name="adj" fmla="val 16667"/>
            </a:avLst>
          </a:prstGeom>
          <a:solidFill>
            <a:schemeClr val="accent6"/>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84" name="Google Shape;4384;p449"/>
          <p:cNvSpPr txBox="1">
            <a:spLocks noGrp="1"/>
          </p:cNvSpPr>
          <p:nvPr>
            <p:ph type="body" idx="2"/>
          </p:nvPr>
        </p:nvSpPr>
        <p:spPr>
          <a:xfrm>
            <a:off x="0" y="-1"/>
            <a:ext cx="12192000" cy="1390389"/>
          </a:xfrm>
          <a:prstGeom prst="rect">
            <a:avLst/>
          </a:prstGeom>
          <a:solidFill>
            <a:srgbClr val="2E75B5"/>
          </a:solid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20A78"/>
              </a:buClr>
              <a:buSzPts val="2800"/>
              <a:buNone/>
            </a:pPr>
            <a:endParaRPr sz="2800" i="0" u="none" strike="noStrike" cap="none">
              <a:solidFill>
                <a:schemeClr val="lt1"/>
              </a:solidFill>
              <a:latin typeface="Quattrocento Sans"/>
              <a:ea typeface="Quattrocento Sans"/>
              <a:cs typeface="Quattrocento Sans"/>
              <a:sym typeface="Quattrocento Sans"/>
            </a:endParaRPr>
          </a:p>
          <a:p>
            <a:pPr marL="0" lvl="0" indent="0" algn="ctr" rtl="0">
              <a:lnSpc>
                <a:spcPct val="90000"/>
              </a:lnSpc>
              <a:spcBef>
                <a:spcPts val="1000"/>
              </a:spcBef>
              <a:spcAft>
                <a:spcPts val="0"/>
              </a:spcAft>
              <a:buClr>
                <a:schemeClr val="lt1"/>
              </a:buClr>
              <a:buSzPts val="2800"/>
              <a:buNone/>
            </a:pPr>
            <a:r>
              <a:rPr lang="en-US" sz="3200" i="0" u="none" strike="noStrike" cap="none">
                <a:solidFill>
                  <a:schemeClr val="lt1"/>
                </a:solidFill>
                <a:latin typeface="Quattrocento Sans"/>
                <a:ea typeface="Quattrocento Sans"/>
                <a:cs typeface="Quattrocento Sans"/>
                <a:sym typeface="Quattrocento Sans"/>
              </a:rPr>
              <a:t>Where to initiate MAR treatment via MAR NOW? Everywhere!</a:t>
            </a:r>
            <a:endParaRPr lang="en-US" sz="3200">
              <a:solidFill>
                <a:schemeClr val="lt1"/>
              </a:solidFill>
              <a:latin typeface="Quattrocento Sans"/>
              <a:ea typeface="Quattrocento Sans"/>
              <a:cs typeface="Quattrocento Sans"/>
            </a:endParaRPr>
          </a:p>
        </p:txBody>
      </p:sp>
      <p:sp>
        <p:nvSpPr>
          <p:cNvPr id="4385" name="Google Shape;4385;p449"/>
          <p:cNvSpPr txBox="1"/>
          <p:nvPr/>
        </p:nvSpPr>
        <p:spPr>
          <a:xfrm>
            <a:off x="48910" y="1667637"/>
            <a:ext cx="11763495" cy="4271445"/>
          </a:xfrm>
          <a:prstGeom prst="rect">
            <a:avLst/>
          </a:prstGeom>
          <a:noFill/>
          <a:ln>
            <a:noFill/>
          </a:ln>
        </p:spPr>
        <p:txBody>
          <a:bodyPr spcFirstLastPara="1" wrap="square" lIns="91425" tIns="91425" rIns="91425" bIns="91425" anchor="t" anchorCtr="0">
            <a:normAutofit lnSpcReduction="10000"/>
          </a:bodyPr>
          <a:lstStyle/>
          <a:p>
            <a:pPr marL="151765" marR="0" lvl="0" indent="0" algn="l" rtl="0">
              <a:lnSpc>
                <a:spcPct val="90000"/>
              </a:lnSpc>
              <a:spcBef>
                <a:spcPts val="0"/>
              </a:spcBef>
              <a:spcAft>
                <a:spcPts val="0"/>
              </a:spcAft>
              <a:buClr>
                <a:schemeClr val="dk1"/>
              </a:buClr>
              <a:buSzPts val="1800"/>
              <a:buFont typeface="Arial"/>
              <a:buNone/>
            </a:pPr>
            <a:endParaRPr sz="3600" u="sng">
              <a:solidFill>
                <a:schemeClr val="dk1"/>
              </a:solidFill>
              <a:latin typeface="Quattrocento Sans"/>
              <a:ea typeface="Quattrocento Sans"/>
              <a:cs typeface="Quattrocento Sans"/>
              <a:sym typeface="Quattrocento Sans"/>
            </a:endParaRPr>
          </a:p>
          <a:p>
            <a:pPr marL="795655" marR="0" lvl="1" indent="0" algn="ctr" rtl="0">
              <a:lnSpc>
                <a:spcPct val="90000"/>
              </a:lnSpc>
              <a:spcBef>
                <a:spcPts val="0"/>
              </a:spcBef>
              <a:spcAft>
                <a:spcPts val="0"/>
              </a:spcAft>
              <a:buClr>
                <a:schemeClr val="dk1"/>
              </a:buClr>
              <a:buSzPts val="1400"/>
              <a:buFont typeface="Arial"/>
              <a:buNone/>
            </a:pPr>
            <a:r>
              <a:rPr lang="en-US" sz="2800" b="0" i="0" u="none" strike="noStrike" cap="none">
                <a:solidFill>
                  <a:schemeClr val="dk1"/>
                </a:solidFill>
                <a:latin typeface="Quattrocento Sans"/>
                <a:ea typeface="Quattrocento Sans"/>
                <a:cs typeface="Quattrocento Sans"/>
                <a:sym typeface="Quattrocento Sans"/>
              </a:rPr>
              <a:t>Ask patient if they are interested in starting medication, re-starting medication or being connected to services for opioid use disorder</a:t>
            </a:r>
            <a:endParaRPr sz="3200" b="0" i="0" u="none" strike="noStrike" cap="none">
              <a:solidFill>
                <a:schemeClr val="dk1"/>
              </a:solidFill>
              <a:latin typeface="Calibri"/>
              <a:ea typeface="Calibri"/>
              <a:cs typeface="Calibri"/>
              <a:sym typeface="Calibri"/>
            </a:endParaRPr>
          </a:p>
          <a:p>
            <a:pPr marL="795655" marR="0" lvl="1" indent="0" algn="l" rtl="0">
              <a:lnSpc>
                <a:spcPct val="90000"/>
              </a:lnSpc>
              <a:spcBef>
                <a:spcPts val="0"/>
              </a:spcBef>
              <a:spcAft>
                <a:spcPts val="0"/>
              </a:spcAft>
              <a:buClr>
                <a:schemeClr val="dk1"/>
              </a:buClr>
              <a:buSzPts val="1400"/>
              <a:buFont typeface="Arial"/>
              <a:buNone/>
            </a:pPr>
            <a:endParaRPr sz="2000" b="0" i="0" u="none" strike="noStrike" cap="none">
              <a:solidFill>
                <a:srgbClr val="000000"/>
              </a:solidFill>
              <a:latin typeface="Quattrocento Sans"/>
              <a:ea typeface="Quattrocento Sans"/>
              <a:cs typeface="Quattrocento Sans"/>
              <a:sym typeface="Quattrocento Sans"/>
            </a:endParaRPr>
          </a:p>
          <a:p>
            <a:pPr marL="1828165" marR="0" lvl="2" indent="-334009" algn="l" rtl="0">
              <a:lnSpc>
                <a:spcPct val="90000"/>
              </a:lnSpc>
              <a:spcBef>
                <a:spcPts val="0"/>
              </a:spcBef>
              <a:spcAft>
                <a:spcPts val="0"/>
              </a:spcAft>
              <a:buClr>
                <a:schemeClr val="dk1"/>
              </a:buClr>
              <a:buSzPts val="1400"/>
              <a:buFont typeface="Arial"/>
              <a:buNone/>
            </a:pPr>
            <a:endParaRPr sz="2800" b="0" i="0" u="none" strike="noStrike" cap="none">
              <a:solidFill>
                <a:schemeClr val="dk1"/>
              </a:solidFill>
              <a:latin typeface="Quattrocento Sans"/>
              <a:ea typeface="Quattrocento Sans"/>
              <a:cs typeface="Quattrocento Sans"/>
              <a:sym typeface="Quattrocento Sans"/>
            </a:endParaRPr>
          </a:p>
          <a:p>
            <a:pPr marL="1828165" marR="0" lvl="2" indent="-422909" algn="l" rtl="0">
              <a:lnSpc>
                <a:spcPct val="90000"/>
              </a:lnSpc>
              <a:spcBef>
                <a:spcPts val="0"/>
              </a:spcBef>
              <a:spcAft>
                <a:spcPts val="0"/>
              </a:spcAft>
              <a:buClr>
                <a:schemeClr val="dk1"/>
              </a:buClr>
              <a:buSzPts val="1400"/>
              <a:buFont typeface="Arial"/>
              <a:buChar char="■"/>
            </a:pPr>
            <a:r>
              <a:rPr lang="en-US" sz="2800" b="0" i="0" u="none" strike="noStrike" cap="none">
                <a:solidFill>
                  <a:schemeClr val="dk1"/>
                </a:solidFill>
                <a:latin typeface="Quattrocento Sans"/>
                <a:ea typeface="Quattrocento Sans"/>
                <a:cs typeface="Quattrocento Sans"/>
                <a:sym typeface="Quattrocento Sans"/>
              </a:rPr>
              <a:t>If yes, have a team member give the patient access to a phone and help them call MAR NOW: </a:t>
            </a:r>
            <a:r>
              <a:rPr lang="en-US" sz="3600" b="1" i="0" u="none" strike="noStrike" cap="none">
                <a:solidFill>
                  <a:srgbClr val="E4002B"/>
                </a:solidFill>
                <a:latin typeface="Quattrocento Sans"/>
                <a:ea typeface="Quattrocento Sans"/>
                <a:cs typeface="Quattrocento Sans"/>
                <a:sym typeface="Quattrocento Sans"/>
              </a:rPr>
              <a:t>(833) 234-6343</a:t>
            </a:r>
            <a:endParaRPr sz="3600" b="1" i="0" u="none" strike="noStrike" cap="none">
              <a:solidFill>
                <a:srgbClr val="E4002B"/>
              </a:solidFill>
              <a:latin typeface="Quattrocento Sans"/>
              <a:ea typeface="Quattrocento Sans"/>
              <a:cs typeface="Quattrocento Sans"/>
              <a:sym typeface="Quattrocento Sans"/>
            </a:endParaRPr>
          </a:p>
          <a:p>
            <a:pPr marL="1405255" marR="0" lvl="2" indent="0" algn="l" rtl="0">
              <a:lnSpc>
                <a:spcPct val="90000"/>
              </a:lnSpc>
              <a:spcBef>
                <a:spcPts val="0"/>
              </a:spcBef>
              <a:spcAft>
                <a:spcPts val="0"/>
              </a:spcAft>
              <a:buClr>
                <a:schemeClr val="dk1"/>
              </a:buClr>
              <a:buSzPts val="1400"/>
              <a:buFont typeface="Arial"/>
              <a:buNone/>
            </a:pPr>
            <a:endParaRPr sz="2800" b="1" i="0" u="none" strike="noStrike" cap="none">
              <a:solidFill>
                <a:srgbClr val="E4002B"/>
              </a:solidFill>
              <a:latin typeface="Quattrocento Sans"/>
              <a:ea typeface="Quattrocento Sans"/>
              <a:cs typeface="Quattrocento Sans"/>
              <a:sym typeface="Quattrocento Sans"/>
            </a:endParaRPr>
          </a:p>
          <a:p>
            <a:pPr marL="1828165" marR="0" lvl="2" indent="-422909" algn="l" rtl="0">
              <a:lnSpc>
                <a:spcPct val="90000"/>
              </a:lnSpc>
              <a:spcBef>
                <a:spcPts val="0"/>
              </a:spcBef>
              <a:spcAft>
                <a:spcPts val="0"/>
              </a:spcAft>
              <a:buClr>
                <a:schemeClr val="dk1"/>
              </a:buClr>
              <a:buSzPts val="1400"/>
              <a:buFont typeface="Arial"/>
              <a:buChar char="■"/>
            </a:pPr>
            <a:r>
              <a:rPr lang="en-US" sz="2800" b="0" i="0" u="none" strike="noStrike" cap="none">
                <a:solidFill>
                  <a:schemeClr val="dk1"/>
                </a:solidFill>
                <a:latin typeface="Quattrocento Sans"/>
                <a:ea typeface="Quattrocento Sans"/>
                <a:cs typeface="Quattrocento Sans"/>
                <a:sym typeface="Quattrocento Sans"/>
              </a:rPr>
              <a:t>The MAR (Medication-Assisted Recovery) team will take it from there including starting medication, case management, help with insurance, transportation and follow up</a:t>
            </a:r>
            <a:endParaRPr sz="2800" b="0" i="0" u="none" strike="noStrike" cap="none">
              <a:solidFill>
                <a:schemeClr val="dk1"/>
              </a:solidFill>
              <a:latin typeface="Quattrocento Sans"/>
              <a:ea typeface="Quattrocento Sans"/>
              <a:cs typeface="Quattrocento Sans"/>
              <a:sym typeface="Quattrocento Sans"/>
            </a:endParaRPr>
          </a:p>
        </p:txBody>
      </p:sp>
      <p:sp>
        <p:nvSpPr>
          <p:cNvPr id="4386" name="Google Shape;4386;p449"/>
          <p:cNvSpPr/>
          <p:nvPr/>
        </p:nvSpPr>
        <p:spPr>
          <a:xfrm>
            <a:off x="4076800" y="1150391"/>
            <a:ext cx="4038399" cy="4571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1">
              <a:solidFill>
                <a:schemeClr val="lt1"/>
              </a:solidFill>
              <a:latin typeface="Quattrocento Sans"/>
              <a:ea typeface="Quattrocento Sans"/>
              <a:cs typeface="Quattrocento Sans"/>
              <a:sym typeface="Quattrocento Sans"/>
            </a:endParaRPr>
          </a:p>
        </p:txBody>
      </p:sp>
      <p:sp>
        <p:nvSpPr>
          <p:cNvPr id="4387" name="Google Shape;4387;p449"/>
          <p:cNvSpPr txBox="1"/>
          <p:nvPr/>
        </p:nvSpPr>
        <p:spPr>
          <a:xfrm>
            <a:off x="5123542" y="6229613"/>
            <a:ext cx="457200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 MAR = Medication Assisted Recovery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92"/>
        <p:cNvGrpSpPr/>
        <p:nvPr/>
      </p:nvGrpSpPr>
      <p:grpSpPr>
        <a:xfrm>
          <a:off x="0" y="0"/>
          <a:ext cx="0" cy="0"/>
          <a:chOff x="0" y="0"/>
          <a:chExt cx="0" cy="0"/>
        </a:xfrm>
      </p:grpSpPr>
      <p:sp>
        <p:nvSpPr>
          <p:cNvPr id="4393" name="Google Shape;4393;p450"/>
          <p:cNvSpPr txBox="1">
            <a:spLocks noGrp="1"/>
          </p:cNvSpPr>
          <p:nvPr>
            <p:ph type="body" idx="1"/>
          </p:nvPr>
        </p:nvSpPr>
        <p:spPr>
          <a:xfrm>
            <a:off x="5496589" y="1709138"/>
            <a:ext cx="5765184" cy="499235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n-US" sz="3200">
                <a:latin typeface="Montserrat"/>
                <a:ea typeface="Montserrat"/>
                <a:cs typeface="Montserrat"/>
                <a:sym typeface="Montserrat"/>
              </a:rPr>
              <a:t>Enroll in the </a:t>
            </a:r>
            <a:r>
              <a:rPr lang="en-US" sz="3200" b="1" i="1">
                <a:latin typeface="Montserrat"/>
                <a:ea typeface="Montserrat"/>
                <a:cs typeface="Montserrat"/>
                <a:sym typeface="Montserrat"/>
              </a:rPr>
              <a:t>Illinois Drug Overdose Prevention Program (DOPP) </a:t>
            </a:r>
            <a:r>
              <a:rPr lang="en-US" sz="2800">
                <a:latin typeface="Montserrat"/>
                <a:ea typeface="Montserrat"/>
                <a:cs typeface="Montserrat"/>
                <a:sym typeface="Montserrat"/>
              </a:rPr>
              <a:t>(flyer in folder)</a:t>
            </a:r>
            <a:endParaRPr/>
          </a:p>
          <a:p>
            <a:pPr marL="228600" lvl="0" indent="-228600" algn="l" rtl="0">
              <a:lnSpc>
                <a:spcPct val="90000"/>
              </a:lnSpc>
              <a:spcBef>
                <a:spcPts val="1000"/>
              </a:spcBef>
              <a:spcAft>
                <a:spcPts val="0"/>
              </a:spcAft>
              <a:buClr>
                <a:schemeClr val="dk1"/>
              </a:buClr>
              <a:buSzPts val="3200"/>
              <a:buChar char="•"/>
            </a:pPr>
            <a:r>
              <a:rPr lang="en-US" sz="3200">
                <a:latin typeface="Montserrat"/>
                <a:ea typeface="Montserrat"/>
                <a:cs typeface="Montserrat"/>
                <a:sym typeface="Montserrat"/>
              </a:rPr>
              <a:t>Once approved and registered, order no-cost Narcan kits to distribute to patients</a:t>
            </a:r>
            <a:endParaRPr/>
          </a:p>
          <a:p>
            <a:pPr marL="228600" lvl="0" indent="-228600" algn="l" rtl="0">
              <a:lnSpc>
                <a:spcPct val="90000"/>
              </a:lnSpc>
              <a:spcBef>
                <a:spcPts val="1000"/>
              </a:spcBef>
              <a:spcAft>
                <a:spcPts val="0"/>
              </a:spcAft>
              <a:buClr>
                <a:schemeClr val="dk1"/>
              </a:buClr>
              <a:buSzPts val="3200"/>
              <a:buChar char="•"/>
            </a:pPr>
            <a:r>
              <a:rPr lang="en-US" sz="3200">
                <a:latin typeface="Montserrat"/>
                <a:ea typeface="Montserrat"/>
                <a:cs typeface="Montserrat"/>
                <a:sym typeface="Montserrat"/>
              </a:rPr>
              <a:t>Give out a Narcan Kit and </a:t>
            </a:r>
            <a:r>
              <a:rPr lang="en-US" sz="3200" b="1">
                <a:latin typeface="Montserrat"/>
                <a:ea typeface="Montserrat"/>
                <a:cs typeface="Montserrat"/>
                <a:sym typeface="Montserrat"/>
              </a:rPr>
              <a:t>SAVE A LIFE TODAY!</a:t>
            </a:r>
            <a:endParaRPr/>
          </a:p>
        </p:txBody>
      </p:sp>
      <p:sp>
        <p:nvSpPr>
          <p:cNvPr id="4394" name="Google Shape;4394;p450"/>
          <p:cNvSpPr txBox="1">
            <a:spLocks noGrp="1"/>
          </p:cNvSpPr>
          <p:nvPr>
            <p:ph type="body" idx="2"/>
          </p:nvPr>
        </p:nvSpPr>
        <p:spPr>
          <a:xfrm>
            <a:off x="5004817" y="317859"/>
            <a:ext cx="6752961" cy="46201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4000"/>
              <a:buNone/>
            </a:pPr>
            <a:r>
              <a:rPr lang="en-US" sz="4000">
                <a:solidFill>
                  <a:srgbClr val="000000"/>
                </a:solidFill>
                <a:latin typeface="Calibri"/>
                <a:ea typeface="Calibri"/>
                <a:cs typeface="Calibri"/>
                <a:sym typeface="Calibri"/>
              </a:rPr>
              <a:t>Receive free Narcan point-of-care kits to provide to patients</a:t>
            </a:r>
            <a:endParaRPr sz="4000">
              <a:latin typeface="Calibri"/>
              <a:ea typeface="Calibri"/>
              <a:cs typeface="Calibri"/>
              <a:sym typeface="Calibri"/>
            </a:endParaRPr>
          </a:p>
        </p:txBody>
      </p:sp>
      <p:sp>
        <p:nvSpPr>
          <p:cNvPr id="4395" name="Google Shape;4395;p450"/>
          <p:cNvSpPr txBox="1">
            <a:spLocks noGrp="1"/>
          </p:cNvSpPr>
          <p:nvPr>
            <p:ph type="title"/>
          </p:nvPr>
        </p:nvSpPr>
        <p:spPr>
          <a:xfrm>
            <a:off x="264890" y="150075"/>
            <a:ext cx="4225024" cy="344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400"/>
              <a:buFont typeface="Montserrat"/>
              <a:buNone/>
            </a:pPr>
            <a:r>
              <a:rPr lang="en-US"/>
              <a:t> </a:t>
            </a:r>
            <a:endParaRPr/>
          </a:p>
        </p:txBody>
      </p:sp>
      <p:pic>
        <p:nvPicPr>
          <p:cNvPr id="4396" name="Google Shape;4396;p450"/>
          <p:cNvPicPr preferRelativeResize="0"/>
          <p:nvPr/>
        </p:nvPicPr>
        <p:blipFill rotWithShape="1">
          <a:blip r:embed="rId3">
            <a:alphaModFix/>
          </a:blip>
          <a:srcRect/>
          <a:stretch/>
        </p:blipFill>
        <p:spPr>
          <a:xfrm>
            <a:off x="90009663" y="-2617521"/>
            <a:ext cx="20320000" cy="13550900"/>
          </a:xfrm>
          <a:prstGeom prst="rect">
            <a:avLst/>
          </a:prstGeom>
          <a:noFill/>
          <a:ln>
            <a:noFill/>
          </a:ln>
        </p:spPr>
      </p:pic>
      <p:pic>
        <p:nvPicPr>
          <p:cNvPr id="4397" name="Google Shape;4397;p450" descr="Qr code&#10;&#10;Description automatically generated"/>
          <p:cNvPicPr preferRelativeResize="0"/>
          <p:nvPr/>
        </p:nvPicPr>
        <p:blipFill rotWithShape="1">
          <a:blip r:embed="rId4">
            <a:alphaModFix/>
          </a:blip>
          <a:srcRect/>
          <a:stretch/>
        </p:blipFill>
        <p:spPr>
          <a:xfrm>
            <a:off x="2819400" y="4858138"/>
            <a:ext cx="1515535" cy="184072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01"/>
        <p:cNvGrpSpPr/>
        <p:nvPr/>
      </p:nvGrpSpPr>
      <p:grpSpPr>
        <a:xfrm>
          <a:off x="0" y="0"/>
          <a:ext cx="0" cy="0"/>
          <a:chOff x="0" y="0"/>
          <a:chExt cx="0" cy="0"/>
        </a:xfrm>
      </p:grpSpPr>
      <p:sp>
        <p:nvSpPr>
          <p:cNvPr id="4402" name="Google Shape;4402;p45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03" name="Google Shape;4403;p451"/>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04" name="Google Shape;4404;p451"/>
          <p:cNvSpPr/>
          <p:nvPr/>
        </p:nvSpPr>
        <p:spPr>
          <a:xfrm rot="-2700000" flipH="1">
            <a:off x="891641" y="422146"/>
            <a:ext cx="645368" cy="64536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05" name="Google Shape;4405;p451"/>
          <p:cNvSpPr/>
          <p:nvPr/>
        </p:nvSpPr>
        <p:spPr>
          <a:xfrm rot="-2700000" flipH="1">
            <a:off x="10043482" y="655140"/>
            <a:ext cx="687472" cy="687472"/>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06" name="Google Shape;4406;p451"/>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07" name="Google Shape;4407;p451"/>
          <p:cNvSpPr/>
          <p:nvPr/>
        </p:nvSpPr>
        <p:spPr>
          <a:xfrm flipH="1">
            <a:off x="7976344" y="6115501"/>
            <a:ext cx="1494513" cy="742499"/>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08" name="Google Shape;4408;p451"/>
          <p:cNvSpPr/>
          <p:nvPr/>
        </p:nvSpPr>
        <p:spPr>
          <a:xfrm flipH="1">
            <a:off x="7604080" y="6453143"/>
            <a:ext cx="814903" cy="404857"/>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09" name="Google Shape;4409;p451"/>
          <p:cNvSpPr txBox="1">
            <a:spLocks noGrp="1"/>
          </p:cNvSpPr>
          <p:nvPr>
            <p:ph type="title"/>
          </p:nvPr>
        </p:nvSpPr>
        <p:spPr>
          <a:xfrm>
            <a:off x="397499" y="155935"/>
            <a:ext cx="10972800"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3600"/>
              <a:buFont typeface="Calibri"/>
              <a:buNone/>
            </a:pPr>
            <a:r>
              <a:rPr lang="en-US"/>
              <a:t>OUD Helpline Communication Campaign</a:t>
            </a:r>
            <a:br>
              <a:rPr lang="en-US"/>
            </a:br>
            <a:r>
              <a:rPr lang="en-US"/>
              <a:t>for OB &amp; ED Units</a:t>
            </a:r>
            <a:endParaRPr/>
          </a:p>
        </p:txBody>
      </p:sp>
      <p:pic>
        <p:nvPicPr>
          <p:cNvPr id="4410" name="Google Shape;4410;p451" descr="A picture containing graphical user interface&#10;&#10;Description automatically generated"/>
          <p:cNvPicPr preferRelativeResize="0"/>
          <p:nvPr/>
        </p:nvPicPr>
        <p:blipFill rotWithShape="1">
          <a:blip r:embed="rId3">
            <a:alphaModFix/>
          </a:blip>
          <a:srcRect/>
          <a:stretch/>
        </p:blipFill>
        <p:spPr>
          <a:xfrm>
            <a:off x="6904603" y="2040906"/>
            <a:ext cx="5009181" cy="2996463"/>
          </a:xfrm>
          <a:prstGeom prst="rect">
            <a:avLst/>
          </a:prstGeom>
          <a:noFill/>
          <a:ln>
            <a:noFill/>
          </a:ln>
        </p:spPr>
      </p:pic>
      <p:pic>
        <p:nvPicPr>
          <p:cNvPr id="4411" name="Google Shape;4411;p451" descr="Graphical user interface, text, application&#10;&#10;Description automatically generated"/>
          <p:cNvPicPr preferRelativeResize="0"/>
          <p:nvPr/>
        </p:nvPicPr>
        <p:blipFill rotWithShape="1">
          <a:blip r:embed="rId4">
            <a:alphaModFix/>
          </a:blip>
          <a:srcRect/>
          <a:stretch/>
        </p:blipFill>
        <p:spPr>
          <a:xfrm>
            <a:off x="3767741" y="2047454"/>
            <a:ext cx="2939289" cy="4690167"/>
          </a:xfrm>
          <a:prstGeom prst="rect">
            <a:avLst/>
          </a:prstGeom>
          <a:noFill/>
          <a:ln>
            <a:noFill/>
          </a:ln>
        </p:spPr>
      </p:pic>
      <p:pic>
        <p:nvPicPr>
          <p:cNvPr id="4412" name="Google Shape;4412;p451"/>
          <p:cNvPicPr preferRelativeResize="0"/>
          <p:nvPr/>
        </p:nvPicPr>
        <p:blipFill rotWithShape="1">
          <a:blip r:embed="rId5">
            <a:alphaModFix/>
          </a:blip>
          <a:srcRect/>
          <a:stretch/>
        </p:blipFill>
        <p:spPr>
          <a:xfrm>
            <a:off x="165709" y="2055352"/>
            <a:ext cx="3401756" cy="3569354"/>
          </a:xfrm>
          <a:prstGeom prst="rect">
            <a:avLst/>
          </a:prstGeom>
          <a:noFill/>
          <a:ln>
            <a:noFill/>
          </a:ln>
        </p:spPr>
      </p:pic>
      <p:sp>
        <p:nvSpPr>
          <p:cNvPr id="4413" name="Google Shape;4413;p451"/>
          <p:cNvSpPr txBox="1"/>
          <p:nvPr/>
        </p:nvSpPr>
        <p:spPr>
          <a:xfrm>
            <a:off x="7813026" y="1669965"/>
            <a:ext cx="385149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Provider poster for OB &amp; ED Units</a:t>
            </a:r>
            <a:endParaRPr lang="en-US" b="1">
              <a:solidFill>
                <a:schemeClr val="dk1"/>
              </a:solidFill>
            </a:endParaRPr>
          </a:p>
        </p:txBody>
      </p:sp>
      <p:sp>
        <p:nvSpPr>
          <p:cNvPr id="4414" name="Google Shape;4414;p451"/>
          <p:cNvSpPr txBox="1"/>
          <p:nvPr/>
        </p:nvSpPr>
        <p:spPr>
          <a:xfrm>
            <a:off x="3650459" y="1679064"/>
            <a:ext cx="33402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Wallet Card for OB &amp; ED Patients</a:t>
            </a:r>
            <a:endParaRPr lang="en-US" b="1">
              <a:solidFill>
                <a:schemeClr val="dk1"/>
              </a:solidFill>
            </a:endParaRPr>
          </a:p>
        </p:txBody>
      </p:sp>
      <p:sp>
        <p:nvSpPr>
          <p:cNvPr id="4415" name="Google Shape;4415;p451"/>
          <p:cNvSpPr txBox="1"/>
          <p:nvPr/>
        </p:nvSpPr>
        <p:spPr>
          <a:xfrm>
            <a:off x="533869" y="1675391"/>
            <a:ext cx="300575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Magnet for OB &amp; ED Units</a:t>
            </a:r>
            <a:endParaRPr b="1">
              <a:solidFill>
                <a:schemeClr val="dk1"/>
              </a:solidFill>
            </a:endParaRPr>
          </a:p>
        </p:txBody>
      </p:sp>
      <p:sp>
        <p:nvSpPr>
          <p:cNvPr id="4416" name="Google Shape;4416;p451"/>
          <p:cNvSpPr txBox="1"/>
          <p:nvPr/>
        </p:nvSpPr>
        <p:spPr>
          <a:xfrm>
            <a:off x="9045222" y="5534741"/>
            <a:ext cx="173339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Order FREE materials here --&gt;  </a:t>
            </a:r>
            <a:endParaRPr sz="2400" b="1">
              <a:solidFill>
                <a:schemeClr val="dk1"/>
              </a:solidFill>
              <a:latin typeface="Calibri"/>
              <a:ea typeface="Calibri"/>
              <a:cs typeface="Calibri"/>
              <a:sym typeface="Calibri"/>
            </a:endParaRPr>
          </a:p>
        </p:txBody>
      </p:sp>
      <p:pic>
        <p:nvPicPr>
          <p:cNvPr id="4417" name="Google Shape;4417;p451" descr="Qr code&#10;&#10;Description automatically generated"/>
          <p:cNvPicPr preferRelativeResize="0"/>
          <p:nvPr/>
        </p:nvPicPr>
        <p:blipFill rotWithShape="1">
          <a:blip r:embed="rId6">
            <a:alphaModFix/>
          </a:blip>
          <a:srcRect/>
          <a:stretch/>
        </p:blipFill>
        <p:spPr>
          <a:xfrm>
            <a:off x="10778067" y="5210916"/>
            <a:ext cx="1205089" cy="151616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21"/>
        <p:cNvGrpSpPr/>
        <p:nvPr/>
      </p:nvGrpSpPr>
      <p:grpSpPr>
        <a:xfrm>
          <a:off x="0" y="0"/>
          <a:ext cx="0" cy="0"/>
          <a:chOff x="0" y="0"/>
          <a:chExt cx="0" cy="0"/>
        </a:xfrm>
      </p:grpSpPr>
      <p:sp>
        <p:nvSpPr>
          <p:cNvPr id="4422" name="Google Shape;4422;p452"/>
          <p:cNvSpPr/>
          <p:nvPr/>
        </p:nvSpPr>
        <p:spPr>
          <a:xfrm>
            <a:off x="-188137" y="-293914"/>
            <a:ext cx="12378905" cy="7361207"/>
          </a:xfrm>
          <a:prstGeom prst="rect">
            <a:avLst/>
          </a:prstGeom>
          <a:solidFill>
            <a:srgbClr val="E0E9FE"/>
          </a:solidFill>
          <a:ln w="12700" cap="flat" cmpd="sng">
            <a:solidFill>
              <a:srgbClr val="0B1E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23" name="Google Shape;4423;p45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sp>
        <p:nvSpPr>
          <p:cNvPr id="4424" name="Google Shape;4424;p452"/>
          <p:cNvSpPr txBox="1">
            <a:spLocks noGrp="1"/>
          </p:cNvSpPr>
          <p:nvPr>
            <p:ph type="ftr" idx="11"/>
          </p:nvPr>
        </p:nvSpPr>
        <p:spPr>
          <a:xfrm>
            <a:off x="106392" y="6327595"/>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sp>
        <p:nvSpPr>
          <p:cNvPr id="4425" name="Google Shape;4425;p452"/>
          <p:cNvSpPr/>
          <p:nvPr/>
        </p:nvSpPr>
        <p:spPr>
          <a:xfrm>
            <a:off x="2629413" y="4815181"/>
            <a:ext cx="2257245" cy="2257245"/>
          </a:xfrm>
          <a:prstGeom prst="rtTriangle">
            <a:avLst/>
          </a:prstGeom>
          <a:solidFill>
            <a:schemeClr val="accent1"/>
          </a:solidFill>
          <a:ln w="12700" cap="flat" cmpd="sng">
            <a:solidFill>
              <a:srgbClr val="0B1E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26" name="Google Shape;4426;p452"/>
          <p:cNvSpPr/>
          <p:nvPr/>
        </p:nvSpPr>
        <p:spPr>
          <a:xfrm rot="10800000">
            <a:off x="7704620" y="-288782"/>
            <a:ext cx="2257245" cy="2257245"/>
          </a:xfrm>
          <a:prstGeom prst="rtTriangle">
            <a:avLst/>
          </a:prstGeom>
          <a:solidFill>
            <a:schemeClr val="accent1"/>
          </a:solidFill>
          <a:ln w="12700" cap="flat" cmpd="sng">
            <a:solidFill>
              <a:srgbClr val="0B1E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27" name="Google Shape;4427;p452" descr="Chart, bubble chart&#10;&#10;Description automatically generated"/>
          <p:cNvPicPr preferRelativeResize="0">
            <a:picLocks noGrp="1"/>
          </p:cNvPicPr>
          <p:nvPr>
            <p:ph type="body" idx="1"/>
          </p:nvPr>
        </p:nvPicPr>
        <p:blipFill rotWithShape="1">
          <a:blip r:embed="rId3">
            <a:alphaModFix/>
          </a:blip>
          <a:srcRect/>
          <a:stretch/>
        </p:blipFill>
        <p:spPr>
          <a:xfrm>
            <a:off x="2780321" y="-172826"/>
            <a:ext cx="7005169" cy="711178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32"/>
        <p:cNvGrpSpPr/>
        <p:nvPr/>
      </p:nvGrpSpPr>
      <p:grpSpPr>
        <a:xfrm>
          <a:off x="0" y="0"/>
          <a:ext cx="0" cy="0"/>
          <a:chOff x="0" y="0"/>
          <a:chExt cx="0" cy="0"/>
        </a:xfrm>
      </p:grpSpPr>
      <p:sp>
        <p:nvSpPr>
          <p:cNvPr id="4433" name="Google Shape;4433;p45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55</a:t>
            </a:fld>
            <a:endParaRPr/>
          </a:p>
        </p:txBody>
      </p:sp>
      <p:sp>
        <p:nvSpPr>
          <p:cNvPr id="4434" name="Google Shape;4434;p45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sp>
        <p:nvSpPr>
          <p:cNvPr id="4435" name="Google Shape;4435;p453"/>
          <p:cNvSpPr txBox="1"/>
          <p:nvPr/>
        </p:nvSpPr>
        <p:spPr>
          <a:xfrm>
            <a:off x="3048000" y="193881"/>
            <a:ext cx="5306742" cy="593308"/>
          </a:xfrm>
          <a:prstGeom prst="rect">
            <a:avLst/>
          </a:prstGeom>
          <a:noFill/>
          <a:ln>
            <a:noFill/>
          </a:ln>
        </p:spPr>
        <p:txBody>
          <a:bodyPr spcFirstLastPara="1" wrap="square" lIns="91425" tIns="45700" rIns="91425" bIns="45700" anchor="ctr" anchorCtr="0">
            <a:normAutofit fontScale="97500" lnSpcReduction="10000"/>
          </a:bodyPr>
          <a:lstStyle/>
          <a:p>
            <a:pPr marL="0" marR="0" lvl="0" indent="0" algn="ctr" rtl="0">
              <a:lnSpc>
                <a:spcPct val="100000"/>
              </a:lnSpc>
              <a:spcBef>
                <a:spcPts val="0"/>
              </a:spcBef>
              <a:spcAft>
                <a:spcPts val="0"/>
              </a:spcAft>
              <a:buClr>
                <a:srgbClr val="3C4045"/>
              </a:buClr>
              <a:buSzPct val="100000"/>
              <a:buFont typeface="Calibri"/>
              <a:buNone/>
            </a:pPr>
            <a:r>
              <a:rPr lang="en-US" sz="3600" b="1" i="0">
                <a:solidFill>
                  <a:srgbClr val="3C4045"/>
                </a:solidFill>
                <a:latin typeface="Calibri"/>
                <a:ea typeface="Calibri"/>
                <a:cs typeface="Calibri"/>
                <a:sym typeface="Calibri"/>
              </a:rPr>
              <a:t>Thanks to our Funders</a:t>
            </a:r>
            <a:endParaRPr/>
          </a:p>
        </p:txBody>
      </p:sp>
      <p:pic>
        <p:nvPicPr>
          <p:cNvPr id="4436" name="Google Shape;4436;p453" descr="IDPH | Protecting health, improving lives."/>
          <p:cNvPicPr preferRelativeResize="0"/>
          <p:nvPr/>
        </p:nvPicPr>
        <p:blipFill rotWithShape="1">
          <a:blip r:embed="rId3">
            <a:alphaModFix/>
          </a:blip>
          <a:srcRect/>
          <a:stretch/>
        </p:blipFill>
        <p:spPr>
          <a:xfrm>
            <a:off x="1178421" y="1065887"/>
            <a:ext cx="2558009" cy="694560"/>
          </a:xfrm>
          <a:prstGeom prst="rect">
            <a:avLst/>
          </a:prstGeom>
          <a:noFill/>
          <a:ln>
            <a:noFill/>
          </a:ln>
        </p:spPr>
      </p:pic>
      <p:pic>
        <p:nvPicPr>
          <p:cNvPr id="4437" name="Google Shape;4437;p453" descr="File:US CDC logo.svg - Wikimedia Commons"/>
          <p:cNvPicPr preferRelativeResize="0"/>
          <p:nvPr/>
        </p:nvPicPr>
        <p:blipFill rotWithShape="1">
          <a:blip r:embed="rId4">
            <a:alphaModFix/>
          </a:blip>
          <a:srcRect/>
          <a:stretch/>
        </p:blipFill>
        <p:spPr>
          <a:xfrm>
            <a:off x="4134582" y="908330"/>
            <a:ext cx="1398959" cy="1057622"/>
          </a:xfrm>
          <a:prstGeom prst="rect">
            <a:avLst/>
          </a:prstGeom>
          <a:noFill/>
          <a:ln>
            <a:noFill/>
          </a:ln>
        </p:spPr>
      </p:pic>
      <p:pic>
        <p:nvPicPr>
          <p:cNvPr id="4438" name="Google Shape;4438;p453" descr="Logo&#10;&#10;Description automatically generated"/>
          <p:cNvPicPr preferRelativeResize="0"/>
          <p:nvPr/>
        </p:nvPicPr>
        <p:blipFill rotWithShape="1">
          <a:blip r:embed="rId5">
            <a:alphaModFix/>
          </a:blip>
          <a:srcRect/>
          <a:stretch/>
        </p:blipFill>
        <p:spPr>
          <a:xfrm>
            <a:off x="5969515" y="838118"/>
            <a:ext cx="1161691" cy="1151682"/>
          </a:xfrm>
          <a:prstGeom prst="rect">
            <a:avLst/>
          </a:prstGeom>
          <a:noFill/>
          <a:ln>
            <a:noFill/>
          </a:ln>
        </p:spPr>
      </p:pic>
      <p:pic>
        <p:nvPicPr>
          <p:cNvPr id="4439" name="Google Shape;4439;p453" descr="https://cpcqc.org/wp-content/uploads/2021/03/aim.png"/>
          <p:cNvPicPr preferRelativeResize="0"/>
          <p:nvPr/>
        </p:nvPicPr>
        <p:blipFill rotWithShape="1">
          <a:blip r:embed="rId6">
            <a:alphaModFix/>
          </a:blip>
          <a:srcRect/>
          <a:stretch/>
        </p:blipFill>
        <p:spPr>
          <a:xfrm>
            <a:off x="7372684" y="1018321"/>
            <a:ext cx="1684846" cy="901328"/>
          </a:xfrm>
          <a:prstGeom prst="rect">
            <a:avLst/>
          </a:prstGeom>
          <a:noFill/>
          <a:ln>
            <a:noFill/>
          </a:ln>
        </p:spPr>
      </p:pic>
      <p:sp>
        <p:nvSpPr>
          <p:cNvPr id="4440" name="Google Shape;4440;p453"/>
          <p:cNvSpPr txBox="1"/>
          <p:nvPr/>
        </p:nvSpPr>
        <p:spPr>
          <a:xfrm>
            <a:off x="3008923" y="2079341"/>
            <a:ext cx="5306742" cy="593308"/>
          </a:xfrm>
          <a:prstGeom prst="rect">
            <a:avLst/>
          </a:prstGeom>
          <a:noFill/>
          <a:ln>
            <a:noFill/>
          </a:ln>
        </p:spPr>
        <p:txBody>
          <a:bodyPr spcFirstLastPara="1" wrap="square" lIns="91425" tIns="45700" rIns="91425" bIns="45700" anchor="ctr" anchorCtr="0">
            <a:normAutofit fontScale="97500" lnSpcReduction="10000"/>
          </a:bodyPr>
          <a:lstStyle/>
          <a:p>
            <a:pPr marL="0" marR="0" lvl="0" indent="0" algn="ctr" rtl="0">
              <a:lnSpc>
                <a:spcPct val="100000"/>
              </a:lnSpc>
              <a:spcBef>
                <a:spcPts val="0"/>
              </a:spcBef>
              <a:spcAft>
                <a:spcPts val="0"/>
              </a:spcAft>
              <a:buClr>
                <a:srgbClr val="3C4045"/>
              </a:buClr>
              <a:buSzPct val="100000"/>
              <a:buFont typeface="Calibri"/>
              <a:buNone/>
            </a:pPr>
            <a:r>
              <a:rPr lang="en-US" sz="3600" b="1" i="0">
                <a:solidFill>
                  <a:srgbClr val="3C4045"/>
                </a:solidFill>
                <a:latin typeface="Calibri"/>
                <a:ea typeface="Calibri"/>
                <a:cs typeface="Calibri"/>
                <a:sym typeface="Calibri"/>
              </a:rPr>
              <a:t>CME Provider:</a:t>
            </a:r>
            <a:endParaRPr sz="3600" b="1" i="0">
              <a:solidFill>
                <a:srgbClr val="3C4045"/>
              </a:solidFill>
              <a:latin typeface="Calibri"/>
              <a:ea typeface="Calibri"/>
              <a:cs typeface="Calibri"/>
              <a:sym typeface="Calibri"/>
            </a:endParaRPr>
          </a:p>
        </p:txBody>
      </p:sp>
      <p:pic>
        <p:nvPicPr>
          <p:cNvPr id="4441" name="Google Shape;4441;p453" descr="A picture containing text, clipart&#10;&#10;Description automatically generated"/>
          <p:cNvPicPr preferRelativeResize="0"/>
          <p:nvPr/>
        </p:nvPicPr>
        <p:blipFill rotWithShape="1">
          <a:blip r:embed="rId7">
            <a:alphaModFix/>
          </a:blip>
          <a:srcRect/>
          <a:stretch/>
        </p:blipFill>
        <p:spPr>
          <a:xfrm>
            <a:off x="9779517" y="4838846"/>
            <a:ext cx="1997974" cy="461295"/>
          </a:xfrm>
          <a:prstGeom prst="rect">
            <a:avLst/>
          </a:prstGeom>
          <a:noFill/>
          <a:ln>
            <a:noFill/>
          </a:ln>
        </p:spPr>
      </p:pic>
      <p:pic>
        <p:nvPicPr>
          <p:cNvPr id="4442" name="Google Shape;4442;p453" descr="Shape&#10;&#10;Description automatically generated"/>
          <p:cNvPicPr preferRelativeResize="0"/>
          <p:nvPr/>
        </p:nvPicPr>
        <p:blipFill rotWithShape="1">
          <a:blip r:embed="rId8">
            <a:alphaModFix/>
          </a:blip>
          <a:srcRect/>
          <a:stretch/>
        </p:blipFill>
        <p:spPr>
          <a:xfrm>
            <a:off x="9730117" y="5475300"/>
            <a:ext cx="2098063" cy="629257"/>
          </a:xfrm>
          <a:prstGeom prst="rect">
            <a:avLst/>
          </a:prstGeom>
          <a:noFill/>
          <a:ln>
            <a:noFill/>
          </a:ln>
        </p:spPr>
      </p:pic>
      <p:pic>
        <p:nvPicPr>
          <p:cNvPr id="4443" name="Google Shape;4443;p453" descr="Logo, company name&#10;&#10;Description automatically generated"/>
          <p:cNvPicPr preferRelativeResize="0"/>
          <p:nvPr/>
        </p:nvPicPr>
        <p:blipFill rotWithShape="1">
          <a:blip r:embed="rId9">
            <a:alphaModFix/>
          </a:blip>
          <a:srcRect/>
          <a:stretch/>
        </p:blipFill>
        <p:spPr>
          <a:xfrm>
            <a:off x="4742063" y="2662506"/>
            <a:ext cx="2146800" cy="985575"/>
          </a:xfrm>
          <a:prstGeom prst="rect">
            <a:avLst/>
          </a:prstGeom>
          <a:noFill/>
          <a:ln>
            <a:noFill/>
          </a:ln>
        </p:spPr>
      </p:pic>
      <p:sp>
        <p:nvSpPr>
          <p:cNvPr id="4444" name="Google Shape;4444;p453"/>
          <p:cNvSpPr txBox="1"/>
          <p:nvPr/>
        </p:nvSpPr>
        <p:spPr>
          <a:xfrm>
            <a:off x="3048000" y="3531454"/>
            <a:ext cx="5306742" cy="593308"/>
          </a:xfrm>
          <a:prstGeom prst="rect">
            <a:avLst/>
          </a:prstGeom>
          <a:noFill/>
          <a:ln>
            <a:noFill/>
          </a:ln>
        </p:spPr>
        <p:txBody>
          <a:bodyPr spcFirstLastPara="1" wrap="square" lIns="91425" tIns="45700" rIns="91425" bIns="45700" anchor="ctr" anchorCtr="0">
            <a:normAutofit fontScale="97500" lnSpcReduction="10000"/>
          </a:bodyPr>
          <a:lstStyle/>
          <a:p>
            <a:pPr marL="0" marR="0" lvl="0" indent="0" algn="ctr" rtl="0">
              <a:lnSpc>
                <a:spcPct val="100000"/>
              </a:lnSpc>
              <a:spcBef>
                <a:spcPts val="0"/>
              </a:spcBef>
              <a:spcAft>
                <a:spcPts val="0"/>
              </a:spcAft>
              <a:buClr>
                <a:srgbClr val="3C4045"/>
              </a:buClr>
              <a:buSzPct val="100000"/>
              <a:buFont typeface="Calibri"/>
              <a:buNone/>
            </a:pPr>
            <a:r>
              <a:rPr lang="en-US" sz="3600" b="1" i="0">
                <a:solidFill>
                  <a:srgbClr val="3C4045"/>
                </a:solidFill>
                <a:latin typeface="Calibri"/>
                <a:ea typeface="Calibri"/>
                <a:cs typeface="Calibri"/>
                <a:sym typeface="Calibri"/>
              </a:rPr>
              <a:t>Supporters:</a:t>
            </a:r>
            <a:endParaRPr sz="3600" b="1" i="0">
              <a:solidFill>
                <a:srgbClr val="3C4045"/>
              </a:solidFill>
              <a:latin typeface="Calibri"/>
              <a:ea typeface="Calibri"/>
              <a:cs typeface="Calibri"/>
              <a:sym typeface="Calibri"/>
            </a:endParaRPr>
          </a:p>
        </p:txBody>
      </p:sp>
      <p:pic>
        <p:nvPicPr>
          <p:cNvPr id="4445" name="Google Shape;4445;p453" descr="Graphical user interface, text&#10;&#10;Description automatically generated"/>
          <p:cNvPicPr preferRelativeResize="0"/>
          <p:nvPr/>
        </p:nvPicPr>
        <p:blipFill rotWithShape="1">
          <a:blip r:embed="rId10">
            <a:alphaModFix/>
          </a:blip>
          <a:srcRect/>
          <a:stretch/>
        </p:blipFill>
        <p:spPr>
          <a:xfrm>
            <a:off x="508479" y="4839534"/>
            <a:ext cx="1949464" cy="609109"/>
          </a:xfrm>
          <a:prstGeom prst="rect">
            <a:avLst/>
          </a:prstGeom>
          <a:noFill/>
          <a:ln>
            <a:noFill/>
          </a:ln>
        </p:spPr>
      </p:pic>
      <p:pic>
        <p:nvPicPr>
          <p:cNvPr id="4446" name="Google Shape;4446;p453" descr="Laboratory of Neurogenomics and Novel Therapies Web Site – Research and  Patient Care at Northwestern"/>
          <p:cNvPicPr preferRelativeResize="0"/>
          <p:nvPr/>
        </p:nvPicPr>
        <p:blipFill rotWithShape="1">
          <a:blip r:embed="rId11">
            <a:alphaModFix/>
          </a:blip>
          <a:srcRect/>
          <a:stretch/>
        </p:blipFill>
        <p:spPr>
          <a:xfrm>
            <a:off x="3019576" y="4812977"/>
            <a:ext cx="1627118" cy="596373"/>
          </a:xfrm>
          <a:prstGeom prst="rect">
            <a:avLst/>
          </a:prstGeom>
          <a:noFill/>
          <a:ln>
            <a:noFill/>
          </a:ln>
        </p:spPr>
      </p:pic>
      <p:pic>
        <p:nvPicPr>
          <p:cNvPr id="4447" name="Google Shape;4447;p453" descr="Text&#10;&#10;Description automatically generated"/>
          <p:cNvPicPr preferRelativeResize="0"/>
          <p:nvPr/>
        </p:nvPicPr>
        <p:blipFill rotWithShape="1">
          <a:blip r:embed="rId12">
            <a:alphaModFix/>
          </a:blip>
          <a:srcRect/>
          <a:stretch/>
        </p:blipFill>
        <p:spPr>
          <a:xfrm>
            <a:off x="5668663" y="4839998"/>
            <a:ext cx="1364749" cy="593817"/>
          </a:xfrm>
          <a:prstGeom prst="rect">
            <a:avLst/>
          </a:prstGeom>
          <a:noFill/>
          <a:ln>
            <a:noFill/>
          </a:ln>
        </p:spPr>
      </p:pic>
      <p:pic>
        <p:nvPicPr>
          <p:cNvPr id="4448" name="Google Shape;4448;p453"/>
          <p:cNvPicPr preferRelativeResize="0"/>
          <p:nvPr/>
        </p:nvPicPr>
        <p:blipFill rotWithShape="1">
          <a:blip r:embed="rId13">
            <a:alphaModFix/>
          </a:blip>
          <a:srcRect/>
          <a:stretch/>
        </p:blipFill>
        <p:spPr>
          <a:xfrm>
            <a:off x="7518844" y="4923984"/>
            <a:ext cx="2140342" cy="428068"/>
          </a:xfrm>
          <a:prstGeom prst="rect">
            <a:avLst/>
          </a:prstGeom>
          <a:noFill/>
          <a:ln>
            <a:noFill/>
          </a:ln>
        </p:spPr>
      </p:pic>
      <p:pic>
        <p:nvPicPr>
          <p:cNvPr id="4449" name="Google Shape;4449;p453" descr="A picture containing text, sign&#10;&#10;Description automatically generated"/>
          <p:cNvPicPr preferRelativeResize="0"/>
          <p:nvPr/>
        </p:nvPicPr>
        <p:blipFill rotWithShape="1">
          <a:blip r:embed="rId14">
            <a:alphaModFix/>
          </a:blip>
          <a:srcRect/>
          <a:stretch/>
        </p:blipFill>
        <p:spPr>
          <a:xfrm>
            <a:off x="508884" y="4044970"/>
            <a:ext cx="1664899" cy="598041"/>
          </a:xfrm>
          <a:prstGeom prst="rect">
            <a:avLst/>
          </a:prstGeom>
          <a:noFill/>
          <a:ln>
            <a:noFill/>
          </a:ln>
        </p:spPr>
      </p:pic>
      <p:pic>
        <p:nvPicPr>
          <p:cNvPr id="4450" name="Google Shape;4450;p453" descr="Text&#10;&#10;Description automatically generated"/>
          <p:cNvPicPr preferRelativeResize="0"/>
          <p:nvPr/>
        </p:nvPicPr>
        <p:blipFill rotWithShape="1">
          <a:blip r:embed="rId15">
            <a:alphaModFix/>
          </a:blip>
          <a:srcRect/>
          <a:stretch/>
        </p:blipFill>
        <p:spPr>
          <a:xfrm>
            <a:off x="2396743" y="3922201"/>
            <a:ext cx="2743200" cy="733720"/>
          </a:xfrm>
          <a:prstGeom prst="rect">
            <a:avLst/>
          </a:prstGeom>
          <a:noFill/>
          <a:ln>
            <a:noFill/>
          </a:ln>
        </p:spPr>
      </p:pic>
      <p:pic>
        <p:nvPicPr>
          <p:cNvPr id="4451" name="Google Shape;4451;p453" descr="Graphical user interface, text, application&#10;&#10;Description automatically generated"/>
          <p:cNvPicPr preferRelativeResize="0"/>
          <p:nvPr/>
        </p:nvPicPr>
        <p:blipFill rotWithShape="1">
          <a:blip r:embed="rId16">
            <a:alphaModFix/>
          </a:blip>
          <a:srcRect/>
          <a:stretch/>
        </p:blipFill>
        <p:spPr>
          <a:xfrm>
            <a:off x="5287513" y="4004943"/>
            <a:ext cx="2743200" cy="773944"/>
          </a:xfrm>
          <a:prstGeom prst="rect">
            <a:avLst/>
          </a:prstGeom>
          <a:noFill/>
          <a:ln>
            <a:noFill/>
          </a:ln>
        </p:spPr>
      </p:pic>
      <p:pic>
        <p:nvPicPr>
          <p:cNvPr id="4452" name="Google Shape;4452;p453" descr="A picture containing icon&#10;&#10;Description automatically generated"/>
          <p:cNvPicPr preferRelativeResize="0"/>
          <p:nvPr/>
        </p:nvPicPr>
        <p:blipFill rotWithShape="1">
          <a:blip r:embed="rId17">
            <a:alphaModFix/>
          </a:blip>
          <a:srcRect/>
          <a:stretch/>
        </p:blipFill>
        <p:spPr>
          <a:xfrm>
            <a:off x="8260069" y="4042826"/>
            <a:ext cx="1905000" cy="476250"/>
          </a:xfrm>
          <a:prstGeom prst="rect">
            <a:avLst/>
          </a:prstGeom>
          <a:noFill/>
          <a:ln>
            <a:noFill/>
          </a:ln>
        </p:spPr>
      </p:pic>
      <p:pic>
        <p:nvPicPr>
          <p:cNvPr id="4453" name="Google Shape;4453;p453"/>
          <p:cNvPicPr preferRelativeResize="0"/>
          <p:nvPr/>
        </p:nvPicPr>
        <p:blipFill rotWithShape="1">
          <a:blip r:embed="rId18">
            <a:alphaModFix/>
          </a:blip>
          <a:srcRect/>
          <a:stretch/>
        </p:blipFill>
        <p:spPr>
          <a:xfrm>
            <a:off x="446029" y="5567481"/>
            <a:ext cx="2401277" cy="661260"/>
          </a:xfrm>
          <a:prstGeom prst="rect">
            <a:avLst/>
          </a:prstGeom>
          <a:noFill/>
          <a:ln>
            <a:noFill/>
          </a:ln>
        </p:spPr>
      </p:pic>
      <p:pic>
        <p:nvPicPr>
          <p:cNvPr id="4454" name="Google Shape;4454;p453"/>
          <p:cNvPicPr preferRelativeResize="0"/>
          <p:nvPr/>
        </p:nvPicPr>
        <p:blipFill rotWithShape="1">
          <a:blip r:embed="rId19">
            <a:alphaModFix/>
          </a:blip>
          <a:srcRect/>
          <a:stretch/>
        </p:blipFill>
        <p:spPr>
          <a:xfrm>
            <a:off x="3148605" y="5480746"/>
            <a:ext cx="2137508" cy="785525"/>
          </a:xfrm>
          <a:prstGeom prst="rect">
            <a:avLst/>
          </a:prstGeom>
          <a:noFill/>
          <a:ln>
            <a:noFill/>
          </a:ln>
        </p:spPr>
      </p:pic>
      <p:pic>
        <p:nvPicPr>
          <p:cNvPr id="4455" name="Google Shape;4455;p453" descr="Logo, company name&#10;&#10;Description automatically generated"/>
          <p:cNvPicPr preferRelativeResize="0"/>
          <p:nvPr/>
        </p:nvPicPr>
        <p:blipFill rotWithShape="1">
          <a:blip r:embed="rId20">
            <a:alphaModFix/>
          </a:blip>
          <a:srcRect/>
          <a:stretch/>
        </p:blipFill>
        <p:spPr>
          <a:xfrm>
            <a:off x="5577457" y="5519059"/>
            <a:ext cx="2098431" cy="786263"/>
          </a:xfrm>
          <a:prstGeom prst="rect">
            <a:avLst/>
          </a:prstGeom>
          <a:noFill/>
          <a:ln>
            <a:noFill/>
          </a:ln>
        </p:spPr>
      </p:pic>
      <p:pic>
        <p:nvPicPr>
          <p:cNvPr id="4456" name="Google Shape;4456;p453" descr="Logo&#10;&#10;Description automatically generated"/>
          <p:cNvPicPr preferRelativeResize="0"/>
          <p:nvPr/>
        </p:nvPicPr>
        <p:blipFill rotWithShape="1">
          <a:blip r:embed="rId21">
            <a:alphaModFix/>
          </a:blip>
          <a:srcRect/>
          <a:stretch/>
        </p:blipFill>
        <p:spPr>
          <a:xfrm>
            <a:off x="8061356" y="5541092"/>
            <a:ext cx="1432414" cy="62596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72"/>
        <p:cNvGrpSpPr/>
        <p:nvPr/>
      </p:nvGrpSpPr>
      <p:grpSpPr>
        <a:xfrm>
          <a:off x="0" y="0"/>
          <a:ext cx="0" cy="0"/>
          <a:chOff x="0" y="0"/>
          <a:chExt cx="0" cy="0"/>
        </a:xfrm>
      </p:grpSpPr>
      <p:sp>
        <p:nvSpPr>
          <p:cNvPr id="3673" name="Google Shape;3673;p404"/>
          <p:cNvSpPr/>
          <p:nvPr/>
        </p:nvSpPr>
        <p:spPr>
          <a:xfrm>
            <a:off x="148023" y="4782"/>
            <a:ext cx="12048227" cy="78438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74" name="Google Shape;3674;p404"/>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3675" name="Google Shape;3675;p40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graphicFrame>
        <p:nvGraphicFramePr>
          <p:cNvPr id="3676" name="Google Shape;3676;p404"/>
          <p:cNvGraphicFramePr/>
          <p:nvPr/>
        </p:nvGraphicFramePr>
        <p:xfrm>
          <a:off x="5656" y="748093"/>
          <a:ext cx="6045375" cy="6326060"/>
        </p:xfrm>
        <a:graphic>
          <a:graphicData uri="http://schemas.openxmlformats.org/drawingml/2006/table">
            <a:tbl>
              <a:tblPr firstRow="1" bandRow="1">
                <a:noFill/>
                <a:tableStyleId>{5BA8882A-5098-4BDA-B45F-4066FDFB1381}</a:tableStyleId>
              </a:tblPr>
              <a:tblGrid>
                <a:gridCol w="1291750">
                  <a:extLst>
                    <a:ext uri="{9D8B030D-6E8A-4147-A177-3AD203B41FA5}">
                      <a16:colId xmlns:a16="http://schemas.microsoft.com/office/drawing/2014/main" val="20000"/>
                    </a:ext>
                  </a:extLst>
                </a:gridCol>
                <a:gridCol w="4753625">
                  <a:extLst>
                    <a:ext uri="{9D8B030D-6E8A-4147-A177-3AD203B41FA5}">
                      <a16:colId xmlns:a16="http://schemas.microsoft.com/office/drawing/2014/main" val="20001"/>
                    </a:ext>
                  </a:extLst>
                </a:gridCol>
              </a:tblGrid>
              <a:tr h="1379200">
                <a:tc>
                  <a:txBody>
                    <a:bodyPr/>
                    <a:lstStyle/>
                    <a:p>
                      <a:pPr marL="0" marR="0" lvl="0" indent="0" algn="l" rtl="0">
                        <a:spcBef>
                          <a:spcPts val="0"/>
                        </a:spcBef>
                        <a:spcAft>
                          <a:spcPts val="0"/>
                        </a:spcAft>
                        <a:buNone/>
                      </a:pPr>
                      <a:endParaRPr sz="1400" u="none" strike="noStrike" cap="none">
                        <a:solidFill>
                          <a:schemeClr val="accent1"/>
                        </a:solidFill>
                      </a:endParaRPr>
                    </a:p>
                    <a:p>
                      <a:pPr marL="0" marR="0" lvl="0" indent="0" algn="l" rtl="0">
                        <a:spcBef>
                          <a:spcPts val="0"/>
                        </a:spcBef>
                        <a:spcAft>
                          <a:spcPts val="0"/>
                        </a:spcAft>
                        <a:buNone/>
                      </a:pPr>
                      <a:r>
                        <a:rPr lang="en-US" sz="1400" b="0" u="none" strike="noStrike" cap="none">
                          <a:solidFill>
                            <a:schemeClr val="accent1"/>
                          </a:solidFill>
                        </a:rPr>
                        <a:t>9:00-9:10am</a:t>
                      </a:r>
                      <a:r>
                        <a:rPr lang="en-US" sz="1400" u="none" strike="noStrike" cap="none">
                          <a:solidFill>
                            <a:schemeClr val="accent1"/>
                          </a:solidFill>
                        </a:rPr>
                        <a:t> </a:t>
                      </a:r>
                      <a:endParaRPr/>
                    </a:p>
                    <a:p>
                      <a:pPr marL="0" marR="0" lvl="0" indent="0" algn="l" rtl="0">
                        <a:spcBef>
                          <a:spcPts val="0"/>
                        </a:spcBef>
                        <a:spcAft>
                          <a:spcPts val="0"/>
                        </a:spcAft>
                        <a:buNone/>
                      </a:pPr>
                      <a:endParaRPr sz="1400" b="1" i="0" u="none" strike="noStrike" cap="none">
                        <a:solidFill>
                          <a:schemeClr val="accent1"/>
                        </a:solidFill>
                      </a:endParaRPr>
                    </a:p>
                  </a:txBody>
                  <a:tcPr marL="91450" marR="91450" marT="45725" marB="45725">
                    <a:solidFill>
                      <a:srgbClr val="E7E9EE"/>
                    </a:solidFill>
                  </a:tcPr>
                </a:tc>
                <a:tc>
                  <a:txBody>
                    <a:bodyPr/>
                    <a:lstStyle/>
                    <a:p>
                      <a:pPr marL="0" marR="0" lvl="0" indent="0" algn="l" rtl="0">
                        <a:lnSpc>
                          <a:spcPct val="100000"/>
                        </a:lnSpc>
                        <a:spcBef>
                          <a:spcPts val="0"/>
                        </a:spcBef>
                        <a:spcAft>
                          <a:spcPts val="0"/>
                        </a:spcAft>
                        <a:buNone/>
                      </a:pPr>
                      <a:r>
                        <a:rPr lang="en-US" sz="1400" u="none" strike="noStrike" cap="none">
                          <a:solidFill>
                            <a:schemeClr val="accent1"/>
                          </a:solidFill>
                        </a:rPr>
                        <a:t>Welcome and Overview of Day  </a:t>
                      </a:r>
                      <a:endParaRPr/>
                    </a:p>
                    <a:p>
                      <a:pPr marL="0" marR="0" lvl="0" indent="0" algn="l" rtl="0">
                        <a:lnSpc>
                          <a:spcPct val="100000"/>
                        </a:lnSpc>
                        <a:spcBef>
                          <a:spcPts val="0"/>
                        </a:spcBef>
                        <a:spcAft>
                          <a:spcPts val="0"/>
                        </a:spcAft>
                        <a:buClr>
                          <a:schemeClr val="accent3"/>
                        </a:buClr>
                        <a:buSzPts val="1400"/>
                        <a:buFont typeface="Calibri"/>
                        <a:buNone/>
                      </a:pPr>
                      <a:r>
                        <a:rPr lang="en-US" sz="1400" b="1" i="0" u="none" strike="noStrike" cap="none">
                          <a:solidFill>
                            <a:schemeClr val="accent3"/>
                          </a:solidFill>
                          <a:latin typeface="Calibri"/>
                          <a:ea typeface="Calibri"/>
                          <a:cs typeface="Calibri"/>
                          <a:sym typeface="Calibri"/>
                        </a:rPr>
                        <a:t>Ann Borders, MD, MSc, MPH </a:t>
                      </a:r>
                      <a:endParaRPr sz="1400" b="1" i="0" u="none" strike="noStrike" cap="none">
                        <a:solidFill>
                          <a:srgbClr val="F5836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Executive Director and Obstetric Lead, ILPQC</a:t>
                      </a:r>
                      <a:endParaRPr/>
                    </a:p>
                    <a:p>
                      <a:pPr marL="0" marR="0" lvl="0" indent="0" algn="l" rtl="0">
                        <a:lnSpc>
                          <a:spcPct val="100000"/>
                        </a:lnSpc>
                        <a:spcBef>
                          <a:spcPts val="0"/>
                        </a:spcBef>
                        <a:spcAft>
                          <a:spcPts val="0"/>
                        </a:spcAft>
                        <a:buClr>
                          <a:schemeClr val="dk1"/>
                        </a:buClr>
                        <a:buSzPts val="1400"/>
                        <a:buFont typeface="Calibri"/>
                        <a:buNone/>
                      </a:pPr>
                      <a:endParaRPr sz="1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400" u="none" strike="noStrike" cap="none">
                          <a:solidFill>
                            <a:schemeClr val="dk1"/>
                          </a:solidFill>
                        </a:rPr>
                        <a:t>VIP Welcome: </a:t>
                      </a:r>
                      <a:r>
                        <a:rPr lang="en-US" sz="1400" u="none" strike="noStrike" cap="none">
                          <a:solidFill>
                            <a:schemeClr val="accent3"/>
                          </a:solidFill>
                        </a:rPr>
                        <a:t>Lisa Masint</a:t>
                      </a:r>
                      <a:r>
                        <a:rPr lang="en-US" sz="1400" b="1" i="0" u="none" strike="noStrike" cap="none">
                          <a:solidFill>
                            <a:schemeClr val="accent3"/>
                          </a:solidFill>
                          <a:latin typeface="Calibri"/>
                          <a:ea typeface="Calibri"/>
                          <a:cs typeface="Calibri"/>
                          <a:sym typeface="Calibri"/>
                        </a:rPr>
                        <a:t>er, MD, MPH MS</a:t>
                      </a:r>
                      <a:endParaRPr/>
                    </a:p>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Deputy Director Office of Women’s Health and Family Services </a:t>
                      </a:r>
                      <a:endParaRPr/>
                    </a:p>
                  </a:txBody>
                  <a:tcPr marL="91450" marR="91450" marT="45725" marB="45725">
                    <a:solidFill>
                      <a:srgbClr val="E7E9EE"/>
                    </a:solidFill>
                  </a:tcPr>
                </a:tc>
                <a:extLst>
                  <a:ext uri="{0D108BD9-81ED-4DB2-BD59-A6C34878D82A}">
                    <a16:rowId xmlns:a16="http://schemas.microsoft.com/office/drawing/2014/main" val="10000"/>
                  </a:ext>
                </a:extLst>
              </a:tr>
              <a:tr h="602575">
                <a:tc>
                  <a:txBody>
                    <a:bodyPr/>
                    <a:lstStyle/>
                    <a:p>
                      <a:pPr marL="0" marR="0" lvl="0" indent="0" algn="l" rtl="0">
                        <a:spcBef>
                          <a:spcPts val="0"/>
                        </a:spcBef>
                        <a:spcAft>
                          <a:spcPts val="0"/>
                        </a:spcAft>
                        <a:buNone/>
                      </a:pPr>
                      <a:r>
                        <a:rPr lang="en-US" sz="1400" u="none" strike="noStrike" cap="none">
                          <a:solidFill>
                            <a:schemeClr val="accent1"/>
                          </a:solidFill>
                        </a:rPr>
                        <a:t>9:10-9:40am </a:t>
                      </a:r>
                      <a:endParaRPr sz="1400" b="1" i="0" u="none" strike="noStrike" cap="none">
                        <a:solidFill>
                          <a:schemeClr val="accent1"/>
                        </a:solidFill>
                      </a:endParaRPr>
                    </a:p>
                  </a:txBody>
                  <a:tcPr marL="91450" marR="91450" marT="45725" marB="45725"/>
                </a:tc>
                <a:tc>
                  <a:txBody>
                    <a:bodyPr/>
                    <a:lstStyle/>
                    <a:p>
                      <a:pPr marL="0" marR="0" lvl="0" indent="0" algn="l" rtl="0">
                        <a:spcBef>
                          <a:spcPts val="0"/>
                        </a:spcBef>
                        <a:spcAft>
                          <a:spcPts val="0"/>
                        </a:spcAft>
                        <a:buNone/>
                      </a:pPr>
                      <a:r>
                        <a:rPr lang="en-US" sz="1400" b="1" u="none" strike="noStrike" cap="none">
                          <a:solidFill>
                            <a:schemeClr val="accent1"/>
                          </a:solidFill>
                        </a:rPr>
                        <a:t>Working Together i</a:t>
                      </a:r>
                      <a:r>
                        <a:rPr lang="en-US" sz="1400" b="1" u="none" strike="noStrike" cap="none">
                          <a:solidFill>
                            <a:schemeClr val="accent1"/>
                          </a:solidFill>
                          <a:latin typeface="Calibri"/>
                          <a:ea typeface="Calibri"/>
                          <a:cs typeface="Calibri"/>
                          <a:sym typeface="Calibri"/>
                        </a:rPr>
                        <a:t>n 2023 </a:t>
                      </a:r>
                      <a:endParaRPr/>
                    </a:p>
                    <a:p>
                      <a:pPr marL="0" marR="0" lvl="0" indent="0" algn="l" rtl="0">
                        <a:spcBef>
                          <a:spcPts val="0"/>
                        </a:spcBef>
                        <a:spcAft>
                          <a:spcPts val="0"/>
                        </a:spcAft>
                        <a:buNone/>
                      </a:pPr>
                      <a:r>
                        <a:rPr lang="en-US" sz="1400" b="1" i="0" u="none" strike="noStrike" cap="none">
                          <a:solidFill>
                            <a:schemeClr val="accent3"/>
                          </a:solidFill>
                          <a:latin typeface="Calibri"/>
                          <a:ea typeface="Calibri"/>
                          <a:cs typeface="Calibri"/>
                          <a:sym typeface="Calibri"/>
                        </a:rPr>
                        <a:t>Ann Borders, MD, MSc, MPH </a:t>
                      </a:r>
                      <a:endParaRPr/>
                    </a:p>
                  </a:txBody>
                  <a:tcPr marL="91450" marR="91450" marT="45725" marB="45725">
                    <a:solidFill>
                      <a:srgbClr val="CCCFDA"/>
                    </a:solidFill>
                  </a:tcPr>
                </a:tc>
                <a:extLst>
                  <a:ext uri="{0D108BD9-81ED-4DB2-BD59-A6C34878D82A}">
                    <a16:rowId xmlns:a16="http://schemas.microsoft.com/office/drawing/2014/main" val="10001"/>
                  </a:ext>
                </a:extLst>
              </a:tr>
              <a:tr h="1164975">
                <a:tc>
                  <a:txBody>
                    <a:bodyPr/>
                    <a:lstStyle/>
                    <a:p>
                      <a:pPr marL="0" marR="0" lvl="0" indent="0" algn="l" rtl="0">
                        <a:spcBef>
                          <a:spcPts val="0"/>
                        </a:spcBef>
                        <a:spcAft>
                          <a:spcPts val="0"/>
                        </a:spcAft>
                        <a:buNone/>
                      </a:pPr>
                      <a:r>
                        <a:rPr lang="en-US" sz="1400" u="none" strike="noStrike" cap="none">
                          <a:solidFill>
                            <a:schemeClr val="accent1"/>
                          </a:solidFill>
                        </a:rPr>
                        <a:t>9:40-10:25am </a:t>
                      </a:r>
                      <a:endParaRPr sz="1400" b="1" i="0" u="none" strike="noStrike" cap="none">
                        <a:solidFill>
                          <a:schemeClr val="accent1"/>
                        </a:solidFill>
                      </a:endParaRPr>
                    </a:p>
                  </a:txBody>
                  <a:tcPr marL="91450" marR="91450" marT="45725" marB="45725"/>
                </a:tc>
                <a:tc>
                  <a:txBody>
                    <a:bodyPr/>
                    <a:lstStyle/>
                    <a:p>
                      <a:pPr marL="0" marR="0" lvl="0" indent="0" algn="l" rtl="0">
                        <a:spcBef>
                          <a:spcPts val="0"/>
                        </a:spcBef>
                        <a:spcAft>
                          <a:spcPts val="0"/>
                        </a:spcAft>
                        <a:buNone/>
                      </a:pPr>
                      <a:r>
                        <a:rPr lang="en-US" sz="1400" b="1" u="none" strike="noStrike" cap="none">
                          <a:solidFill>
                            <a:schemeClr val="accent1"/>
                          </a:solidFill>
                        </a:rPr>
                        <a:t>Louisiana Perinatal Quality Collaborative (LaPQC): Achieving Safe, Equitable, and Dignified Births </a:t>
                      </a:r>
                      <a:endParaRPr/>
                    </a:p>
                    <a:p>
                      <a:pPr marL="0" marR="0" lvl="0" indent="0" algn="l" rtl="0">
                        <a:spcBef>
                          <a:spcPts val="0"/>
                        </a:spcBef>
                        <a:spcAft>
                          <a:spcPts val="0"/>
                        </a:spcAft>
                        <a:buNone/>
                      </a:pPr>
                      <a:r>
                        <a:rPr lang="en-US" sz="1400" b="1" i="0" u="none" strike="noStrike" cap="none">
                          <a:solidFill>
                            <a:schemeClr val="accent3"/>
                          </a:solidFill>
                          <a:latin typeface="Calibri"/>
                          <a:ea typeface="Calibri"/>
                          <a:cs typeface="Calibri"/>
                          <a:sym typeface="Calibri"/>
                        </a:rPr>
                        <a:t>Veronica Gillispie-Bell, MD, MAS, FACOG </a:t>
                      </a:r>
                      <a:endParaRPr/>
                    </a:p>
                    <a:p>
                      <a:pPr marL="0" marR="0" lvl="0" indent="0" algn="l" rtl="0">
                        <a:spcBef>
                          <a:spcPts val="0"/>
                        </a:spcBef>
                        <a:spcAft>
                          <a:spcPts val="0"/>
                        </a:spcAft>
                        <a:buNone/>
                      </a:pPr>
                      <a:r>
                        <a:rPr lang="en-US" sz="1400" u="none" strike="noStrike" cap="none">
                          <a:solidFill>
                            <a:srgbClr val="000000"/>
                          </a:solidFill>
                        </a:rPr>
                        <a:t>Medical Director, Louisiana Perinatal Quality Collaborative and Pregnancy Associated Mortality Rev</a:t>
                      </a:r>
                      <a:r>
                        <a:rPr lang="en-US" sz="1400" u="none" strike="noStrike" cap="none">
                          <a:solidFill>
                            <a:srgbClr val="000000"/>
                          </a:solidFill>
                          <a:latin typeface="Calibri"/>
                          <a:ea typeface="Calibri"/>
                          <a:cs typeface="Calibri"/>
                          <a:sym typeface="Calibri"/>
                        </a:rPr>
                        <a:t>iew  </a:t>
                      </a:r>
                      <a:r>
                        <a:rPr lang="en-US" sz="1400" u="none" strike="noStrike" cap="none">
                          <a:solidFill>
                            <a:srgbClr val="000000"/>
                          </a:solidFill>
                        </a:rPr>
                        <a:t> </a:t>
                      </a:r>
                      <a:endParaRPr sz="1400" b="0" i="0" u="none" strike="noStrike" cap="none">
                        <a:solidFill>
                          <a:srgbClr val="000000"/>
                        </a:solidFill>
                      </a:endParaRPr>
                    </a:p>
                  </a:txBody>
                  <a:tcPr marL="91450" marR="91450" marT="45725" marB="45725">
                    <a:solidFill>
                      <a:srgbClr val="E7E9EE"/>
                    </a:solidFill>
                  </a:tcPr>
                </a:tc>
                <a:extLst>
                  <a:ext uri="{0D108BD9-81ED-4DB2-BD59-A6C34878D82A}">
                    <a16:rowId xmlns:a16="http://schemas.microsoft.com/office/drawing/2014/main" val="10002"/>
                  </a:ext>
                </a:extLst>
              </a:tr>
              <a:tr h="522225">
                <a:tc>
                  <a:txBody>
                    <a:bodyPr/>
                    <a:lstStyle/>
                    <a:p>
                      <a:pPr marL="0" marR="0" lvl="0" indent="0" algn="l" rtl="0">
                        <a:spcBef>
                          <a:spcPts val="0"/>
                        </a:spcBef>
                        <a:spcAft>
                          <a:spcPts val="0"/>
                        </a:spcAft>
                        <a:buNone/>
                      </a:pPr>
                      <a:r>
                        <a:rPr lang="en-US" sz="1400" u="none" strike="noStrike" cap="none">
                          <a:solidFill>
                            <a:schemeClr val="accent1"/>
                          </a:solidFill>
                        </a:rPr>
                        <a:t>10:25-10:35am </a:t>
                      </a:r>
                      <a:endParaRPr sz="1400" b="1" i="0" u="none" strike="noStrike" cap="none">
                        <a:solidFill>
                          <a:schemeClr val="accent1"/>
                        </a:solidFill>
                      </a:endParaRPr>
                    </a:p>
                  </a:txBody>
                  <a:tcPr marL="91450" marR="91450" marT="45725" marB="45725"/>
                </a:tc>
                <a:tc>
                  <a:txBody>
                    <a:bodyPr/>
                    <a:lstStyle/>
                    <a:p>
                      <a:pPr marL="0" marR="0" lvl="0" indent="0" algn="l" rtl="0">
                        <a:spcBef>
                          <a:spcPts val="0"/>
                        </a:spcBef>
                        <a:spcAft>
                          <a:spcPts val="0"/>
                        </a:spcAft>
                        <a:buNone/>
                      </a:pPr>
                      <a:r>
                        <a:rPr lang="en-US" sz="1400" b="1" u="none" strike="noStrike" cap="none">
                          <a:solidFill>
                            <a:schemeClr val="accent1"/>
                          </a:solidFill>
                        </a:rPr>
                        <a:t>Break </a:t>
                      </a:r>
                      <a:endParaRPr sz="1400" b="1" i="0" u="none" strike="noStrike" cap="none">
                        <a:solidFill>
                          <a:schemeClr val="accent1"/>
                        </a:solidFill>
                      </a:endParaRPr>
                    </a:p>
                  </a:txBody>
                  <a:tcPr marL="91450" marR="91450" marT="45725" marB="45725"/>
                </a:tc>
                <a:extLst>
                  <a:ext uri="{0D108BD9-81ED-4DB2-BD59-A6C34878D82A}">
                    <a16:rowId xmlns:a16="http://schemas.microsoft.com/office/drawing/2014/main" val="10003"/>
                  </a:ext>
                </a:extLst>
              </a:tr>
              <a:tr h="2450450">
                <a:tc>
                  <a:txBody>
                    <a:bodyPr/>
                    <a:lstStyle/>
                    <a:p>
                      <a:pPr marL="0" marR="0" lvl="0" indent="0" algn="l" rtl="0">
                        <a:spcBef>
                          <a:spcPts val="0"/>
                        </a:spcBef>
                        <a:spcAft>
                          <a:spcPts val="0"/>
                        </a:spcAft>
                        <a:buClr>
                          <a:schemeClr val="accent1"/>
                        </a:buClr>
                        <a:buSzPts val="1400"/>
                        <a:buFont typeface="Calibri"/>
                        <a:buNone/>
                      </a:pPr>
                      <a:r>
                        <a:rPr lang="en-US" sz="1400" u="none" strike="noStrike" cap="none">
                          <a:solidFill>
                            <a:schemeClr val="accent1"/>
                          </a:solidFill>
                        </a:rPr>
                        <a:t>10:35-11:25am</a:t>
                      </a:r>
                      <a:endParaRPr/>
                    </a:p>
                  </a:txBody>
                  <a:tcPr marL="91450" marR="91450" marT="45725" marB="45725"/>
                </a:tc>
                <a:tc>
                  <a:txBody>
                    <a:bodyPr/>
                    <a:lstStyle/>
                    <a:p>
                      <a:pPr marL="0" marR="0" lvl="0" indent="0" algn="l" rtl="0">
                        <a:spcBef>
                          <a:spcPts val="0"/>
                        </a:spcBef>
                        <a:spcAft>
                          <a:spcPts val="0"/>
                        </a:spcAft>
                        <a:buClr>
                          <a:schemeClr val="accent1"/>
                        </a:buClr>
                        <a:buSzPts val="1400"/>
                        <a:buFont typeface="Calibri"/>
                        <a:buNone/>
                      </a:pPr>
                      <a:r>
                        <a:rPr lang="en-US" sz="1400" b="1" i="0" u="none" strike="noStrike" cap="none">
                          <a:solidFill>
                            <a:schemeClr val="accent1"/>
                          </a:solidFill>
                          <a:latin typeface="Calibri"/>
                          <a:ea typeface="Calibri"/>
                          <a:cs typeface="Calibri"/>
                          <a:sym typeface="Calibri"/>
                        </a:rPr>
                        <a:t>Hospital Teams Panel: Sharing Approaches that make a Difference </a:t>
                      </a:r>
                      <a:endParaRPr/>
                    </a:p>
                    <a:p>
                      <a:pPr marL="0" marR="0" lvl="0" indent="0" algn="l" rtl="0">
                        <a:spcBef>
                          <a:spcPts val="0"/>
                        </a:spcBef>
                        <a:spcAft>
                          <a:spcPts val="0"/>
                        </a:spcAft>
                        <a:buClr>
                          <a:schemeClr val="accent3"/>
                        </a:buClr>
                        <a:buSzPts val="1400"/>
                        <a:buFont typeface="Calibri"/>
                        <a:buNone/>
                      </a:pPr>
                      <a:r>
                        <a:rPr lang="en-US" sz="1400" b="1" i="0" u="none" strike="noStrike" cap="none">
                          <a:solidFill>
                            <a:schemeClr val="accent3"/>
                          </a:solidFill>
                          <a:latin typeface="Calibri"/>
                          <a:ea typeface="Calibri"/>
                          <a:cs typeface="Calibri"/>
                          <a:sym typeface="Calibri"/>
                        </a:rPr>
                        <a:t>Laura Smith, BSN, RNC-OB, C-EFM</a:t>
                      </a:r>
                      <a:r>
                        <a:rPr lang="en-US" sz="1400" b="1" i="0" u="none" strike="noStrike" cap="none">
                          <a:solidFill>
                            <a:srgbClr val="FFFFFF"/>
                          </a:solidFill>
                          <a:latin typeface="Calibri"/>
                          <a:ea typeface="Calibri"/>
                          <a:cs typeface="Calibri"/>
                          <a:sym typeface="Calibri"/>
                        </a:rPr>
                        <a:t> </a:t>
                      </a:r>
                      <a:endParaRPr/>
                    </a:p>
                    <a:p>
                      <a:pPr marL="0" marR="0" lvl="0" indent="0" algn="l" rtl="0">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BE: Mercyhealth Javon Bea-Riverside, Rockford, IL </a:t>
                      </a:r>
                      <a:endParaRPr/>
                    </a:p>
                    <a:p>
                      <a:pPr marL="0" marR="0" lvl="0" indent="0" algn="l" rtl="0">
                        <a:spcBef>
                          <a:spcPts val="0"/>
                        </a:spcBef>
                        <a:spcAft>
                          <a:spcPts val="0"/>
                        </a:spcAft>
                        <a:buClr>
                          <a:schemeClr val="accent3"/>
                        </a:buClr>
                        <a:buSzPts val="1400"/>
                        <a:buFont typeface="Calibri"/>
                        <a:buNone/>
                      </a:pPr>
                      <a:r>
                        <a:rPr lang="en-US" sz="1400" b="1" i="0" u="none" strike="noStrike" cap="none">
                          <a:solidFill>
                            <a:schemeClr val="accent3"/>
                          </a:solidFill>
                          <a:latin typeface="Calibri"/>
                          <a:ea typeface="Calibri"/>
                          <a:cs typeface="Calibri"/>
                          <a:sym typeface="Calibri"/>
                        </a:rPr>
                        <a:t>Elena Jenkins, RN, BSN </a:t>
                      </a:r>
                      <a:endParaRPr/>
                    </a:p>
                    <a:p>
                      <a:pPr marL="0" marR="0" lvl="0" indent="0" algn="l" rtl="0">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BE:  SSM Health St. Mary's Hospital, St. Louis, MO </a:t>
                      </a:r>
                      <a:endParaRPr/>
                    </a:p>
                    <a:p>
                      <a:pPr marL="0" marR="0" lvl="0" indent="0" algn="l" rtl="0">
                        <a:spcBef>
                          <a:spcPts val="0"/>
                        </a:spcBef>
                        <a:spcAft>
                          <a:spcPts val="0"/>
                        </a:spcAft>
                        <a:buClr>
                          <a:schemeClr val="accent3"/>
                        </a:buClr>
                        <a:buSzPts val="1400"/>
                        <a:buFont typeface="Calibri"/>
                        <a:buNone/>
                      </a:pPr>
                      <a:r>
                        <a:rPr lang="en-US" sz="1400" b="1" i="0" u="none" strike="noStrike" cap="none">
                          <a:solidFill>
                            <a:schemeClr val="accent3"/>
                          </a:solidFill>
                          <a:latin typeface="Calibri"/>
                          <a:ea typeface="Calibri"/>
                          <a:cs typeface="Calibri"/>
                          <a:sym typeface="Calibri"/>
                        </a:rPr>
                        <a:t>Anna Marzano, RN, BSN, CBC, C-EFM and Abbe Kordik, MD, FACOG</a:t>
                      </a:r>
                      <a:r>
                        <a:rPr lang="en-US" sz="1400" b="1" i="0" u="none" strike="noStrike" cap="none">
                          <a:solidFill>
                            <a:srgbClr val="FFFFFF"/>
                          </a:solidFill>
                          <a:latin typeface="Calibri"/>
                          <a:ea typeface="Calibri"/>
                          <a:cs typeface="Calibri"/>
                          <a:sym typeface="Calibri"/>
                        </a:rPr>
                        <a:t> </a:t>
                      </a:r>
                      <a:endParaRPr/>
                    </a:p>
                    <a:p>
                      <a:pPr marL="0" marR="0" lvl="0" indent="0" algn="l" rtl="0">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PVB: University of Chicago Medicine, Chicago IL </a:t>
                      </a:r>
                      <a:endParaRPr/>
                    </a:p>
                    <a:p>
                      <a:pPr marL="0" marR="0" lvl="0" indent="0" algn="l" rtl="0">
                        <a:spcBef>
                          <a:spcPts val="0"/>
                        </a:spcBef>
                        <a:spcAft>
                          <a:spcPts val="0"/>
                        </a:spcAft>
                        <a:buClr>
                          <a:schemeClr val="accent3"/>
                        </a:buClr>
                        <a:buSzPts val="1400"/>
                        <a:buFont typeface="Calibri"/>
                        <a:buNone/>
                      </a:pPr>
                      <a:r>
                        <a:rPr lang="en-US" sz="1400" b="1" i="0" u="none" strike="noStrike" cap="none">
                          <a:solidFill>
                            <a:schemeClr val="accent3"/>
                          </a:solidFill>
                          <a:latin typeface="Calibri"/>
                          <a:ea typeface="Calibri"/>
                          <a:cs typeface="Calibri"/>
                          <a:sym typeface="Calibri"/>
                        </a:rPr>
                        <a:t>Danielle Wittig, BSN, RN and Keri Schubert, BSN, RNC-MNN</a:t>
                      </a:r>
                      <a:r>
                        <a:rPr lang="en-US" sz="1400" b="1" i="0" u="none" strike="noStrike" cap="none">
                          <a:solidFill>
                            <a:srgbClr val="FFFFFF"/>
                          </a:solidFill>
                          <a:latin typeface="Calibri"/>
                          <a:ea typeface="Calibri"/>
                          <a:cs typeface="Calibri"/>
                          <a:sym typeface="Calibri"/>
                        </a:rPr>
                        <a:t> </a:t>
                      </a:r>
                      <a:endParaRPr/>
                    </a:p>
                    <a:p>
                      <a:pPr marL="0" marR="0" lvl="0" indent="0" algn="l" rtl="0">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PVB: FHN Memorial Hospital, Freeport, IL </a:t>
                      </a:r>
                      <a:endParaRPr sz="1400" b="0" i="0" u="none" strike="noStrike" cap="none">
                        <a:solidFill>
                          <a:srgbClr val="000000"/>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bl>
          </a:graphicData>
        </a:graphic>
      </p:graphicFrame>
      <p:graphicFrame>
        <p:nvGraphicFramePr>
          <p:cNvPr id="3677" name="Google Shape;3677;p404"/>
          <p:cNvGraphicFramePr/>
          <p:nvPr/>
        </p:nvGraphicFramePr>
        <p:xfrm>
          <a:off x="6002054" y="751561"/>
          <a:ext cx="6192325" cy="6106175"/>
        </p:xfrm>
        <a:graphic>
          <a:graphicData uri="http://schemas.openxmlformats.org/drawingml/2006/table">
            <a:tbl>
              <a:tblPr firstRow="1" bandRow="1">
                <a:noFill/>
                <a:tableStyleId>{5BA8882A-5098-4BDA-B45F-4066FDFB1381}</a:tableStyleId>
              </a:tblPr>
              <a:tblGrid>
                <a:gridCol w="1555300">
                  <a:extLst>
                    <a:ext uri="{9D8B030D-6E8A-4147-A177-3AD203B41FA5}">
                      <a16:colId xmlns:a16="http://schemas.microsoft.com/office/drawing/2014/main" val="20000"/>
                    </a:ext>
                  </a:extLst>
                </a:gridCol>
                <a:gridCol w="4637025">
                  <a:extLst>
                    <a:ext uri="{9D8B030D-6E8A-4147-A177-3AD203B41FA5}">
                      <a16:colId xmlns:a16="http://schemas.microsoft.com/office/drawing/2014/main" val="20001"/>
                    </a:ext>
                  </a:extLst>
                </a:gridCol>
              </a:tblGrid>
              <a:tr h="323075">
                <a:tc>
                  <a:txBody>
                    <a:bodyPr/>
                    <a:lstStyle/>
                    <a:p>
                      <a:pPr marL="0" marR="0" lvl="0" indent="0" algn="l" rtl="0">
                        <a:spcBef>
                          <a:spcPts val="0"/>
                        </a:spcBef>
                        <a:spcAft>
                          <a:spcPts val="0"/>
                        </a:spcAft>
                        <a:buClr>
                          <a:schemeClr val="accent1"/>
                        </a:buClr>
                        <a:buSzPts val="1400"/>
                        <a:buFont typeface="Calibri"/>
                        <a:buNone/>
                      </a:pPr>
                      <a:r>
                        <a:rPr lang="en-US" sz="1400" u="none" strike="noStrike" cap="none">
                          <a:solidFill>
                            <a:schemeClr val="accent1"/>
                          </a:solidFill>
                        </a:rPr>
                        <a:t>11:25-11:35am</a:t>
                      </a:r>
                      <a:endParaRPr sz="1400" u="none" strike="noStrike" cap="none"/>
                    </a:p>
                  </a:txBody>
                  <a:tcPr marL="91450" marR="91450" marT="45725" marB="45725">
                    <a:solidFill>
                      <a:srgbClr val="E7E9EE"/>
                    </a:solidFill>
                  </a:tcPr>
                </a:tc>
                <a:tc>
                  <a:txBody>
                    <a:bodyPr/>
                    <a:lstStyle/>
                    <a:p>
                      <a:pPr marL="0" marR="0" lvl="0" indent="0" algn="l" rtl="0">
                        <a:spcBef>
                          <a:spcPts val="0"/>
                        </a:spcBef>
                        <a:spcAft>
                          <a:spcPts val="0"/>
                        </a:spcAft>
                        <a:buClr>
                          <a:schemeClr val="accent1"/>
                        </a:buClr>
                        <a:buSzPts val="1400"/>
                        <a:buFont typeface="Calibri"/>
                        <a:buNone/>
                      </a:pPr>
                      <a:r>
                        <a:rPr lang="en-US" sz="1400" b="1" i="0" u="none" strike="noStrike" cap="none">
                          <a:solidFill>
                            <a:schemeClr val="accent1"/>
                          </a:solidFill>
                          <a:latin typeface="Calibri"/>
                          <a:ea typeface="Calibri"/>
                          <a:cs typeface="Calibri"/>
                          <a:sym typeface="Calibri"/>
                        </a:rPr>
                        <a:t>QI Awards Ceremony  </a:t>
                      </a:r>
                      <a:endParaRPr sz="1400" b="1" i="0" u="none" strike="noStrike" cap="none">
                        <a:solidFill>
                          <a:schemeClr val="accent1"/>
                        </a:solidFill>
                        <a:latin typeface="Calibri"/>
                        <a:ea typeface="Calibri"/>
                        <a:cs typeface="Calibri"/>
                        <a:sym typeface="Calibri"/>
                      </a:endParaRPr>
                    </a:p>
                  </a:txBody>
                  <a:tcPr marL="91450" marR="91450" marT="45725" marB="45725">
                    <a:solidFill>
                      <a:srgbClr val="E7E9EE"/>
                    </a:solidFill>
                  </a:tcPr>
                </a:tc>
                <a:extLst>
                  <a:ext uri="{0D108BD9-81ED-4DB2-BD59-A6C34878D82A}">
                    <a16:rowId xmlns:a16="http://schemas.microsoft.com/office/drawing/2014/main" val="10000"/>
                  </a:ext>
                </a:extLst>
              </a:tr>
              <a:tr h="323075">
                <a:tc>
                  <a:txBody>
                    <a:bodyPr/>
                    <a:lstStyle/>
                    <a:p>
                      <a:pPr marL="0" marR="0" lvl="0" indent="0" algn="l" rtl="0">
                        <a:spcBef>
                          <a:spcPts val="0"/>
                        </a:spcBef>
                        <a:spcAft>
                          <a:spcPts val="0"/>
                        </a:spcAft>
                        <a:buClr>
                          <a:schemeClr val="accent1"/>
                        </a:buClr>
                        <a:buSzPts val="1400"/>
                        <a:buFont typeface="Calibri"/>
                        <a:buNone/>
                      </a:pPr>
                      <a:r>
                        <a:rPr lang="en-US" sz="1400" b="1" u="none" strike="noStrike" cap="none">
                          <a:solidFill>
                            <a:schemeClr val="accent1"/>
                          </a:solidFill>
                        </a:rPr>
                        <a:t>11:35-12:15pm</a:t>
                      </a:r>
                      <a:endParaRPr sz="1400" b="1" u="none" strike="noStrike" cap="none"/>
                    </a:p>
                  </a:txBody>
                  <a:tcPr marL="91450" marR="91450" marT="45725" marB="45725">
                    <a:solidFill>
                      <a:srgbClr val="CCCFDA"/>
                    </a:solidFill>
                  </a:tcPr>
                </a:tc>
                <a:tc>
                  <a:txBody>
                    <a:bodyPr/>
                    <a:lstStyle/>
                    <a:p>
                      <a:pPr marL="0" marR="0" lvl="0" indent="0" algn="l" rtl="0">
                        <a:spcBef>
                          <a:spcPts val="0"/>
                        </a:spcBef>
                        <a:spcAft>
                          <a:spcPts val="0"/>
                        </a:spcAft>
                        <a:buClr>
                          <a:schemeClr val="accent1"/>
                        </a:buClr>
                        <a:buSzPts val="1400"/>
                        <a:buFont typeface="Calibri"/>
                        <a:buNone/>
                      </a:pPr>
                      <a:r>
                        <a:rPr lang="en-US" sz="1400" b="1" i="0" u="none" strike="noStrike" cap="none">
                          <a:solidFill>
                            <a:schemeClr val="accent1"/>
                          </a:solidFill>
                          <a:latin typeface="Calibri"/>
                          <a:ea typeface="Calibri"/>
                          <a:cs typeface="Calibri"/>
                          <a:sym typeface="Calibri"/>
                        </a:rPr>
                        <a:t>Team</a:t>
                      </a:r>
                      <a:r>
                        <a:rPr lang="en-US" sz="1400" b="1" u="none" strike="noStrike" cap="none">
                          <a:solidFill>
                            <a:schemeClr val="accent1"/>
                          </a:solidFill>
                        </a:rPr>
                        <a:t> </a:t>
                      </a:r>
                      <a:r>
                        <a:rPr lang="en-US" sz="1400" b="1" i="0" u="none" strike="noStrike" cap="none">
                          <a:solidFill>
                            <a:schemeClr val="accent1"/>
                          </a:solidFill>
                          <a:latin typeface="Calibri"/>
                          <a:ea typeface="Calibri"/>
                          <a:cs typeface="Calibri"/>
                          <a:sym typeface="Calibri"/>
                        </a:rPr>
                        <a:t>Storyboard</a:t>
                      </a:r>
                      <a:r>
                        <a:rPr lang="en-US" sz="1400" b="1" u="none" strike="noStrike" cap="none">
                          <a:solidFill>
                            <a:schemeClr val="accent1"/>
                          </a:solidFill>
                        </a:rPr>
                        <a:t> Session</a:t>
                      </a:r>
                      <a:endParaRPr sz="1400" u="none" strike="noStrike" cap="none"/>
                    </a:p>
                  </a:txBody>
                  <a:tcPr marL="91450" marR="91450" marT="45725" marB="45725">
                    <a:solidFill>
                      <a:srgbClr val="CCCFDA"/>
                    </a:solidFill>
                  </a:tcPr>
                </a:tc>
                <a:extLst>
                  <a:ext uri="{0D108BD9-81ED-4DB2-BD59-A6C34878D82A}">
                    <a16:rowId xmlns:a16="http://schemas.microsoft.com/office/drawing/2014/main" val="10001"/>
                  </a:ext>
                </a:extLst>
              </a:tr>
              <a:tr h="323075">
                <a:tc>
                  <a:txBody>
                    <a:bodyPr/>
                    <a:lstStyle/>
                    <a:p>
                      <a:pPr marL="0" marR="0" lvl="0" indent="0" algn="l" rtl="0">
                        <a:spcBef>
                          <a:spcPts val="0"/>
                        </a:spcBef>
                        <a:spcAft>
                          <a:spcPts val="0"/>
                        </a:spcAft>
                        <a:buClr>
                          <a:schemeClr val="accent1"/>
                        </a:buClr>
                        <a:buSzPts val="1400"/>
                        <a:buFont typeface="Calibri"/>
                        <a:buNone/>
                      </a:pPr>
                      <a:r>
                        <a:rPr lang="en-US" sz="1400" b="1" u="none" strike="noStrike" cap="none">
                          <a:solidFill>
                            <a:schemeClr val="accent1"/>
                          </a:solidFill>
                        </a:rPr>
                        <a:t>12:15-12:45pm</a:t>
                      </a:r>
                      <a:endParaRPr sz="1400" b="1" u="none" strike="noStrike" cap="none"/>
                    </a:p>
                  </a:txBody>
                  <a:tcPr marL="91450" marR="91450" marT="45725" marB="45725">
                    <a:solidFill>
                      <a:srgbClr val="E7E9EE"/>
                    </a:solidFill>
                  </a:tcPr>
                </a:tc>
                <a:tc>
                  <a:txBody>
                    <a:bodyPr/>
                    <a:lstStyle/>
                    <a:p>
                      <a:pPr marL="0" marR="0" lvl="0" indent="0" algn="l" rtl="0">
                        <a:spcBef>
                          <a:spcPts val="0"/>
                        </a:spcBef>
                        <a:spcAft>
                          <a:spcPts val="0"/>
                        </a:spcAft>
                        <a:buClr>
                          <a:schemeClr val="accent1"/>
                        </a:buClr>
                        <a:buSzPts val="1400"/>
                        <a:buFont typeface="Calibri"/>
                        <a:buNone/>
                      </a:pPr>
                      <a:r>
                        <a:rPr lang="en-US" sz="1400" b="1" u="none" strike="noStrike" cap="none">
                          <a:solidFill>
                            <a:schemeClr val="accent1"/>
                          </a:solidFill>
                        </a:rPr>
                        <a:t>Networking Lunch</a:t>
                      </a:r>
                      <a:endParaRPr sz="1400" u="none" strike="noStrike" cap="none"/>
                    </a:p>
                  </a:txBody>
                  <a:tcPr marL="91450" marR="91450" marT="45725" marB="45725">
                    <a:solidFill>
                      <a:srgbClr val="E7E9EE"/>
                    </a:solidFill>
                  </a:tcPr>
                </a:tc>
                <a:extLst>
                  <a:ext uri="{0D108BD9-81ED-4DB2-BD59-A6C34878D82A}">
                    <a16:rowId xmlns:a16="http://schemas.microsoft.com/office/drawing/2014/main" val="10002"/>
                  </a:ext>
                </a:extLst>
              </a:tr>
              <a:tr h="1680000">
                <a:tc>
                  <a:txBody>
                    <a:bodyPr/>
                    <a:lstStyle/>
                    <a:p>
                      <a:pPr marL="0" marR="0" lvl="0" indent="0" algn="l" rtl="0">
                        <a:spcBef>
                          <a:spcPts val="0"/>
                        </a:spcBef>
                        <a:spcAft>
                          <a:spcPts val="0"/>
                        </a:spcAft>
                        <a:buNone/>
                      </a:pPr>
                      <a:r>
                        <a:rPr lang="en-US" sz="1400" b="1" u="none" strike="noStrike" cap="none">
                          <a:solidFill>
                            <a:schemeClr val="accent1"/>
                          </a:solidFill>
                          <a:latin typeface="Calibri"/>
                          <a:ea typeface="Calibri"/>
                          <a:cs typeface="Calibri"/>
                          <a:sym typeface="Calibri"/>
                        </a:rPr>
                        <a:t>12:45-1:45pm </a:t>
                      </a:r>
                      <a:endParaRPr sz="1400" b="1" u="none" strike="noStrike" cap="none">
                        <a:solidFill>
                          <a:schemeClr val="accent1"/>
                        </a:solidFill>
                      </a:endParaRPr>
                    </a:p>
                  </a:txBody>
                  <a:tcPr marL="91450" marR="91450" marT="45725" marB="45725">
                    <a:solidFill>
                      <a:srgbClr val="CCCFDA"/>
                    </a:solidFill>
                  </a:tcPr>
                </a:tc>
                <a:tc>
                  <a:txBody>
                    <a:bodyPr/>
                    <a:lstStyle/>
                    <a:p>
                      <a:pPr marL="0" marR="0" lvl="0" indent="0" algn="l" rtl="0">
                        <a:spcBef>
                          <a:spcPts val="0"/>
                        </a:spcBef>
                        <a:spcAft>
                          <a:spcPts val="0"/>
                        </a:spcAft>
                        <a:buNone/>
                      </a:pPr>
                      <a:r>
                        <a:rPr lang="en-US" sz="1400" b="1" u="none" strike="noStrike" cap="none">
                          <a:solidFill>
                            <a:schemeClr val="accent1"/>
                          </a:solidFill>
                          <a:latin typeface="Calibri"/>
                          <a:ea typeface="Calibri"/>
                          <a:cs typeface="Calibri"/>
                          <a:sym typeface="Calibri"/>
                        </a:rPr>
                        <a:t>Engaging Patient / Community Partners to Optimize</a:t>
                      </a:r>
                      <a:endParaRPr sz="1800" u="none" strike="noStrike" cap="none"/>
                    </a:p>
                    <a:p>
                      <a:pPr marL="0" marR="0" lvl="0" indent="0" algn="l" rtl="0">
                        <a:spcBef>
                          <a:spcPts val="0"/>
                        </a:spcBef>
                        <a:spcAft>
                          <a:spcPts val="0"/>
                        </a:spcAft>
                        <a:buClr>
                          <a:schemeClr val="accent1"/>
                        </a:buClr>
                        <a:buSzPts val="1400"/>
                        <a:buFont typeface="Calibri"/>
                        <a:buNone/>
                      </a:pPr>
                      <a:r>
                        <a:rPr lang="en-US" sz="1400" b="1" u="none" strike="noStrike" cap="none">
                          <a:solidFill>
                            <a:schemeClr val="accent1"/>
                          </a:solidFill>
                          <a:latin typeface="Calibri"/>
                          <a:ea typeface="Calibri"/>
                          <a:cs typeface="Calibri"/>
                          <a:sym typeface="Calibri"/>
                        </a:rPr>
                        <a:t>Birth Equity </a:t>
                      </a:r>
                      <a:endParaRPr sz="1800" u="none" strike="noStrike" cap="none"/>
                    </a:p>
                    <a:p>
                      <a:pPr marL="0" marR="0" lvl="0" indent="0" algn="l" rtl="0">
                        <a:spcBef>
                          <a:spcPts val="0"/>
                        </a:spcBef>
                        <a:spcAft>
                          <a:spcPts val="0"/>
                        </a:spcAft>
                        <a:buNone/>
                      </a:pPr>
                      <a:r>
                        <a:rPr lang="en-US" sz="1400" b="1" u="none" strike="noStrike" cap="none">
                          <a:solidFill>
                            <a:schemeClr val="accent3"/>
                          </a:solidFill>
                        </a:rPr>
                        <a:t>Ebony Carter, MD, MPH </a:t>
                      </a:r>
                      <a:r>
                        <a:rPr lang="en-US" sz="1400" u="none" strike="noStrike" cap="none">
                          <a:solidFill>
                            <a:schemeClr val="accent3"/>
                          </a:solidFill>
                        </a:rPr>
                        <a:t> </a:t>
                      </a:r>
                      <a:endParaRPr/>
                    </a:p>
                    <a:p>
                      <a:pPr marL="0" marR="0" lvl="0" indent="0" algn="l" rtl="0">
                        <a:spcBef>
                          <a:spcPts val="0"/>
                        </a:spcBef>
                        <a:spcAft>
                          <a:spcPts val="0"/>
                        </a:spcAft>
                        <a:buNone/>
                      </a:pPr>
                      <a:r>
                        <a:rPr lang="en-US" sz="1400" b="0" u="none" strike="noStrike" cap="none">
                          <a:solidFill>
                            <a:srgbClr val="000000"/>
                          </a:solidFill>
                          <a:latin typeface="Calibri"/>
                          <a:ea typeface="Calibri"/>
                          <a:cs typeface="Calibri"/>
                          <a:sym typeface="Calibri"/>
                        </a:rPr>
                        <a:t>Washington University School of Medicine </a:t>
                      </a:r>
                      <a:endParaRPr/>
                    </a:p>
                    <a:p>
                      <a:pPr marL="0" marR="0" lvl="0" indent="0" algn="l" rtl="0">
                        <a:spcBef>
                          <a:spcPts val="0"/>
                        </a:spcBef>
                        <a:spcAft>
                          <a:spcPts val="0"/>
                        </a:spcAft>
                        <a:buNone/>
                      </a:pPr>
                      <a:r>
                        <a:rPr lang="en-US" sz="1400" b="0" u="none" strike="noStrike" cap="none">
                          <a:solidFill>
                            <a:srgbClr val="000000"/>
                          </a:solidFill>
                          <a:latin typeface="Calibri"/>
                          <a:ea typeface="Calibri"/>
                          <a:cs typeface="Calibri"/>
                          <a:sym typeface="Calibri"/>
                        </a:rPr>
                        <a:t>St. Louis Integrated Health Network-EleVATE</a:t>
                      </a:r>
                      <a:r>
                        <a:rPr lang="en-US" sz="1400" b="1"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400" b="1" u="none" strike="noStrike" cap="none">
                          <a:solidFill>
                            <a:schemeClr val="accent3"/>
                          </a:solidFill>
                        </a:rPr>
                        <a:t>Cheron Phillips and Richelle Smith </a:t>
                      </a:r>
                      <a:endParaRPr/>
                    </a:p>
                    <a:p>
                      <a:pPr marL="0" marR="0" lvl="0" indent="0" algn="l" rtl="0">
                        <a:spcBef>
                          <a:spcPts val="0"/>
                        </a:spcBef>
                        <a:spcAft>
                          <a:spcPts val="0"/>
                        </a:spcAft>
                        <a:buNone/>
                      </a:pPr>
                      <a:r>
                        <a:rPr lang="en-US" sz="1400" b="0" u="none" strike="noStrike" cap="none">
                          <a:solidFill>
                            <a:srgbClr val="000000"/>
                          </a:solidFill>
                          <a:latin typeface="Calibri"/>
                          <a:ea typeface="Calibri"/>
                          <a:cs typeface="Calibri"/>
                          <a:sym typeface="Calibri"/>
                        </a:rPr>
                        <a:t>St. Louis Integrated Health Network- EleVATE </a:t>
                      </a:r>
                      <a:endParaRPr/>
                    </a:p>
                  </a:txBody>
                  <a:tcPr marL="91450" marR="91450" marT="45725" marB="45725">
                    <a:solidFill>
                      <a:srgbClr val="CCCFDA"/>
                    </a:solidFill>
                  </a:tcPr>
                </a:tc>
                <a:extLst>
                  <a:ext uri="{0D108BD9-81ED-4DB2-BD59-A6C34878D82A}">
                    <a16:rowId xmlns:a16="http://schemas.microsoft.com/office/drawing/2014/main" val="10003"/>
                  </a:ext>
                </a:extLst>
              </a:tr>
              <a:tr h="339225">
                <a:tc>
                  <a:txBody>
                    <a:bodyPr/>
                    <a:lstStyle/>
                    <a:p>
                      <a:pPr marL="0" marR="0" lvl="0" indent="0" algn="l" rtl="0">
                        <a:spcBef>
                          <a:spcPts val="0"/>
                        </a:spcBef>
                        <a:spcAft>
                          <a:spcPts val="0"/>
                        </a:spcAft>
                        <a:buNone/>
                      </a:pPr>
                      <a:r>
                        <a:rPr lang="en-US" sz="1400" b="1" u="none" strike="noStrike" cap="none">
                          <a:solidFill>
                            <a:schemeClr val="accent1"/>
                          </a:solidFill>
                          <a:latin typeface="Calibri"/>
                          <a:ea typeface="Calibri"/>
                          <a:cs typeface="Calibri"/>
                          <a:sym typeface="Calibri"/>
                        </a:rPr>
                        <a:t>1:45-2:00pm</a:t>
                      </a:r>
                      <a:endParaRPr/>
                    </a:p>
                  </a:txBody>
                  <a:tcPr marL="91450" marR="91450" marT="45725" marB="45725">
                    <a:solidFill>
                      <a:srgbClr val="E7E9EE"/>
                    </a:solidFill>
                  </a:tcPr>
                </a:tc>
                <a:tc>
                  <a:txBody>
                    <a:bodyPr/>
                    <a:lstStyle/>
                    <a:p>
                      <a:pPr marL="0" marR="0" lvl="0" indent="0" algn="l" rtl="0">
                        <a:spcBef>
                          <a:spcPts val="0"/>
                        </a:spcBef>
                        <a:spcAft>
                          <a:spcPts val="0"/>
                        </a:spcAft>
                        <a:buNone/>
                      </a:pPr>
                      <a:r>
                        <a:rPr lang="en-US" sz="1400" b="1" u="none" strike="noStrike" cap="none">
                          <a:solidFill>
                            <a:schemeClr val="accent1"/>
                          </a:solidFill>
                          <a:latin typeface="Calibri"/>
                          <a:ea typeface="Calibri"/>
                          <a:cs typeface="Calibri"/>
                          <a:sym typeface="Calibri"/>
                        </a:rPr>
                        <a:t>Transition to Breakout Sessions/Break</a:t>
                      </a:r>
                      <a:endParaRPr/>
                    </a:p>
                  </a:txBody>
                  <a:tcPr marL="91450" marR="91450" marT="45725" marB="45725">
                    <a:solidFill>
                      <a:srgbClr val="E7E9EE"/>
                    </a:solidFill>
                  </a:tcPr>
                </a:tc>
                <a:extLst>
                  <a:ext uri="{0D108BD9-81ED-4DB2-BD59-A6C34878D82A}">
                    <a16:rowId xmlns:a16="http://schemas.microsoft.com/office/drawing/2014/main" val="10004"/>
                  </a:ext>
                </a:extLst>
              </a:tr>
              <a:tr h="1001550">
                <a:tc>
                  <a:txBody>
                    <a:bodyPr/>
                    <a:lstStyle/>
                    <a:p>
                      <a:pPr marL="0" marR="0" lvl="0" indent="0" algn="l" rtl="0">
                        <a:spcBef>
                          <a:spcPts val="0"/>
                        </a:spcBef>
                        <a:spcAft>
                          <a:spcPts val="0"/>
                        </a:spcAft>
                        <a:buNone/>
                      </a:pPr>
                      <a:r>
                        <a:rPr lang="en-US" sz="1400" b="1" u="none" strike="noStrike" cap="none">
                          <a:solidFill>
                            <a:schemeClr val="accent1"/>
                          </a:solidFill>
                          <a:latin typeface="Calibri"/>
                          <a:ea typeface="Calibri"/>
                          <a:cs typeface="Calibri"/>
                          <a:sym typeface="Calibri"/>
                        </a:rPr>
                        <a:t>2:00- 2:45pm </a:t>
                      </a:r>
                      <a:endParaRPr sz="1400" b="1" u="none" strike="noStrike" cap="none">
                        <a:solidFill>
                          <a:schemeClr val="accent1"/>
                        </a:solidFill>
                      </a:endParaRPr>
                    </a:p>
                  </a:txBody>
                  <a:tcPr marL="91450" marR="91450" marT="45725" marB="45725">
                    <a:solidFill>
                      <a:srgbClr val="CCCFDA"/>
                    </a:solidFill>
                  </a:tcPr>
                </a:tc>
                <a:tc>
                  <a:txBody>
                    <a:bodyPr/>
                    <a:lstStyle/>
                    <a:p>
                      <a:pPr marL="0" marR="0" lvl="0" indent="0" algn="l" rtl="0">
                        <a:spcBef>
                          <a:spcPts val="0"/>
                        </a:spcBef>
                        <a:spcAft>
                          <a:spcPts val="0"/>
                        </a:spcAft>
                        <a:buNone/>
                      </a:pPr>
                      <a:r>
                        <a:rPr lang="en-US" sz="1400" b="1" u="none" strike="noStrike" cap="none">
                          <a:solidFill>
                            <a:schemeClr val="accent1"/>
                          </a:solidFill>
                        </a:rPr>
                        <a:t>B</a:t>
                      </a:r>
                      <a:r>
                        <a:rPr lang="en-US" sz="1400" b="1" u="none" strike="noStrike" cap="none">
                          <a:solidFill>
                            <a:schemeClr val="accent1"/>
                          </a:solidFill>
                          <a:latin typeface="Calibri"/>
                          <a:ea typeface="Calibri"/>
                          <a:cs typeface="Calibri"/>
                          <a:sym typeface="Calibri"/>
                        </a:rPr>
                        <a:t>reakout Session 1: Small Group Key Topic Discussions on Implementation Strategies  </a:t>
                      </a:r>
                      <a:endParaRPr/>
                    </a:p>
                    <a:p>
                      <a:pPr marL="0" marR="0" lvl="0" indent="0" algn="l" rtl="0">
                        <a:spcBef>
                          <a:spcPts val="0"/>
                        </a:spcBef>
                        <a:spcAft>
                          <a:spcPts val="0"/>
                        </a:spcAft>
                        <a:buNone/>
                      </a:pPr>
                      <a:r>
                        <a:rPr lang="en-US" sz="1400" b="0" i="0" u="none" strike="noStrike" cap="none">
                          <a:solidFill>
                            <a:srgbClr val="000000"/>
                          </a:solidFill>
                          <a:latin typeface="Calibri"/>
                          <a:ea typeface="Calibri"/>
                          <a:cs typeface="Calibri"/>
                          <a:sym typeface="Calibri"/>
                        </a:rPr>
                        <a:t>Co-facilitated by IL perinatal network administrators, educators, providers and nurses</a:t>
                      </a:r>
                      <a:r>
                        <a:rPr lang="en-US" sz="1400" u="none" strike="noStrike" cap="none"/>
                        <a:t>  </a:t>
                      </a:r>
                      <a:endParaRPr/>
                    </a:p>
                  </a:txBody>
                  <a:tcPr marL="91450" marR="91450" marT="45725" marB="45725">
                    <a:solidFill>
                      <a:srgbClr val="CCCFDA"/>
                    </a:solidFill>
                  </a:tcPr>
                </a:tc>
                <a:extLst>
                  <a:ext uri="{0D108BD9-81ED-4DB2-BD59-A6C34878D82A}">
                    <a16:rowId xmlns:a16="http://schemas.microsoft.com/office/drawing/2014/main" val="10005"/>
                  </a:ext>
                </a:extLst>
              </a:tr>
              <a:tr h="339225">
                <a:tc>
                  <a:txBody>
                    <a:bodyPr/>
                    <a:lstStyle/>
                    <a:p>
                      <a:pPr marL="0" marR="0" lvl="0" indent="0" algn="l" rtl="0">
                        <a:spcBef>
                          <a:spcPts val="0"/>
                        </a:spcBef>
                        <a:spcAft>
                          <a:spcPts val="0"/>
                        </a:spcAft>
                        <a:buNone/>
                      </a:pPr>
                      <a:r>
                        <a:rPr lang="en-US" sz="1400" b="1" u="none" strike="noStrike" cap="none">
                          <a:solidFill>
                            <a:schemeClr val="accent1"/>
                          </a:solidFill>
                          <a:latin typeface="Calibri"/>
                          <a:ea typeface="Calibri"/>
                          <a:cs typeface="Calibri"/>
                          <a:sym typeface="Calibri"/>
                        </a:rPr>
                        <a:t>2:45-3:00pm </a:t>
                      </a:r>
                      <a:endParaRPr/>
                    </a:p>
                  </a:txBody>
                  <a:tcPr marL="91450" marR="91450" marT="45725" marB="45725">
                    <a:solidFill>
                      <a:srgbClr val="E7E9EE"/>
                    </a:solidFill>
                  </a:tcPr>
                </a:tc>
                <a:tc>
                  <a:txBody>
                    <a:bodyPr/>
                    <a:lstStyle/>
                    <a:p>
                      <a:pPr marL="0" marR="0" lvl="0" indent="0" algn="l" rtl="0">
                        <a:spcBef>
                          <a:spcPts val="0"/>
                        </a:spcBef>
                        <a:spcAft>
                          <a:spcPts val="0"/>
                        </a:spcAft>
                        <a:buNone/>
                      </a:pPr>
                      <a:r>
                        <a:rPr lang="en-US" sz="1400" b="1" u="none" strike="noStrike" cap="none">
                          <a:solidFill>
                            <a:schemeClr val="accent1"/>
                          </a:solidFill>
                          <a:latin typeface="Calibri"/>
                          <a:ea typeface="Calibri"/>
                          <a:cs typeface="Calibri"/>
                          <a:sym typeface="Calibri"/>
                        </a:rPr>
                        <a:t>Transition/Break </a:t>
                      </a:r>
                      <a:endParaRPr/>
                    </a:p>
                  </a:txBody>
                  <a:tcPr marL="91450" marR="91450" marT="45725" marB="45725">
                    <a:solidFill>
                      <a:srgbClr val="E7E9EE"/>
                    </a:solidFill>
                  </a:tcPr>
                </a:tc>
                <a:extLst>
                  <a:ext uri="{0D108BD9-81ED-4DB2-BD59-A6C34878D82A}">
                    <a16:rowId xmlns:a16="http://schemas.microsoft.com/office/drawing/2014/main" val="10006"/>
                  </a:ext>
                </a:extLst>
              </a:tr>
              <a:tr h="1001550">
                <a:tc>
                  <a:txBody>
                    <a:bodyPr/>
                    <a:lstStyle/>
                    <a:p>
                      <a:pPr marL="0" marR="0" lvl="0" indent="0" algn="l" rtl="0">
                        <a:spcBef>
                          <a:spcPts val="0"/>
                        </a:spcBef>
                        <a:spcAft>
                          <a:spcPts val="0"/>
                        </a:spcAft>
                        <a:buNone/>
                      </a:pPr>
                      <a:r>
                        <a:rPr lang="en-US" sz="1400" b="1" u="none" strike="noStrike" cap="none">
                          <a:solidFill>
                            <a:schemeClr val="accent1"/>
                          </a:solidFill>
                          <a:latin typeface="Calibri"/>
                          <a:ea typeface="Calibri"/>
                          <a:cs typeface="Calibri"/>
                          <a:sym typeface="Calibri"/>
                        </a:rPr>
                        <a:t>3:00-3:45pm </a:t>
                      </a:r>
                      <a:endParaRPr sz="1400" b="1" u="none" strike="noStrike" cap="none">
                        <a:solidFill>
                          <a:schemeClr val="accent1"/>
                        </a:solidFill>
                      </a:endParaRPr>
                    </a:p>
                  </a:txBody>
                  <a:tcPr marL="91450" marR="91450" marT="45725" marB="45725">
                    <a:solidFill>
                      <a:srgbClr val="CCCFDA"/>
                    </a:solidFill>
                  </a:tcPr>
                </a:tc>
                <a:tc>
                  <a:txBody>
                    <a:bodyPr/>
                    <a:lstStyle/>
                    <a:p>
                      <a:pPr marL="0" marR="0" lvl="0" indent="0" algn="l" rtl="0">
                        <a:spcBef>
                          <a:spcPts val="0"/>
                        </a:spcBef>
                        <a:spcAft>
                          <a:spcPts val="0"/>
                        </a:spcAft>
                        <a:buNone/>
                      </a:pPr>
                      <a:r>
                        <a:rPr lang="en-US" sz="1400" b="1" u="none" strike="noStrike" cap="none">
                          <a:solidFill>
                            <a:schemeClr val="accent1"/>
                          </a:solidFill>
                          <a:latin typeface="Calibri"/>
                          <a:ea typeface="Calibri"/>
                          <a:cs typeface="Calibri"/>
                          <a:sym typeface="Calibri"/>
                        </a:rPr>
                        <a:t>Breakout Session 2: Small Group Key Topic Discussions on Implementation Strategies </a:t>
                      </a:r>
                      <a:endParaRPr/>
                    </a:p>
                    <a:p>
                      <a:pPr marL="0" marR="0" lvl="0" indent="0" algn="l" rtl="0">
                        <a:spcBef>
                          <a:spcPts val="0"/>
                        </a:spcBef>
                        <a:spcAft>
                          <a:spcPts val="0"/>
                        </a:spcAft>
                        <a:buNone/>
                      </a:pPr>
                      <a:r>
                        <a:rPr lang="en-US" sz="1400" b="0" i="0" u="none" strike="noStrike" cap="none">
                          <a:solidFill>
                            <a:srgbClr val="000000"/>
                          </a:solidFill>
                          <a:latin typeface="Calibri"/>
                          <a:ea typeface="Calibri"/>
                          <a:cs typeface="Calibri"/>
                          <a:sym typeface="Calibri"/>
                        </a:rPr>
                        <a:t>Co-facilitated by IL perinatal network administrators, educators, providers, and nurses </a:t>
                      </a:r>
                      <a:endParaRPr/>
                    </a:p>
                  </a:txBody>
                  <a:tcPr marL="91450" marR="91450" marT="45725" marB="45725">
                    <a:solidFill>
                      <a:srgbClr val="CCCFDA"/>
                    </a:solidFill>
                  </a:tcPr>
                </a:tc>
                <a:extLst>
                  <a:ext uri="{0D108BD9-81ED-4DB2-BD59-A6C34878D82A}">
                    <a16:rowId xmlns:a16="http://schemas.microsoft.com/office/drawing/2014/main" val="10007"/>
                  </a:ext>
                </a:extLst>
              </a:tr>
              <a:tr h="775400">
                <a:tc>
                  <a:txBody>
                    <a:bodyPr/>
                    <a:lstStyle/>
                    <a:p>
                      <a:pPr marL="0" marR="0" lvl="0" indent="0" algn="l" rtl="0">
                        <a:spcBef>
                          <a:spcPts val="0"/>
                        </a:spcBef>
                        <a:spcAft>
                          <a:spcPts val="0"/>
                        </a:spcAft>
                        <a:buNone/>
                      </a:pPr>
                      <a:r>
                        <a:rPr lang="en-US" sz="1400" b="1" u="none" strike="noStrike" cap="none">
                          <a:solidFill>
                            <a:schemeClr val="accent1"/>
                          </a:solidFill>
                          <a:latin typeface="Calibri"/>
                          <a:ea typeface="Calibri"/>
                          <a:cs typeface="Calibri"/>
                          <a:sym typeface="Calibri"/>
                        </a:rPr>
                        <a:t>3:45-4:00pm  </a:t>
                      </a:r>
                      <a:endParaRPr sz="1400" b="1" u="none" strike="noStrike" cap="none">
                        <a:solidFill>
                          <a:schemeClr val="accent1"/>
                        </a:solidFill>
                      </a:endParaRPr>
                    </a:p>
                  </a:txBody>
                  <a:tcPr marL="91450" marR="91450" marT="45725" marB="45725">
                    <a:solidFill>
                      <a:srgbClr val="E7E9EE"/>
                    </a:solidFill>
                  </a:tcPr>
                </a:tc>
                <a:tc>
                  <a:txBody>
                    <a:bodyPr/>
                    <a:lstStyle/>
                    <a:p>
                      <a:pPr marL="0" marR="0" lvl="0" indent="0" algn="l" rtl="0">
                        <a:spcBef>
                          <a:spcPts val="0"/>
                        </a:spcBef>
                        <a:spcAft>
                          <a:spcPts val="0"/>
                        </a:spcAft>
                        <a:buNone/>
                      </a:pPr>
                      <a:r>
                        <a:rPr lang="en-US" sz="1400" b="1" u="none" strike="noStrike" cap="none">
                          <a:solidFill>
                            <a:schemeClr val="accent1"/>
                          </a:solidFill>
                          <a:latin typeface="Calibri"/>
                          <a:ea typeface="Calibri"/>
                          <a:cs typeface="Calibri"/>
                          <a:sym typeface="Calibri"/>
                        </a:rPr>
                        <a:t>Wrap-up and Next Steps in 2023 </a:t>
                      </a:r>
                      <a:endParaRPr sz="1400" u="none" strike="noStrike" cap="none"/>
                    </a:p>
                    <a:p>
                      <a:pPr marL="0" marR="0" lvl="0" indent="0" algn="l" rtl="0">
                        <a:spcBef>
                          <a:spcPts val="0"/>
                        </a:spcBef>
                        <a:spcAft>
                          <a:spcPts val="0"/>
                        </a:spcAft>
                        <a:buNone/>
                      </a:pPr>
                      <a:r>
                        <a:rPr lang="en-US" sz="1400" b="1" i="0" u="none" strike="noStrike" cap="none">
                          <a:solidFill>
                            <a:schemeClr val="accent3"/>
                          </a:solidFill>
                          <a:latin typeface="Calibri"/>
                          <a:ea typeface="Calibri"/>
                          <a:cs typeface="Calibri"/>
                          <a:sym typeface="Calibri"/>
                        </a:rPr>
                        <a:t>Ann Borders, MD, MSc, MPH </a:t>
                      </a:r>
                      <a:endParaRPr/>
                    </a:p>
                    <a:p>
                      <a:pPr marL="0" marR="0" lvl="0" indent="0" algn="l" rtl="0">
                        <a:spcBef>
                          <a:spcPts val="0"/>
                        </a:spcBef>
                        <a:spcAft>
                          <a:spcPts val="0"/>
                        </a:spcAft>
                        <a:buNone/>
                      </a:pPr>
                      <a:r>
                        <a:rPr lang="en-US" sz="1400" b="0" i="0" u="none" strike="noStrike" cap="none">
                          <a:solidFill>
                            <a:srgbClr val="000000"/>
                          </a:solidFill>
                          <a:latin typeface="Calibri"/>
                          <a:ea typeface="Calibri"/>
                          <a:cs typeface="Calibri"/>
                          <a:sym typeface="Calibri"/>
                        </a:rPr>
                        <a:t>Executive Director and Obstetric Lead, ILPQC</a:t>
                      </a:r>
                      <a:endParaRPr/>
                    </a:p>
                  </a:txBody>
                  <a:tcPr marL="91450" marR="91450" marT="45725" marB="45725">
                    <a:solidFill>
                      <a:srgbClr val="E7E9EE"/>
                    </a:solidFill>
                  </a:tcPr>
                </a:tc>
                <a:extLst>
                  <a:ext uri="{0D108BD9-81ED-4DB2-BD59-A6C34878D82A}">
                    <a16:rowId xmlns:a16="http://schemas.microsoft.com/office/drawing/2014/main" val="10008"/>
                  </a:ext>
                </a:extLst>
              </a:tr>
            </a:tbl>
          </a:graphicData>
        </a:graphic>
      </p:graphicFrame>
      <p:sp>
        <p:nvSpPr>
          <p:cNvPr id="3678" name="Google Shape;3678;p404"/>
          <p:cNvSpPr txBox="1">
            <a:spLocks noGrp="1"/>
          </p:cNvSpPr>
          <p:nvPr>
            <p:ph type="title"/>
          </p:nvPr>
        </p:nvSpPr>
        <p:spPr>
          <a:xfrm>
            <a:off x="3387" y="107679"/>
            <a:ext cx="10886536" cy="73609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3"/>
              </a:buClr>
              <a:buSzPts val="3000"/>
              <a:buFont typeface="Calibri"/>
              <a:buNone/>
            </a:pPr>
            <a:r>
              <a:rPr lang="en-US" sz="3000">
                <a:solidFill>
                  <a:schemeClr val="accent3"/>
                </a:solidFill>
              </a:rPr>
              <a:t>ILPQC 2023 OB Face-to-Face Agenda</a:t>
            </a:r>
            <a:endParaRPr sz="3000">
              <a:solidFill>
                <a:schemeClr val="accent3"/>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83"/>
        <p:cNvGrpSpPr/>
        <p:nvPr/>
      </p:nvGrpSpPr>
      <p:grpSpPr>
        <a:xfrm>
          <a:off x="0" y="0"/>
          <a:ext cx="0" cy="0"/>
          <a:chOff x="0" y="0"/>
          <a:chExt cx="0" cy="0"/>
        </a:xfrm>
      </p:grpSpPr>
      <p:sp>
        <p:nvSpPr>
          <p:cNvPr id="3684" name="Google Shape;3684;p40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3600"/>
              <a:buFont typeface="Calibri"/>
              <a:buNone/>
            </a:pPr>
            <a:r>
              <a:rPr lang="en-US"/>
              <a:t>Breakout Session Topics </a:t>
            </a:r>
            <a:endParaRPr sz="1400" b="0"/>
          </a:p>
        </p:txBody>
      </p:sp>
      <p:sp>
        <p:nvSpPr>
          <p:cNvPr id="3685" name="Google Shape;3685;p405"/>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3686" name="Google Shape;3686;p40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grpSp>
        <p:nvGrpSpPr>
          <p:cNvPr id="3687" name="Google Shape;3687;p405"/>
          <p:cNvGrpSpPr/>
          <p:nvPr/>
        </p:nvGrpSpPr>
        <p:grpSpPr>
          <a:xfrm>
            <a:off x="446089" y="1546414"/>
            <a:ext cx="11314192" cy="2126518"/>
            <a:chOff x="4257" y="50598"/>
            <a:chExt cx="11314192" cy="2126518"/>
          </a:xfrm>
        </p:grpSpPr>
        <p:sp>
          <p:nvSpPr>
            <p:cNvPr id="3688" name="Google Shape;3688;p405"/>
            <p:cNvSpPr/>
            <p:nvPr/>
          </p:nvSpPr>
          <p:spPr>
            <a:xfrm>
              <a:off x="4257" y="50598"/>
              <a:ext cx="2559772" cy="547200"/>
            </a:xfrm>
            <a:prstGeom prst="rect">
              <a:avLst/>
            </a:prstGeom>
            <a:solidFill>
              <a:srgbClr val="F5658F"/>
            </a:solidFill>
            <a:ln w="12700" cap="flat" cmpd="sng">
              <a:solidFill>
                <a:srgbClr val="F5658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405"/>
            <p:cNvSpPr txBox="1"/>
            <p:nvPr/>
          </p:nvSpPr>
          <p:spPr>
            <a:xfrm>
              <a:off x="4257" y="50598"/>
              <a:ext cx="2559772" cy="547200"/>
            </a:xfrm>
            <a:prstGeom prst="rect">
              <a:avLst/>
            </a:prstGeom>
            <a:noFill/>
            <a:ln>
              <a:noFill/>
            </a:ln>
          </p:spPr>
          <p:txBody>
            <a:bodyPr spcFirstLastPara="1" wrap="square" lIns="135125" tIns="77200" rIns="135125" bIns="77200" anchor="ctr" anchorCtr="0">
              <a:noAutofit/>
            </a:bodyPr>
            <a:lstStyle/>
            <a:p>
              <a:pPr marL="0" marR="0" lvl="0" indent="0" algn="l" rtl="0">
                <a:lnSpc>
                  <a:spcPct val="90000"/>
                </a:lnSpc>
                <a:spcBef>
                  <a:spcPts val="0"/>
                </a:spcBef>
                <a:spcAft>
                  <a:spcPts val="0"/>
                </a:spcAft>
                <a:buClr>
                  <a:schemeClr val="lt1"/>
                </a:buClr>
                <a:buSzPts val="1900"/>
                <a:buFont typeface="Calibri"/>
                <a:buNone/>
              </a:pPr>
              <a:r>
                <a:rPr lang="en-US" sz="1900" b="1" u="sng">
                  <a:solidFill>
                    <a:schemeClr val="lt1"/>
                  </a:solidFill>
                  <a:latin typeface="Calibri"/>
                  <a:ea typeface="Calibri"/>
                  <a:cs typeface="Calibri"/>
                  <a:sym typeface="Calibri"/>
                </a:rPr>
                <a:t>BE</a:t>
              </a:r>
              <a:r>
                <a:rPr lang="en-US" sz="1900" b="1">
                  <a:solidFill>
                    <a:schemeClr val="lt1"/>
                  </a:solidFill>
                  <a:latin typeface="Calibri"/>
                  <a:ea typeface="Calibri"/>
                  <a:cs typeface="Calibri"/>
                  <a:sym typeface="Calibri"/>
                </a:rPr>
                <a:t>:</a:t>
              </a:r>
              <a:r>
                <a:rPr lang="en-US" sz="1900">
                  <a:solidFill>
                    <a:schemeClr val="lt1"/>
                  </a:solidFill>
                  <a:latin typeface="Calibri"/>
                  <a:ea typeface="Calibri"/>
                  <a:cs typeface="Calibri"/>
                  <a:sym typeface="Calibri"/>
                </a:rPr>
                <a:t> </a:t>
              </a:r>
              <a:endParaRPr/>
            </a:p>
          </p:txBody>
        </p:sp>
        <p:sp>
          <p:nvSpPr>
            <p:cNvPr id="3690" name="Google Shape;3690;p405"/>
            <p:cNvSpPr/>
            <p:nvPr/>
          </p:nvSpPr>
          <p:spPr>
            <a:xfrm>
              <a:off x="4257" y="597798"/>
              <a:ext cx="2559772" cy="1579318"/>
            </a:xfrm>
            <a:prstGeom prst="rect">
              <a:avLst/>
            </a:prstGeom>
            <a:solidFill>
              <a:srgbClr val="FBD2DB">
                <a:alpha val="89803"/>
              </a:srgbClr>
            </a:solidFill>
            <a:ln w="12700" cap="flat" cmpd="sng">
              <a:solidFill>
                <a:srgbClr val="FBD2D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405"/>
            <p:cNvSpPr txBox="1"/>
            <p:nvPr/>
          </p:nvSpPr>
          <p:spPr>
            <a:xfrm>
              <a:off x="4257" y="597798"/>
              <a:ext cx="2559772" cy="1579318"/>
            </a:xfrm>
            <a:prstGeom prst="rect">
              <a:avLst/>
            </a:prstGeom>
            <a:noFill/>
            <a:ln>
              <a:noFill/>
            </a:ln>
          </p:spPr>
          <p:txBody>
            <a:bodyPr spcFirstLastPara="1" wrap="square" lIns="101325" tIns="101325" rIns="135125" bIns="152000" anchor="t" anchorCtr="0">
              <a:noAutofit/>
            </a:bodyPr>
            <a:lstStyle/>
            <a:p>
              <a:pPr marL="171450" marR="0" lvl="1" indent="-171450" algn="l" rtl="0">
                <a:lnSpc>
                  <a:spcPct val="90000"/>
                </a:lnSpc>
                <a:spcBef>
                  <a:spcPts val="0"/>
                </a:spcBef>
                <a:spcAft>
                  <a:spcPts val="0"/>
                </a:spcAft>
                <a:buClr>
                  <a:schemeClr val="dk1"/>
                </a:buClr>
                <a:buSzPts val="1900"/>
                <a:buFont typeface="Calibri"/>
                <a:buChar char="•"/>
              </a:pPr>
              <a:r>
                <a:rPr lang="en-US" sz="1900" b="0" i="0" u="none" strike="noStrike" cap="none">
                  <a:solidFill>
                    <a:schemeClr val="dk1"/>
                  </a:solidFill>
                  <a:latin typeface="Calibri"/>
                  <a:ea typeface="Calibri"/>
                  <a:cs typeface="Calibri"/>
                  <a:sym typeface="Calibri"/>
                </a:rPr>
                <a:t>Social Determinants of Health Screening and Linkage to Resources </a:t>
              </a:r>
              <a:endParaRPr sz="1900" b="0" i="0" u="none" strike="noStrike" cap="none">
                <a:solidFill>
                  <a:schemeClr val="dk1"/>
                </a:solidFill>
                <a:latin typeface="Calibri"/>
                <a:ea typeface="Calibri"/>
                <a:cs typeface="Calibri"/>
                <a:sym typeface="Calibri"/>
              </a:endParaRPr>
            </a:p>
          </p:txBody>
        </p:sp>
        <p:sp>
          <p:nvSpPr>
            <p:cNvPr id="3692" name="Google Shape;3692;p405"/>
            <p:cNvSpPr/>
            <p:nvPr/>
          </p:nvSpPr>
          <p:spPr>
            <a:xfrm>
              <a:off x="2922397" y="50598"/>
              <a:ext cx="2559772" cy="547200"/>
            </a:xfrm>
            <a:prstGeom prst="rect">
              <a:avLst/>
            </a:prstGeom>
            <a:solidFill>
              <a:srgbClr val="F5658F"/>
            </a:solidFill>
            <a:ln w="12700" cap="flat" cmpd="sng">
              <a:solidFill>
                <a:srgbClr val="F5658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405"/>
            <p:cNvSpPr txBox="1"/>
            <p:nvPr/>
          </p:nvSpPr>
          <p:spPr>
            <a:xfrm>
              <a:off x="2922397" y="50598"/>
              <a:ext cx="2559772" cy="547200"/>
            </a:xfrm>
            <a:prstGeom prst="rect">
              <a:avLst/>
            </a:prstGeom>
            <a:noFill/>
            <a:ln>
              <a:noFill/>
            </a:ln>
          </p:spPr>
          <p:txBody>
            <a:bodyPr spcFirstLastPara="1" wrap="square" lIns="135125" tIns="77200" rIns="135125" bIns="77200" anchor="ctr" anchorCtr="0">
              <a:noAutofit/>
            </a:bodyPr>
            <a:lstStyle/>
            <a:p>
              <a:pPr marL="0" marR="0" lvl="0" indent="0" algn="l" rtl="0">
                <a:lnSpc>
                  <a:spcPct val="90000"/>
                </a:lnSpc>
                <a:spcBef>
                  <a:spcPts val="0"/>
                </a:spcBef>
                <a:spcAft>
                  <a:spcPts val="0"/>
                </a:spcAft>
                <a:buClr>
                  <a:schemeClr val="lt1"/>
                </a:buClr>
                <a:buSzPts val="1900"/>
                <a:buFont typeface="Calibri"/>
                <a:buNone/>
              </a:pPr>
              <a:r>
                <a:rPr lang="en-US" sz="1900" b="1" u="sng">
                  <a:solidFill>
                    <a:schemeClr val="lt1"/>
                  </a:solidFill>
                  <a:latin typeface="Calibri"/>
                  <a:ea typeface="Calibri"/>
                  <a:cs typeface="Calibri"/>
                  <a:sym typeface="Calibri"/>
                </a:rPr>
                <a:t>BE</a:t>
              </a:r>
              <a:r>
                <a:rPr lang="en-US" sz="1900">
                  <a:solidFill>
                    <a:schemeClr val="lt1"/>
                  </a:solidFill>
                  <a:latin typeface="Calibri"/>
                  <a:ea typeface="Calibri"/>
                  <a:cs typeface="Calibri"/>
                  <a:sym typeface="Calibri"/>
                </a:rPr>
                <a:t>: </a:t>
              </a:r>
              <a:endParaRPr/>
            </a:p>
          </p:txBody>
        </p:sp>
        <p:sp>
          <p:nvSpPr>
            <p:cNvPr id="3694" name="Google Shape;3694;p405"/>
            <p:cNvSpPr/>
            <p:nvPr/>
          </p:nvSpPr>
          <p:spPr>
            <a:xfrm>
              <a:off x="2922397" y="597798"/>
              <a:ext cx="2559772" cy="1579318"/>
            </a:xfrm>
            <a:prstGeom prst="rect">
              <a:avLst/>
            </a:prstGeom>
            <a:solidFill>
              <a:srgbClr val="FBD2DB">
                <a:alpha val="89803"/>
              </a:srgbClr>
            </a:solidFill>
            <a:ln w="12700" cap="flat" cmpd="sng">
              <a:solidFill>
                <a:srgbClr val="FBD2D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405"/>
            <p:cNvSpPr txBox="1"/>
            <p:nvPr/>
          </p:nvSpPr>
          <p:spPr>
            <a:xfrm>
              <a:off x="2922397" y="597798"/>
              <a:ext cx="2559772" cy="1579318"/>
            </a:xfrm>
            <a:prstGeom prst="rect">
              <a:avLst/>
            </a:prstGeom>
            <a:noFill/>
            <a:ln>
              <a:noFill/>
            </a:ln>
          </p:spPr>
          <p:txBody>
            <a:bodyPr spcFirstLastPara="1" wrap="square" lIns="101325" tIns="101325" rIns="135125" bIns="152000" anchor="t" anchorCtr="0">
              <a:noAutofit/>
            </a:bodyPr>
            <a:lstStyle/>
            <a:p>
              <a:pPr marL="171450" marR="0" lvl="1" indent="-171450" algn="l" rtl="0">
                <a:lnSpc>
                  <a:spcPct val="90000"/>
                </a:lnSpc>
                <a:spcBef>
                  <a:spcPts val="0"/>
                </a:spcBef>
                <a:spcAft>
                  <a:spcPts val="0"/>
                </a:spcAft>
                <a:buClr>
                  <a:schemeClr val="dk1"/>
                </a:buClr>
                <a:buSzPts val="1900"/>
                <a:buFont typeface="Calibri"/>
                <a:buChar char="•"/>
              </a:pPr>
              <a:r>
                <a:rPr lang="en-US" sz="1900" b="0" i="0" u="none" strike="noStrike" cap="none">
                  <a:solidFill>
                    <a:schemeClr val="dk1"/>
                  </a:solidFill>
                  <a:latin typeface="Calibri"/>
                  <a:ea typeface="Calibri"/>
                  <a:cs typeface="Calibri"/>
                  <a:sym typeface="Calibri"/>
                </a:rPr>
                <a:t>Active implementation of Respectful Care Practices and PREM survey </a:t>
              </a:r>
              <a:endParaRPr sz="1900" b="0" i="0" u="none" strike="noStrike" cap="none">
                <a:solidFill>
                  <a:schemeClr val="dk1"/>
                </a:solidFill>
                <a:latin typeface="Calibri"/>
                <a:ea typeface="Calibri"/>
                <a:cs typeface="Calibri"/>
                <a:sym typeface="Calibri"/>
              </a:endParaRPr>
            </a:p>
          </p:txBody>
        </p:sp>
        <p:sp>
          <p:nvSpPr>
            <p:cNvPr id="3696" name="Google Shape;3696;p405"/>
            <p:cNvSpPr/>
            <p:nvPr/>
          </p:nvSpPr>
          <p:spPr>
            <a:xfrm>
              <a:off x="5840537" y="50598"/>
              <a:ext cx="2559772" cy="547200"/>
            </a:xfrm>
            <a:prstGeom prst="rect">
              <a:avLst/>
            </a:prstGeom>
            <a:solidFill>
              <a:srgbClr val="F5658F"/>
            </a:solidFill>
            <a:ln w="12700" cap="flat" cmpd="sng">
              <a:solidFill>
                <a:srgbClr val="F5658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405"/>
            <p:cNvSpPr txBox="1"/>
            <p:nvPr/>
          </p:nvSpPr>
          <p:spPr>
            <a:xfrm>
              <a:off x="5840537" y="50598"/>
              <a:ext cx="2559772" cy="547200"/>
            </a:xfrm>
            <a:prstGeom prst="rect">
              <a:avLst/>
            </a:prstGeom>
            <a:noFill/>
            <a:ln>
              <a:noFill/>
            </a:ln>
          </p:spPr>
          <p:txBody>
            <a:bodyPr spcFirstLastPara="1" wrap="square" lIns="135125" tIns="77200" rIns="135125" bIns="77200" anchor="ctr" anchorCtr="0">
              <a:noAutofit/>
            </a:bodyPr>
            <a:lstStyle/>
            <a:p>
              <a:pPr marL="0" marR="0" lvl="0" indent="0" algn="l" rtl="0">
                <a:lnSpc>
                  <a:spcPct val="90000"/>
                </a:lnSpc>
                <a:spcBef>
                  <a:spcPts val="0"/>
                </a:spcBef>
                <a:spcAft>
                  <a:spcPts val="0"/>
                </a:spcAft>
                <a:buClr>
                  <a:schemeClr val="lt1"/>
                </a:buClr>
                <a:buSzPts val="1900"/>
                <a:buFont typeface="Calibri"/>
                <a:buNone/>
              </a:pPr>
              <a:r>
                <a:rPr lang="en-US" sz="1900" b="1" u="sng">
                  <a:solidFill>
                    <a:schemeClr val="lt1"/>
                  </a:solidFill>
                  <a:latin typeface="Calibri"/>
                  <a:ea typeface="Calibri"/>
                  <a:cs typeface="Calibri"/>
                  <a:sym typeface="Calibri"/>
                </a:rPr>
                <a:t>BE</a:t>
              </a:r>
              <a:r>
                <a:rPr lang="en-US" sz="1900">
                  <a:solidFill>
                    <a:schemeClr val="lt1"/>
                  </a:solidFill>
                  <a:latin typeface="Calibri"/>
                  <a:ea typeface="Calibri"/>
                  <a:cs typeface="Calibri"/>
                  <a:sym typeface="Calibri"/>
                </a:rPr>
                <a:t>: </a:t>
              </a:r>
              <a:endParaRPr/>
            </a:p>
          </p:txBody>
        </p:sp>
        <p:sp>
          <p:nvSpPr>
            <p:cNvPr id="3698" name="Google Shape;3698;p405"/>
            <p:cNvSpPr/>
            <p:nvPr/>
          </p:nvSpPr>
          <p:spPr>
            <a:xfrm>
              <a:off x="5840537" y="597798"/>
              <a:ext cx="2559772" cy="1579318"/>
            </a:xfrm>
            <a:prstGeom prst="rect">
              <a:avLst/>
            </a:prstGeom>
            <a:solidFill>
              <a:srgbClr val="FBD2DB">
                <a:alpha val="89803"/>
              </a:srgbClr>
            </a:solidFill>
            <a:ln w="12700" cap="flat" cmpd="sng">
              <a:solidFill>
                <a:srgbClr val="FBD2D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405"/>
            <p:cNvSpPr txBox="1"/>
            <p:nvPr/>
          </p:nvSpPr>
          <p:spPr>
            <a:xfrm>
              <a:off x="5840537" y="597798"/>
              <a:ext cx="2559772" cy="1579318"/>
            </a:xfrm>
            <a:prstGeom prst="rect">
              <a:avLst/>
            </a:prstGeom>
            <a:noFill/>
            <a:ln>
              <a:noFill/>
            </a:ln>
          </p:spPr>
          <p:txBody>
            <a:bodyPr spcFirstLastPara="1" wrap="square" lIns="101325" tIns="101325" rIns="135125" bIns="152000" anchor="t" anchorCtr="0">
              <a:noAutofit/>
            </a:bodyPr>
            <a:lstStyle/>
            <a:p>
              <a:pPr marL="171450" marR="0" lvl="1" indent="-171450" algn="l" rtl="0">
                <a:lnSpc>
                  <a:spcPct val="90000"/>
                </a:lnSpc>
                <a:spcBef>
                  <a:spcPts val="0"/>
                </a:spcBef>
                <a:spcAft>
                  <a:spcPts val="0"/>
                </a:spcAft>
                <a:buClr>
                  <a:schemeClr val="dk1"/>
                </a:buClr>
                <a:buSzPts val="1900"/>
                <a:buFont typeface="Calibri"/>
                <a:buChar char="•"/>
              </a:pPr>
              <a:r>
                <a:rPr lang="en-US" sz="1900" b="0" i="0" u="none" strike="noStrike" cap="none">
                  <a:solidFill>
                    <a:schemeClr val="dk1"/>
                  </a:solidFill>
                  <a:latin typeface="Calibri"/>
                  <a:ea typeface="Calibri"/>
                  <a:cs typeface="Calibri"/>
                  <a:sym typeface="Calibri"/>
                </a:rPr>
                <a:t>Moving Patient and Community Engagement forward at your hospital  </a:t>
              </a:r>
              <a:endParaRPr sz="1900" b="0" i="0" u="none" strike="noStrike" cap="none">
                <a:solidFill>
                  <a:schemeClr val="dk1"/>
                </a:solidFill>
                <a:latin typeface="Calibri"/>
                <a:ea typeface="Calibri"/>
                <a:cs typeface="Calibri"/>
                <a:sym typeface="Calibri"/>
              </a:endParaRPr>
            </a:p>
          </p:txBody>
        </p:sp>
        <p:sp>
          <p:nvSpPr>
            <p:cNvPr id="3700" name="Google Shape;3700;p405"/>
            <p:cNvSpPr/>
            <p:nvPr/>
          </p:nvSpPr>
          <p:spPr>
            <a:xfrm>
              <a:off x="8758677" y="50598"/>
              <a:ext cx="2559772" cy="547200"/>
            </a:xfrm>
            <a:prstGeom prst="rect">
              <a:avLst/>
            </a:prstGeom>
            <a:solidFill>
              <a:srgbClr val="F5658F"/>
            </a:solidFill>
            <a:ln w="12700" cap="flat" cmpd="sng">
              <a:solidFill>
                <a:srgbClr val="F5658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405"/>
            <p:cNvSpPr txBox="1"/>
            <p:nvPr/>
          </p:nvSpPr>
          <p:spPr>
            <a:xfrm>
              <a:off x="8758677" y="50598"/>
              <a:ext cx="2559772" cy="547200"/>
            </a:xfrm>
            <a:prstGeom prst="rect">
              <a:avLst/>
            </a:prstGeom>
            <a:noFill/>
            <a:ln>
              <a:noFill/>
            </a:ln>
          </p:spPr>
          <p:txBody>
            <a:bodyPr spcFirstLastPara="1" wrap="square" lIns="135125" tIns="77200" rIns="135125" bIns="77200" anchor="ctr" anchorCtr="0">
              <a:noAutofit/>
            </a:bodyPr>
            <a:lstStyle/>
            <a:p>
              <a:pPr marL="0" marR="0" lvl="0" indent="0" algn="l" rtl="0">
                <a:lnSpc>
                  <a:spcPct val="90000"/>
                </a:lnSpc>
                <a:spcBef>
                  <a:spcPts val="0"/>
                </a:spcBef>
                <a:spcAft>
                  <a:spcPts val="0"/>
                </a:spcAft>
                <a:buClr>
                  <a:schemeClr val="lt1"/>
                </a:buClr>
                <a:buSzPts val="1900"/>
                <a:buFont typeface="Calibri"/>
                <a:buNone/>
              </a:pPr>
              <a:r>
                <a:rPr lang="en-US" sz="1900" b="1" u="sng">
                  <a:solidFill>
                    <a:schemeClr val="lt1"/>
                  </a:solidFill>
                  <a:latin typeface="Calibri"/>
                  <a:ea typeface="Calibri"/>
                  <a:cs typeface="Calibri"/>
                  <a:sym typeface="Calibri"/>
                </a:rPr>
                <a:t>BE/PVB:</a:t>
              </a:r>
              <a:r>
                <a:rPr lang="en-US" sz="1900">
                  <a:solidFill>
                    <a:schemeClr val="lt1"/>
                  </a:solidFill>
                  <a:latin typeface="Calibri"/>
                  <a:ea typeface="Calibri"/>
                  <a:cs typeface="Calibri"/>
                  <a:sym typeface="Calibri"/>
                </a:rPr>
                <a:t> </a:t>
              </a:r>
              <a:endParaRPr/>
            </a:p>
          </p:txBody>
        </p:sp>
        <p:sp>
          <p:nvSpPr>
            <p:cNvPr id="3702" name="Google Shape;3702;p405"/>
            <p:cNvSpPr/>
            <p:nvPr/>
          </p:nvSpPr>
          <p:spPr>
            <a:xfrm>
              <a:off x="8758677" y="597798"/>
              <a:ext cx="2559772" cy="1579318"/>
            </a:xfrm>
            <a:prstGeom prst="rect">
              <a:avLst/>
            </a:prstGeom>
            <a:solidFill>
              <a:srgbClr val="FDDFE8"/>
            </a:solidFill>
            <a:ln w="12700" cap="flat" cmpd="sng">
              <a:solidFill>
                <a:srgbClr val="FBD2D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405"/>
            <p:cNvSpPr txBox="1"/>
            <p:nvPr/>
          </p:nvSpPr>
          <p:spPr>
            <a:xfrm>
              <a:off x="8758677" y="597798"/>
              <a:ext cx="2559772" cy="1579318"/>
            </a:xfrm>
            <a:prstGeom prst="rect">
              <a:avLst/>
            </a:prstGeom>
            <a:noFill/>
            <a:ln>
              <a:noFill/>
            </a:ln>
          </p:spPr>
          <p:txBody>
            <a:bodyPr spcFirstLastPara="1" wrap="square" lIns="101325" tIns="101325" rIns="135125" bIns="152000" anchor="t" anchorCtr="0">
              <a:noAutofit/>
            </a:bodyPr>
            <a:lstStyle/>
            <a:p>
              <a:pPr marL="171450" marR="0" lvl="1" indent="-171450" algn="l" rtl="0">
                <a:lnSpc>
                  <a:spcPct val="90000"/>
                </a:lnSpc>
                <a:spcBef>
                  <a:spcPts val="0"/>
                </a:spcBef>
                <a:spcAft>
                  <a:spcPts val="0"/>
                </a:spcAft>
                <a:buClr>
                  <a:schemeClr val="dk1"/>
                </a:buClr>
                <a:buSzPts val="1900"/>
                <a:buFont typeface="Calibri"/>
                <a:buChar char="•"/>
              </a:pPr>
              <a:r>
                <a:rPr lang="en-US" sz="1900" b="0" i="0" u="none" strike="noStrike" cap="none">
                  <a:solidFill>
                    <a:schemeClr val="dk1"/>
                  </a:solidFill>
                  <a:latin typeface="Calibri"/>
                  <a:ea typeface="Calibri"/>
                  <a:cs typeface="Calibri"/>
                  <a:sym typeface="Calibri"/>
                </a:rPr>
                <a:t>Stratify your NTSV C/S Data and Actively Address Disparities </a:t>
              </a:r>
              <a:endParaRPr sz="1900" b="0" i="0" u="none" strike="noStrike" cap="none">
                <a:solidFill>
                  <a:schemeClr val="dk1"/>
                </a:solidFill>
                <a:latin typeface="Calibri"/>
                <a:ea typeface="Calibri"/>
                <a:cs typeface="Calibri"/>
                <a:sym typeface="Calibri"/>
              </a:endParaRPr>
            </a:p>
          </p:txBody>
        </p:sp>
      </p:grpSp>
      <p:grpSp>
        <p:nvGrpSpPr>
          <p:cNvPr id="3704" name="Google Shape;3704;p405"/>
          <p:cNvGrpSpPr/>
          <p:nvPr/>
        </p:nvGrpSpPr>
        <p:grpSpPr>
          <a:xfrm>
            <a:off x="443708" y="4015145"/>
            <a:ext cx="11355914" cy="2250449"/>
            <a:chOff x="4272" y="108674"/>
            <a:chExt cx="11355914" cy="2250449"/>
          </a:xfrm>
        </p:grpSpPr>
        <p:sp>
          <p:nvSpPr>
            <p:cNvPr id="3705" name="Google Shape;3705;p405"/>
            <p:cNvSpPr/>
            <p:nvPr/>
          </p:nvSpPr>
          <p:spPr>
            <a:xfrm>
              <a:off x="4272" y="108674"/>
              <a:ext cx="2569211" cy="576000"/>
            </a:xfrm>
            <a:prstGeom prst="rect">
              <a:avLst/>
            </a:prstGeom>
            <a:solidFill>
              <a:srgbClr val="6A95FB"/>
            </a:solidFill>
            <a:ln w="12700" cap="flat" cmpd="sng">
              <a:solidFill>
                <a:srgbClr val="6A95F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405"/>
            <p:cNvSpPr txBox="1"/>
            <p:nvPr/>
          </p:nvSpPr>
          <p:spPr>
            <a:xfrm>
              <a:off x="4272" y="108674"/>
              <a:ext cx="2569211" cy="576000"/>
            </a:xfrm>
            <a:prstGeom prst="rect">
              <a:avLst/>
            </a:prstGeom>
            <a:noFill/>
            <a:ln>
              <a:noFill/>
            </a:ln>
          </p:spPr>
          <p:txBody>
            <a:bodyPr spcFirstLastPara="1" wrap="square" lIns="142225" tIns="81275" rIns="142225" bIns="81275" anchor="ctr"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b="1" u="sng">
                  <a:solidFill>
                    <a:schemeClr val="lt1"/>
                  </a:solidFill>
                  <a:latin typeface="Calibri"/>
                  <a:ea typeface="Calibri"/>
                  <a:cs typeface="Calibri"/>
                  <a:sym typeface="Calibri"/>
                </a:rPr>
                <a:t>PVB:</a:t>
              </a:r>
              <a:r>
                <a:rPr lang="en-US" sz="2000">
                  <a:solidFill>
                    <a:schemeClr val="lt1"/>
                  </a:solidFill>
                  <a:latin typeface="Calibri"/>
                  <a:ea typeface="Calibri"/>
                  <a:cs typeface="Calibri"/>
                  <a:sym typeface="Calibri"/>
                </a:rPr>
                <a:t> </a:t>
              </a:r>
              <a:endParaRPr/>
            </a:p>
          </p:txBody>
        </p:sp>
        <p:sp>
          <p:nvSpPr>
            <p:cNvPr id="3707" name="Google Shape;3707;p405"/>
            <p:cNvSpPr/>
            <p:nvPr/>
          </p:nvSpPr>
          <p:spPr>
            <a:xfrm>
              <a:off x="4272" y="684674"/>
              <a:ext cx="2569211" cy="1674449"/>
            </a:xfrm>
            <a:prstGeom prst="rect">
              <a:avLst/>
            </a:prstGeom>
            <a:solidFill>
              <a:srgbClr val="D2DCFC">
                <a:alpha val="89803"/>
              </a:srgbClr>
            </a:solidFill>
            <a:ln w="12700" cap="flat" cmpd="sng">
              <a:solidFill>
                <a:srgbClr val="D2DCFC">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405"/>
            <p:cNvSpPr txBox="1"/>
            <p:nvPr/>
          </p:nvSpPr>
          <p:spPr>
            <a:xfrm>
              <a:off x="4272" y="684674"/>
              <a:ext cx="2569211" cy="1674449"/>
            </a:xfrm>
            <a:prstGeom prst="rect">
              <a:avLst/>
            </a:prstGeom>
            <a:noFill/>
            <a:ln>
              <a:noFill/>
            </a:ln>
          </p:spPr>
          <p:txBody>
            <a:bodyPr spcFirstLastPara="1" wrap="square" lIns="106675" tIns="106675" rIns="142225" bIns="160000" anchor="t" anchorCtr="0">
              <a:noAutofit/>
            </a:bodyPr>
            <a:lstStyle/>
            <a:p>
              <a:pPr marL="228600" marR="0" lvl="1" indent="-228600" algn="l" rtl="0">
                <a:lnSpc>
                  <a:spcPct val="9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Checklist and Huddles Strategies that Promote Shared Decision Making  </a:t>
              </a:r>
              <a:endParaRPr sz="2000" b="0" i="0" u="none" strike="noStrike" cap="none">
                <a:solidFill>
                  <a:schemeClr val="dk1"/>
                </a:solidFill>
                <a:latin typeface="Calibri"/>
                <a:ea typeface="Calibri"/>
                <a:cs typeface="Calibri"/>
                <a:sym typeface="Calibri"/>
              </a:endParaRPr>
            </a:p>
          </p:txBody>
        </p:sp>
        <p:sp>
          <p:nvSpPr>
            <p:cNvPr id="3709" name="Google Shape;3709;p405"/>
            <p:cNvSpPr/>
            <p:nvPr/>
          </p:nvSpPr>
          <p:spPr>
            <a:xfrm>
              <a:off x="2933173" y="108674"/>
              <a:ext cx="2569211" cy="576000"/>
            </a:xfrm>
            <a:prstGeom prst="rect">
              <a:avLst/>
            </a:prstGeom>
            <a:solidFill>
              <a:srgbClr val="6A95FB"/>
            </a:solidFill>
            <a:ln w="12700" cap="flat" cmpd="sng">
              <a:solidFill>
                <a:srgbClr val="6A95F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405"/>
            <p:cNvSpPr txBox="1"/>
            <p:nvPr/>
          </p:nvSpPr>
          <p:spPr>
            <a:xfrm>
              <a:off x="2933173" y="108674"/>
              <a:ext cx="2569211" cy="576000"/>
            </a:xfrm>
            <a:prstGeom prst="rect">
              <a:avLst/>
            </a:prstGeom>
            <a:noFill/>
            <a:ln>
              <a:noFill/>
            </a:ln>
          </p:spPr>
          <p:txBody>
            <a:bodyPr spcFirstLastPara="1" wrap="square" lIns="142225" tIns="81275" rIns="142225" bIns="81275" anchor="ctr"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b="1" u="sng">
                  <a:solidFill>
                    <a:schemeClr val="lt1"/>
                  </a:solidFill>
                  <a:latin typeface="Calibri"/>
                  <a:ea typeface="Calibri"/>
                  <a:cs typeface="Calibri"/>
                  <a:sym typeface="Calibri"/>
                </a:rPr>
                <a:t>PVB:</a:t>
              </a:r>
              <a:r>
                <a:rPr lang="en-US" sz="2000">
                  <a:solidFill>
                    <a:schemeClr val="lt1"/>
                  </a:solidFill>
                  <a:latin typeface="Calibri"/>
                  <a:ea typeface="Calibri"/>
                  <a:cs typeface="Calibri"/>
                  <a:sym typeface="Calibri"/>
                </a:rPr>
                <a:t> </a:t>
              </a:r>
              <a:endParaRPr/>
            </a:p>
          </p:txBody>
        </p:sp>
        <p:sp>
          <p:nvSpPr>
            <p:cNvPr id="3711" name="Google Shape;3711;p405"/>
            <p:cNvSpPr/>
            <p:nvPr/>
          </p:nvSpPr>
          <p:spPr>
            <a:xfrm>
              <a:off x="2933173" y="684674"/>
              <a:ext cx="2569211" cy="1674449"/>
            </a:xfrm>
            <a:prstGeom prst="rect">
              <a:avLst/>
            </a:prstGeom>
            <a:solidFill>
              <a:srgbClr val="D2DCFC">
                <a:alpha val="89803"/>
              </a:srgbClr>
            </a:solidFill>
            <a:ln w="12700" cap="flat" cmpd="sng">
              <a:solidFill>
                <a:srgbClr val="D2DCFC">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405"/>
            <p:cNvSpPr txBox="1"/>
            <p:nvPr/>
          </p:nvSpPr>
          <p:spPr>
            <a:xfrm>
              <a:off x="2933173" y="684674"/>
              <a:ext cx="2569211" cy="1674449"/>
            </a:xfrm>
            <a:prstGeom prst="rect">
              <a:avLst/>
            </a:prstGeom>
            <a:noFill/>
            <a:ln>
              <a:noFill/>
            </a:ln>
          </p:spPr>
          <p:txBody>
            <a:bodyPr spcFirstLastPara="1" wrap="square" lIns="106675" tIns="106675" rIns="142225" bIns="160000" anchor="t" anchorCtr="0">
              <a:noAutofit/>
            </a:bodyPr>
            <a:lstStyle/>
            <a:p>
              <a:pPr marL="228600" marR="0" lvl="1" indent="-228600" algn="l" rtl="0">
                <a:lnSpc>
                  <a:spcPct val="9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Sharing Provider Data and Using Data to Drive QI </a:t>
              </a:r>
              <a:endParaRPr sz="2000" b="0" i="0" u="none" strike="noStrike" cap="none">
                <a:solidFill>
                  <a:schemeClr val="dk1"/>
                </a:solidFill>
                <a:latin typeface="Calibri"/>
                <a:ea typeface="Calibri"/>
                <a:cs typeface="Calibri"/>
                <a:sym typeface="Calibri"/>
              </a:endParaRPr>
            </a:p>
          </p:txBody>
        </p:sp>
        <p:sp>
          <p:nvSpPr>
            <p:cNvPr id="3713" name="Google Shape;3713;p405"/>
            <p:cNvSpPr/>
            <p:nvPr/>
          </p:nvSpPr>
          <p:spPr>
            <a:xfrm>
              <a:off x="5862074" y="108674"/>
              <a:ext cx="2569211" cy="576000"/>
            </a:xfrm>
            <a:prstGeom prst="rect">
              <a:avLst/>
            </a:prstGeom>
            <a:solidFill>
              <a:srgbClr val="6A95FB"/>
            </a:solidFill>
            <a:ln w="12700" cap="flat" cmpd="sng">
              <a:solidFill>
                <a:srgbClr val="6A95F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405"/>
            <p:cNvSpPr txBox="1"/>
            <p:nvPr/>
          </p:nvSpPr>
          <p:spPr>
            <a:xfrm>
              <a:off x="5862074" y="108674"/>
              <a:ext cx="2569211" cy="576000"/>
            </a:xfrm>
            <a:prstGeom prst="rect">
              <a:avLst/>
            </a:prstGeom>
            <a:noFill/>
            <a:ln>
              <a:noFill/>
            </a:ln>
          </p:spPr>
          <p:txBody>
            <a:bodyPr spcFirstLastPara="1" wrap="square" lIns="142225" tIns="81275" rIns="142225" bIns="81275" anchor="ctr"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b="1" u="sng">
                  <a:solidFill>
                    <a:schemeClr val="lt1"/>
                  </a:solidFill>
                  <a:latin typeface="Calibri"/>
                  <a:ea typeface="Calibri"/>
                  <a:cs typeface="Calibri"/>
                  <a:sym typeface="Calibri"/>
                </a:rPr>
                <a:t>PVB</a:t>
              </a:r>
              <a:r>
                <a:rPr lang="en-US" sz="2000" b="1">
                  <a:solidFill>
                    <a:schemeClr val="lt1"/>
                  </a:solidFill>
                  <a:latin typeface="Calibri"/>
                  <a:ea typeface="Calibri"/>
                  <a:cs typeface="Calibri"/>
                  <a:sym typeface="Calibri"/>
                </a:rPr>
                <a:t>: </a:t>
              </a:r>
              <a:endParaRPr/>
            </a:p>
          </p:txBody>
        </p:sp>
        <p:sp>
          <p:nvSpPr>
            <p:cNvPr id="3715" name="Google Shape;3715;p405"/>
            <p:cNvSpPr/>
            <p:nvPr/>
          </p:nvSpPr>
          <p:spPr>
            <a:xfrm>
              <a:off x="5862074" y="684674"/>
              <a:ext cx="2569211" cy="1674449"/>
            </a:xfrm>
            <a:prstGeom prst="rect">
              <a:avLst/>
            </a:prstGeom>
            <a:solidFill>
              <a:srgbClr val="D2DCFC">
                <a:alpha val="89803"/>
              </a:srgbClr>
            </a:solidFill>
            <a:ln w="12700" cap="flat" cmpd="sng">
              <a:solidFill>
                <a:srgbClr val="D2DCFC">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405"/>
            <p:cNvSpPr txBox="1"/>
            <p:nvPr/>
          </p:nvSpPr>
          <p:spPr>
            <a:xfrm>
              <a:off x="5862074" y="684674"/>
              <a:ext cx="2569211" cy="1674449"/>
            </a:xfrm>
            <a:prstGeom prst="rect">
              <a:avLst/>
            </a:prstGeom>
            <a:noFill/>
            <a:ln>
              <a:noFill/>
            </a:ln>
          </p:spPr>
          <p:txBody>
            <a:bodyPr spcFirstLastPara="1" wrap="square" lIns="106675" tIns="106675" rIns="142225" bIns="160000" anchor="t" anchorCtr="0">
              <a:noAutofit/>
            </a:bodyPr>
            <a:lstStyle/>
            <a:p>
              <a:pPr marL="228600" marR="0" lvl="1" indent="-228600" algn="l" rtl="0">
                <a:lnSpc>
                  <a:spcPct val="9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Implementing Fallout Reviews and Sharing Results with Clinical Team Members  </a:t>
              </a:r>
              <a:endParaRPr sz="2000" b="0" i="0" u="none" strike="noStrike" cap="none">
                <a:solidFill>
                  <a:schemeClr val="dk1"/>
                </a:solidFill>
                <a:latin typeface="Calibri"/>
                <a:ea typeface="Calibri"/>
                <a:cs typeface="Calibri"/>
                <a:sym typeface="Calibri"/>
              </a:endParaRPr>
            </a:p>
          </p:txBody>
        </p:sp>
        <p:sp>
          <p:nvSpPr>
            <p:cNvPr id="3717" name="Google Shape;3717;p405"/>
            <p:cNvSpPr/>
            <p:nvPr/>
          </p:nvSpPr>
          <p:spPr>
            <a:xfrm>
              <a:off x="8790975" y="108674"/>
              <a:ext cx="2569211" cy="576000"/>
            </a:xfrm>
            <a:prstGeom prst="rect">
              <a:avLst/>
            </a:prstGeom>
            <a:solidFill>
              <a:srgbClr val="E088F8"/>
            </a:solidFill>
            <a:ln w="12700" cap="flat" cmpd="sng">
              <a:solidFill>
                <a:srgbClr val="6A95F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405"/>
            <p:cNvSpPr txBox="1"/>
            <p:nvPr/>
          </p:nvSpPr>
          <p:spPr>
            <a:xfrm>
              <a:off x="8790975" y="108674"/>
              <a:ext cx="2569211" cy="576000"/>
            </a:xfrm>
            <a:prstGeom prst="rect">
              <a:avLst/>
            </a:prstGeom>
            <a:noFill/>
            <a:ln>
              <a:noFill/>
            </a:ln>
          </p:spPr>
          <p:txBody>
            <a:bodyPr spcFirstLastPara="1" wrap="square" lIns="142225" tIns="81275" rIns="142225" bIns="81275" anchor="ctr"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b="1" u="sng">
                  <a:solidFill>
                    <a:schemeClr val="lt1"/>
                  </a:solidFill>
                  <a:latin typeface="Calibri"/>
                  <a:ea typeface="Calibri"/>
                  <a:cs typeface="Calibri"/>
                  <a:sym typeface="Calibri"/>
                </a:rPr>
                <a:t>MNO-OB:</a:t>
              </a:r>
              <a:r>
                <a:rPr lang="en-US" sz="2000">
                  <a:solidFill>
                    <a:schemeClr val="lt1"/>
                  </a:solidFill>
                  <a:latin typeface="Calibri"/>
                  <a:ea typeface="Calibri"/>
                  <a:cs typeface="Calibri"/>
                  <a:sym typeface="Calibri"/>
                </a:rPr>
                <a:t> </a:t>
              </a:r>
              <a:endParaRPr/>
            </a:p>
          </p:txBody>
        </p:sp>
        <p:sp>
          <p:nvSpPr>
            <p:cNvPr id="3719" name="Google Shape;3719;p405"/>
            <p:cNvSpPr/>
            <p:nvPr/>
          </p:nvSpPr>
          <p:spPr>
            <a:xfrm>
              <a:off x="8790975" y="684674"/>
              <a:ext cx="2569211" cy="1674449"/>
            </a:xfrm>
            <a:prstGeom prst="rect">
              <a:avLst/>
            </a:prstGeom>
            <a:solidFill>
              <a:srgbClr val="EBC5F0"/>
            </a:solidFill>
            <a:ln w="12700" cap="flat" cmpd="sng">
              <a:solidFill>
                <a:srgbClr val="D2DCFC">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405"/>
            <p:cNvSpPr txBox="1"/>
            <p:nvPr/>
          </p:nvSpPr>
          <p:spPr>
            <a:xfrm>
              <a:off x="8790975" y="684674"/>
              <a:ext cx="2569211" cy="1674449"/>
            </a:xfrm>
            <a:prstGeom prst="rect">
              <a:avLst/>
            </a:prstGeom>
            <a:noFill/>
            <a:ln>
              <a:noFill/>
            </a:ln>
          </p:spPr>
          <p:txBody>
            <a:bodyPr spcFirstLastPara="1" wrap="square" lIns="106675" tIns="106675" rIns="142225" bIns="160000" anchor="t" anchorCtr="0">
              <a:noAutofit/>
            </a:bodyPr>
            <a:lstStyle/>
            <a:p>
              <a:pPr marL="228600" marR="0" lvl="1" indent="-228600" algn="l" rtl="0">
                <a:lnSpc>
                  <a:spcPct val="9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New Resources to Address Maternal Overdose Deaths and Sustain Optimal OUD Care</a:t>
              </a:r>
              <a:endParaRPr sz="2000" b="0" i="0" u="none" strike="noStrike" cap="none">
                <a:solidFill>
                  <a:schemeClr val="dk1"/>
                </a:solidFill>
                <a:latin typeface="Calibri"/>
                <a:ea typeface="Calibri"/>
                <a:cs typeface="Calibri"/>
                <a:sym typeface="Calibri"/>
              </a:endParaRPr>
            </a:p>
          </p:txBody>
        </p:sp>
      </p:grpSp>
      <p:sp>
        <p:nvSpPr>
          <p:cNvPr id="3721" name="Google Shape;3721;p405"/>
          <p:cNvSpPr txBox="1"/>
          <p:nvPr/>
        </p:nvSpPr>
        <p:spPr>
          <a:xfrm>
            <a:off x="5338906" y="566530"/>
            <a:ext cx="3068848" cy="707846"/>
          </a:xfrm>
          <a:prstGeom prst="rect">
            <a:avLst/>
          </a:prstGeom>
          <a:noFill/>
          <a:ln>
            <a:noFill/>
          </a:ln>
        </p:spPr>
        <p:txBody>
          <a:bodyPr spcFirstLastPara="1" wrap="square" lIns="91425" tIns="45700" rIns="91425" bIns="45700" anchor="t" anchorCtr="0">
            <a:spAutoFit/>
          </a:bodyPr>
          <a:lstStyle/>
          <a:p>
            <a:r>
              <a:rPr lang="en-US" sz="2000" b="1">
                <a:solidFill>
                  <a:srgbClr val="1C498B"/>
                </a:solidFill>
                <a:latin typeface="Calibri"/>
                <a:ea typeface="Calibri"/>
                <a:cs typeface="Calibri"/>
                <a:sym typeface="Calibri"/>
              </a:rPr>
              <a:t>Breakout 1: 2:00- 2:45pm</a:t>
            </a:r>
            <a:endParaRPr lang="en-US" b="1"/>
          </a:p>
          <a:p>
            <a:r>
              <a:rPr lang="en-US" sz="2000" b="1">
                <a:solidFill>
                  <a:schemeClr val="accent1"/>
                </a:solidFill>
                <a:latin typeface="Calibri"/>
                <a:ea typeface="Calibri"/>
                <a:cs typeface="Calibri"/>
                <a:sym typeface="Calibri"/>
              </a:rPr>
              <a:t>Breakout 2: 3:00-3:45pm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25"/>
        <p:cNvGrpSpPr/>
        <p:nvPr/>
      </p:nvGrpSpPr>
      <p:grpSpPr>
        <a:xfrm>
          <a:off x="0" y="0"/>
          <a:ext cx="0" cy="0"/>
          <a:chOff x="0" y="0"/>
          <a:chExt cx="0" cy="0"/>
        </a:xfrm>
      </p:grpSpPr>
      <p:sp>
        <p:nvSpPr>
          <p:cNvPr id="3726" name="Google Shape;3726;p40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7" name="Google Shape;3727;p406"/>
          <p:cNvSpPr txBox="1">
            <a:spLocks noGrp="1"/>
          </p:cNvSpPr>
          <p:nvPr>
            <p:ph type="title"/>
          </p:nvPr>
        </p:nvSpPr>
        <p:spPr>
          <a:xfrm>
            <a:off x="622540" y="331433"/>
            <a:ext cx="5120561" cy="1325563"/>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accent1"/>
              </a:buClr>
              <a:buSzPts val="3600"/>
              <a:buFont typeface="Calibri"/>
              <a:buNone/>
            </a:pPr>
            <a:r>
              <a:rPr lang="en-US">
                <a:solidFill>
                  <a:schemeClr val="accent1"/>
                </a:solidFill>
                <a:latin typeface="Calibri"/>
                <a:ea typeface="Calibri"/>
                <a:cs typeface="Calibri"/>
                <a:sym typeface="Calibri"/>
              </a:rPr>
              <a:t>ILPQC 2023 </a:t>
            </a:r>
            <a:br>
              <a:rPr lang="en-US">
                <a:solidFill>
                  <a:schemeClr val="accent1"/>
                </a:solidFill>
                <a:latin typeface="Calibri"/>
                <a:ea typeface="Calibri"/>
                <a:cs typeface="Calibri"/>
                <a:sym typeface="Calibri"/>
              </a:rPr>
            </a:br>
            <a:r>
              <a:rPr lang="en-US">
                <a:solidFill>
                  <a:schemeClr val="accent1"/>
                </a:solidFill>
                <a:latin typeface="Calibri"/>
                <a:ea typeface="Calibri"/>
                <a:cs typeface="Calibri"/>
                <a:sym typeface="Calibri"/>
              </a:rPr>
              <a:t>Face-to-Face Raffle</a:t>
            </a:r>
            <a:r>
              <a:rPr lang="en-US">
                <a:solidFill>
                  <a:schemeClr val="dk1"/>
                </a:solidFill>
                <a:latin typeface="Calibri"/>
                <a:ea typeface="Calibri"/>
                <a:cs typeface="Calibri"/>
                <a:sym typeface="Calibri"/>
              </a:rPr>
              <a:t> </a:t>
            </a:r>
            <a:endParaRPr/>
          </a:p>
        </p:txBody>
      </p:sp>
      <p:sp>
        <p:nvSpPr>
          <p:cNvPr id="3728" name="Google Shape;3728;p406"/>
          <p:cNvSpPr txBox="1">
            <a:spLocks noGrp="1"/>
          </p:cNvSpPr>
          <p:nvPr>
            <p:ph type="body" idx="1"/>
          </p:nvPr>
        </p:nvSpPr>
        <p:spPr>
          <a:xfrm>
            <a:off x="622541" y="1825625"/>
            <a:ext cx="5420642"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100000"/>
              </a:lnSpc>
              <a:spcBef>
                <a:spcPts val="0"/>
              </a:spcBef>
              <a:spcAft>
                <a:spcPts val="0"/>
              </a:spcAft>
              <a:buSzPct val="100000"/>
              <a:buChar char="•"/>
            </a:pPr>
            <a:r>
              <a:rPr lang="en-US" sz="3200">
                <a:solidFill>
                  <a:srgbClr val="000000"/>
                </a:solidFill>
              </a:rPr>
              <a:t>Every attendee received one raffle ticket during registration today. </a:t>
            </a:r>
            <a:endParaRPr sz="3200">
              <a:solidFill>
                <a:srgbClr val="000000"/>
              </a:solidFill>
            </a:endParaRPr>
          </a:p>
          <a:p>
            <a:pPr marL="228600" lvl="0" indent="-228600" algn="l" rtl="0">
              <a:lnSpc>
                <a:spcPct val="100000"/>
              </a:lnSpc>
              <a:spcBef>
                <a:spcPts val="2000"/>
              </a:spcBef>
              <a:spcAft>
                <a:spcPts val="0"/>
              </a:spcAft>
              <a:buSzPct val="100000"/>
              <a:buChar char="•"/>
            </a:pPr>
            <a:r>
              <a:rPr lang="en-US" sz="3200">
                <a:solidFill>
                  <a:srgbClr val="000000"/>
                </a:solidFill>
              </a:rPr>
              <a:t>Raffle will be held at the end of the day during wrap-up session today at 3:45-4:00pm. </a:t>
            </a:r>
            <a:endParaRPr sz="3200">
              <a:solidFill>
                <a:srgbClr val="000000"/>
              </a:solidFill>
            </a:endParaRPr>
          </a:p>
          <a:p>
            <a:pPr marL="228600" lvl="0" indent="-228600" algn="l" rtl="0">
              <a:lnSpc>
                <a:spcPct val="100000"/>
              </a:lnSpc>
              <a:spcBef>
                <a:spcPts val="2000"/>
              </a:spcBef>
              <a:spcAft>
                <a:spcPts val="0"/>
              </a:spcAft>
              <a:buSzPct val="100000"/>
              <a:buChar char="•"/>
            </a:pPr>
            <a:r>
              <a:rPr lang="en-US" sz="3200">
                <a:solidFill>
                  <a:srgbClr val="000000"/>
                </a:solidFill>
              </a:rPr>
              <a:t>3 raffle baskets/chances to win. </a:t>
            </a:r>
            <a:endParaRPr/>
          </a:p>
          <a:p>
            <a:pPr marL="228600" lvl="0" indent="-228600" algn="l" rtl="0">
              <a:lnSpc>
                <a:spcPct val="100000"/>
              </a:lnSpc>
              <a:spcBef>
                <a:spcPts val="2000"/>
              </a:spcBef>
              <a:spcAft>
                <a:spcPts val="0"/>
              </a:spcAft>
              <a:buSzPct val="100000"/>
              <a:buChar char="•"/>
            </a:pPr>
            <a:r>
              <a:rPr lang="en-US" sz="3200">
                <a:solidFill>
                  <a:srgbClr val="000000"/>
                </a:solidFill>
              </a:rPr>
              <a:t>Must be present to win.</a:t>
            </a:r>
            <a:endParaRPr/>
          </a:p>
          <a:p>
            <a:pPr marL="228600" lvl="0" indent="-87629" algn="l" rtl="0">
              <a:lnSpc>
                <a:spcPct val="100000"/>
              </a:lnSpc>
              <a:spcBef>
                <a:spcPts val="2000"/>
              </a:spcBef>
              <a:spcAft>
                <a:spcPts val="0"/>
              </a:spcAft>
              <a:buSzPct val="100000"/>
              <a:buNone/>
            </a:pPr>
            <a:endParaRPr/>
          </a:p>
        </p:txBody>
      </p:sp>
      <p:sp>
        <p:nvSpPr>
          <p:cNvPr id="3729" name="Google Shape;3729;p406"/>
          <p:cNvSpPr/>
          <p:nvPr/>
        </p:nvSpPr>
        <p:spPr>
          <a:xfrm>
            <a:off x="10420569" y="1364732"/>
            <a:ext cx="947488" cy="921785"/>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730" name="Google Shape;3730;p406" descr="A picture containing wall, person, indoor&#10;&#10;Description automatically generated"/>
          <p:cNvPicPr preferRelativeResize="0"/>
          <p:nvPr/>
        </p:nvPicPr>
        <p:blipFill rotWithShape="1">
          <a:blip r:embed="rId3">
            <a:alphaModFix/>
          </a:blip>
          <a:srcRect r="-3"/>
          <a:stretch/>
        </p:blipFill>
        <p:spPr>
          <a:xfrm>
            <a:off x="7901259" y="2727729"/>
            <a:ext cx="4290741" cy="4130271"/>
          </a:xfrm>
          <a:custGeom>
            <a:avLst/>
            <a:gdLst/>
            <a:ahLst/>
            <a:cxnLst/>
            <a:rect l="l" t="t" r="r" b="b"/>
            <a:pathLst>
              <a:path w="4290741" h="4130271" extrusionOk="0">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ln>
            <a:noFill/>
          </a:ln>
        </p:spPr>
      </p:pic>
      <p:sp>
        <p:nvSpPr>
          <p:cNvPr id="3731" name="Google Shape;3731;p406"/>
          <p:cNvSpPr/>
          <p:nvPr/>
        </p:nvSpPr>
        <p:spPr>
          <a:xfrm rot="-6040930" flipH="1">
            <a:off x="6034138" y="-673140"/>
            <a:ext cx="4021193" cy="4021193"/>
          </a:xfrm>
          <a:prstGeom prst="arc">
            <a:avLst>
              <a:gd name="adj1" fmla="val 16200000"/>
              <a:gd name="adj2" fmla="val 20093138"/>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732" name="Google Shape;3732;p406" descr="A picture containing text&#10;&#10;Description automatically generated"/>
          <p:cNvPicPr preferRelativeResize="0"/>
          <p:nvPr/>
        </p:nvPicPr>
        <p:blipFill rotWithShape="1">
          <a:blip r:embed="rId4">
            <a:alphaModFix/>
          </a:blip>
          <a:srcRect/>
          <a:stretch/>
        </p:blipFill>
        <p:spPr>
          <a:xfrm>
            <a:off x="6261607" y="1"/>
            <a:ext cx="3519312" cy="3007909"/>
          </a:xfrm>
          <a:custGeom>
            <a:avLst/>
            <a:gdLst/>
            <a:ahLst/>
            <a:cxnLst/>
            <a:rect l="l" t="t" r="r" b="b"/>
            <a:pathLst>
              <a:path w="3519312" h="3007909" extrusionOk="0">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ln>
            <a:noFill/>
          </a:ln>
        </p:spPr>
      </p:pic>
      <p:sp>
        <p:nvSpPr>
          <p:cNvPr id="3733" name="Google Shape;3733;p4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Illinois Perinatal Quality Collaborative</a:t>
            </a:r>
            <a:endParaRPr/>
          </a:p>
        </p:txBody>
      </p:sp>
      <p:sp>
        <p:nvSpPr>
          <p:cNvPr id="3734" name="Google Shape;3734;p406"/>
          <p:cNvSpPr txBox="1">
            <a:spLocks noGrp="1"/>
          </p:cNvSpPr>
          <p:nvPr>
            <p:ph type="sldNum" idx="12"/>
          </p:nvPr>
        </p:nvSpPr>
        <p:spPr>
          <a:xfrm>
            <a:off x="8610600" y="6356349"/>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FFFFFF"/>
                </a:solidFill>
              </a:rPr>
              <a:t>8</a:t>
            </a:fld>
            <a:endParaRPr>
              <a:solidFill>
                <a:srgbClr val="FFFFFF"/>
              </a:solidFill>
            </a:endParaRPr>
          </a:p>
        </p:txBody>
      </p:sp>
      <p:sp>
        <p:nvSpPr>
          <p:cNvPr id="3735" name="Google Shape;3735;p406"/>
          <p:cNvSpPr txBox="1"/>
          <p:nvPr/>
        </p:nvSpPr>
        <p:spPr>
          <a:xfrm>
            <a:off x="9870532" y="6657945"/>
            <a:ext cx="2321468" cy="200055"/>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700" u="sng">
                <a:solidFill>
                  <a:srgbClr val="FFFF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This Photo</a:t>
            </a:r>
            <a:r>
              <a:rPr lang="en-US" sz="700">
                <a:solidFill>
                  <a:srgbClr val="FFFFFF"/>
                </a:solidFill>
                <a:latin typeface="Calibri"/>
                <a:ea typeface="Calibri"/>
                <a:cs typeface="Calibri"/>
                <a:sym typeface="Calibri"/>
              </a:rPr>
              <a:t> by Unknown author is licensed under </a:t>
            </a:r>
            <a:r>
              <a:rPr lang="en-US" sz="700" u="sng">
                <a:solidFill>
                  <a:srgbClr val="FFFFFF"/>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CC BY-SA</a:t>
            </a:r>
            <a:r>
              <a:rPr lang="en-US" sz="700">
                <a:solidFill>
                  <a:srgbClr val="FFFFFF"/>
                </a:solidFill>
                <a:latin typeface="Calibri"/>
                <a:ea typeface="Calibri"/>
                <a:cs typeface="Calibri"/>
                <a:sym typeface="Calibri"/>
              </a:rPr>
              <a: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40"/>
        <p:cNvGrpSpPr/>
        <p:nvPr/>
      </p:nvGrpSpPr>
      <p:grpSpPr>
        <a:xfrm>
          <a:off x="0" y="0"/>
          <a:ext cx="0" cy="0"/>
          <a:chOff x="0" y="0"/>
          <a:chExt cx="0" cy="0"/>
        </a:xfrm>
      </p:grpSpPr>
      <p:sp>
        <p:nvSpPr>
          <p:cNvPr id="3741" name="Google Shape;3741;p407"/>
          <p:cNvSpPr/>
          <p:nvPr/>
        </p:nvSpPr>
        <p:spPr>
          <a:xfrm>
            <a:off x="0" y="5367908"/>
            <a:ext cx="9161029" cy="1490093"/>
          </a:xfrm>
          <a:custGeom>
            <a:avLst/>
            <a:gdLst/>
            <a:ahLst/>
            <a:cxnLst/>
            <a:rect l="l" t="t" r="r" b="b"/>
            <a:pathLst>
              <a:path w="9161029" h="1490093" extrusionOk="0">
                <a:moveTo>
                  <a:pt x="0" y="0"/>
                </a:moveTo>
                <a:lnTo>
                  <a:pt x="2046494" y="0"/>
                </a:lnTo>
                <a:lnTo>
                  <a:pt x="2496613" y="0"/>
                </a:lnTo>
                <a:lnTo>
                  <a:pt x="3235839" y="0"/>
                </a:lnTo>
                <a:lnTo>
                  <a:pt x="9161029" y="0"/>
                </a:lnTo>
                <a:lnTo>
                  <a:pt x="8470921" y="1490093"/>
                </a:lnTo>
                <a:lnTo>
                  <a:pt x="0" y="1490093"/>
                </a:lnTo>
                <a:close/>
              </a:path>
            </a:pathLst>
          </a:custGeom>
          <a:solidFill>
            <a:srgbClr val="9CA5AE">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42" name="Google Shape;3742;p407"/>
          <p:cNvSpPr/>
          <p:nvPr/>
        </p:nvSpPr>
        <p:spPr>
          <a:xfrm>
            <a:off x="8763037" y="5367908"/>
            <a:ext cx="3428963" cy="1490093"/>
          </a:xfrm>
          <a:custGeom>
            <a:avLst/>
            <a:gdLst/>
            <a:ahLst/>
            <a:cxnLst/>
            <a:rect l="l" t="t" r="r" b="b"/>
            <a:pathLst>
              <a:path w="3428963" h="1490093" extrusionOk="0">
                <a:moveTo>
                  <a:pt x="690108" y="0"/>
                </a:moveTo>
                <a:lnTo>
                  <a:pt x="3428963" y="0"/>
                </a:lnTo>
                <a:lnTo>
                  <a:pt x="3428963" y="1490093"/>
                </a:lnTo>
                <a:lnTo>
                  <a:pt x="0" y="1490093"/>
                </a:lnTo>
                <a:close/>
              </a:path>
            </a:pathLst>
          </a:cu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43" name="Google Shape;3743;p407"/>
          <p:cNvSpPr txBox="1">
            <a:spLocks noGrp="1"/>
          </p:cNvSpPr>
          <p:nvPr>
            <p:ph type="title"/>
          </p:nvPr>
        </p:nvSpPr>
        <p:spPr>
          <a:xfrm>
            <a:off x="148089" y="195884"/>
            <a:ext cx="10796134" cy="13407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000"/>
              <a:buFont typeface="Calibri"/>
              <a:buNone/>
            </a:pPr>
            <a:r>
              <a:rPr lang="en-US" sz="4000"/>
              <a:t>But wait </a:t>
            </a:r>
            <a:br>
              <a:rPr lang="en-US" sz="4000"/>
            </a:br>
            <a:r>
              <a:rPr lang="en-US" sz="4000"/>
              <a:t>there's more....</a:t>
            </a:r>
            <a:endParaRPr sz="4000"/>
          </a:p>
        </p:txBody>
      </p:sp>
      <p:sp>
        <p:nvSpPr>
          <p:cNvPr id="3744" name="Google Shape;3744;p407"/>
          <p:cNvSpPr txBox="1">
            <a:spLocks noGrp="1"/>
          </p:cNvSpPr>
          <p:nvPr>
            <p:ph type="ftr" idx="11"/>
          </p:nvPr>
        </p:nvSpPr>
        <p:spPr>
          <a:xfrm>
            <a:off x="9414844" y="6263640"/>
            <a:ext cx="2127913" cy="365125"/>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None/>
            </a:pPr>
            <a:r>
              <a:rPr lang="en-US" sz="1000">
                <a:solidFill>
                  <a:schemeClr val="lt1"/>
                </a:solidFill>
              </a:rPr>
              <a:t>Illinois Perinatal Quality Collaborative</a:t>
            </a:r>
            <a:endParaRPr/>
          </a:p>
        </p:txBody>
      </p:sp>
      <p:sp>
        <p:nvSpPr>
          <p:cNvPr id="3745" name="Google Shape;3745;p407"/>
          <p:cNvSpPr txBox="1">
            <a:spLocks noGrp="1"/>
          </p:cNvSpPr>
          <p:nvPr>
            <p:ph type="body" idx="1"/>
          </p:nvPr>
        </p:nvSpPr>
        <p:spPr>
          <a:xfrm>
            <a:off x="149525" y="1538078"/>
            <a:ext cx="3812876"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2600"/>
              <a:buChar char="•"/>
            </a:pPr>
            <a:r>
              <a:rPr lang="en-US" sz="2600" b="1">
                <a:solidFill>
                  <a:srgbClr val="000000"/>
                </a:solidFill>
              </a:rPr>
              <a:t>Extra Raffle Ticket Fun!</a:t>
            </a:r>
            <a:endParaRPr/>
          </a:p>
          <a:p>
            <a:pPr marL="228600" lvl="0" indent="-228600" algn="l" rtl="0">
              <a:lnSpc>
                <a:spcPct val="100000"/>
              </a:lnSpc>
              <a:spcBef>
                <a:spcPts val="2000"/>
              </a:spcBef>
              <a:spcAft>
                <a:spcPts val="0"/>
              </a:spcAft>
              <a:buSzPts val="2600"/>
              <a:buChar char="•"/>
            </a:pPr>
            <a:r>
              <a:rPr lang="en-US" sz="2600" b="1">
                <a:solidFill>
                  <a:srgbClr val="000000"/>
                </a:solidFill>
              </a:rPr>
              <a:t>Visit Teams Storyboards and Complete your Bingo card for another chance to win one of the amazing raffle baskets! </a:t>
            </a:r>
            <a:endParaRPr sz="2600" b="1">
              <a:solidFill>
                <a:srgbClr val="000000"/>
              </a:solidFill>
            </a:endParaRPr>
          </a:p>
        </p:txBody>
      </p:sp>
      <p:pic>
        <p:nvPicPr>
          <p:cNvPr id="3746" name="Google Shape;3746;p407" descr="A picture containing text&#10;&#10;Description automatically generated"/>
          <p:cNvPicPr preferRelativeResize="0"/>
          <p:nvPr/>
        </p:nvPicPr>
        <p:blipFill rotWithShape="1">
          <a:blip r:embed="rId3">
            <a:alphaModFix/>
          </a:blip>
          <a:srcRect/>
          <a:stretch/>
        </p:blipFill>
        <p:spPr>
          <a:xfrm>
            <a:off x="1469968" y="4264576"/>
            <a:ext cx="1118559" cy="1112692"/>
          </a:xfrm>
          <a:prstGeom prst="rect">
            <a:avLst/>
          </a:prstGeom>
          <a:noFill/>
          <a:ln>
            <a:noFill/>
          </a:ln>
        </p:spPr>
      </p:pic>
      <p:pic>
        <p:nvPicPr>
          <p:cNvPr id="3747" name="Google Shape;3747;p407" descr="Diagram&#10;&#10;Description automatically generated"/>
          <p:cNvPicPr preferRelativeResize="0"/>
          <p:nvPr/>
        </p:nvPicPr>
        <p:blipFill rotWithShape="1">
          <a:blip r:embed="rId4">
            <a:alphaModFix/>
          </a:blip>
          <a:srcRect/>
          <a:stretch/>
        </p:blipFill>
        <p:spPr>
          <a:xfrm>
            <a:off x="3976255" y="2389"/>
            <a:ext cx="8215744" cy="5356929"/>
          </a:xfrm>
          <a:prstGeom prst="rect">
            <a:avLst/>
          </a:prstGeom>
          <a:noFill/>
          <a:ln>
            <a:noFill/>
          </a:ln>
        </p:spPr>
      </p:pic>
      <p:sp>
        <p:nvSpPr>
          <p:cNvPr id="3748" name="Google Shape;3748;p407"/>
          <p:cNvSpPr txBox="1"/>
          <p:nvPr/>
        </p:nvSpPr>
        <p:spPr>
          <a:xfrm>
            <a:off x="7453526" y="5195848"/>
            <a:ext cx="4734009" cy="461665"/>
          </a:xfrm>
          <a:prstGeom prst="rect">
            <a:avLst/>
          </a:prstGeom>
          <a:solidFill>
            <a:srgbClr val="FDE76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Located in your ILPQC F2F Folder</a:t>
            </a:r>
            <a:endParaRPr/>
          </a:p>
        </p:txBody>
      </p:sp>
      <p:sp>
        <p:nvSpPr>
          <p:cNvPr id="3749" name="Google Shape;3749;p407"/>
          <p:cNvSpPr txBox="1"/>
          <p:nvPr/>
        </p:nvSpPr>
        <p:spPr>
          <a:xfrm>
            <a:off x="152401" y="5601419"/>
            <a:ext cx="1011878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b="1">
                <a:solidFill>
                  <a:srgbClr val="1C498B"/>
                </a:solidFill>
                <a:latin typeface="Calibri"/>
                <a:ea typeface="Calibri"/>
                <a:cs typeface="Calibri"/>
                <a:sym typeface="Calibri"/>
              </a:rPr>
              <a:t>Opportunity to Get up and Storyboard BinGO</a:t>
            </a:r>
            <a:r>
              <a:rPr lang="en-US" sz="4000" b="1">
                <a:solidFill>
                  <a:srgbClr val="1C498B"/>
                </a:solidFill>
                <a:latin typeface="Calibri"/>
                <a:ea typeface="Calibri"/>
                <a:cs typeface="Calibri"/>
                <a:sym typeface="Calibri"/>
              </a:rPr>
              <a:t> </a:t>
            </a:r>
            <a:r>
              <a:rPr lang="en-US" sz="4000">
                <a:solidFill>
                  <a:srgbClr val="1C498B"/>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6&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6&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6&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6&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6&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6&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6&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6&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6&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6&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6&quot;/&gt;&lt;/TableIndex&gt;&lt;/ShapeTextInfo&gt;"/>
</p:tagLst>
</file>

<file path=ppt/theme/theme1.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Custom 30">
      <a:dk1>
        <a:srgbClr val="000000"/>
      </a:dk1>
      <a:lt1>
        <a:srgbClr val="FFFFFF"/>
      </a:lt1>
      <a:dk2>
        <a:srgbClr val="000000"/>
      </a:dk2>
      <a:lt2>
        <a:srgbClr val="E7E6E6"/>
      </a:lt2>
      <a:accent1>
        <a:srgbClr val="B56576"/>
      </a:accent1>
      <a:accent2>
        <a:srgbClr val="B56576"/>
      </a:accent2>
      <a:accent3>
        <a:srgbClr val="B56576"/>
      </a:accent3>
      <a:accent4>
        <a:srgbClr val="FFC000"/>
      </a:accent4>
      <a:accent5>
        <a:srgbClr val="5B9BD5"/>
      </a:accent5>
      <a:accent6>
        <a:srgbClr val="EBDAE2"/>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IDHS Colors">
      <a:dk1>
        <a:srgbClr val="000000"/>
      </a:dk1>
      <a:lt1>
        <a:srgbClr val="FFFFFF"/>
      </a:lt1>
      <a:dk2>
        <a:srgbClr val="020A78"/>
      </a:dk2>
      <a:lt2>
        <a:srgbClr val="FBB83A"/>
      </a:lt2>
      <a:accent1>
        <a:srgbClr val="020A78"/>
      </a:accent1>
      <a:accent2>
        <a:srgbClr val="0C70C8"/>
      </a:accent2>
      <a:accent3>
        <a:srgbClr val="445469"/>
      </a:accent3>
      <a:accent4>
        <a:srgbClr val="FBB83A"/>
      </a:accent4>
      <a:accent5>
        <a:srgbClr val="5B9BD5"/>
      </a:accent5>
      <a:accent6>
        <a:srgbClr val="D6D6D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Retrospect">
  <a:themeElements>
    <a:clrScheme name="SSM Health color palette">
      <a:dk1>
        <a:srgbClr val="02255B"/>
      </a:dk1>
      <a:lt1>
        <a:sysClr val="window" lastClr="FFFFFF"/>
      </a:lt1>
      <a:dk2>
        <a:srgbClr val="02255B"/>
      </a:dk2>
      <a:lt2>
        <a:srgbClr val="F3F3F2"/>
      </a:lt2>
      <a:accent1>
        <a:srgbClr val="00839B"/>
      </a:accent1>
      <a:accent2>
        <a:srgbClr val="E15829"/>
      </a:accent2>
      <a:accent3>
        <a:srgbClr val="752F8A"/>
      </a:accent3>
      <a:accent4>
        <a:srgbClr val="77777A"/>
      </a:accent4>
      <a:accent5>
        <a:srgbClr val="F6B221"/>
      </a:accent5>
      <a:accent6>
        <a:srgbClr val="8B2300"/>
      </a:accent6>
      <a:hlink>
        <a:srgbClr val="044EC1"/>
      </a:hlink>
      <a:folHlink>
        <a:srgbClr val="7E498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9.xml><?xml version="1.0" encoding="utf-8"?>
<a:theme xmlns:a="http://schemas.openxmlformats.org/drawingml/2006/main" name="Retrospect">
  <a:themeElements>
    <a:clrScheme name="SSM Health color palette">
      <a:dk1>
        <a:srgbClr val="02255B"/>
      </a:dk1>
      <a:lt1>
        <a:sysClr val="window" lastClr="FFFFFF"/>
      </a:lt1>
      <a:dk2>
        <a:srgbClr val="02255B"/>
      </a:dk2>
      <a:lt2>
        <a:srgbClr val="F3F3F2"/>
      </a:lt2>
      <a:accent1>
        <a:srgbClr val="00839B"/>
      </a:accent1>
      <a:accent2>
        <a:srgbClr val="E15829"/>
      </a:accent2>
      <a:accent3>
        <a:srgbClr val="752F8A"/>
      </a:accent3>
      <a:accent4>
        <a:srgbClr val="77777A"/>
      </a:accent4>
      <a:accent5>
        <a:srgbClr val="F6B221"/>
      </a:accent5>
      <a:accent6>
        <a:srgbClr val="8B2300"/>
      </a:accent6>
      <a:hlink>
        <a:srgbClr val="044EC1"/>
      </a:hlink>
      <a:folHlink>
        <a:srgbClr val="7E498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otalTime>0</TotalTime>
  <Words>3750</Words>
  <Application>Microsoft Office PowerPoint</Application>
  <PresentationFormat>Widescreen</PresentationFormat>
  <Paragraphs>525</Paragraphs>
  <Slides>55</Slides>
  <Notes>55</Notes>
  <HiddenSlides>0</HiddenSlides>
  <MMClips>0</MMClips>
  <ScaleCrop>false</ScaleCrop>
  <HeadingPairs>
    <vt:vector size="4" baseType="variant">
      <vt:variant>
        <vt:lpstr>Theme</vt:lpstr>
      </vt:variant>
      <vt:variant>
        <vt:i4>9</vt:i4>
      </vt:variant>
      <vt:variant>
        <vt:lpstr>Slide Titles</vt:lpstr>
      </vt:variant>
      <vt:variant>
        <vt:i4>55</vt:i4>
      </vt:variant>
    </vt:vector>
  </HeadingPairs>
  <TitlesOfParts>
    <vt:vector size="64" baseType="lpstr">
      <vt:lpstr>1_Office Theme</vt:lpstr>
      <vt:lpstr>1_Office Theme</vt:lpstr>
      <vt:lpstr>3_Office Theme</vt:lpstr>
      <vt:lpstr>2_Office Theme</vt:lpstr>
      <vt:lpstr>5_Office Theme</vt:lpstr>
      <vt:lpstr>1_Office Theme</vt:lpstr>
      <vt:lpstr>6_Office Theme</vt:lpstr>
      <vt:lpstr>Retrospect</vt:lpstr>
      <vt:lpstr>Retrospect</vt:lpstr>
      <vt:lpstr>PowerPoint Presentation</vt:lpstr>
      <vt:lpstr>Illinois Perinatal Quality Collaborative</vt:lpstr>
      <vt:lpstr>PowerPoint Presentation</vt:lpstr>
      <vt:lpstr>PowerPoint Presentation</vt:lpstr>
      <vt:lpstr>PowerPoint Presentation</vt:lpstr>
      <vt:lpstr>ILPQC 2023 OB Face-to-Face Agenda</vt:lpstr>
      <vt:lpstr>Breakout Session Topics </vt:lpstr>
      <vt:lpstr>ILPQC 2023  Face-to-Face Raffle </vt:lpstr>
      <vt:lpstr>But wait  there's more....</vt:lpstr>
      <vt:lpstr>PowerPoint Presentation</vt:lpstr>
      <vt:lpstr>Make Sure  To Come &amp; Visit  ILPQC's Partner Tables</vt:lpstr>
      <vt:lpstr>ILPQC </vt:lpstr>
      <vt:lpstr>ILPQC Central Team</vt:lpstr>
      <vt:lpstr>Welcome Address</vt:lpstr>
      <vt:lpstr>Working Together in 2023</vt:lpstr>
      <vt:lpstr>Welcome Back to Springfield, IL </vt:lpstr>
      <vt:lpstr>Thank YOU! </vt:lpstr>
      <vt:lpstr>Together, WE ARE ILPQC!</vt:lpstr>
      <vt:lpstr>Promoting Vaginal Birth</vt:lpstr>
      <vt:lpstr>2023 PVB Focus</vt:lpstr>
      <vt:lpstr>PowerPoint Presentation</vt:lpstr>
      <vt:lpstr>PVB Key Strategies for Culture Change</vt:lpstr>
      <vt:lpstr>PVB Structure Measures 2022       2023</vt:lpstr>
      <vt:lpstr>NTSV C-Section Rate PVB Hospitals baseline to Q1 2023</vt:lpstr>
      <vt:lpstr>NTSV C-Section Rate by Hospital: Aim &gt;70% hospitals at goal</vt:lpstr>
      <vt:lpstr>NTSV C-Sections Meeting  ACOG/SMFM Criteria</vt:lpstr>
      <vt:lpstr>Improving % NTSV C-Sections Meeting  ACOG/SMFM criteria Requires Culture Change </vt:lpstr>
      <vt:lpstr>Key ILPQC Resource for Fallout Review NTSV C-Section Cases Not Meeting ACOG/SMFM Criteria  </vt:lpstr>
      <vt:lpstr>Addressing disparities: NTSV C-Section Rate by Race and Ethnicity</vt:lpstr>
      <vt:lpstr>Addressing disparities: NTSV C-Section Rate by Race and Ethnicity</vt:lpstr>
      <vt:lpstr>PowerPoint Presentation</vt:lpstr>
      <vt:lpstr>PVB AWARD CRITERIA</vt:lpstr>
      <vt:lpstr>Birth Equity Initiative</vt:lpstr>
      <vt:lpstr>Birth Equity Initiative Aim</vt:lpstr>
      <vt:lpstr>2023 Focus: Bringing Birth Equity to the Bedside</vt:lpstr>
      <vt:lpstr>PowerPoint Presentation</vt:lpstr>
      <vt:lpstr>Sharing Respectful Care Strategies with Healthcare Team and Patients</vt:lpstr>
      <vt:lpstr>PowerPoint Presentation</vt:lpstr>
      <vt:lpstr>PREM Survey Implementation</vt:lpstr>
      <vt:lpstr>PREM Survey Completion</vt:lpstr>
      <vt:lpstr>Improving Respectful Care Requires Shared Decision-Making</vt:lpstr>
      <vt:lpstr>Engage Patients and Community in QI Work</vt:lpstr>
      <vt:lpstr>Social Determinants of Health Screening (L&amp;D)</vt:lpstr>
      <vt:lpstr>PowerPoint Presentation</vt:lpstr>
      <vt:lpstr>Achieving Birth Equity QI Excellence Award Will start awarding for ILPQC Annual Meeting 11/2/2023</vt:lpstr>
      <vt:lpstr>Mothers and Newborns affected by Opioids (MNO) Sustainability</vt:lpstr>
      <vt:lpstr>Maternal Deaths Due to Opioids in IL   Need our Urgent Attention!</vt:lpstr>
      <vt:lpstr>Saving lives requires providing optimal  OUD care for every patient, every time</vt:lpstr>
      <vt:lpstr>Resources to Share  Everywhere...</vt:lpstr>
      <vt:lpstr>PowerPoint Presentation</vt:lpstr>
      <vt:lpstr>PowerPoint Presentation</vt:lpstr>
      <vt:lpstr> </vt:lpstr>
      <vt:lpstr>OUD Helpline Communication Campaign for OB &amp; ED Units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Eileen Fleming Suse</dc:creator>
  <cp:lastModifiedBy>Patricia Ann Lee King</cp:lastModifiedBy>
  <cp:revision>3</cp:revision>
  <dcterms:modified xsi:type="dcterms:W3CDTF">2023-06-12T17:40:05Z</dcterms:modified>
</cp:coreProperties>
</file>