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7" r:id="rId1"/>
    <p:sldMasterId id="2147483860" r:id="rId2"/>
    <p:sldMasterId id="2147483879" r:id="rId3"/>
    <p:sldMasterId id="2147483648" r:id="rId4"/>
  </p:sldMasterIdLst>
  <p:notesMasterIdLst>
    <p:notesMasterId r:id="rId61"/>
  </p:notesMasterIdLst>
  <p:sldIdLst>
    <p:sldId id="2142533366" r:id="rId5"/>
    <p:sldId id="256" r:id="rId6"/>
    <p:sldId id="3698" r:id="rId7"/>
    <p:sldId id="3700" r:id="rId8"/>
    <p:sldId id="265" r:id="rId9"/>
    <p:sldId id="2142533348" r:id="rId10"/>
    <p:sldId id="276" r:id="rId11"/>
    <p:sldId id="279" r:id="rId12"/>
    <p:sldId id="280" r:id="rId13"/>
    <p:sldId id="277" r:id="rId14"/>
    <p:sldId id="270" r:id="rId15"/>
    <p:sldId id="271" r:id="rId16"/>
    <p:sldId id="272" r:id="rId17"/>
    <p:sldId id="273" r:id="rId18"/>
    <p:sldId id="274" r:id="rId19"/>
    <p:sldId id="275" r:id="rId20"/>
    <p:sldId id="278" r:id="rId21"/>
    <p:sldId id="258" r:id="rId22"/>
    <p:sldId id="3615" r:id="rId23"/>
    <p:sldId id="3607" r:id="rId24"/>
    <p:sldId id="3610" r:id="rId25"/>
    <p:sldId id="3613" r:id="rId26"/>
    <p:sldId id="3690" r:id="rId27"/>
    <p:sldId id="3694" r:id="rId28"/>
    <p:sldId id="3695" r:id="rId29"/>
    <p:sldId id="3697" r:id="rId30"/>
    <p:sldId id="3696" r:id="rId31"/>
    <p:sldId id="3699" r:id="rId32"/>
    <p:sldId id="2142533365" r:id="rId33"/>
    <p:sldId id="2142533349" r:id="rId34"/>
    <p:sldId id="1033" r:id="rId35"/>
    <p:sldId id="3617" r:id="rId36"/>
    <p:sldId id="2142533333" r:id="rId37"/>
    <p:sldId id="2142533334" r:id="rId38"/>
    <p:sldId id="2142533335" r:id="rId39"/>
    <p:sldId id="2142533336" r:id="rId40"/>
    <p:sldId id="2142533337" r:id="rId41"/>
    <p:sldId id="2142533338" r:id="rId42"/>
    <p:sldId id="2142533339" r:id="rId43"/>
    <p:sldId id="2142533340" r:id="rId44"/>
    <p:sldId id="2142533341" r:id="rId45"/>
    <p:sldId id="2142533342" r:id="rId46"/>
    <p:sldId id="2142533343" r:id="rId47"/>
    <p:sldId id="2142533344" r:id="rId48"/>
    <p:sldId id="2142533347" r:id="rId49"/>
    <p:sldId id="2142533356" r:id="rId50"/>
    <p:sldId id="3706" r:id="rId51"/>
    <p:sldId id="2142533350" r:id="rId52"/>
    <p:sldId id="2142533351" r:id="rId53"/>
    <p:sldId id="2142533353" r:id="rId54"/>
    <p:sldId id="2142533354" r:id="rId55"/>
    <p:sldId id="2142533355" r:id="rId56"/>
    <p:sldId id="2142533358" r:id="rId57"/>
    <p:sldId id="2142533359" r:id="rId58"/>
    <p:sldId id="2142533361" r:id="rId59"/>
    <p:sldId id="214253336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A9B313-7220-7BA2-A770-FDDC56CE9B9D}" v="42" dt="2023-06-12T18:12:14.8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70"/>
    <p:restoredTop sz="95864"/>
  </p:normalViewPr>
  <p:slideViewPr>
    <p:cSldViewPr snapToGrid="0">
      <p:cViewPr varScale="1">
        <p:scale>
          <a:sx n="114" d="100"/>
          <a:sy n="114" d="100"/>
        </p:scale>
        <p:origin x="1144"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a Rivera" userId="S::arg3669@ads.northwestern.edu::fc8b707a-b7e9-4f2a-8d71-2d76819b7881" providerId="AD" clId="Web-{67A9B313-7220-7BA2-A770-FDDC56CE9B9D}"/>
    <pc:docChg chg="addSld modSld sldOrd addMainMaster modMainMaster">
      <pc:chgData name="Alana Rivera" userId="S::arg3669@ads.northwestern.edu::fc8b707a-b7e9-4f2a-8d71-2d76819b7881" providerId="AD" clId="Web-{67A9B313-7220-7BA2-A770-FDDC56CE9B9D}" dt="2023-06-12T18:12:14.827" v="39"/>
      <pc:docMkLst>
        <pc:docMk/>
      </pc:docMkLst>
      <pc:sldChg chg="delSp">
        <pc:chgData name="Alana Rivera" userId="S::arg3669@ads.northwestern.edu::fc8b707a-b7e9-4f2a-8d71-2d76819b7881" providerId="AD" clId="Web-{67A9B313-7220-7BA2-A770-FDDC56CE9B9D}" dt="2023-06-12T18:11:57.623" v="35"/>
        <pc:sldMkLst>
          <pc:docMk/>
          <pc:sldMk cId="2531548455" sldId="2142533333"/>
        </pc:sldMkLst>
        <pc:picChg chg="del">
          <ac:chgData name="Alana Rivera" userId="S::arg3669@ads.northwestern.edu::fc8b707a-b7e9-4f2a-8d71-2d76819b7881" providerId="AD" clId="Web-{67A9B313-7220-7BA2-A770-FDDC56CE9B9D}" dt="2023-06-12T18:11:57.623" v="35"/>
          <ac:picMkLst>
            <pc:docMk/>
            <pc:sldMk cId="2531548455" sldId="2142533333"/>
            <ac:picMk id="4" creationId="{A53D7CEB-C114-CC61-3CA7-BD628814A6ED}"/>
          </ac:picMkLst>
        </pc:picChg>
      </pc:sldChg>
      <pc:sldChg chg="delSp">
        <pc:chgData name="Alana Rivera" userId="S::arg3669@ads.northwestern.edu::fc8b707a-b7e9-4f2a-8d71-2d76819b7881" providerId="AD" clId="Web-{67A9B313-7220-7BA2-A770-FDDC56CE9B9D}" dt="2023-06-12T18:12:00.170" v="36"/>
        <pc:sldMkLst>
          <pc:docMk/>
          <pc:sldMk cId="3962638982" sldId="2142533334"/>
        </pc:sldMkLst>
        <pc:picChg chg="del">
          <ac:chgData name="Alana Rivera" userId="S::arg3669@ads.northwestern.edu::fc8b707a-b7e9-4f2a-8d71-2d76819b7881" providerId="AD" clId="Web-{67A9B313-7220-7BA2-A770-FDDC56CE9B9D}" dt="2023-06-12T18:12:00.170" v="36"/>
          <ac:picMkLst>
            <pc:docMk/>
            <pc:sldMk cId="3962638982" sldId="2142533334"/>
            <ac:picMk id="4" creationId="{6EF03A3C-81E0-64FD-4371-774756EF08CB}"/>
          </ac:picMkLst>
        </pc:picChg>
      </pc:sldChg>
      <pc:sldChg chg="delSp">
        <pc:chgData name="Alana Rivera" userId="S::arg3669@ads.northwestern.edu::fc8b707a-b7e9-4f2a-8d71-2d76819b7881" providerId="AD" clId="Web-{67A9B313-7220-7BA2-A770-FDDC56CE9B9D}" dt="2023-06-12T18:12:06.436" v="37"/>
        <pc:sldMkLst>
          <pc:docMk/>
          <pc:sldMk cId="2380788297" sldId="2142533337"/>
        </pc:sldMkLst>
        <pc:picChg chg="del">
          <ac:chgData name="Alana Rivera" userId="S::arg3669@ads.northwestern.edu::fc8b707a-b7e9-4f2a-8d71-2d76819b7881" providerId="AD" clId="Web-{67A9B313-7220-7BA2-A770-FDDC56CE9B9D}" dt="2023-06-12T18:12:06.436" v="37"/>
          <ac:picMkLst>
            <pc:docMk/>
            <pc:sldMk cId="2380788297" sldId="2142533337"/>
            <ac:picMk id="4" creationId="{2973BA33-7718-141A-9250-2B25EB514619}"/>
          </ac:picMkLst>
        </pc:picChg>
      </pc:sldChg>
      <pc:sldChg chg="delSp">
        <pc:chgData name="Alana Rivera" userId="S::arg3669@ads.northwestern.edu::fc8b707a-b7e9-4f2a-8d71-2d76819b7881" providerId="AD" clId="Web-{67A9B313-7220-7BA2-A770-FDDC56CE9B9D}" dt="2023-06-12T18:12:10.889" v="38"/>
        <pc:sldMkLst>
          <pc:docMk/>
          <pc:sldMk cId="2030220533" sldId="2142533339"/>
        </pc:sldMkLst>
        <pc:picChg chg="del">
          <ac:chgData name="Alana Rivera" userId="S::arg3669@ads.northwestern.edu::fc8b707a-b7e9-4f2a-8d71-2d76819b7881" providerId="AD" clId="Web-{67A9B313-7220-7BA2-A770-FDDC56CE9B9D}" dt="2023-06-12T18:12:10.889" v="38"/>
          <ac:picMkLst>
            <pc:docMk/>
            <pc:sldMk cId="2030220533" sldId="2142533339"/>
            <ac:picMk id="4" creationId="{64D51EBC-20A8-58E5-DBE6-40EDFA5392C4}"/>
          </ac:picMkLst>
        </pc:picChg>
      </pc:sldChg>
      <pc:sldChg chg="delSp">
        <pc:chgData name="Alana Rivera" userId="S::arg3669@ads.northwestern.edu::fc8b707a-b7e9-4f2a-8d71-2d76819b7881" providerId="AD" clId="Web-{67A9B313-7220-7BA2-A770-FDDC56CE9B9D}" dt="2023-06-12T18:12:14.827" v="39"/>
        <pc:sldMkLst>
          <pc:docMk/>
          <pc:sldMk cId="1592295728" sldId="2142533342"/>
        </pc:sldMkLst>
        <pc:picChg chg="del">
          <ac:chgData name="Alana Rivera" userId="S::arg3669@ads.northwestern.edu::fc8b707a-b7e9-4f2a-8d71-2d76819b7881" providerId="AD" clId="Web-{67A9B313-7220-7BA2-A770-FDDC56CE9B9D}" dt="2023-06-12T18:12:14.827" v="39"/>
          <ac:picMkLst>
            <pc:docMk/>
            <pc:sldMk cId="1592295728" sldId="2142533342"/>
            <ac:picMk id="8" creationId="{B74BC26D-6D5C-323E-25F3-EC59A8CDB5A5}"/>
          </ac:picMkLst>
        </pc:picChg>
      </pc:sldChg>
      <pc:sldChg chg="modSp add ord">
        <pc:chgData name="Alana Rivera" userId="S::arg3669@ads.northwestern.edu::fc8b707a-b7e9-4f2a-8d71-2d76819b7881" providerId="AD" clId="Web-{67A9B313-7220-7BA2-A770-FDDC56CE9B9D}" dt="2023-06-12T18:10:55.448" v="34" actId="1076"/>
        <pc:sldMkLst>
          <pc:docMk/>
          <pc:sldMk cId="323209873" sldId="2142533366"/>
        </pc:sldMkLst>
        <pc:spChg chg="mod">
          <ac:chgData name="Alana Rivera" userId="S::arg3669@ads.northwestern.edu::fc8b707a-b7e9-4f2a-8d71-2d76819b7881" providerId="AD" clId="Web-{67A9B313-7220-7BA2-A770-FDDC56CE9B9D}" dt="2023-06-12T18:10:55.448" v="34" actId="1076"/>
          <ac:spMkLst>
            <pc:docMk/>
            <pc:sldMk cId="323209873" sldId="2142533366"/>
            <ac:spMk id="2125" creationId="{00000000-0000-0000-0000-000000000000}"/>
          </ac:spMkLst>
        </pc:spChg>
        <pc:spChg chg="mod">
          <ac:chgData name="Alana Rivera" userId="S::arg3669@ads.northwestern.edu::fc8b707a-b7e9-4f2a-8d71-2d76819b7881" providerId="AD" clId="Web-{67A9B313-7220-7BA2-A770-FDDC56CE9B9D}" dt="2023-06-12T18:10:37.167" v="30" actId="1076"/>
          <ac:spMkLst>
            <pc:docMk/>
            <pc:sldMk cId="323209873" sldId="2142533366"/>
            <ac:spMk id="2126" creationId="{00000000-0000-0000-0000-000000000000}"/>
          </ac:spMkLst>
        </pc:spChg>
      </pc:sldChg>
      <pc:sldMasterChg chg="add addSldLayout">
        <pc:chgData name="Alana Rivera" userId="S::arg3669@ads.northwestern.edu::fc8b707a-b7e9-4f2a-8d71-2d76819b7881" providerId="AD" clId="Web-{67A9B313-7220-7BA2-A770-FDDC56CE9B9D}" dt="2023-06-12T18:07:26.800" v="0"/>
        <pc:sldMasterMkLst>
          <pc:docMk/>
          <pc:sldMasterMk cId="0" sldId="2147483648"/>
        </pc:sldMasterMkLst>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4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5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5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5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5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5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5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5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5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5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5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6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6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6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6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6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6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6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6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6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6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7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7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7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7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7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7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7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7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7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7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8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8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8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8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8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8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8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8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8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8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9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9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9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9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9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9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9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9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9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69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0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0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0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0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0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0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0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0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0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0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1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1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1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1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1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1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1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1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1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1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2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2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2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2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2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2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2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2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2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2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3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3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3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3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3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3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3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3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3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3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4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4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4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4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4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4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4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4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4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4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5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5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5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5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5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5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5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5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5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5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6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6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6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6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6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6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6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6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6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6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7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7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7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7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7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7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7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7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7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7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8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8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8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8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8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8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8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8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8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8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9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9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9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9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9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9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9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9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9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79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0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0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0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0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0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0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0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0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0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0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1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1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1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1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1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1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1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1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1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1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2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2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2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2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2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2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2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2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2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2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3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3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3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3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3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3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36"/>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37"/>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38"/>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39"/>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40"/>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41"/>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42"/>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43"/>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44"/>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45"/>
          </pc:sldLayoutMkLst>
        </pc:sldLayoutChg>
        <pc:sldLayoutChg chg="add">
          <pc:chgData name="Alana Rivera" userId="S::arg3669@ads.northwestern.edu::fc8b707a-b7e9-4f2a-8d71-2d76819b7881" providerId="AD" clId="Web-{67A9B313-7220-7BA2-A770-FDDC56CE9B9D}" dt="2023-06-12T18:07:26.800" v="0"/>
          <pc:sldLayoutMkLst>
            <pc:docMk/>
            <pc:sldMasterMk cId="0" sldId="2147483648"/>
            <pc:sldLayoutMk cId="0" sldId="2147483846"/>
          </pc:sldLayoutMkLst>
        </pc:sldLayoutChg>
      </pc:sldMasterChg>
      <pc:sldMasterChg chg="replId modSldLayout">
        <pc:chgData name="Alana Rivera" userId="S::arg3669@ads.northwestern.edu::fc8b707a-b7e9-4f2a-8d71-2d76819b7881" providerId="AD" clId="Web-{67A9B313-7220-7BA2-A770-FDDC56CE9B9D}" dt="2023-06-12T18:07:26.800" v="0"/>
        <pc:sldMasterMkLst>
          <pc:docMk/>
          <pc:sldMasterMk cId="3007646067" sldId="2147483847"/>
        </pc:sldMasterMkLst>
        <pc:sldLayoutChg chg="replId">
          <pc:chgData name="Alana Rivera" userId="S::arg3669@ads.northwestern.edu::fc8b707a-b7e9-4f2a-8d71-2d76819b7881" providerId="AD" clId="Web-{67A9B313-7220-7BA2-A770-FDDC56CE9B9D}" dt="2023-06-12T18:07:26.800" v="0"/>
          <pc:sldLayoutMkLst>
            <pc:docMk/>
            <pc:sldMasterMk cId="3007646067" sldId="2147483847"/>
            <pc:sldLayoutMk cId="1305838061" sldId="2147483848"/>
          </pc:sldLayoutMkLst>
        </pc:sldLayoutChg>
        <pc:sldLayoutChg chg="replId">
          <pc:chgData name="Alana Rivera" userId="S::arg3669@ads.northwestern.edu::fc8b707a-b7e9-4f2a-8d71-2d76819b7881" providerId="AD" clId="Web-{67A9B313-7220-7BA2-A770-FDDC56CE9B9D}" dt="2023-06-12T18:07:26.800" v="0"/>
          <pc:sldLayoutMkLst>
            <pc:docMk/>
            <pc:sldMasterMk cId="3007646067" sldId="2147483847"/>
            <pc:sldLayoutMk cId="4281462140" sldId="2147483849"/>
          </pc:sldLayoutMkLst>
        </pc:sldLayoutChg>
        <pc:sldLayoutChg chg="replId">
          <pc:chgData name="Alana Rivera" userId="S::arg3669@ads.northwestern.edu::fc8b707a-b7e9-4f2a-8d71-2d76819b7881" providerId="AD" clId="Web-{67A9B313-7220-7BA2-A770-FDDC56CE9B9D}" dt="2023-06-12T18:07:26.800" v="0"/>
          <pc:sldLayoutMkLst>
            <pc:docMk/>
            <pc:sldMasterMk cId="3007646067" sldId="2147483847"/>
            <pc:sldLayoutMk cId="3314748685" sldId="2147483850"/>
          </pc:sldLayoutMkLst>
        </pc:sldLayoutChg>
        <pc:sldLayoutChg chg="replId">
          <pc:chgData name="Alana Rivera" userId="S::arg3669@ads.northwestern.edu::fc8b707a-b7e9-4f2a-8d71-2d76819b7881" providerId="AD" clId="Web-{67A9B313-7220-7BA2-A770-FDDC56CE9B9D}" dt="2023-06-12T18:07:26.800" v="0"/>
          <pc:sldLayoutMkLst>
            <pc:docMk/>
            <pc:sldMasterMk cId="3007646067" sldId="2147483847"/>
            <pc:sldLayoutMk cId="923093499" sldId="2147483851"/>
          </pc:sldLayoutMkLst>
        </pc:sldLayoutChg>
        <pc:sldLayoutChg chg="replId">
          <pc:chgData name="Alana Rivera" userId="S::arg3669@ads.northwestern.edu::fc8b707a-b7e9-4f2a-8d71-2d76819b7881" providerId="AD" clId="Web-{67A9B313-7220-7BA2-A770-FDDC56CE9B9D}" dt="2023-06-12T18:07:26.800" v="0"/>
          <pc:sldLayoutMkLst>
            <pc:docMk/>
            <pc:sldMasterMk cId="3007646067" sldId="2147483847"/>
            <pc:sldLayoutMk cId="1553593191" sldId="2147483852"/>
          </pc:sldLayoutMkLst>
        </pc:sldLayoutChg>
        <pc:sldLayoutChg chg="replId">
          <pc:chgData name="Alana Rivera" userId="S::arg3669@ads.northwestern.edu::fc8b707a-b7e9-4f2a-8d71-2d76819b7881" providerId="AD" clId="Web-{67A9B313-7220-7BA2-A770-FDDC56CE9B9D}" dt="2023-06-12T18:07:26.800" v="0"/>
          <pc:sldLayoutMkLst>
            <pc:docMk/>
            <pc:sldMasterMk cId="3007646067" sldId="2147483847"/>
            <pc:sldLayoutMk cId="1741398642" sldId="2147483853"/>
          </pc:sldLayoutMkLst>
        </pc:sldLayoutChg>
        <pc:sldLayoutChg chg="replId">
          <pc:chgData name="Alana Rivera" userId="S::arg3669@ads.northwestern.edu::fc8b707a-b7e9-4f2a-8d71-2d76819b7881" providerId="AD" clId="Web-{67A9B313-7220-7BA2-A770-FDDC56CE9B9D}" dt="2023-06-12T18:07:26.800" v="0"/>
          <pc:sldLayoutMkLst>
            <pc:docMk/>
            <pc:sldMasterMk cId="3007646067" sldId="2147483847"/>
            <pc:sldLayoutMk cId="2003002200" sldId="2147483854"/>
          </pc:sldLayoutMkLst>
        </pc:sldLayoutChg>
        <pc:sldLayoutChg chg="replId">
          <pc:chgData name="Alana Rivera" userId="S::arg3669@ads.northwestern.edu::fc8b707a-b7e9-4f2a-8d71-2d76819b7881" providerId="AD" clId="Web-{67A9B313-7220-7BA2-A770-FDDC56CE9B9D}" dt="2023-06-12T18:07:26.800" v="0"/>
          <pc:sldLayoutMkLst>
            <pc:docMk/>
            <pc:sldMasterMk cId="3007646067" sldId="2147483847"/>
            <pc:sldLayoutMk cId="3815164353" sldId="2147483855"/>
          </pc:sldLayoutMkLst>
        </pc:sldLayoutChg>
        <pc:sldLayoutChg chg="replId">
          <pc:chgData name="Alana Rivera" userId="S::arg3669@ads.northwestern.edu::fc8b707a-b7e9-4f2a-8d71-2d76819b7881" providerId="AD" clId="Web-{67A9B313-7220-7BA2-A770-FDDC56CE9B9D}" dt="2023-06-12T18:07:26.800" v="0"/>
          <pc:sldLayoutMkLst>
            <pc:docMk/>
            <pc:sldMasterMk cId="3007646067" sldId="2147483847"/>
            <pc:sldLayoutMk cId="836106290" sldId="2147483856"/>
          </pc:sldLayoutMkLst>
        </pc:sldLayoutChg>
        <pc:sldLayoutChg chg="replId">
          <pc:chgData name="Alana Rivera" userId="S::arg3669@ads.northwestern.edu::fc8b707a-b7e9-4f2a-8d71-2d76819b7881" providerId="AD" clId="Web-{67A9B313-7220-7BA2-A770-FDDC56CE9B9D}" dt="2023-06-12T18:07:26.800" v="0"/>
          <pc:sldLayoutMkLst>
            <pc:docMk/>
            <pc:sldMasterMk cId="3007646067" sldId="2147483847"/>
            <pc:sldLayoutMk cId="4290361561" sldId="2147483857"/>
          </pc:sldLayoutMkLst>
        </pc:sldLayoutChg>
        <pc:sldLayoutChg chg="replId">
          <pc:chgData name="Alana Rivera" userId="S::arg3669@ads.northwestern.edu::fc8b707a-b7e9-4f2a-8d71-2d76819b7881" providerId="AD" clId="Web-{67A9B313-7220-7BA2-A770-FDDC56CE9B9D}" dt="2023-06-12T18:07:26.800" v="0"/>
          <pc:sldLayoutMkLst>
            <pc:docMk/>
            <pc:sldMasterMk cId="3007646067" sldId="2147483847"/>
            <pc:sldLayoutMk cId="2173195781" sldId="2147483858"/>
          </pc:sldLayoutMkLst>
        </pc:sldLayoutChg>
        <pc:sldLayoutChg chg="replId">
          <pc:chgData name="Alana Rivera" userId="S::arg3669@ads.northwestern.edu::fc8b707a-b7e9-4f2a-8d71-2d76819b7881" providerId="AD" clId="Web-{67A9B313-7220-7BA2-A770-FDDC56CE9B9D}" dt="2023-06-12T18:07:26.800" v="0"/>
          <pc:sldLayoutMkLst>
            <pc:docMk/>
            <pc:sldMasterMk cId="3007646067" sldId="2147483847"/>
            <pc:sldLayoutMk cId="549117458" sldId="2147483859"/>
          </pc:sldLayoutMkLst>
        </pc:sldLayoutChg>
      </pc:sldMasterChg>
      <pc:sldMasterChg chg="replId modSldLayout">
        <pc:chgData name="Alana Rivera" userId="S::arg3669@ads.northwestern.edu::fc8b707a-b7e9-4f2a-8d71-2d76819b7881" providerId="AD" clId="Web-{67A9B313-7220-7BA2-A770-FDDC56CE9B9D}" dt="2023-06-12T18:07:26.800" v="0"/>
        <pc:sldMasterMkLst>
          <pc:docMk/>
          <pc:sldMasterMk cId="672755570" sldId="2147483860"/>
        </pc:sldMasterMkLst>
        <pc:sldLayoutChg chg="replId">
          <pc:chgData name="Alana Rivera" userId="S::arg3669@ads.northwestern.edu::fc8b707a-b7e9-4f2a-8d71-2d76819b7881" providerId="AD" clId="Web-{67A9B313-7220-7BA2-A770-FDDC56CE9B9D}" dt="2023-06-12T18:07:26.800" v="0"/>
          <pc:sldLayoutMkLst>
            <pc:docMk/>
            <pc:sldMasterMk cId="672755570" sldId="2147483860"/>
            <pc:sldLayoutMk cId="3467102322" sldId="2147483861"/>
          </pc:sldLayoutMkLst>
        </pc:sldLayoutChg>
        <pc:sldLayoutChg chg="replId">
          <pc:chgData name="Alana Rivera" userId="S::arg3669@ads.northwestern.edu::fc8b707a-b7e9-4f2a-8d71-2d76819b7881" providerId="AD" clId="Web-{67A9B313-7220-7BA2-A770-FDDC56CE9B9D}" dt="2023-06-12T18:07:26.800" v="0"/>
          <pc:sldLayoutMkLst>
            <pc:docMk/>
            <pc:sldMasterMk cId="672755570" sldId="2147483860"/>
            <pc:sldLayoutMk cId="2442731368" sldId="2147483862"/>
          </pc:sldLayoutMkLst>
        </pc:sldLayoutChg>
        <pc:sldLayoutChg chg="replId">
          <pc:chgData name="Alana Rivera" userId="S::arg3669@ads.northwestern.edu::fc8b707a-b7e9-4f2a-8d71-2d76819b7881" providerId="AD" clId="Web-{67A9B313-7220-7BA2-A770-FDDC56CE9B9D}" dt="2023-06-12T18:07:26.800" v="0"/>
          <pc:sldLayoutMkLst>
            <pc:docMk/>
            <pc:sldMasterMk cId="672755570" sldId="2147483860"/>
            <pc:sldLayoutMk cId="3244525194" sldId="2147483863"/>
          </pc:sldLayoutMkLst>
        </pc:sldLayoutChg>
        <pc:sldLayoutChg chg="replId">
          <pc:chgData name="Alana Rivera" userId="S::arg3669@ads.northwestern.edu::fc8b707a-b7e9-4f2a-8d71-2d76819b7881" providerId="AD" clId="Web-{67A9B313-7220-7BA2-A770-FDDC56CE9B9D}" dt="2023-06-12T18:07:26.800" v="0"/>
          <pc:sldLayoutMkLst>
            <pc:docMk/>
            <pc:sldMasterMk cId="672755570" sldId="2147483860"/>
            <pc:sldLayoutMk cId="2977615444" sldId="2147483864"/>
          </pc:sldLayoutMkLst>
        </pc:sldLayoutChg>
        <pc:sldLayoutChg chg="replId">
          <pc:chgData name="Alana Rivera" userId="S::arg3669@ads.northwestern.edu::fc8b707a-b7e9-4f2a-8d71-2d76819b7881" providerId="AD" clId="Web-{67A9B313-7220-7BA2-A770-FDDC56CE9B9D}" dt="2023-06-12T18:07:26.800" v="0"/>
          <pc:sldLayoutMkLst>
            <pc:docMk/>
            <pc:sldMasterMk cId="672755570" sldId="2147483860"/>
            <pc:sldLayoutMk cId="1491823445" sldId="2147483865"/>
          </pc:sldLayoutMkLst>
        </pc:sldLayoutChg>
        <pc:sldLayoutChg chg="replId">
          <pc:chgData name="Alana Rivera" userId="S::arg3669@ads.northwestern.edu::fc8b707a-b7e9-4f2a-8d71-2d76819b7881" providerId="AD" clId="Web-{67A9B313-7220-7BA2-A770-FDDC56CE9B9D}" dt="2023-06-12T18:07:26.800" v="0"/>
          <pc:sldLayoutMkLst>
            <pc:docMk/>
            <pc:sldMasterMk cId="672755570" sldId="2147483860"/>
            <pc:sldLayoutMk cId="1849874978" sldId="2147483866"/>
          </pc:sldLayoutMkLst>
        </pc:sldLayoutChg>
        <pc:sldLayoutChg chg="replId">
          <pc:chgData name="Alana Rivera" userId="S::arg3669@ads.northwestern.edu::fc8b707a-b7e9-4f2a-8d71-2d76819b7881" providerId="AD" clId="Web-{67A9B313-7220-7BA2-A770-FDDC56CE9B9D}" dt="2023-06-12T18:07:26.800" v="0"/>
          <pc:sldLayoutMkLst>
            <pc:docMk/>
            <pc:sldMasterMk cId="672755570" sldId="2147483860"/>
            <pc:sldLayoutMk cId="3451587166" sldId="2147483867"/>
          </pc:sldLayoutMkLst>
        </pc:sldLayoutChg>
        <pc:sldLayoutChg chg="replId">
          <pc:chgData name="Alana Rivera" userId="S::arg3669@ads.northwestern.edu::fc8b707a-b7e9-4f2a-8d71-2d76819b7881" providerId="AD" clId="Web-{67A9B313-7220-7BA2-A770-FDDC56CE9B9D}" dt="2023-06-12T18:07:26.800" v="0"/>
          <pc:sldLayoutMkLst>
            <pc:docMk/>
            <pc:sldMasterMk cId="672755570" sldId="2147483860"/>
            <pc:sldLayoutMk cId="4127414676" sldId="2147483868"/>
          </pc:sldLayoutMkLst>
        </pc:sldLayoutChg>
        <pc:sldLayoutChg chg="replId">
          <pc:chgData name="Alana Rivera" userId="S::arg3669@ads.northwestern.edu::fc8b707a-b7e9-4f2a-8d71-2d76819b7881" providerId="AD" clId="Web-{67A9B313-7220-7BA2-A770-FDDC56CE9B9D}" dt="2023-06-12T18:07:26.800" v="0"/>
          <pc:sldLayoutMkLst>
            <pc:docMk/>
            <pc:sldMasterMk cId="672755570" sldId="2147483860"/>
            <pc:sldLayoutMk cId="3787271652" sldId="2147483869"/>
          </pc:sldLayoutMkLst>
        </pc:sldLayoutChg>
        <pc:sldLayoutChg chg="replId">
          <pc:chgData name="Alana Rivera" userId="S::arg3669@ads.northwestern.edu::fc8b707a-b7e9-4f2a-8d71-2d76819b7881" providerId="AD" clId="Web-{67A9B313-7220-7BA2-A770-FDDC56CE9B9D}" dt="2023-06-12T18:07:26.800" v="0"/>
          <pc:sldLayoutMkLst>
            <pc:docMk/>
            <pc:sldMasterMk cId="672755570" sldId="2147483860"/>
            <pc:sldLayoutMk cId="3108546073" sldId="2147483870"/>
          </pc:sldLayoutMkLst>
        </pc:sldLayoutChg>
        <pc:sldLayoutChg chg="replId">
          <pc:chgData name="Alana Rivera" userId="S::arg3669@ads.northwestern.edu::fc8b707a-b7e9-4f2a-8d71-2d76819b7881" providerId="AD" clId="Web-{67A9B313-7220-7BA2-A770-FDDC56CE9B9D}" dt="2023-06-12T18:07:26.800" v="0"/>
          <pc:sldLayoutMkLst>
            <pc:docMk/>
            <pc:sldMasterMk cId="672755570" sldId="2147483860"/>
            <pc:sldLayoutMk cId="3549491913" sldId="2147483871"/>
          </pc:sldLayoutMkLst>
        </pc:sldLayoutChg>
        <pc:sldLayoutChg chg="replId">
          <pc:chgData name="Alana Rivera" userId="S::arg3669@ads.northwestern.edu::fc8b707a-b7e9-4f2a-8d71-2d76819b7881" providerId="AD" clId="Web-{67A9B313-7220-7BA2-A770-FDDC56CE9B9D}" dt="2023-06-12T18:07:26.800" v="0"/>
          <pc:sldLayoutMkLst>
            <pc:docMk/>
            <pc:sldMasterMk cId="672755570" sldId="2147483860"/>
            <pc:sldLayoutMk cId="2920760367" sldId="2147483872"/>
          </pc:sldLayoutMkLst>
        </pc:sldLayoutChg>
        <pc:sldLayoutChg chg="replId">
          <pc:chgData name="Alana Rivera" userId="S::arg3669@ads.northwestern.edu::fc8b707a-b7e9-4f2a-8d71-2d76819b7881" providerId="AD" clId="Web-{67A9B313-7220-7BA2-A770-FDDC56CE9B9D}" dt="2023-06-12T18:07:26.800" v="0"/>
          <pc:sldLayoutMkLst>
            <pc:docMk/>
            <pc:sldMasterMk cId="672755570" sldId="2147483860"/>
            <pc:sldLayoutMk cId="446345436" sldId="2147483873"/>
          </pc:sldLayoutMkLst>
        </pc:sldLayoutChg>
        <pc:sldLayoutChg chg="replId">
          <pc:chgData name="Alana Rivera" userId="S::arg3669@ads.northwestern.edu::fc8b707a-b7e9-4f2a-8d71-2d76819b7881" providerId="AD" clId="Web-{67A9B313-7220-7BA2-A770-FDDC56CE9B9D}" dt="2023-06-12T18:07:26.800" v="0"/>
          <pc:sldLayoutMkLst>
            <pc:docMk/>
            <pc:sldMasterMk cId="672755570" sldId="2147483860"/>
            <pc:sldLayoutMk cId="3889505365" sldId="2147483874"/>
          </pc:sldLayoutMkLst>
        </pc:sldLayoutChg>
        <pc:sldLayoutChg chg="replId">
          <pc:chgData name="Alana Rivera" userId="S::arg3669@ads.northwestern.edu::fc8b707a-b7e9-4f2a-8d71-2d76819b7881" providerId="AD" clId="Web-{67A9B313-7220-7BA2-A770-FDDC56CE9B9D}" dt="2023-06-12T18:07:26.800" v="0"/>
          <pc:sldLayoutMkLst>
            <pc:docMk/>
            <pc:sldMasterMk cId="672755570" sldId="2147483860"/>
            <pc:sldLayoutMk cId="1594787387" sldId="2147483875"/>
          </pc:sldLayoutMkLst>
        </pc:sldLayoutChg>
        <pc:sldLayoutChg chg="replId">
          <pc:chgData name="Alana Rivera" userId="S::arg3669@ads.northwestern.edu::fc8b707a-b7e9-4f2a-8d71-2d76819b7881" providerId="AD" clId="Web-{67A9B313-7220-7BA2-A770-FDDC56CE9B9D}" dt="2023-06-12T18:07:26.800" v="0"/>
          <pc:sldLayoutMkLst>
            <pc:docMk/>
            <pc:sldMasterMk cId="672755570" sldId="2147483860"/>
            <pc:sldLayoutMk cId="593126852" sldId="2147483876"/>
          </pc:sldLayoutMkLst>
        </pc:sldLayoutChg>
        <pc:sldLayoutChg chg="replId">
          <pc:chgData name="Alana Rivera" userId="S::arg3669@ads.northwestern.edu::fc8b707a-b7e9-4f2a-8d71-2d76819b7881" providerId="AD" clId="Web-{67A9B313-7220-7BA2-A770-FDDC56CE9B9D}" dt="2023-06-12T18:07:26.800" v="0"/>
          <pc:sldLayoutMkLst>
            <pc:docMk/>
            <pc:sldMasterMk cId="672755570" sldId="2147483860"/>
            <pc:sldLayoutMk cId="3646289950" sldId="2147483877"/>
          </pc:sldLayoutMkLst>
        </pc:sldLayoutChg>
        <pc:sldLayoutChg chg="replId">
          <pc:chgData name="Alana Rivera" userId="S::arg3669@ads.northwestern.edu::fc8b707a-b7e9-4f2a-8d71-2d76819b7881" providerId="AD" clId="Web-{67A9B313-7220-7BA2-A770-FDDC56CE9B9D}" dt="2023-06-12T18:07:26.800" v="0"/>
          <pc:sldLayoutMkLst>
            <pc:docMk/>
            <pc:sldMasterMk cId="672755570" sldId="2147483860"/>
            <pc:sldLayoutMk cId="2563113947" sldId="2147483878"/>
          </pc:sldLayoutMkLst>
        </pc:sldLayoutChg>
      </pc:sldMasterChg>
      <pc:sldMasterChg chg="replId modSldLayout">
        <pc:chgData name="Alana Rivera" userId="S::arg3669@ads.northwestern.edu::fc8b707a-b7e9-4f2a-8d71-2d76819b7881" providerId="AD" clId="Web-{67A9B313-7220-7BA2-A770-FDDC56CE9B9D}" dt="2023-06-12T18:07:26.800" v="0"/>
        <pc:sldMasterMkLst>
          <pc:docMk/>
          <pc:sldMasterMk cId="3782686621" sldId="2147483879"/>
        </pc:sldMasterMkLst>
        <pc:sldLayoutChg chg="replId">
          <pc:chgData name="Alana Rivera" userId="S::arg3669@ads.northwestern.edu::fc8b707a-b7e9-4f2a-8d71-2d76819b7881" providerId="AD" clId="Web-{67A9B313-7220-7BA2-A770-FDDC56CE9B9D}" dt="2023-06-12T18:07:26.800" v="0"/>
          <pc:sldLayoutMkLst>
            <pc:docMk/>
            <pc:sldMasterMk cId="3782686621" sldId="2147483879"/>
            <pc:sldLayoutMk cId="3431381844" sldId="2147483880"/>
          </pc:sldLayoutMkLst>
        </pc:sldLayoutChg>
        <pc:sldLayoutChg chg="replId">
          <pc:chgData name="Alana Rivera" userId="S::arg3669@ads.northwestern.edu::fc8b707a-b7e9-4f2a-8d71-2d76819b7881" providerId="AD" clId="Web-{67A9B313-7220-7BA2-A770-FDDC56CE9B9D}" dt="2023-06-12T18:07:26.800" v="0"/>
          <pc:sldLayoutMkLst>
            <pc:docMk/>
            <pc:sldMasterMk cId="3782686621" sldId="2147483879"/>
            <pc:sldLayoutMk cId="3617363463" sldId="2147483881"/>
          </pc:sldLayoutMkLst>
        </pc:sldLayoutChg>
        <pc:sldLayoutChg chg="replId">
          <pc:chgData name="Alana Rivera" userId="S::arg3669@ads.northwestern.edu::fc8b707a-b7e9-4f2a-8d71-2d76819b7881" providerId="AD" clId="Web-{67A9B313-7220-7BA2-A770-FDDC56CE9B9D}" dt="2023-06-12T18:07:26.800" v="0"/>
          <pc:sldLayoutMkLst>
            <pc:docMk/>
            <pc:sldMasterMk cId="3782686621" sldId="2147483879"/>
            <pc:sldLayoutMk cId="2500826302" sldId="2147483882"/>
          </pc:sldLayoutMkLst>
        </pc:sldLayoutChg>
        <pc:sldLayoutChg chg="replId">
          <pc:chgData name="Alana Rivera" userId="S::arg3669@ads.northwestern.edu::fc8b707a-b7e9-4f2a-8d71-2d76819b7881" providerId="AD" clId="Web-{67A9B313-7220-7BA2-A770-FDDC56CE9B9D}" dt="2023-06-12T18:07:26.800" v="0"/>
          <pc:sldLayoutMkLst>
            <pc:docMk/>
            <pc:sldMasterMk cId="3782686621" sldId="2147483879"/>
            <pc:sldLayoutMk cId="2741504444" sldId="2147483883"/>
          </pc:sldLayoutMkLst>
        </pc:sldLayoutChg>
        <pc:sldLayoutChg chg="replId">
          <pc:chgData name="Alana Rivera" userId="S::arg3669@ads.northwestern.edu::fc8b707a-b7e9-4f2a-8d71-2d76819b7881" providerId="AD" clId="Web-{67A9B313-7220-7BA2-A770-FDDC56CE9B9D}" dt="2023-06-12T18:07:26.800" v="0"/>
          <pc:sldLayoutMkLst>
            <pc:docMk/>
            <pc:sldMasterMk cId="3782686621" sldId="2147483879"/>
            <pc:sldLayoutMk cId="989216708" sldId="2147483884"/>
          </pc:sldLayoutMkLst>
        </pc:sldLayoutChg>
        <pc:sldLayoutChg chg="replId">
          <pc:chgData name="Alana Rivera" userId="S::arg3669@ads.northwestern.edu::fc8b707a-b7e9-4f2a-8d71-2d76819b7881" providerId="AD" clId="Web-{67A9B313-7220-7BA2-A770-FDDC56CE9B9D}" dt="2023-06-12T18:07:26.800" v="0"/>
          <pc:sldLayoutMkLst>
            <pc:docMk/>
            <pc:sldMasterMk cId="3782686621" sldId="2147483879"/>
            <pc:sldLayoutMk cId="4008744420" sldId="2147483885"/>
          </pc:sldLayoutMkLst>
        </pc:sldLayoutChg>
        <pc:sldLayoutChg chg="replId">
          <pc:chgData name="Alana Rivera" userId="S::arg3669@ads.northwestern.edu::fc8b707a-b7e9-4f2a-8d71-2d76819b7881" providerId="AD" clId="Web-{67A9B313-7220-7BA2-A770-FDDC56CE9B9D}" dt="2023-06-12T18:07:26.800" v="0"/>
          <pc:sldLayoutMkLst>
            <pc:docMk/>
            <pc:sldMasterMk cId="3782686621" sldId="2147483879"/>
            <pc:sldLayoutMk cId="1561460382" sldId="2147483886"/>
          </pc:sldLayoutMkLst>
        </pc:sldLayoutChg>
        <pc:sldLayoutChg chg="replId">
          <pc:chgData name="Alana Rivera" userId="S::arg3669@ads.northwestern.edu::fc8b707a-b7e9-4f2a-8d71-2d76819b7881" providerId="AD" clId="Web-{67A9B313-7220-7BA2-A770-FDDC56CE9B9D}" dt="2023-06-12T18:07:26.800" v="0"/>
          <pc:sldLayoutMkLst>
            <pc:docMk/>
            <pc:sldMasterMk cId="3782686621" sldId="2147483879"/>
            <pc:sldLayoutMk cId="1120167164" sldId="2147483887"/>
          </pc:sldLayoutMkLst>
        </pc:sldLayoutChg>
        <pc:sldLayoutChg chg="replId">
          <pc:chgData name="Alana Rivera" userId="S::arg3669@ads.northwestern.edu::fc8b707a-b7e9-4f2a-8d71-2d76819b7881" providerId="AD" clId="Web-{67A9B313-7220-7BA2-A770-FDDC56CE9B9D}" dt="2023-06-12T18:07:26.800" v="0"/>
          <pc:sldLayoutMkLst>
            <pc:docMk/>
            <pc:sldMasterMk cId="3782686621" sldId="2147483879"/>
            <pc:sldLayoutMk cId="2374763948" sldId="2147483888"/>
          </pc:sldLayoutMkLst>
        </pc:sldLayoutChg>
        <pc:sldLayoutChg chg="replId">
          <pc:chgData name="Alana Rivera" userId="S::arg3669@ads.northwestern.edu::fc8b707a-b7e9-4f2a-8d71-2d76819b7881" providerId="AD" clId="Web-{67A9B313-7220-7BA2-A770-FDDC56CE9B9D}" dt="2023-06-12T18:07:26.800" v="0"/>
          <pc:sldLayoutMkLst>
            <pc:docMk/>
            <pc:sldMasterMk cId="3782686621" sldId="2147483879"/>
            <pc:sldLayoutMk cId="148189295" sldId="2147483889"/>
          </pc:sldLayoutMkLst>
        </pc:sldLayoutChg>
        <pc:sldLayoutChg chg="replId">
          <pc:chgData name="Alana Rivera" userId="S::arg3669@ads.northwestern.edu::fc8b707a-b7e9-4f2a-8d71-2d76819b7881" providerId="AD" clId="Web-{67A9B313-7220-7BA2-A770-FDDC56CE9B9D}" dt="2023-06-12T18:07:26.800" v="0"/>
          <pc:sldLayoutMkLst>
            <pc:docMk/>
            <pc:sldMasterMk cId="3782686621" sldId="2147483879"/>
            <pc:sldLayoutMk cId="1545488434" sldId="214748389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3C988B-D4DF-41DE-B364-F9D3376CDFF2}" type="doc">
      <dgm:prSet loTypeId="urn:microsoft.com/office/officeart/2016/7/layout/VerticalSolidActionList" loCatId="List" qsTypeId="urn:microsoft.com/office/officeart/2005/8/quickstyle/simple1" qsCatId="simple" csTypeId="urn:microsoft.com/office/officeart/2005/8/colors/colorful1" csCatId="colorful"/>
      <dgm:spPr/>
      <dgm:t>
        <a:bodyPr/>
        <a:lstStyle/>
        <a:p>
          <a:endParaRPr lang="en-US"/>
        </a:p>
      </dgm:t>
    </dgm:pt>
    <dgm:pt modelId="{4C170258-B73F-4280-846D-9D50161A658E}">
      <dgm:prSet/>
      <dgm:spPr/>
      <dgm:t>
        <a:bodyPr/>
        <a:lstStyle/>
        <a:p>
          <a:r>
            <a:rPr lang="en-US"/>
            <a:t>Supporting</a:t>
          </a:r>
        </a:p>
      </dgm:t>
    </dgm:pt>
    <dgm:pt modelId="{77B0CA03-0487-4E52-9CA7-6AE178467D32}" type="parTrans" cxnId="{54EA769E-26D9-468B-A925-5766698A193C}">
      <dgm:prSet/>
      <dgm:spPr/>
      <dgm:t>
        <a:bodyPr/>
        <a:lstStyle/>
        <a:p>
          <a:endParaRPr lang="en-US"/>
        </a:p>
      </dgm:t>
    </dgm:pt>
    <dgm:pt modelId="{81BB4DA9-6EA7-48B7-AEF9-A8504EFE08B2}" type="sibTrans" cxnId="{54EA769E-26D9-468B-A925-5766698A193C}">
      <dgm:prSet/>
      <dgm:spPr/>
      <dgm:t>
        <a:bodyPr/>
        <a:lstStyle/>
        <a:p>
          <a:endParaRPr lang="en-US"/>
        </a:p>
      </dgm:t>
    </dgm:pt>
    <dgm:pt modelId="{48C93D79-B261-4DF3-8F26-A5BEE3ED7B64}">
      <dgm:prSet/>
      <dgm:spPr/>
      <dgm:t>
        <a:bodyPr/>
        <a:lstStyle/>
        <a:p>
          <a:r>
            <a:rPr lang="en-US"/>
            <a:t>Supporting a Safe Sleep Environment </a:t>
          </a:r>
        </a:p>
      </dgm:t>
    </dgm:pt>
    <dgm:pt modelId="{5C8582C9-297F-4AC0-9E1E-8CBE67DA6FDC}" type="parTrans" cxnId="{FC8A3D14-EBCC-4E1C-A503-3A4D27101AC5}">
      <dgm:prSet/>
      <dgm:spPr/>
      <dgm:t>
        <a:bodyPr/>
        <a:lstStyle/>
        <a:p>
          <a:endParaRPr lang="en-US"/>
        </a:p>
      </dgm:t>
    </dgm:pt>
    <dgm:pt modelId="{23B6E3C9-146A-44B4-809E-6D3FAB46DF25}" type="sibTrans" cxnId="{FC8A3D14-EBCC-4E1C-A503-3A4D27101AC5}">
      <dgm:prSet/>
      <dgm:spPr/>
      <dgm:t>
        <a:bodyPr/>
        <a:lstStyle/>
        <a:p>
          <a:endParaRPr lang="en-US"/>
        </a:p>
      </dgm:t>
    </dgm:pt>
    <dgm:pt modelId="{F2AFF92E-FED3-4287-B4C2-CE9EB49AA9CB}">
      <dgm:prSet/>
      <dgm:spPr/>
      <dgm:t>
        <a:bodyPr/>
        <a:lstStyle/>
        <a:p>
          <a:r>
            <a:rPr lang="en-US"/>
            <a:t>Identifying</a:t>
          </a:r>
        </a:p>
      </dgm:t>
    </dgm:pt>
    <dgm:pt modelId="{EE8A083C-48F3-4213-8B66-400EE06A9498}" type="parTrans" cxnId="{4C681794-F2CA-4F1D-A957-CB5DAE76D2A1}">
      <dgm:prSet/>
      <dgm:spPr/>
      <dgm:t>
        <a:bodyPr/>
        <a:lstStyle/>
        <a:p>
          <a:endParaRPr lang="en-US"/>
        </a:p>
      </dgm:t>
    </dgm:pt>
    <dgm:pt modelId="{E7141C89-D6D2-4941-8158-C0F6A891B21A}" type="sibTrans" cxnId="{4C681794-F2CA-4F1D-A957-CB5DAE76D2A1}">
      <dgm:prSet/>
      <dgm:spPr/>
      <dgm:t>
        <a:bodyPr/>
        <a:lstStyle/>
        <a:p>
          <a:endParaRPr lang="en-US"/>
        </a:p>
      </dgm:t>
    </dgm:pt>
    <dgm:pt modelId="{139C73E6-B4DF-4C26-9943-D26537F222D5}">
      <dgm:prSet/>
      <dgm:spPr/>
      <dgm:t>
        <a:bodyPr/>
        <a:lstStyle/>
        <a:p>
          <a:r>
            <a:rPr lang="en-US"/>
            <a:t>Identifying Social Determinants of Health </a:t>
          </a:r>
        </a:p>
      </dgm:t>
    </dgm:pt>
    <dgm:pt modelId="{9503E32D-0118-4083-A5BE-EBE9D728BD81}" type="parTrans" cxnId="{BA95D345-B482-4686-9447-B9A0CC3D9B77}">
      <dgm:prSet/>
      <dgm:spPr/>
      <dgm:t>
        <a:bodyPr/>
        <a:lstStyle/>
        <a:p>
          <a:endParaRPr lang="en-US"/>
        </a:p>
      </dgm:t>
    </dgm:pt>
    <dgm:pt modelId="{A708470A-459F-4772-85FB-18D765DD60FF}" type="sibTrans" cxnId="{BA95D345-B482-4686-9447-B9A0CC3D9B77}">
      <dgm:prSet/>
      <dgm:spPr/>
      <dgm:t>
        <a:bodyPr/>
        <a:lstStyle/>
        <a:p>
          <a:endParaRPr lang="en-US"/>
        </a:p>
      </dgm:t>
    </dgm:pt>
    <dgm:pt modelId="{28743C57-12C5-4E1E-839D-4CA92670206D}">
      <dgm:prSet/>
      <dgm:spPr/>
      <dgm:t>
        <a:bodyPr/>
        <a:lstStyle/>
        <a:p>
          <a:r>
            <a:rPr lang="en-US"/>
            <a:t>Partnering</a:t>
          </a:r>
        </a:p>
      </dgm:t>
    </dgm:pt>
    <dgm:pt modelId="{2BD7F5B3-F156-4BAB-AA17-E124FB01033D}" type="parTrans" cxnId="{BEF5C014-7F53-4171-A845-5A953643DD60}">
      <dgm:prSet/>
      <dgm:spPr/>
      <dgm:t>
        <a:bodyPr/>
        <a:lstStyle/>
        <a:p>
          <a:endParaRPr lang="en-US"/>
        </a:p>
      </dgm:t>
    </dgm:pt>
    <dgm:pt modelId="{308FBD18-8380-4988-947C-91A8431B0D6E}" type="sibTrans" cxnId="{BEF5C014-7F53-4171-A845-5A953643DD60}">
      <dgm:prSet/>
      <dgm:spPr/>
      <dgm:t>
        <a:bodyPr/>
        <a:lstStyle/>
        <a:p>
          <a:endParaRPr lang="en-US"/>
        </a:p>
      </dgm:t>
    </dgm:pt>
    <dgm:pt modelId="{6CB231EE-D0F0-41CE-9FF8-C12BE737E423}">
      <dgm:prSet/>
      <dgm:spPr/>
      <dgm:t>
        <a:bodyPr/>
        <a:lstStyle/>
        <a:p>
          <a:r>
            <a:rPr lang="en-US"/>
            <a:t>Partnering with Families and Communities </a:t>
          </a:r>
        </a:p>
      </dgm:t>
    </dgm:pt>
    <dgm:pt modelId="{1F234006-07EF-4B85-B2A5-713C88090998}" type="parTrans" cxnId="{85AEDD50-916D-4F52-A0D8-672714E36648}">
      <dgm:prSet/>
      <dgm:spPr/>
      <dgm:t>
        <a:bodyPr/>
        <a:lstStyle/>
        <a:p>
          <a:endParaRPr lang="en-US"/>
        </a:p>
      </dgm:t>
    </dgm:pt>
    <dgm:pt modelId="{A183F0DE-061A-4F71-A836-50AF51C47BE1}" type="sibTrans" cxnId="{85AEDD50-916D-4F52-A0D8-672714E36648}">
      <dgm:prSet/>
      <dgm:spPr/>
      <dgm:t>
        <a:bodyPr/>
        <a:lstStyle/>
        <a:p>
          <a:endParaRPr lang="en-US"/>
        </a:p>
      </dgm:t>
    </dgm:pt>
    <dgm:pt modelId="{18FB99D8-0DB4-40C7-96CE-AEAE92731D57}">
      <dgm:prSet/>
      <dgm:spPr/>
      <dgm:t>
        <a:bodyPr/>
        <a:lstStyle/>
        <a:p>
          <a:r>
            <a:rPr lang="en-US"/>
            <a:t>Delivering</a:t>
          </a:r>
        </a:p>
      </dgm:t>
    </dgm:pt>
    <dgm:pt modelId="{E54310BE-9E71-4453-B0A0-911848BE2B21}" type="parTrans" cxnId="{F37595E8-B244-42D7-A552-E825902E8A13}">
      <dgm:prSet/>
      <dgm:spPr/>
      <dgm:t>
        <a:bodyPr/>
        <a:lstStyle/>
        <a:p>
          <a:endParaRPr lang="en-US"/>
        </a:p>
      </dgm:t>
    </dgm:pt>
    <dgm:pt modelId="{75D92AAC-ABE7-4651-814B-8292DF079617}" type="sibTrans" cxnId="{F37595E8-B244-42D7-A552-E825902E8A13}">
      <dgm:prSet/>
      <dgm:spPr/>
      <dgm:t>
        <a:bodyPr/>
        <a:lstStyle/>
        <a:p>
          <a:endParaRPr lang="en-US"/>
        </a:p>
      </dgm:t>
    </dgm:pt>
    <dgm:pt modelId="{F6E011C4-C747-403F-A5C7-D39AA9BB4D73}">
      <dgm:prSet/>
      <dgm:spPr/>
      <dgm:t>
        <a:bodyPr/>
        <a:lstStyle/>
        <a:p>
          <a:r>
            <a:rPr lang="en-US"/>
            <a:t>Delivering Respectful Care/Equitable Care </a:t>
          </a:r>
        </a:p>
      </dgm:t>
    </dgm:pt>
    <dgm:pt modelId="{CABDFE72-618E-48F7-B371-7E769B9EA993}" type="parTrans" cxnId="{476A8FFA-2A28-490A-9AE1-557CCB1C59FE}">
      <dgm:prSet/>
      <dgm:spPr/>
      <dgm:t>
        <a:bodyPr/>
        <a:lstStyle/>
        <a:p>
          <a:endParaRPr lang="en-US"/>
        </a:p>
      </dgm:t>
    </dgm:pt>
    <dgm:pt modelId="{1D6E2535-AB73-41D1-B02D-217CCE0D482E}" type="sibTrans" cxnId="{476A8FFA-2A28-490A-9AE1-557CCB1C59FE}">
      <dgm:prSet/>
      <dgm:spPr/>
      <dgm:t>
        <a:bodyPr/>
        <a:lstStyle/>
        <a:p>
          <a:endParaRPr lang="en-US"/>
        </a:p>
      </dgm:t>
    </dgm:pt>
    <dgm:pt modelId="{58053A32-C239-417C-A602-40DBA588CDA6}">
      <dgm:prSet/>
      <dgm:spPr/>
      <dgm:t>
        <a:bodyPr/>
        <a:lstStyle/>
        <a:p>
          <a:r>
            <a:rPr lang="en-US"/>
            <a:t>Evaluating</a:t>
          </a:r>
        </a:p>
      </dgm:t>
    </dgm:pt>
    <dgm:pt modelId="{FEA9BC29-45AE-4BFD-8790-0691D8A28802}" type="parTrans" cxnId="{02774E4E-5C6A-4136-8119-ECAF4DAAA091}">
      <dgm:prSet/>
      <dgm:spPr/>
      <dgm:t>
        <a:bodyPr/>
        <a:lstStyle/>
        <a:p>
          <a:endParaRPr lang="en-US"/>
        </a:p>
      </dgm:t>
    </dgm:pt>
    <dgm:pt modelId="{4B8E52A9-0D0A-45DD-A6FE-417A26F99526}" type="sibTrans" cxnId="{02774E4E-5C6A-4136-8119-ECAF4DAAA091}">
      <dgm:prSet/>
      <dgm:spPr/>
      <dgm:t>
        <a:bodyPr/>
        <a:lstStyle/>
        <a:p>
          <a:endParaRPr lang="en-US"/>
        </a:p>
      </dgm:t>
    </dgm:pt>
    <dgm:pt modelId="{559EE8B4-7EE8-49CC-84F8-C0C8899FC2A3}">
      <dgm:prSet/>
      <dgm:spPr/>
      <dgm:t>
        <a:bodyPr/>
        <a:lstStyle/>
        <a:p>
          <a:r>
            <a:rPr lang="en-US"/>
            <a:t>Evaluating Data with an Equitable Lens</a:t>
          </a:r>
        </a:p>
      </dgm:t>
    </dgm:pt>
    <dgm:pt modelId="{2EF11552-4821-4E53-A620-4274F506F550}" type="parTrans" cxnId="{C4611CBA-DBA1-42CD-AD2D-0E7A96D80229}">
      <dgm:prSet/>
      <dgm:spPr/>
      <dgm:t>
        <a:bodyPr/>
        <a:lstStyle/>
        <a:p>
          <a:endParaRPr lang="en-US"/>
        </a:p>
      </dgm:t>
    </dgm:pt>
    <dgm:pt modelId="{21EA0489-767E-4C31-9910-91201BED3678}" type="sibTrans" cxnId="{C4611CBA-DBA1-42CD-AD2D-0E7A96D80229}">
      <dgm:prSet/>
      <dgm:spPr/>
      <dgm:t>
        <a:bodyPr/>
        <a:lstStyle/>
        <a:p>
          <a:endParaRPr lang="en-US"/>
        </a:p>
      </dgm:t>
    </dgm:pt>
    <dgm:pt modelId="{D42B294A-B7F7-574E-86E4-B3B53E107C95}" type="pres">
      <dgm:prSet presAssocID="{543C988B-D4DF-41DE-B364-F9D3376CDFF2}" presName="Name0" presStyleCnt="0">
        <dgm:presLayoutVars>
          <dgm:dir/>
          <dgm:animLvl val="lvl"/>
          <dgm:resizeHandles val="exact"/>
        </dgm:presLayoutVars>
      </dgm:prSet>
      <dgm:spPr/>
    </dgm:pt>
    <dgm:pt modelId="{37583D6D-B6E3-2B4F-B6BB-DBE389552D7E}" type="pres">
      <dgm:prSet presAssocID="{4C170258-B73F-4280-846D-9D50161A658E}" presName="linNode" presStyleCnt="0"/>
      <dgm:spPr/>
    </dgm:pt>
    <dgm:pt modelId="{0D37B115-03A8-1C42-B791-06784FC6299E}" type="pres">
      <dgm:prSet presAssocID="{4C170258-B73F-4280-846D-9D50161A658E}" presName="parentText" presStyleLbl="alignNode1" presStyleIdx="0" presStyleCnt="5">
        <dgm:presLayoutVars>
          <dgm:chMax val="1"/>
          <dgm:bulletEnabled/>
        </dgm:presLayoutVars>
      </dgm:prSet>
      <dgm:spPr/>
    </dgm:pt>
    <dgm:pt modelId="{4714D1E8-2688-E645-869D-44A9717E93CA}" type="pres">
      <dgm:prSet presAssocID="{4C170258-B73F-4280-846D-9D50161A658E}" presName="descendantText" presStyleLbl="alignAccFollowNode1" presStyleIdx="0" presStyleCnt="5">
        <dgm:presLayoutVars>
          <dgm:bulletEnabled/>
        </dgm:presLayoutVars>
      </dgm:prSet>
      <dgm:spPr/>
    </dgm:pt>
    <dgm:pt modelId="{5BFC1FC4-7A22-C049-B9E1-A65B19EDD042}" type="pres">
      <dgm:prSet presAssocID="{81BB4DA9-6EA7-48B7-AEF9-A8504EFE08B2}" presName="sp" presStyleCnt="0"/>
      <dgm:spPr/>
    </dgm:pt>
    <dgm:pt modelId="{B0160859-F907-7A4F-87E1-21CC1BC038B2}" type="pres">
      <dgm:prSet presAssocID="{F2AFF92E-FED3-4287-B4C2-CE9EB49AA9CB}" presName="linNode" presStyleCnt="0"/>
      <dgm:spPr/>
    </dgm:pt>
    <dgm:pt modelId="{4E8893D0-8F14-5244-BCCD-83205E44894D}" type="pres">
      <dgm:prSet presAssocID="{F2AFF92E-FED3-4287-B4C2-CE9EB49AA9CB}" presName="parentText" presStyleLbl="alignNode1" presStyleIdx="1" presStyleCnt="5">
        <dgm:presLayoutVars>
          <dgm:chMax val="1"/>
          <dgm:bulletEnabled/>
        </dgm:presLayoutVars>
      </dgm:prSet>
      <dgm:spPr/>
    </dgm:pt>
    <dgm:pt modelId="{AE2A2EB9-0A84-2A47-B656-B1CDE7EDC3AF}" type="pres">
      <dgm:prSet presAssocID="{F2AFF92E-FED3-4287-B4C2-CE9EB49AA9CB}" presName="descendantText" presStyleLbl="alignAccFollowNode1" presStyleIdx="1" presStyleCnt="5">
        <dgm:presLayoutVars>
          <dgm:bulletEnabled/>
        </dgm:presLayoutVars>
      </dgm:prSet>
      <dgm:spPr/>
    </dgm:pt>
    <dgm:pt modelId="{D1997C4B-276E-684C-A627-C69FA7562861}" type="pres">
      <dgm:prSet presAssocID="{E7141C89-D6D2-4941-8158-C0F6A891B21A}" presName="sp" presStyleCnt="0"/>
      <dgm:spPr/>
    </dgm:pt>
    <dgm:pt modelId="{AD80B8E7-A7A3-204B-A3A0-FD86DCDF2B9B}" type="pres">
      <dgm:prSet presAssocID="{28743C57-12C5-4E1E-839D-4CA92670206D}" presName="linNode" presStyleCnt="0"/>
      <dgm:spPr/>
    </dgm:pt>
    <dgm:pt modelId="{206CE94A-948A-CD41-84E9-50993730FD8D}" type="pres">
      <dgm:prSet presAssocID="{28743C57-12C5-4E1E-839D-4CA92670206D}" presName="parentText" presStyleLbl="alignNode1" presStyleIdx="2" presStyleCnt="5">
        <dgm:presLayoutVars>
          <dgm:chMax val="1"/>
          <dgm:bulletEnabled/>
        </dgm:presLayoutVars>
      </dgm:prSet>
      <dgm:spPr/>
    </dgm:pt>
    <dgm:pt modelId="{843C3D56-B45A-8647-90B7-FFD4148348B9}" type="pres">
      <dgm:prSet presAssocID="{28743C57-12C5-4E1E-839D-4CA92670206D}" presName="descendantText" presStyleLbl="alignAccFollowNode1" presStyleIdx="2" presStyleCnt="5">
        <dgm:presLayoutVars>
          <dgm:bulletEnabled/>
        </dgm:presLayoutVars>
      </dgm:prSet>
      <dgm:spPr/>
    </dgm:pt>
    <dgm:pt modelId="{C4C044C0-1D51-C04A-8B1B-C54796D21FAD}" type="pres">
      <dgm:prSet presAssocID="{308FBD18-8380-4988-947C-91A8431B0D6E}" presName="sp" presStyleCnt="0"/>
      <dgm:spPr/>
    </dgm:pt>
    <dgm:pt modelId="{36AD210B-9A80-2149-9B43-59979C895EDA}" type="pres">
      <dgm:prSet presAssocID="{18FB99D8-0DB4-40C7-96CE-AEAE92731D57}" presName="linNode" presStyleCnt="0"/>
      <dgm:spPr/>
    </dgm:pt>
    <dgm:pt modelId="{3ED75C80-9D49-624D-A0A1-957AD9B3F68F}" type="pres">
      <dgm:prSet presAssocID="{18FB99D8-0DB4-40C7-96CE-AEAE92731D57}" presName="parentText" presStyleLbl="alignNode1" presStyleIdx="3" presStyleCnt="5">
        <dgm:presLayoutVars>
          <dgm:chMax val="1"/>
          <dgm:bulletEnabled/>
        </dgm:presLayoutVars>
      </dgm:prSet>
      <dgm:spPr/>
    </dgm:pt>
    <dgm:pt modelId="{DF0DCE85-84F0-A349-8B60-12C653BC8CA2}" type="pres">
      <dgm:prSet presAssocID="{18FB99D8-0DB4-40C7-96CE-AEAE92731D57}" presName="descendantText" presStyleLbl="alignAccFollowNode1" presStyleIdx="3" presStyleCnt="5">
        <dgm:presLayoutVars>
          <dgm:bulletEnabled/>
        </dgm:presLayoutVars>
      </dgm:prSet>
      <dgm:spPr/>
    </dgm:pt>
    <dgm:pt modelId="{3418B7FC-1FA2-B346-A6A5-D59026F16DA8}" type="pres">
      <dgm:prSet presAssocID="{75D92AAC-ABE7-4651-814B-8292DF079617}" presName="sp" presStyleCnt="0"/>
      <dgm:spPr/>
    </dgm:pt>
    <dgm:pt modelId="{14CCE9A6-0514-7F4F-A03D-2329E7915476}" type="pres">
      <dgm:prSet presAssocID="{58053A32-C239-417C-A602-40DBA588CDA6}" presName="linNode" presStyleCnt="0"/>
      <dgm:spPr/>
    </dgm:pt>
    <dgm:pt modelId="{A06778EA-8E90-294A-B0DC-0CE9071830E2}" type="pres">
      <dgm:prSet presAssocID="{58053A32-C239-417C-A602-40DBA588CDA6}" presName="parentText" presStyleLbl="alignNode1" presStyleIdx="4" presStyleCnt="5">
        <dgm:presLayoutVars>
          <dgm:chMax val="1"/>
          <dgm:bulletEnabled/>
        </dgm:presLayoutVars>
      </dgm:prSet>
      <dgm:spPr/>
    </dgm:pt>
    <dgm:pt modelId="{1A9FBD65-DC33-CB4A-956C-2BAE9D4D0ED3}" type="pres">
      <dgm:prSet presAssocID="{58053A32-C239-417C-A602-40DBA588CDA6}" presName="descendantText" presStyleLbl="alignAccFollowNode1" presStyleIdx="4" presStyleCnt="5">
        <dgm:presLayoutVars>
          <dgm:bulletEnabled/>
        </dgm:presLayoutVars>
      </dgm:prSet>
      <dgm:spPr/>
    </dgm:pt>
  </dgm:ptLst>
  <dgm:cxnLst>
    <dgm:cxn modelId="{15810410-A016-A94B-9377-E677AC8B9AD5}" type="presOf" srcId="{58053A32-C239-417C-A602-40DBA588CDA6}" destId="{A06778EA-8E90-294A-B0DC-0CE9071830E2}" srcOrd="0" destOrd="0" presId="urn:microsoft.com/office/officeart/2016/7/layout/VerticalSolidActionList"/>
    <dgm:cxn modelId="{FC8A3D14-EBCC-4E1C-A503-3A4D27101AC5}" srcId="{4C170258-B73F-4280-846D-9D50161A658E}" destId="{48C93D79-B261-4DF3-8F26-A5BEE3ED7B64}" srcOrd="0" destOrd="0" parTransId="{5C8582C9-297F-4AC0-9E1E-8CBE67DA6FDC}" sibTransId="{23B6E3C9-146A-44B4-809E-6D3FAB46DF25}"/>
    <dgm:cxn modelId="{BEF5C014-7F53-4171-A845-5A953643DD60}" srcId="{543C988B-D4DF-41DE-B364-F9D3376CDFF2}" destId="{28743C57-12C5-4E1E-839D-4CA92670206D}" srcOrd="2" destOrd="0" parTransId="{2BD7F5B3-F156-4BAB-AA17-E124FB01033D}" sibTransId="{308FBD18-8380-4988-947C-91A8431B0D6E}"/>
    <dgm:cxn modelId="{3F8BEC15-D23A-AB44-9344-636415A4731C}" type="presOf" srcId="{48C93D79-B261-4DF3-8F26-A5BEE3ED7B64}" destId="{4714D1E8-2688-E645-869D-44A9717E93CA}" srcOrd="0" destOrd="0" presId="urn:microsoft.com/office/officeart/2016/7/layout/VerticalSolidActionList"/>
    <dgm:cxn modelId="{5D0AAC30-300F-574E-A7D0-C6077FA679C4}" type="presOf" srcId="{18FB99D8-0DB4-40C7-96CE-AEAE92731D57}" destId="{3ED75C80-9D49-624D-A0A1-957AD9B3F68F}" srcOrd="0" destOrd="0" presId="urn:microsoft.com/office/officeart/2016/7/layout/VerticalSolidActionList"/>
    <dgm:cxn modelId="{A57AAA38-AD70-2046-AD0E-0225E37AEC4B}" type="presOf" srcId="{543C988B-D4DF-41DE-B364-F9D3376CDFF2}" destId="{D42B294A-B7F7-574E-86E4-B3B53E107C95}" srcOrd="0" destOrd="0" presId="urn:microsoft.com/office/officeart/2016/7/layout/VerticalSolidActionList"/>
    <dgm:cxn modelId="{C2E7E15F-5B85-7848-8AD0-6C82297EE033}" type="presOf" srcId="{559EE8B4-7EE8-49CC-84F8-C0C8899FC2A3}" destId="{1A9FBD65-DC33-CB4A-956C-2BAE9D4D0ED3}" srcOrd="0" destOrd="0" presId="urn:microsoft.com/office/officeart/2016/7/layout/VerticalSolidActionList"/>
    <dgm:cxn modelId="{BA95D345-B482-4686-9447-B9A0CC3D9B77}" srcId="{F2AFF92E-FED3-4287-B4C2-CE9EB49AA9CB}" destId="{139C73E6-B4DF-4C26-9943-D26537F222D5}" srcOrd="0" destOrd="0" parTransId="{9503E32D-0118-4083-A5BE-EBE9D728BD81}" sibTransId="{A708470A-459F-4772-85FB-18D765DD60FF}"/>
    <dgm:cxn modelId="{4DC0156E-05A1-4348-802C-D1B0C9F1E514}" type="presOf" srcId="{28743C57-12C5-4E1E-839D-4CA92670206D}" destId="{206CE94A-948A-CD41-84E9-50993730FD8D}" srcOrd="0" destOrd="0" presId="urn:microsoft.com/office/officeart/2016/7/layout/VerticalSolidActionList"/>
    <dgm:cxn modelId="{02774E4E-5C6A-4136-8119-ECAF4DAAA091}" srcId="{543C988B-D4DF-41DE-B364-F9D3376CDFF2}" destId="{58053A32-C239-417C-A602-40DBA588CDA6}" srcOrd="4" destOrd="0" parTransId="{FEA9BC29-45AE-4BFD-8790-0691D8A28802}" sibTransId="{4B8E52A9-0D0A-45DD-A6FE-417A26F99526}"/>
    <dgm:cxn modelId="{EDDF3F4F-1F49-E347-8212-C88C8B2249A6}" type="presOf" srcId="{F6E011C4-C747-403F-A5C7-D39AA9BB4D73}" destId="{DF0DCE85-84F0-A349-8B60-12C653BC8CA2}" srcOrd="0" destOrd="0" presId="urn:microsoft.com/office/officeart/2016/7/layout/VerticalSolidActionList"/>
    <dgm:cxn modelId="{85AEDD50-916D-4F52-A0D8-672714E36648}" srcId="{28743C57-12C5-4E1E-839D-4CA92670206D}" destId="{6CB231EE-D0F0-41CE-9FF8-C12BE737E423}" srcOrd="0" destOrd="0" parTransId="{1F234006-07EF-4B85-B2A5-713C88090998}" sibTransId="{A183F0DE-061A-4F71-A836-50AF51C47BE1}"/>
    <dgm:cxn modelId="{67D6838B-68ED-E747-8EDE-D0F3C73E9FA6}" type="presOf" srcId="{139C73E6-B4DF-4C26-9943-D26537F222D5}" destId="{AE2A2EB9-0A84-2A47-B656-B1CDE7EDC3AF}" srcOrd="0" destOrd="0" presId="urn:microsoft.com/office/officeart/2016/7/layout/VerticalSolidActionList"/>
    <dgm:cxn modelId="{4C681794-F2CA-4F1D-A957-CB5DAE76D2A1}" srcId="{543C988B-D4DF-41DE-B364-F9D3376CDFF2}" destId="{F2AFF92E-FED3-4287-B4C2-CE9EB49AA9CB}" srcOrd="1" destOrd="0" parTransId="{EE8A083C-48F3-4213-8B66-400EE06A9498}" sibTransId="{E7141C89-D6D2-4941-8158-C0F6A891B21A}"/>
    <dgm:cxn modelId="{54EA769E-26D9-468B-A925-5766698A193C}" srcId="{543C988B-D4DF-41DE-B364-F9D3376CDFF2}" destId="{4C170258-B73F-4280-846D-9D50161A658E}" srcOrd="0" destOrd="0" parTransId="{77B0CA03-0487-4E52-9CA7-6AE178467D32}" sibTransId="{81BB4DA9-6EA7-48B7-AEF9-A8504EFE08B2}"/>
    <dgm:cxn modelId="{C4611CBA-DBA1-42CD-AD2D-0E7A96D80229}" srcId="{58053A32-C239-417C-A602-40DBA588CDA6}" destId="{559EE8B4-7EE8-49CC-84F8-C0C8899FC2A3}" srcOrd="0" destOrd="0" parTransId="{2EF11552-4821-4E53-A620-4274F506F550}" sibTransId="{21EA0489-767E-4C31-9910-91201BED3678}"/>
    <dgm:cxn modelId="{C2F9A5D0-817C-9848-8198-90908AF8A316}" type="presOf" srcId="{6CB231EE-D0F0-41CE-9FF8-C12BE737E423}" destId="{843C3D56-B45A-8647-90B7-FFD4148348B9}" srcOrd="0" destOrd="0" presId="urn:microsoft.com/office/officeart/2016/7/layout/VerticalSolidActionList"/>
    <dgm:cxn modelId="{6FEB76DA-9739-724D-8704-AA6ACFB171A6}" type="presOf" srcId="{F2AFF92E-FED3-4287-B4C2-CE9EB49AA9CB}" destId="{4E8893D0-8F14-5244-BCCD-83205E44894D}" srcOrd="0" destOrd="0" presId="urn:microsoft.com/office/officeart/2016/7/layout/VerticalSolidActionList"/>
    <dgm:cxn modelId="{C76325E1-CC58-5C45-AB38-EA09964EAEDF}" type="presOf" srcId="{4C170258-B73F-4280-846D-9D50161A658E}" destId="{0D37B115-03A8-1C42-B791-06784FC6299E}" srcOrd="0" destOrd="0" presId="urn:microsoft.com/office/officeart/2016/7/layout/VerticalSolidActionList"/>
    <dgm:cxn modelId="{F37595E8-B244-42D7-A552-E825902E8A13}" srcId="{543C988B-D4DF-41DE-B364-F9D3376CDFF2}" destId="{18FB99D8-0DB4-40C7-96CE-AEAE92731D57}" srcOrd="3" destOrd="0" parTransId="{E54310BE-9E71-4453-B0A0-911848BE2B21}" sibTransId="{75D92AAC-ABE7-4651-814B-8292DF079617}"/>
    <dgm:cxn modelId="{476A8FFA-2A28-490A-9AE1-557CCB1C59FE}" srcId="{18FB99D8-0DB4-40C7-96CE-AEAE92731D57}" destId="{F6E011C4-C747-403F-A5C7-D39AA9BB4D73}" srcOrd="0" destOrd="0" parTransId="{CABDFE72-618E-48F7-B371-7E769B9EA993}" sibTransId="{1D6E2535-AB73-41D1-B02D-217CCE0D482E}"/>
    <dgm:cxn modelId="{B82A0905-27AF-A04A-8F68-336C3501034C}" type="presParOf" srcId="{D42B294A-B7F7-574E-86E4-B3B53E107C95}" destId="{37583D6D-B6E3-2B4F-B6BB-DBE389552D7E}" srcOrd="0" destOrd="0" presId="urn:microsoft.com/office/officeart/2016/7/layout/VerticalSolidActionList"/>
    <dgm:cxn modelId="{45953DCD-0320-5A4A-9704-30E1D2BEC64E}" type="presParOf" srcId="{37583D6D-B6E3-2B4F-B6BB-DBE389552D7E}" destId="{0D37B115-03A8-1C42-B791-06784FC6299E}" srcOrd="0" destOrd="0" presId="urn:microsoft.com/office/officeart/2016/7/layout/VerticalSolidActionList"/>
    <dgm:cxn modelId="{9C6E32CD-8DA6-3E4C-9518-3213FAEEE72A}" type="presParOf" srcId="{37583D6D-B6E3-2B4F-B6BB-DBE389552D7E}" destId="{4714D1E8-2688-E645-869D-44A9717E93CA}" srcOrd="1" destOrd="0" presId="urn:microsoft.com/office/officeart/2016/7/layout/VerticalSolidActionList"/>
    <dgm:cxn modelId="{0A64CA43-9670-6842-A901-41F9BFE4C75B}" type="presParOf" srcId="{D42B294A-B7F7-574E-86E4-B3B53E107C95}" destId="{5BFC1FC4-7A22-C049-B9E1-A65B19EDD042}" srcOrd="1" destOrd="0" presId="urn:microsoft.com/office/officeart/2016/7/layout/VerticalSolidActionList"/>
    <dgm:cxn modelId="{D1E16E6C-DC6F-CF40-BBF9-D33F99532527}" type="presParOf" srcId="{D42B294A-B7F7-574E-86E4-B3B53E107C95}" destId="{B0160859-F907-7A4F-87E1-21CC1BC038B2}" srcOrd="2" destOrd="0" presId="urn:microsoft.com/office/officeart/2016/7/layout/VerticalSolidActionList"/>
    <dgm:cxn modelId="{2F17480B-BC69-5543-8233-F1AD00351F41}" type="presParOf" srcId="{B0160859-F907-7A4F-87E1-21CC1BC038B2}" destId="{4E8893D0-8F14-5244-BCCD-83205E44894D}" srcOrd="0" destOrd="0" presId="urn:microsoft.com/office/officeart/2016/7/layout/VerticalSolidActionList"/>
    <dgm:cxn modelId="{5BC7F825-0023-5A4F-8546-745F09D6802A}" type="presParOf" srcId="{B0160859-F907-7A4F-87E1-21CC1BC038B2}" destId="{AE2A2EB9-0A84-2A47-B656-B1CDE7EDC3AF}" srcOrd="1" destOrd="0" presId="urn:microsoft.com/office/officeart/2016/7/layout/VerticalSolidActionList"/>
    <dgm:cxn modelId="{35C0BE63-90DE-9845-B644-7E3CDD7ADF3A}" type="presParOf" srcId="{D42B294A-B7F7-574E-86E4-B3B53E107C95}" destId="{D1997C4B-276E-684C-A627-C69FA7562861}" srcOrd="3" destOrd="0" presId="urn:microsoft.com/office/officeart/2016/7/layout/VerticalSolidActionList"/>
    <dgm:cxn modelId="{1D921506-42BB-F344-BCCE-D84D46EF69C6}" type="presParOf" srcId="{D42B294A-B7F7-574E-86E4-B3B53E107C95}" destId="{AD80B8E7-A7A3-204B-A3A0-FD86DCDF2B9B}" srcOrd="4" destOrd="0" presId="urn:microsoft.com/office/officeart/2016/7/layout/VerticalSolidActionList"/>
    <dgm:cxn modelId="{7559F2B9-CFB5-D340-A00C-83C202F33F14}" type="presParOf" srcId="{AD80B8E7-A7A3-204B-A3A0-FD86DCDF2B9B}" destId="{206CE94A-948A-CD41-84E9-50993730FD8D}" srcOrd="0" destOrd="0" presId="urn:microsoft.com/office/officeart/2016/7/layout/VerticalSolidActionList"/>
    <dgm:cxn modelId="{2C0773C9-25A9-0640-95A3-6715D8CFABA3}" type="presParOf" srcId="{AD80B8E7-A7A3-204B-A3A0-FD86DCDF2B9B}" destId="{843C3D56-B45A-8647-90B7-FFD4148348B9}" srcOrd="1" destOrd="0" presId="urn:microsoft.com/office/officeart/2016/7/layout/VerticalSolidActionList"/>
    <dgm:cxn modelId="{3F91DD85-29F6-A840-BC9D-524CC654FDFA}" type="presParOf" srcId="{D42B294A-B7F7-574E-86E4-B3B53E107C95}" destId="{C4C044C0-1D51-C04A-8B1B-C54796D21FAD}" srcOrd="5" destOrd="0" presId="urn:microsoft.com/office/officeart/2016/7/layout/VerticalSolidActionList"/>
    <dgm:cxn modelId="{E7596B19-4352-0C41-929C-42F65058D7D9}" type="presParOf" srcId="{D42B294A-B7F7-574E-86E4-B3B53E107C95}" destId="{36AD210B-9A80-2149-9B43-59979C895EDA}" srcOrd="6" destOrd="0" presId="urn:microsoft.com/office/officeart/2016/7/layout/VerticalSolidActionList"/>
    <dgm:cxn modelId="{A2C5CC7C-C17A-2E46-96CF-E7C417FDE007}" type="presParOf" srcId="{36AD210B-9A80-2149-9B43-59979C895EDA}" destId="{3ED75C80-9D49-624D-A0A1-957AD9B3F68F}" srcOrd="0" destOrd="0" presId="urn:microsoft.com/office/officeart/2016/7/layout/VerticalSolidActionList"/>
    <dgm:cxn modelId="{9569255E-DBE7-0440-A82C-EA2CF47AC019}" type="presParOf" srcId="{36AD210B-9A80-2149-9B43-59979C895EDA}" destId="{DF0DCE85-84F0-A349-8B60-12C653BC8CA2}" srcOrd="1" destOrd="0" presId="urn:microsoft.com/office/officeart/2016/7/layout/VerticalSolidActionList"/>
    <dgm:cxn modelId="{C6F23953-095C-A84D-980B-32CAE0D67F84}" type="presParOf" srcId="{D42B294A-B7F7-574E-86E4-B3B53E107C95}" destId="{3418B7FC-1FA2-B346-A6A5-D59026F16DA8}" srcOrd="7" destOrd="0" presId="urn:microsoft.com/office/officeart/2016/7/layout/VerticalSolidActionList"/>
    <dgm:cxn modelId="{8831A8A4-9A19-0640-B9D0-05F8F66B4C1E}" type="presParOf" srcId="{D42B294A-B7F7-574E-86E4-B3B53E107C95}" destId="{14CCE9A6-0514-7F4F-A03D-2329E7915476}" srcOrd="8" destOrd="0" presId="urn:microsoft.com/office/officeart/2016/7/layout/VerticalSolidActionList"/>
    <dgm:cxn modelId="{F43E4109-A62D-004B-9971-5239353C98D2}" type="presParOf" srcId="{14CCE9A6-0514-7F4F-A03D-2329E7915476}" destId="{A06778EA-8E90-294A-B0DC-0CE9071830E2}" srcOrd="0" destOrd="0" presId="urn:microsoft.com/office/officeart/2016/7/layout/VerticalSolidActionList"/>
    <dgm:cxn modelId="{363E03CC-4EB9-4F4C-BF3A-EB29335E5C6A}" type="presParOf" srcId="{14CCE9A6-0514-7F4F-A03D-2329E7915476}" destId="{1A9FBD65-DC33-CB4A-956C-2BAE9D4D0ED3}"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576D42-48DD-46C4-9B46-3DBF4E8F32ED}" type="doc">
      <dgm:prSet loTypeId="urn:microsoft.com/office/officeart/2005/8/layout/process4" loCatId="process" qsTypeId="urn:microsoft.com/office/officeart/2005/8/quickstyle/simple1" qsCatId="simple" csTypeId="urn:microsoft.com/office/officeart/2005/8/colors/accent0_3" csCatId="mainScheme" phldr="1"/>
      <dgm:spPr/>
      <dgm:t>
        <a:bodyPr/>
        <a:lstStyle/>
        <a:p>
          <a:endParaRPr lang="en-US"/>
        </a:p>
      </dgm:t>
    </dgm:pt>
    <dgm:pt modelId="{88DB8543-F0C8-4E89-91E1-7405316D1266}">
      <dgm:prSet/>
      <dgm:spPr/>
      <dgm:t>
        <a:bodyPr/>
        <a:lstStyle/>
        <a:p>
          <a:r>
            <a:rPr lang="en-US" dirty="0"/>
            <a:t>We theorize the Equity Systems Continuum is made up of four systems: </a:t>
          </a:r>
          <a:r>
            <a:rPr lang="en-US" i="1" dirty="0"/>
            <a:t>Supremist-designed, Savior-designed</a:t>
          </a:r>
          <a:r>
            <a:rPr lang="en-US" dirty="0"/>
            <a:t>, </a:t>
          </a:r>
          <a:r>
            <a:rPr lang="en-US" i="1" dirty="0"/>
            <a:t>Ally-designed</a:t>
          </a:r>
          <a:r>
            <a:rPr lang="en-US" dirty="0"/>
            <a:t>,</a:t>
          </a:r>
          <a:r>
            <a:rPr lang="en-US" i="1" dirty="0"/>
            <a:t> </a:t>
          </a:r>
          <a:r>
            <a:rPr lang="en-US" dirty="0"/>
            <a:t>and </a:t>
          </a:r>
          <a:r>
            <a:rPr lang="en-US" i="1" dirty="0"/>
            <a:t>Equity-empowered</a:t>
          </a:r>
          <a:endParaRPr lang="en-US" dirty="0"/>
        </a:p>
      </dgm:t>
    </dgm:pt>
    <dgm:pt modelId="{C5FDD74E-378F-4FD1-BD04-835643D59FD6}" type="parTrans" cxnId="{D0992424-EE0A-4EBA-8782-7C1B5FABFCC1}">
      <dgm:prSet/>
      <dgm:spPr/>
      <dgm:t>
        <a:bodyPr/>
        <a:lstStyle/>
        <a:p>
          <a:endParaRPr lang="en-US"/>
        </a:p>
      </dgm:t>
    </dgm:pt>
    <dgm:pt modelId="{EB2DC12B-2369-403D-A0A5-A876462D3441}" type="sibTrans" cxnId="{D0992424-EE0A-4EBA-8782-7C1B5FABFCC1}">
      <dgm:prSet/>
      <dgm:spPr/>
      <dgm:t>
        <a:bodyPr/>
        <a:lstStyle/>
        <a:p>
          <a:endParaRPr lang="en-US"/>
        </a:p>
      </dgm:t>
    </dgm:pt>
    <dgm:pt modelId="{E41BCF3E-AAEE-4C62-96BA-66A2A57126B4}">
      <dgm:prSet/>
      <dgm:spPr/>
      <dgm:t>
        <a:bodyPr/>
        <a:lstStyle/>
        <a:p>
          <a:r>
            <a:rPr lang="en-US"/>
            <a:t>By giving each system a name and definition, an organization may</a:t>
          </a:r>
        </a:p>
      </dgm:t>
    </dgm:pt>
    <dgm:pt modelId="{0832DB27-35E6-4F2B-B5E4-B8005966BADB}" type="parTrans" cxnId="{2C55B892-45DF-40B0-AEF7-2629AE2880BF}">
      <dgm:prSet/>
      <dgm:spPr/>
      <dgm:t>
        <a:bodyPr/>
        <a:lstStyle/>
        <a:p>
          <a:endParaRPr lang="en-US"/>
        </a:p>
      </dgm:t>
    </dgm:pt>
    <dgm:pt modelId="{8A6A7C6E-A7AF-412E-8B04-15499451693C}" type="sibTrans" cxnId="{2C55B892-45DF-40B0-AEF7-2629AE2880BF}">
      <dgm:prSet/>
      <dgm:spPr/>
      <dgm:t>
        <a:bodyPr/>
        <a:lstStyle/>
        <a:p>
          <a:endParaRPr lang="en-US"/>
        </a:p>
      </dgm:t>
    </dgm:pt>
    <dgm:pt modelId="{51FE9FA0-E66F-436C-9703-D28687C30F1D}">
      <dgm:prSet/>
      <dgm:spPr/>
      <dgm:t>
        <a:bodyPr/>
        <a:lstStyle/>
        <a:p>
          <a:r>
            <a:rPr lang="en-US"/>
            <a:t>Identify where they are along this continuum, </a:t>
          </a:r>
        </a:p>
      </dgm:t>
    </dgm:pt>
    <dgm:pt modelId="{36568808-68DD-4CBC-AA6A-771287E078EF}" type="parTrans" cxnId="{0AC84B12-F93F-4B73-A9EE-A975C64F78BE}">
      <dgm:prSet/>
      <dgm:spPr/>
      <dgm:t>
        <a:bodyPr/>
        <a:lstStyle/>
        <a:p>
          <a:endParaRPr lang="en-US"/>
        </a:p>
      </dgm:t>
    </dgm:pt>
    <dgm:pt modelId="{FF535815-3DC4-499C-97DB-C57C4B660B61}" type="sibTrans" cxnId="{0AC84B12-F93F-4B73-A9EE-A975C64F78BE}">
      <dgm:prSet/>
      <dgm:spPr/>
      <dgm:t>
        <a:bodyPr/>
        <a:lstStyle/>
        <a:p>
          <a:endParaRPr lang="en-US"/>
        </a:p>
      </dgm:t>
    </dgm:pt>
    <dgm:pt modelId="{73218C22-4718-46EA-8DB2-A7AFCC968678}">
      <dgm:prSet/>
      <dgm:spPr/>
      <dgm:t>
        <a:bodyPr/>
        <a:lstStyle/>
        <a:p>
          <a:r>
            <a:rPr lang="en-US"/>
            <a:t>Consider where their current approaches have succeeded and failed, and </a:t>
          </a:r>
        </a:p>
      </dgm:t>
    </dgm:pt>
    <dgm:pt modelId="{FC759E0D-4340-402A-9B6F-83A86DED3B6F}" type="parTrans" cxnId="{10C4180D-031F-45EA-82B5-446C2E7D1217}">
      <dgm:prSet/>
      <dgm:spPr/>
      <dgm:t>
        <a:bodyPr/>
        <a:lstStyle/>
        <a:p>
          <a:endParaRPr lang="en-US"/>
        </a:p>
      </dgm:t>
    </dgm:pt>
    <dgm:pt modelId="{5F561FD8-4F1C-48B4-A4EA-3494F0DF65AC}" type="sibTrans" cxnId="{10C4180D-031F-45EA-82B5-446C2E7D1217}">
      <dgm:prSet/>
      <dgm:spPr/>
      <dgm:t>
        <a:bodyPr/>
        <a:lstStyle/>
        <a:p>
          <a:endParaRPr lang="en-US"/>
        </a:p>
      </dgm:t>
    </dgm:pt>
    <dgm:pt modelId="{78CA3105-FA7E-49AF-A8E0-E87D5C0CB172}">
      <dgm:prSet/>
      <dgm:spPr/>
      <dgm:t>
        <a:bodyPr/>
        <a:lstStyle/>
        <a:p>
          <a:r>
            <a:rPr lang="en-US"/>
            <a:t>Determine what actions need to be taken to improve along the continuum</a:t>
          </a:r>
        </a:p>
      </dgm:t>
    </dgm:pt>
    <dgm:pt modelId="{2BC65F87-0067-4BCF-8737-6EC83F777ADE}" type="parTrans" cxnId="{22B0C68E-89F3-47E8-92F3-68BAD8CEBD39}">
      <dgm:prSet/>
      <dgm:spPr/>
      <dgm:t>
        <a:bodyPr/>
        <a:lstStyle/>
        <a:p>
          <a:endParaRPr lang="en-US"/>
        </a:p>
      </dgm:t>
    </dgm:pt>
    <dgm:pt modelId="{B87EF323-EBC7-4998-A84C-682F2D456777}" type="sibTrans" cxnId="{22B0C68E-89F3-47E8-92F3-68BAD8CEBD39}">
      <dgm:prSet/>
      <dgm:spPr/>
      <dgm:t>
        <a:bodyPr/>
        <a:lstStyle/>
        <a:p>
          <a:endParaRPr lang="en-US"/>
        </a:p>
      </dgm:t>
    </dgm:pt>
    <dgm:pt modelId="{D732AE53-F13E-5345-9F15-2E3ED3029C2A}" type="pres">
      <dgm:prSet presAssocID="{AE576D42-48DD-46C4-9B46-3DBF4E8F32ED}" presName="Name0" presStyleCnt="0">
        <dgm:presLayoutVars>
          <dgm:dir/>
          <dgm:animLvl val="lvl"/>
          <dgm:resizeHandles val="exact"/>
        </dgm:presLayoutVars>
      </dgm:prSet>
      <dgm:spPr/>
    </dgm:pt>
    <dgm:pt modelId="{8B909BD3-B7BE-F14D-9D3D-4A3E86B120EF}" type="pres">
      <dgm:prSet presAssocID="{E41BCF3E-AAEE-4C62-96BA-66A2A57126B4}" presName="boxAndChildren" presStyleCnt="0"/>
      <dgm:spPr/>
    </dgm:pt>
    <dgm:pt modelId="{AFC6D5AE-D13E-554E-8A91-EDB8F919EC35}" type="pres">
      <dgm:prSet presAssocID="{E41BCF3E-AAEE-4C62-96BA-66A2A57126B4}" presName="parentTextBox" presStyleLbl="node1" presStyleIdx="0" presStyleCnt="2"/>
      <dgm:spPr/>
    </dgm:pt>
    <dgm:pt modelId="{6EBDB1D8-FBDE-1E4D-9A68-6B4A6CC5B193}" type="pres">
      <dgm:prSet presAssocID="{E41BCF3E-AAEE-4C62-96BA-66A2A57126B4}" presName="entireBox" presStyleLbl="node1" presStyleIdx="0" presStyleCnt="2"/>
      <dgm:spPr/>
    </dgm:pt>
    <dgm:pt modelId="{ADBCEB0B-0EAD-B941-A883-BB0212B2DC84}" type="pres">
      <dgm:prSet presAssocID="{E41BCF3E-AAEE-4C62-96BA-66A2A57126B4}" presName="descendantBox" presStyleCnt="0"/>
      <dgm:spPr/>
    </dgm:pt>
    <dgm:pt modelId="{B09FBDFD-1873-F54E-8EAA-0239AA84985D}" type="pres">
      <dgm:prSet presAssocID="{51FE9FA0-E66F-436C-9703-D28687C30F1D}" presName="childTextBox" presStyleLbl="fgAccFollowNode1" presStyleIdx="0" presStyleCnt="3">
        <dgm:presLayoutVars>
          <dgm:bulletEnabled val="1"/>
        </dgm:presLayoutVars>
      </dgm:prSet>
      <dgm:spPr/>
    </dgm:pt>
    <dgm:pt modelId="{AA74102A-DC7D-4A4E-9BF9-59AE780645A5}" type="pres">
      <dgm:prSet presAssocID="{73218C22-4718-46EA-8DB2-A7AFCC968678}" presName="childTextBox" presStyleLbl="fgAccFollowNode1" presStyleIdx="1" presStyleCnt="3">
        <dgm:presLayoutVars>
          <dgm:bulletEnabled val="1"/>
        </dgm:presLayoutVars>
      </dgm:prSet>
      <dgm:spPr/>
    </dgm:pt>
    <dgm:pt modelId="{FA6031A7-0E95-C043-BF42-355980B27595}" type="pres">
      <dgm:prSet presAssocID="{78CA3105-FA7E-49AF-A8E0-E87D5C0CB172}" presName="childTextBox" presStyleLbl="fgAccFollowNode1" presStyleIdx="2" presStyleCnt="3">
        <dgm:presLayoutVars>
          <dgm:bulletEnabled val="1"/>
        </dgm:presLayoutVars>
      </dgm:prSet>
      <dgm:spPr/>
    </dgm:pt>
    <dgm:pt modelId="{C0EA4FF2-3DB2-9F41-ABF0-1CB88FCE0769}" type="pres">
      <dgm:prSet presAssocID="{EB2DC12B-2369-403D-A0A5-A876462D3441}" presName="sp" presStyleCnt="0"/>
      <dgm:spPr/>
    </dgm:pt>
    <dgm:pt modelId="{D3D56B1D-4C1B-7446-99B9-086CC42EE101}" type="pres">
      <dgm:prSet presAssocID="{88DB8543-F0C8-4E89-91E1-7405316D1266}" presName="arrowAndChildren" presStyleCnt="0"/>
      <dgm:spPr/>
    </dgm:pt>
    <dgm:pt modelId="{5C56AD4E-76F3-264B-878D-B4790D9EAC2F}" type="pres">
      <dgm:prSet presAssocID="{88DB8543-F0C8-4E89-91E1-7405316D1266}" presName="parentTextArrow" presStyleLbl="node1" presStyleIdx="1" presStyleCnt="2" custLinFactNeighborX="-15" custLinFactNeighborY="-12369"/>
      <dgm:spPr/>
    </dgm:pt>
  </dgm:ptLst>
  <dgm:cxnLst>
    <dgm:cxn modelId="{A3BA110A-A59B-944D-A4D4-055C24778629}" type="presOf" srcId="{AE576D42-48DD-46C4-9B46-3DBF4E8F32ED}" destId="{D732AE53-F13E-5345-9F15-2E3ED3029C2A}" srcOrd="0" destOrd="0" presId="urn:microsoft.com/office/officeart/2005/8/layout/process4"/>
    <dgm:cxn modelId="{10C4180D-031F-45EA-82B5-446C2E7D1217}" srcId="{E41BCF3E-AAEE-4C62-96BA-66A2A57126B4}" destId="{73218C22-4718-46EA-8DB2-A7AFCC968678}" srcOrd="1" destOrd="0" parTransId="{FC759E0D-4340-402A-9B6F-83A86DED3B6F}" sibTransId="{5F561FD8-4F1C-48B4-A4EA-3494F0DF65AC}"/>
    <dgm:cxn modelId="{49092B0E-7B26-544F-9234-1C4EB8E736CD}" type="presOf" srcId="{E41BCF3E-AAEE-4C62-96BA-66A2A57126B4}" destId="{6EBDB1D8-FBDE-1E4D-9A68-6B4A6CC5B193}" srcOrd="1" destOrd="0" presId="urn:microsoft.com/office/officeart/2005/8/layout/process4"/>
    <dgm:cxn modelId="{0AC84B12-F93F-4B73-A9EE-A975C64F78BE}" srcId="{E41BCF3E-AAEE-4C62-96BA-66A2A57126B4}" destId="{51FE9FA0-E66F-436C-9703-D28687C30F1D}" srcOrd="0" destOrd="0" parTransId="{36568808-68DD-4CBC-AA6A-771287E078EF}" sibTransId="{FF535815-3DC4-499C-97DB-C57C4B660B61}"/>
    <dgm:cxn modelId="{D0992424-EE0A-4EBA-8782-7C1B5FABFCC1}" srcId="{AE576D42-48DD-46C4-9B46-3DBF4E8F32ED}" destId="{88DB8543-F0C8-4E89-91E1-7405316D1266}" srcOrd="0" destOrd="0" parTransId="{C5FDD74E-378F-4FD1-BD04-835643D59FD6}" sibTransId="{EB2DC12B-2369-403D-A0A5-A876462D3441}"/>
    <dgm:cxn modelId="{22B0C68E-89F3-47E8-92F3-68BAD8CEBD39}" srcId="{E41BCF3E-AAEE-4C62-96BA-66A2A57126B4}" destId="{78CA3105-FA7E-49AF-A8E0-E87D5C0CB172}" srcOrd="2" destOrd="0" parTransId="{2BC65F87-0067-4BCF-8737-6EC83F777ADE}" sibTransId="{B87EF323-EBC7-4998-A84C-682F2D456777}"/>
    <dgm:cxn modelId="{2C55B892-45DF-40B0-AEF7-2629AE2880BF}" srcId="{AE576D42-48DD-46C4-9B46-3DBF4E8F32ED}" destId="{E41BCF3E-AAEE-4C62-96BA-66A2A57126B4}" srcOrd="1" destOrd="0" parTransId="{0832DB27-35E6-4F2B-B5E4-B8005966BADB}" sibTransId="{8A6A7C6E-A7AF-412E-8B04-15499451693C}"/>
    <dgm:cxn modelId="{2D345AA6-4E28-6144-AC10-83CC9D5948A5}" type="presOf" srcId="{73218C22-4718-46EA-8DB2-A7AFCC968678}" destId="{AA74102A-DC7D-4A4E-9BF9-59AE780645A5}" srcOrd="0" destOrd="0" presId="urn:microsoft.com/office/officeart/2005/8/layout/process4"/>
    <dgm:cxn modelId="{753A1DBE-0E04-804B-BDBC-E874A3338F4D}" type="presOf" srcId="{78CA3105-FA7E-49AF-A8E0-E87D5C0CB172}" destId="{FA6031A7-0E95-C043-BF42-355980B27595}" srcOrd="0" destOrd="0" presId="urn:microsoft.com/office/officeart/2005/8/layout/process4"/>
    <dgm:cxn modelId="{72C0B6CE-DD6D-C648-A652-074B8B641384}" type="presOf" srcId="{51FE9FA0-E66F-436C-9703-D28687C30F1D}" destId="{B09FBDFD-1873-F54E-8EAA-0239AA84985D}" srcOrd="0" destOrd="0" presId="urn:microsoft.com/office/officeart/2005/8/layout/process4"/>
    <dgm:cxn modelId="{B98A2ACF-2427-6149-A0A7-539697C32068}" type="presOf" srcId="{E41BCF3E-AAEE-4C62-96BA-66A2A57126B4}" destId="{AFC6D5AE-D13E-554E-8A91-EDB8F919EC35}" srcOrd="0" destOrd="0" presId="urn:microsoft.com/office/officeart/2005/8/layout/process4"/>
    <dgm:cxn modelId="{977804FA-B84F-E043-973A-EA9F17F24704}" type="presOf" srcId="{88DB8543-F0C8-4E89-91E1-7405316D1266}" destId="{5C56AD4E-76F3-264B-878D-B4790D9EAC2F}" srcOrd="0" destOrd="0" presId="urn:microsoft.com/office/officeart/2005/8/layout/process4"/>
    <dgm:cxn modelId="{9B9D53BC-0679-3147-9ED5-C81DEB11CB09}" type="presParOf" srcId="{D732AE53-F13E-5345-9F15-2E3ED3029C2A}" destId="{8B909BD3-B7BE-F14D-9D3D-4A3E86B120EF}" srcOrd="0" destOrd="0" presId="urn:microsoft.com/office/officeart/2005/8/layout/process4"/>
    <dgm:cxn modelId="{13AD53FD-B862-3443-A85A-27F1996460A7}" type="presParOf" srcId="{8B909BD3-B7BE-F14D-9D3D-4A3E86B120EF}" destId="{AFC6D5AE-D13E-554E-8A91-EDB8F919EC35}" srcOrd="0" destOrd="0" presId="urn:microsoft.com/office/officeart/2005/8/layout/process4"/>
    <dgm:cxn modelId="{1A404632-65F5-7C41-9E89-70EA18487D39}" type="presParOf" srcId="{8B909BD3-B7BE-F14D-9D3D-4A3E86B120EF}" destId="{6EBDB1D8-FBDE-1E4D-9A68-6B4A6CC5B193}" srcOrd="1" destOrd="0" presId="urn:microsoft.com/office/officeart/2005/8/layout/process4"/>
    <dgm:cxn modelId="{57881647-A27D-BF44-82E9-93374D44241C}" type="presParOf" srcId="{8B909BD3-B7BE-F14D-9D3D-4A3E86B120EF}" destId="{ADBCEB0B-0EAD-B941-A883-BB0212B2DC84}" srcOrd="2" destOrd="0" presId="urn:microsoft.com/office/officeart/2005/8/layout/process4"/>
    <dgm:cxn modelId="{388C771F-6711-3B45-83A1-B114C1A5432F}" type="presParOf" srcId="{ADBCEB0B-0EAD-B941-A883-BB0212B2DC84}" destId="{B09FBDFD-1873-F54E-8EAA-0239AA84985D}" srcOrd="0" destOrd="0" presId="urn:microsoft.com/office/officeart/2005/8/layout/process4"/>
    <dgm:cxn modelId="{98EB0206-5B13-744C-924F-33D6F54C5ACD}" type="presParOf" srcId="{ADBCEB0B-0EAD-B941-A883-BB0212B2DC84}" destId="{AA74102A-DC7D-4A4E-9BF9-59AE780645A5}" srcOrd="1" destOrd="0" presId="urn:microsoft.com/office/officeart/2005/8/layout/process4"/>
    <dgm:cxn modelId="{FFDD99F3-2075-D144-95BD-53F689FB05C1}" type="presParOf" srcId="{ADBCEB0B-0EAD-B941-A883-BB0212B2DC84}" destId="{FA6031A7-0E95-C043-BF42-355980B27595}" srcOrd="2" destOrd="0" presId="urn:microsoft.com/office/officeart/2005/8/layout/process4"/>
    <dgm:cxn modelId="{D945DD65-B565-3444-969D-3E301D6AF8C3}" type="presParOf" srcId="{D732AE53-F13E-5345-9F15-2E3ED3029C2A}" destId="{C0EA4FF2-3DB2-9F41-ABF0-1CB88FCE0769}" srcOrd="1" destOrd="0" presId="urn:microsoft.com/office/officeart/2005/8/layout/process4"/>
    <dgm:cxn modelId="{8DFDC94A-89C3-2F43-8AC1-90F5E7155153}" type="presParOf" srcId="{D732AE53-F13E-5345-9F15-2E3ED3029C2A}" destId="{D3D56B1D-4C1B-7446-99B9-086CC42EE101}" srcOrd="2" destOrd="0" presId="urn:microsoft.com/office/officeart/2005/8/layout/process4"/>
    <dgm:cxn modelId="{96ABB2D5-2426-354D-8758-24F5896AADD5}" type="presParOf" srcId="{D3D56B1D-4C1B-7446-99B9-086CC42EE101}" destId="{5C56AD4E-76F3-264B-878D-B4790D9EAC2F}"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E934E3-CA91-416C-99B9-85D67C420644}" type="doc">
      <dgm:prSet loTypeId="urn:microsoft.com/office/officeart/2005/8/layout/hProcess11" loCatId="process" qsTypeId="urn:microsoft.com/office/officeart/2005/8/quickstyle/simple1" qsCatId="simple" csTypeId="urn:microsoft.com/office/officeart/2005/8/colors/accent1_2" csCatId="accent1" phldr="1"/>
      <dgm:spPr/>
    </dgm:pt>
    <dgm:pt modelId="{7E9C5BAB-4D9A-41C3-AB82-2CA8057DC8A2}">
      <dgm:prSet phldrT="[Text]" custT="1"/>
      <dgm:spPr/>
      <dgm:t>
        <a:bodyPr/>
        <a:lstStyle/>
        <a:p>
          <a:r>
            <a:rPr lang="en-US" sz="2000"/>
            <a:t>ESC developed by Dr. Stacy Scott and GISS Center</a:t>
          </a:r>
        </a:p>
        <a:p>
          <a:r>
            <a:rPr lang="en-US" sz="2000"/>
            <a:t>Concept entails three systems: </a:t>
          </a:r>
          <a:r>
            <a:rPr lang="en-US" sz="2000" b="1">
              <a:solidFill>
                <a:schemeClr val="accent6"/>
              </a:solidFill>
            </a:rPr>
            <a:t>Savior-designed, Ally-designed, Equity-empowered</a:t>
          </a:r>
        </a:p>
      </dgm:t>
    </dgm:pt>
    <dgm:pt modelId="{50D14B0A-DA01-4E16-8555-D3B412DCD75D}" type="parTrans" cxnId="{C50D109A-05AE-4487-87F1-B023003DD11C}">
      <dgm:prSet/>
      <dgm:spPr/>
      <dgm:t>
        <a:bodyPr/>
        <a:lstStyle/>
        <a:p>
          <a:endParaRPr lang="en-US"/>
        </a:p>
      </dgm:t>
    </dgm:pt>
    <dgm:pt modelId="{333A21C1-DE32-487A-924E-F983DBF34229}" type="sibTrans" cxnId="{C50D109A-05AE-4487-87F1-B023003DD11C}">
      <dgm:prSet/>
      <dgm:spPr/>
      <dgm:t>
        <a:bodyPr/>
        <a:lstStyle/>
        <a:p>
          <a:endParaRPr lang="en-US"/>
        </a:p>
      </dgm:t>
    </dgm:pt>
    <dgm:pt modelId="{A15F0B90-F139-41B5-B8E0-AF92771254EF}">
      <dgm:prSet phldrT="[Text]" custT="1"/>
      <dgm:spPr/>
      <dgm:t>
        <a:bodyPr/>
        <a:lstStyle/>
        <a:p>
          <a:r>
            <a:rPr lang="en-US" sz="2000"/>
            <a:t>Partnership with NICHQ; funding from W.K. Kellogg Foundation</a:t>
          </a:r>
        </a:p>
        <a:p>
          <a:r>
            <a:rPr lang="en-US" sz="2000"/>
            <a:t>Developed ESAT</a:t>
          </a:r>
        </a:p>
        <a:p>
          <a:r>
            <a:rPr lang="en-US" sz="2000"/>
            <a:t>Added fourth system informed by ESAT responses: </a:t>
          </a:r>
          <a:r>
            <a:rPr lang="en-US" sz="2000" b="1">
              <a:solidFill>
                <a:schemeClr val="accent6"/>
              </a:solidFill>
            </a:rPr>
            <a:t>Supremist-designed</a:t>
          </a:r>
        </a:p>
      </dgm:t>
    </dgm:pt>
    <dgm:pt modelId="{F2A3D7A7-3428-4BC2-9163-98F5E08347F0}" type="parTrans" cxnId="{6F1B9F86-9072-4144-AA50-C841082A122F}">
      <dgm:prSet/>
      <dgm:spPr/>
      <dgm:t>
        <a:bodyPr/>
        <a:lstStyle/>
        <a:p>
          <a:endParaRPr lang="en-US"/>
        </a:p>
      </dgm:t>
    </dgm:pt>
    <dgm:pt modelId="{07F323ED-3F13-41C0-9792-502FD98FE48C}" type="sibTrans" cxnId="{6F1B9F86-9072-4144-AA50-C841082A122F}">
      <dgm:prSet/>
      <dgm:spPr/>
      <dgm:t>
        <a:bodyPr/>
        <a:lstStyle/>
        <a:p>
          <a:endParaRPr lang="en-US"/>
        </a:p>
      </dgm:t>
    </dgm:pt>
    <dgm:pt modelId="{2B2F309C-B4B5-455A-905A-13A9B9471C38}">
      <dgm:prSet phldrT="[Text]" custT="1"/>
      <dgm:spPr/>
      <dgm:t>
        <a:bodyPr/>
        <a:lstStyle/>
        <a:p>
          <a:r>
            <a:rPr lang="en-US" sz="2000"/>
            <a:t>Funding from Yield Giving Foundation</a:t>
          </a:r>
        </a:p>
        <a:p>
          <a:r>
            <a:rPr lang="en-US" sz="2000"/>
            <a:t>Addition of fourth system highlighted need for </a:t>
          </a:r>
          <a:r>
            <a:rPr lang="en-US" sz="2000" b="1">
              <a:solidFill>
                <a:schemeClr val="accent6"/>
              </a:solidFill>
            </a:rPr>
            <a:t>formal validation</a:t>
          </a:r>
        </a:p>
      </dgm:t>
    </dgm:pt>
    <dgm:pt modelId="{5450A5F0-A88B-472C-874E-842D999219C7}" type="parTrans" cxnId="{3A463EF1-DC77-4701-B1B7-FDA9F068CB7D}">
      <dgm:prSet/>
      <dgm:spPr/>
      <dgm:t>
        <a:bodyPr/>
        <a:lstStyle/>
        <a:p>
          <a:endParaRPr lang="en-US"/>
        </a:p>
      </dgm:t>
    </dgm:pt>
    <dgm:pt modelId="{E4D1092B-E0B5-4EDE-8CB3-79F5E31AABBB}" type="sibTrans" cxnId="{3A463EF1-DC77-4701-B1B7-FDA9F068CB7D}">
      <dgm:prSet/>
      <dgm:spPr/>
      <dgm:t>
        <a:bodyPr/>
        <a:lstStyle/>
        <a:p>
          <a:endParaRPr lang="en-US"/>
        </a:p>
      </dgm:t>
    </dgm:pt>
    <dgm:pt modelId="{472FFD1F-C22A-42A8-8D1A-DA9382746720}" type="pres">
      <dgm:prSet presAssocID="{EEE934E3-CA91-416C-99B9-85D67C420644}" presName="Name0" presStyleCnt="0">
        <dgm:presLayoutVars>
          <dgm:dir/>
          <dgm:resizeHandles val="exact"/>
        </dgm:presLayoutVars>
      </dgm:prSet>
      <dgm:spPr/>
    </dgm:pt>
    <dgm:pt modelId="{952AAEE2-8E66-4871-9EFF-F316BB1F0BB7}" type="pres">
      <dgm:prSet presAssocID="{EEE934E3-CA91-416C-99B9-85D67C420644}" presName="arrow" presStyleLbl="bgShp" presStyleIdx="0" presStyleCnt="1"/>
      <dgm:spPr/>
    </dgm:pt>
    <dgm:pt modelId="{61AC82C1-73C7-491F-B4C5-91D8E5C850FA}" type="pres">
      <dgm:prSet presAssocID="{EEE934E3-CA91-416C-99B9-85D67C420644}" presName="points" presStyleCnt="0"/>
      <dgm:spPr/>
    </dgm:pt>
    <dgm:pt modelId="{C1D738B0-C3C4-49E0-AE2E-5D8D2E8EA37C}" type="pres">
      <dgm:prSet presAssocID="{7E9C5BAB-4D9A-41C3-AB82-2CA8057DC8A2}" presName="compositeA" presStyleCnt="0"/>
      <dgm:spPr/>
    </dgm:pt>
    <dgm:pt modelId="{E2D93CE3-2A1A-4CB9-9882-C79E1F027A93}" type="pres">
      <dgm:prSet presAssocID="{7E9C5BAB-4D9A-41C3-AB82-2CA8057DC8A2}" presName="textA" presStyleLbl="revTx" presStyleIdx="0" presStyleCnt="3">
        <dgm:presLayoutVars>
          <dgm:bulletEnabled val="1"/>
        </dgm:presLayoutVars>
      </dgm:prSet>
      <dgm:spPr/>
    </dgm:pt>
    <dgm:pt modelId="{077D8E91-957C-46A9-87EC-49F9338659F1}" type="pres">
      <dgm:prSet presAssocID="{7E9C5BAB-4D9A-41C3-AB82-2CA8057DC8A2}" presName="circleA" presStyleLbl="node1" presStyleIdx="0" presStyleCnt="3" custScaleX="181743" custScaleY="185622"/>
      <dgm:spPr/>
    </dgm:pt>
    <dgm:pt modelId="{27DB0295-D471-450C-A0DA-26B4AFB32D1B}" type="pres">
      <dgm:prSet presAssocID="{7E9C5BAB-4D9A-41C3-AB82-2CA8057DC8A2}" presName="spaceA" presStyleCnt="0"/>
      <dgm:spPr/>
    </dgm:pt>
    <dgm:pt modelId="{09ADD7F6-71F3-4567-8AF1-AC6CB67303BF}" type="pres">
      <dgm:prSet presAssocID="{333A21C1-DE32-487A-924E-F983DBF34229}" presName="space" presStyleCnt="0"/>
      <dgm:spPr/>
    </dgm:pt>
    <dgm:pt modelId="{5BEE5488-ACA5-455F-A16D-A6E80A6F335B}" type="pres">
      <dgm:prSet presAssocID="{A15F0B90-F139-41B5-B8E0-AF92771254EF}" presName="compositeB" presStyleCnt="0"/>
      <dgm:spPr/>
    </dgm:pt>
    <dgm:pt modelId="{6F7CB07F-E149-43FF-AA00-603A6A122107}" type="pres">
      <dgm:prSet presAssocID="{A15F0B90-F139-41B5-B8E0-AF92771254EF}" presName="textB" presStyleLbl="revTx" presStyleIdx="1" presStyleCnt="3">
        <dgm:presLayoutVars>
          <dgm:bulletEnabled val="1"/>
        </dgm:presLayoutVars>
      </dgm:prSet>
      <dgm:spPr/>
    </dgm:pt>
    <dgm:pt modelId="{160855D5-9982-4526-A6DE-DE60255E3F87}" type="pres">
      <dgm:prSet presAssocID="{A15F0B90-F139-41B5-B8E0-AF92771254EF}" presName="circleB" presStyleLbl="node1" presStyleIdx="1" presStyleCnt="3" custScaleX="181743" custScaleY="185622"/>
      <dgm:spPr/>
    </dgm:pt>
    <dgm:pt modelId="{5DE661C0-9FA4-432C-85AB-326EE8668A02}" type="pres">
      <dgm:prSet presAssocID="{A15F0B90-F139-41B5-B8E0-AF92771254EF}" presName="spaceB" presStyleCnt="0"/>
      <dgm:spPr/>
    </dgm:pt>
    <dgm:pt modelId="{24C522E8-5F44-463E-B064-44545A32E8B6}" type="pres">
      <dgm:prSet presAssocID="{07F323ED-3F13-41C0-9792-502FD98FE48C}" presName="space" presStyleCnt="0"/>
      <dgm:spPr/>
    </dgm:pt>
    <dgm:pt modelId="{53F0A005-50B6-4CEF-BAA0-E13A90842B71}" type="pres">
      <dgm:prSet presAssocID="{2B2F309C-B4B5-455A-905A-13A9B9471C38}" presName="compositeA" presStyleCnt="0"/>
      <dgm:spPr/>
    </dgm:pt>
    <dgm:pt modelId="{33B2599B-4E10-4425-981B-C6A04A5E91A7}" type="pres">
      <dgm:prSet presAssocID="{2B2F309C-B4B5-455A-905A-13A9B9471C38}" presName="textA" presStyleLbl="revTx" presStyleIdx="2" presStyleCnt="3">
        <dgm:presLayoutVars>
          <dgm:bulletEnabled val="1"/>
        </dgm:presLayoutVars>
      </dgm:prSet>
      <dgm:spPr/>
    </dgm:pt>
    <dgm:pt modelId="{8700F1D7-68DA-4316-AF3F-351542146180}" type="pres">
      <dgm:prSet presAssocID="{2B2F309C-B4B5-455A-905A-13A9B9471C38}" presName="circleA" presStyleLbl="node1" presStyleIdx="2" presStyleCnt="3" custScaleX="181743" custScaleY="185622"/>
      <dgm:spPr/>
    </dgm:pt>
    <dgm:pt modelId="{4AA4556B-6AC1-4F56-90BB-FE69769D3141}" type="pres">
      <dgm:prSet presAssocID="{2B2F309C-B4B5-455A-905A-13A9B9471C38}" presName="spaceA" presStyleCnt="0"/>
      <dgm:spPr/>
    </dgm:pt>
  </dgm:ptLst>
  <dgm:cxnLst>
    <dgm:cxn modelId="{686D9B38-52EE-4F14-9DA7-8BAFFB906700}" type="presOf" srcId="{EEE934E3-CA91-416C-99B9-85D67C420644}" destId="{472FFD1F-C22A-42A8-8D1A-DA9382746720}" srcOrd="0" destOrd="0" presId="urn:microsoft.com/office/officeart/2005/8/layout/hProcess11"/>
    <dgm:cxn modelId="{7B18556A-E19A-4AE1-9090-E1280C9950F4}" type="presOf" srcId="{7E9C5BAB-4D9A-41C3-AB82-2CA8057DC8A2}" destId="{E2D93CE3-2A1A-4CB9-9882-C79E1F027A93}" srcOrd="0" destOrd="0" presId="urn:microsoft.com/office/officeart/2005/8/layout/hProcess11"/>
    <dgm:cxn modelId="{6F1B9F86-9072-4144-AA50-C841082A122F}" srcId="{EEE934E3-CA91-416C-99B9-85D67C420644}" destId="{A15F0B90-F139-41B5-B8E0-AF92771254EF}" srcOrd="1" destOrd="0" parTransId="{F2A3D7A7-3428-4BC2-9163-98F5E08347F0}" sibTransId="{07F323ED-3F13-41C0-9792-502FD98FE48C}"/>
    <dgm:cxn modelId="{C50D109A-05AE-4487-87F1-B023003DD11C}" srcId="{EEE934E3-CA91-416C-99B9-85D67C420644}" destId="{7E9C5BAB-4D9A-41C3-AB82-2CA8057DC8A2}" srcOrd="0" destOrd="0" parTransId="{50D14B0A-DA01-4E16-8555-D3B412DCD75D}" sibTransId="{333A21C1-DE32-487A-924E-F983DBF34229}"/>
    <dgm:cxn modelId="{5F25D99D-9EC4-4379-A4F4-113E4D9CBD88}" type="presOf" srcId="{A15F0B90-F139-41B5-B8E0-AF92771254EF}" destId="{6F7CB07F-E149-43FF-AA00-603A6A122107}" srcOrd="0" destOrd="0" presId="urn:microsoft.com/office/officeart/2005/8/layout/hProcess11"/>
    <dgm:cxn modelId="{3871EEE0-FFE8-4690-8802-B6BBB0C4FE2E}" type="presOf" srcId="{2B2F309C-B4B5-455A-905A-13A9B9471C38}" destId="{33B2599B-4E10-4425-981B-C6A04A5E91A7}" srcOrd="0" destOrd="0" presId="urn:microsoft.com/office/officeart/2005/8/layout/hProcess11"/>
    <dgm:cxn modelId="{3A463EF1-DC77-4701-B1B7-FDA9F068CB7D}" srcId="{EEE934E3-CA91-416C-99B9-85D67C420644}" destId="{2B2F309C-B4B5-455A-905A-13A9B9471C38}" srcOrd="2" destOrd="0" parTransId="{5450A5F0-A88B-472C-874E-842D999219C7}" sibTransId="{E4D1092B-E0B5-4EDE-8CB3-79F5E31AABBB}"/>
    <dgm:cxn modelId="{B370F7E7-BD93-4B0D-8EA0-6A4092DAE23A}" type="presParOf" srcId="{472FFD1F-C22A-42A8-8D1A-DA9382746720}" destId="{952AAEE2-8E66-4871-9EFF-F316BB1F0BB7}" srcOrd="0" destOrd="0" presId="urn:microsoft.com/office/officeart/2005/8/layout/hProcess11"/>
    <dgm:cxn modelId="{658F3D6E-D722-4298-890A-88DEE6BC95A0}" type="presParOf" srcId="{472FFD1F-C22A-42A8-8D1A-DA9382746720}" destId="{61AC82C1-73C7-491F-B4C5-91D8E5C850FA}" srcOrd="1" destOrd="0" presId="urn:microsoft.com/office/officeart/2005/8/layout/hProcess11"/>
    <dgm:cxn modelId="{1FE450D9-5169-4D19-902F-7E3C0A561601}" type="presParOf" srcId="{61AC82C1-73C7-491F-B4C5-91D8E5C850FA}" destId="{C1D738B0-C3C4-49E0-AE2E-5D8D2E8EA37C}" srcOrd="0" destOrd="0" presId="urn:microsoft.com/office/officeart/2005/8/layout/hProcess11"/>
    <dgm:cxn modelId="{EFD843A8-5321-4B9C-93ED-2FF84F73DB71}" type="presParOf" srcId="{C1D738B0-C3C4-49E0-AE2E-5D8D2E8EA37C}" destId="{E2D93CE3-2A1A-4CB9-9882-C79E1F027A93}" srcOrd="0" destOrd="0" presId="urn:microsoft.com/office/officeart/2005/8/layout/hProcess11"/>
    <dgm:cxn modelId="{653CFEB0-069F-4B0F-810D-5D4CD579B50E}" type="presParOf" srcId="{C1D738B0-C3C4-49E0-AE2E-5D8D2E8EA37C}" destId="{077D8E91-957C-46A9-87EC-49F9338659F1}" srcOrd="1" destOrd="0" presId="urn:microsoft.com/office/officeart/2005/8/layout/hProcess11"/>
    <dgm:cxn modelId="{3552295D-442B-497A-9F48-627F101E76C0}" type="presParOf" srcId="{C1D738B0-C3C4-49E0-AE2E-5D8D2E8EA37C}" destId="{27DB0295-D471-450C-A0DA-26B4AFB32D1B}" srcOrd="2" destOrd="0" presId="urn:microsoft.com/office/officeart/2005/8/layout/hProcess11"/>
    <dgm:cxn modelId="{4CE2A60B-B493-4DA2-A160-0E1B152F14E7}" type="presParOf" srcId="{61AC82C1-73C7-491F-B4C5-91D8E5C850FA}" destId="{09ADD7F6-71F3-4567-8AF1-AC6CB67303BF}" srcOrd="1" destOrd="0" presId="urn:microsoft.com/office/officeart/2005/8/layout/hProcess11"/>
    <dgm:cxn modelId="{F923B666-33C9-4734-85A1-D820CBC06674}" type="presParOf" srcId="{61AC82C1-73C7-491F-B4C5-91D8E5C850FA}" destId="{5BEE5488-ACA5-455F-A16D-A6E80A6F335B}" srcOrd="2" destOrd="0" presId="urn:microsoft.com/office/officeart/2005/8/layout/hProcess11"/>
    <dgm:cxn modelId="{CE0B71DC-A3AD-40BA-8345-9F4DA00562DC}" type="presParOf" srcId="{5BEE5488-ACA5-455F-A16D-A6E80A6F335B}" destId="{6F7CB07F-E149-43FF-AA00-603A6A122107}" srcOrd="0" destOrd="0" presId="urn:microsoft.com/office/officeart/2005/8/layout/hProcess11"/>
    <dgm:cxn modelId="{69CE6DDB-B737-4F92-9AC7-5A2925319D2A}" type="presParOf" srcId="{5BEE5488-ACA5-455F-A16D-A6E80A6F335B}" destId="{160855D5-9982-4526-A6DE-DE60255E3F87}" srcOrd="1" destOrd="0" presId="urn:microsoft.com/office/officeart/2005/8/layout/hProcess11"/>
    <dgm:cxn modelId="{6F44899E-6787-4EAB-9C58-F62F4E332267}" type="presParOf" srcId="{5BEE5488-ACA5-455F-A16D-A6E80A6F335B}" destId="{5DE661C0-9FA4-432C-85AB-326EE8668A02}" srcOrd="2" destOrd="0" presId="urn:microsoft.com/office/officeart/2005/8/layout/hProcess11"/>
    <dgm:cxn modelId="{E41C9512-4EFB-4102-925B-79642C1639C9}" type="presParOf" srcId="{61AC82C1-73C7-491F-B4C5-91D8E5C850FA}" destId="{24C522E8-5F44-463E-B064-44545A32E8B6}" srcOrd="3" destOrd="0" presId="urn:microsoft.com/office/officeart/2005/8/layout/hProcess11"/>
    <dgm:cxn modelId="{B62618A1-D229-43AF-8B3C-85A211C09032}" type="presParOf" srcId="{61AC82C1-73C7-491F-B4C5-91D8E5C850FA}" destId="{53F0A005-50B6-4CEF-BAA0-E13A90842B71}" srcOrd="4" destOrd="0" presId="urn:microsoft.com/office/officeart/2005/8/layout/hProcess11"/>
    <dgm:cxn modelId="{7E9F7D23-C398-4B34-8460-7A82EF9D8F35}" type="presParOf" srcId="{53F0A005-50B6-4CEF-BAA0-E13A90842B71}" destId="{33B2599B-4E10-4425-981B-C6A04A5E91A7}" srcOrd="0" destOrd="0" presId="urn:microsoft.com/office/officeart/2005/8/layout/hProcess11"/>
    <dgm:cxn modelId="{E8012729-AD0B-43A4-9DCE-8F326A54D936}" type="presParOf" srcId="{53F0A005-50B6-4CEF-BAA0-E13A90842B71}" destId="{8700F1D7-68DA-4316-AF3F-351542146180}" srcOrd="1" destOrd="0" presId="urn:microsoft.com/office/officeart/2005/8/layout/hProcess11"/>
    <dgm:cxn modelId="{898E8A01-49F5-40D0-9C26-1F3E11A40349}" type="presParOf" srcId="{53F0A005-50B6-4CEF-BAA0-E13A90842B71}" destId="{4AA4556B-6AC1-4F56-90BB-FE69769D3141}"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4D1E8-2688-E645-869D-44A9717E93CA}">
      <dsp:nvSpPr>
        <dsp:cNvPr id="0" name=""/>
        <dsp:cNvSpPr/>
      </dsp:nvSpPr>
      <dsp:spPr>
        <a:xfrm>
          <a:off x="2185565" y="1603"/>
          <a:ext cx="8742263" cy="70347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24" tIns="178682" rIns="169624" bIns="178682" numCol="1" spcCol="1270" anchor="ctr" anchorCtr="0">
          <a:noAutofit/>
        </a:bodyPr>
        <a:lstStyle/>
        <a:p>
          <a:pPr marL="0" lvl="0" indent="0" algn="l" defTabSz="1066800">
            <a:lnSpc>
              <a:spcPct val="90000"/>
            </a:lnSpc>
            <a:spcBef>
              <a:spcPct val="0"/>
            </a:spcBef>
            <a:spcAft>
              <a:spcPct val="35000"/>
            </a:spcAft>
            <a:buNone/>
          </a:pPr>
          <a:r>
            <a:rPr lang="en-US" sz="2400" kern="1200"/>
            <a:t>Supporting a Safe Sleep Environment </a:t>
          </a:r>
        </a:p>
      </dsp:txBody>
      <dsp:txXfrm>
        <a:off x="2185565" y="1603"/>
        <a:ext cx="8742263" cy="703472"/>
      </dsp:txXfrm>
    </dsp:sp>
    <dsp:sp modelId="{0D37B115-03A8-1C42-B791-06784FC6299E}">
      <dsp:nvSpPr>
        <dsp:cNvPr id="0" name=""/>
        <dsp:cNvSpPr/>
      </dsp:nvSpPr>
      <dsp:spPr>
        <a:xfrm>
          <a:off x="0" y="1603"/>
          <a:ext cx="2185565" cy="7034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53" tIns="69487" rIns="115653" bIns="69487" numCol="1" spcCol="1270" anchor="ctr" anchorCtr="0">
          <a:noAutofit/>
        </a:bodyPr>
        <a:lstStyle/>
        <a:p>
          <a:pPr marL="0" lvl="0" indent="0" algn="ctr" defTabSz="1244600">
            <a:lnSpc>
              <a:spcPct val="90000"/>
            </a:lnSpc>
            <a:spcBef>
              <a:spcPct val="0"/>
            </a:spcBef>
            <a:spcAft>
              <a:spcPct val="35000"/>
            </a:spcAft>
            <a:buNone/>
          </a:pPr>
          <a:r>
            <a:rPr lang="en-US" sz="2800" kern="1200"/>
            <a:t>Supporting</a:t>
          </a:r>
        </a:p>
      </dsp:txBody>
      <dsp:txXfrm>
        <a:off x="0" y="1603"/>
        <a:ext cx="2185565" cy="703472"/>
      </dsp:txXfrm>
    </dsp:sp>
    <dsp:sp modelId="{AE2A2EB9-0A84-2A47-B656-B1CDE7EDC3AF}">
      <dsp:nvSpPr>
        <dsp:cNvPr id="0" name=""/>
        <dsp:cNvSpPr/>
      </dsp:nvSpPr>
      <dsp:spPr>
        <a:xfrm>
          <a:off x="2185565" y="747284"/>
          <a:ext cx="8742263" cy="70347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24" tIns="178682" rIns="169624" bIns="178682" numCol="1" spcCol="1270" anchor="ctr" anchorCtr="0">
          <a:noAutofit/>
        </a:bodyPr>
        <a:lstStyle/>
        <a:p>
          <a:pPr marL="0" lvl="0" indent="0" algn="l" defTabSz="1066800">
            <a:lnSpc>
              <a:spcPct val="90000"/>
            </a:lnSpc>
            <a:spcBef>
              <a:spcPct val="0"/>
            </a:spcBef>
            <a:spcAft>
              <a:spcPct val="35000"/>
            </a:spcAft>
            <a:buNone/>
          </a:pPr>
          <a:r>
            <a:rPr lang="en-US" sz="2400" kern="1200"/>
            <a:t>Identifying Social Determinants of Health </a:t>
          </a:r>
        </a:p>
      </dsp:txBody>
      <dsp:txXfrm>
        <a:off x="2185565" y="747284"/>
        <a:ext cx="8742263" cy="703472"/>
      </dsp:txXfrm>
    </dsp:sp>
    <dsp:sp modelId="{4E8893D0-8F14-5244-BCCD-83205E44894D}">
      <dsp:nvSpPr>
        <dsp:cNvPr id="0" name=""/>
        <dsp:cNvSpPr/>
      </dsp:nvSpPr>
      <dsp:spPr>
        <a:xfrm>
          <a:off x="0" y="747284"/>
          <a:ext cx="2185565" cy="7034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53" tIns="69487" rIns="115653" bIns="69487" numCol="1" spcCol="1270" anchor="ctr" anchorCtr="0">
          <a:noAutofit/>
        </a:bodyPr>
        <a:lstStyle/>
        <a:p>
          <a:pPr marL="0" lvl="0" indent="0" algn="ctr" defTabSz="1244600">
            <a:lnSpc>
              <a:spcPct val="90000"/>
            </a:lnSpc>
            <a:spcBef>
              <a:spcPct val="0"/>
            </a:spcBef>
            <a:spcAft>
              <a:spcPct val="35000"/>
            </a:spcAft>
            <a:buNone/>
          </a:pPr>
          <a:r>
            <a:rPr lang="en-US" sz="2800" kern="1200"/>
            <a:t>Identifying</a:t>
          </a:r>
        </a:p>
      </dsp:txBody>
      <dsp:txXfrm>
        <a:off x="0" y="747284"/>
        <a:ext cx="2185565" cy="703472"/>
      </dsp:txXfrm>
    </dsp:sp>
    <dsp:sp modelId="{843C3D56-B45A-8647-90B7-FFD4148348B9}">
      <dsp:nvSpPr>
        <dsp:cNvPr id="0" name=""/>
        <dsp:cNvSpPr/>
      </dsp:nvSpPr>
      <dsp:spPr>
        <a:xfrm>
          <a:off x="2185565" y="1492966"/>
          <a:ext cx="8742263" cy="7034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24" tIns="178682" rIns="169624" bIns="178682" numCol="1" spcCol="1270" anchor="ctr" anchorCtr="0">
          <a:noAutofit/>
        </a:bodyPr>
        <a:lstStyle/>
        <a:p>
          <a:pPr marL="0" lvl="0" indent="0" algn="l" defTabSz="1066800">
            <a:lnSpc>
              <a:spcPct val="90000"/>
            </a:lnSpc>
            <a:spcBef>
              <a:spcPct val="0"/>
            </a:spcBef>
            <a:spcAft>
              <a:spcPct val="35000"/>
            </a:spcAft>
            <a:buNone/>
          </a:pPr>
          <a:r>
            <a:rPr lang="en-US" sz="2400" kern="1200"/>
            <a:t>Partnering with Families and Communities </a:t>
          </a:r>
        </a:p>
      </dsp:txBody>
      <dsp:txXfrm>
        <a:off x="2185565" y="1492966"/>
        <a:ext cx="8742263" cy="703472"/>
      </dsp:txXfrm>
    </dsp:sp>
    <dsp:sp modelId="{206CE94A-948A-CD41-84E9-50993730FD8D}">
      <dsp:nvSpPr>
        <dsp:cNvPr id="0" name=""/>
        <dsp:cNvSpPr/>
      </dsp:nvSpPr>
      <dsp:spPr>
        <a:xfrm>
          <a:off x="0" y="1492966"/>
          <a:ext cx="2185565" cy="7034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53" tIns="69487" rIns="115653" bIns="69487" numCol="1" spcCol="1270" anchor="ctr" anchorCtr="0">
          <a:noAutofit/>
        </a:bodyPr>
        <a:lstStyle/>
        <a:p>
          <a:pPr marL="0" lvl="0" indent="0" algn="ctr" defTabSz="1244600">
            <a:lnSpc>
              <a:spcPct val="90000"/>
            </a:lnSpc>
            <a:spcBef>
              <a:spcPct val="0"/>
            </a:spcBef>
            <a:spcAft>
              <a:spcPct val="35000"/>
            </a:spcAft>
            <a:buNone/>
          </a:pPr>
          <a:r>
            <a:rPr lang="en-US" sz="2800" kern="1200"/>
            <a:t>Partnering</a:t>
          </a:r>
        </a:p>
      </dsp:txBody>
      <dsp:txXfrm>
        <a:off x="0" y="1492966"/>
        <a:ext cx="2185565" cy="703472"/>
      </dsp:txXfrm>
    </dsp:sp>
    <dsp:sp modelId="{DF0DCE85-84F0-A349-8B60-12C653BC8CA2}">
      <dsp:nvSpPr>
        <dsp:cNvPr id="0" name=""/>
        <dsp:cNvSpPr/>
      </dsp:nvSpPr>
      <dsp:spPr>
        <a:xfrm>
          <a:off x="2185565" y="2238647"/>
          <a:ext cx="8742263" cy="70347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24" tIns="178682" rIns="169624" bIns="178682" numCol="1" spcCol="1270" anchor="ctr" anchorCtr="0">
          <a:noAutofit/>
        </a:bodyPr>
        <a:lstStyle/>
        <a:p>
          <a:pPr marL="0" lvl="0" indent="0" algn="l" defTabSz="1066800">
            <a:lnSpc>
              <a:spcPct val="90000"/>
            </a:lnSpc>
            <a:spcBef>
              <a:spcPct val="0"/>
            </a:spcBef>
            <a:spcAft>
              <a:spcPct val="35000"/>
            </a:spcAft>
            <a:buNone/>
          </a:pPr>
          <a:r>
            <a:rPr lang="en-US" sz="2400" kern="1200"/>
            <a:t>Delivering Respectful Care/Equitable Care </a:t>
          </a:r>
        </a:p>
      </dsp:txBody>
      <dsp:txXfrm>
        <a:off x="2185565" y="2238647"/>
        <a:ext cx="8742263" cy="703472"/>
      </dsp:txXfrm>
    </dsp:sp>
    <dsp:sp modelId="{3ED75C80-9D49-624D-A0A1-957AD9B3F68F}">
      <dsp:nvSpPr>
        <dsp:cNvPr id="0" name=""/>
        <dsp:cNvSpPr/>
      </dsp:nvSpPr>
      <dsp:spPr>
        <a:xfrm>
          <a:off x="0" y="2238647"/>
          <a:ext cx="2185565" cy="7034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53" tIns="69487" rIns="115653" bIns="69487" numCol="1" spcCol="1270" anchor="ctr" anchorCtr="0">
          <a:noAutofit/>
        </a:bodyPr>
        <a:lstStyle/>
        <a:p>
          <a:pPr marL="0" lvl="0" indent="0" algn="ctr" defTabSz="1244600">
            <a:lnSpc>
              <a:spcPct val="90000"/>
            </a:lnSpc>
            <a:spcBef>
              <a:spcPct val="0"/>
            </a:spcBef>
            <a:spcAft>
              <a:spcPct val="35000"/>
            </a:spcAft>
            <a:buNone/>
          </a:pPr>
          <a:r>
            <a:rPr lang="en-US" sz="2800" kern="1200"/>
            <a:t>Delivering</a:t>
          </a:r>
        </a:p>
      </dsp:txBody>
      <dsp:txXfrm>
        <a:off x="0" y="2238647"/>
        <a:ext cx="2185565" cy="703472"/>
      </dsp:txXfrm>
    </dsp:sp>
    <dsp:sp modelId="{1A9FBD65-DC33-CB4A-956C-2BAE9D4D0ED3}">
      <dsp:nvSpPr>
        <dsp:cNvPr id="0" name=""/>
        <dsp:cNvSpPr/>
      </dsp:nvSpPr>
      <dsp:spPr>
        <a:xfrm>
          <a:off x="2185565" y="2984328"/>
          <a:ext cx="8742263" cy="70347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9624" tIns="178682" rIns="169624" bIns="178682" numCol="1" spcCol="1270" anchor="ctr" anchorCtr="0">
          <a:noAutofit/>
        </a:bodyPr>
        <a:lstStyle/>
        <a:p>
          <a:pPr marL="0" lvl="0" indent="0" algn="l" defTabSz="1066800">
            <a:lnSpc>
              <a:spcPct val="90000"/>
            </a:lnSpc>
            <a:spcBef>
              <a:spcPct val="0"/>
            </a:spcBef>
            <a:spcAft>
              <a:spcPct val="35000"/>
            </a:spcAft>
            <a:buNone/>
          </a:pPr>
          <a:r>
            <a:rPr lang="en-US" sz="2400" kern="1200"/>
            <a:t>Evaluating Data with an Equitable Lens</a:t>
          </a:r>
        </a:p>
      </dsp:txBody>
      <dsp:txXfrm>
        <a:off x="2185565" y="2984328"/>
        <a:ext cx="8742263" cy="703472"/>
      </dsp:txXfrm>
    </dsp:sp>
    <dsp:sp modelId="{A06778EA-8E90-294A-B0DC-0CE9071830E2}">
      <dsp:nvSpPr>
        <dsp:cNvPr id="0" name=""/>
        <dsp:cNvSpPr/>
      </dsp:nvSpPr>
      <dsp:spPr>
        <a:xfrm>
          <a:off x="0" y="2984328"/>
          <a:ext cx="2185565" cy="703472"/>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53" tIns="69487" rIns="115653" bIns="69487" numCol="1" spcCol="1270" anchor="ctr" anchorCtr="0">
          <a:noAutofit/>
        </a:bodyPr>
        <a:lstStyle/>
        <a:p>
          <a:pPr marL="0" lvl="0" indent="0" algn="ctr" defTabSz="1244600">
            <a:lnSpc>
              <a:spcPct val="90000"/>
            </a:lnSpc>
            <a:spcBef>
              <a:spcPct val="0"/>
            </a:spcBef>
            <a:spcAft>
              <a:spcPct val="35000"/>
            </a:spcAft>
            <a:buNone/>
          </a:pPr>
          <a:r>
            <a:rPr lang="en-US" sz="2800" kern="1200"/>
            <a:t>Evaluating</a:t>
          </a:r>
        </a:p>
      </dsp:txBody>
      <dsp:txXfrm>
        <a:off x="0" y="2984328"/>
        <a:ext cx="2185565" cy="7034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DB1D8-FBDE-1E4D-9A68-6B4A6CC5B193}">
      <dsp:nvSpPr>
        <dsp:cNvPr id="0" name=""/>
        <dsp:cNvSpPr/>
      </dsp:nvSpPr>
      <dsp:spPr>
        <a:xfrm>
          <a:off x="0" y="2626990"/>
          <a:ext cx="10515600" cy="172359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t>By giving each system a name and definition, an organization may</a:t>
          </a:r>
        </a:p>
      </dsp:txBody>
      <dsp:txXfrm>
        <a:off x="0" y="2626990"/>
        <a:ext cx="10515600" cy="930738"/>
      </dsp:txXfrm>
    </dsp:sp>
    <dsp:sp modelId="{B09FBDFD-1873-F54E-8EAA-0239AA84985D}">
      <dsp:nvSpPr>
        <dsp:cNvPr id="0" name=""/>
        <dsp:cNvSpPr/>
      </dsp:nvSpPr>
      <dsp:spPr>
        <a:xfrm>
          <a:off x="5134" y="3523257"/>
          <a:ext cx="3501776" cy="79285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kern="1200"/>
            <a:t>Identify where they are along this continuum, </a:t>
          </a:r>
        </a:p>
      </dsp:txBody>
      <dsp:txXfrm>
        <a:off x="5134" y="3523257"/>
        <a:ext cx="3501776" cy="792851"/>
      </dsp:txXfrm>
    </dsp:sp>
    <dsp:sp modelId="{AA74102A-DC7D-4A4E-9BF9-59AE780645A5}">
      <dsp:nvSpPr>
        <dsp:cNvPr id="0" name=""/>
        <dsp:cNvSpPr/>
      </dsp:nvSpPr>
      <dsp:spPr>
        <a:xfrm>
          <a:off x="3506911" y="3523257"/>
          <a:ext cx="3501776" cy="79285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kern="1200"/>
            <a:t>Consider where their current approaches have succeeded and failed, and </a:t>
          </a:r>
        </a:p>
      </dsp:txBody>
      <dsp:txXfrm>
        <a:off x="3506911" y="3523257"/>
        <a:ext cx="3501776" cy="792851"/>
      </dsp:txXfrm>
    </dsp:sp>
    <dsp:sp modelId="{FA6031A7-0E95-C043-BF42-355980B27595}">
      <dsp:nvSpPr>
        <dsp:cNvPr id="0" name=""/>
        <dsp:cNvSpPr/>
      </dsp:nvSpPr>
      <dsp:spPr>
        <a:xfrm>
          <a:off x="7008688" y="3523257"/>
          <a:ext cx="3501776" cy="79285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kern="1200"/>
            <a:t>Determine what actions need to be taken to improve along the continuum</a:t>
          </a:r>
        </a:p>
      </dsp:txBody>
      <dsp:txXfrm>
        <a:off x="7008688" y="3523257"/>
        <a:ext cx="3501776" cy="792851"/>
      </dsp:txXfrm>
    </dsp:sp>
    <dsp:sp modelId="{5C56AD4E-76F3-264B-878D-B4790D9EAC2F}">
      <dsp:nvSpPr>
        <dsp:cNvPr id="0" name=""/>
        <dsp:cNvSpPr/>
      </dsp:nvSpPr>
      <dsp:spPr>
        <a:xfrm rot="10800000">
          <a:off x="0" y="0"/>
          <a:ext cx="10515600" cy="2650882"/>
        </a:xfrm>
        <a:prstGeom prst="upArrowCallou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We theorize the Equity Systems Continuum is made up of four systems: </a:t>
          </a:r>
          <a:r>
            <a:rPr lang="en-US" sz="2900" i="1" kern="1200" dirty="0"/>
            <a:t>Supremist-designed, Savior-designed</a:t>
          </a:r>
          <a:r>
            <a:rPr lang="en-US" sz="2900" kern="1200" dirty="0"/>
            <a:t>, </a:t>
          </a:r>
          <a:r>
            <a:rPr lang="en-US" sz="2900" i="1" kern="1200" dirty="0"/>
            <a:t>Ally-designed</a:t>
          </a:r>
          <a:r>
            <a:rPr lang="en-US" sz="2900" kern="1200" dirty="0"/>
            <a:t>,</a:t>
          </a:r>
          <a:r>
            <a:rPr lang="en-US" sz="2900" i="1" kern="1200" dirty="0"/>
            <a:t> </a:t>
          </a:r>
          <a:r>
            <a:rPr lang="en-US" sz="2900" kern="1200" dirty="0"/>
            <a:t>and </a:t>
          </a:r>
          <a:r>
            <a:rPr lang="en-US" sz="2900" i="1" kern="1200" dirty="0"/>
            <a:t>Equity-empowered</a:t>
          </a:r>
          <a:endParaRPr lang="en-US" sz="2900" kern="1200" dirty="0"/>
        </a:p>
      </dsp:txBody>
      <dsp:txXfrm rot="10800000">
        <a:off x="0" y="0"/>
        <a:ext cx="10515600" cy="17224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AAEE2-8E66-4871-9EFF-F316BB1F0BB7}">
      <dsp:nvSpPr>
        <dsp:cNvPr id="0" name=""/>
        <dsp:cNvSpPr/>
      </dsp:nvSpPr>
      <dsp:spPr>
        <a:xfrm>
          <a:off x="0" y="1345882"/>
          <a:ext cx="11490158" cy="179451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D93CE3-2A1A-4CB9-9882-C79E1F027A93}">
      <dsp:nvSpPr>
        <dsp:cNvPr id="0" name=""/>
        <dsp:cNvSpPr/>
      </dsp:nvSpPr>
      <dsp:spPr>
        <a:xfrm>
          <a:off x="5049" y="0"/>
          <a:ext cx="3332594" cy="1794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a:t>ESC developed by Dr. Stacy Scott and GISS Center</a:t>
          </a:r>
        </a:p>
        <a:p>
          <a:pPr marL="0" lvl="0" indent="0" algn="ctr" defTabSz="889000">
            <a:lnSpc>
              <a:spcPct val="90000"/>
            </a:lnSpc>
            <a:spcBef>
              <a:spcPct val="0"/>
            </a:spcBef>
            <a:spcAft>
              <a:spcPct val="35000"/>
            </a:spcAft>
            <a:buNone/>
          </a:pPr>
          <a:r>
            <a:rPr lang="en-US" sz="2000" kern="1200"/>
            <a:t>Concept entails three systems: </a:t>
          </a:r>
          <a:r>
            <a:rPr lang="en-US" sz="2000" b="1" kern="1200">
              <a:solidFill>
                <a:schemeClr val="accent6"/>
              </a:solidFill>
            </a:rPr>
            <a:t>Savior-designed, Ally-designed, Equity-empowered</a:t>
          </a:r>
        </a:p>
      </dsp:txBody>
      <dsp:txXfrm>
        <a:off x="5049" y="0"/>
        <a:ext cx="3332594" cy="1794510"/>
      </dsp:txXfrm>
    </dsp:sp>
    <dsp:sp modelId="{077D8E91-957C-46A9-87EC-49F9338659F1}">
      <dsp:nvSpPr>
        <dsp:cNvPr id="0" name=""/>
        <dsp:cNvSpPr/>
      </dsp:nvSpPr>
      <dsp:spPr>
        <a:xfrm>
          <a:off x="1263672" y="1826761"/>
          <a:ext cx="815349" cy="8327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7CB07F-E149-43FF-AA00-603A6A122107}">
      <dsp:nvSpPr>
        <dsp:cNvPr id="0" name=""/>
        <dsp:cNvSpPr/>
      </dsp:nvSpPr>
      <dsp:spPr>
        <a:xfrm>
          <a:off x="3504273" y="2691765"/>
          <a:ext cx="3332594" cy="1794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a:t>Partnership with NICHQ; funding from W.K. Kellogg Foundation</a:t>
          </a:r>
        </a:p>
        <a:p>
          <a:pPr marL="0" lvl="0" indent="0" algn="ctr" defTabSz="889000">
            <a:lnSpc>
              <a:spcPct val="90000"/>
            </a:lnSpc>
            <a:spcBef>
              <a:spcPct val="0"/>
            </a:spcBef>
            <a:spcAft>
              <a:spcPct val="35000"/>
            </a:spcAft>
            <a:buNone/>
          </a:pPr>
          <a:r>
            <a:rPr lang="en-US" sz="2000" kern="1200"/>
            <a:t>Developed ESAT</a:t>
          </a:r>
        </a:p>
        <a:p>
          <a:pPr marL="0" lvl="0" indent="0" algn="ctr" defTabSz="889000">
            <a:lnSpc>
              <a:spcPct val="90000"/>
            </a:lnSpc>
            <a:spcBef>
              <a:spcPct val="0"/>
            </a:spcBef>
            <a:spcAft>
              <a:spcPct val="35000"/>
            </a:spcAft>
            <a:buNone/>
          </a:pPr>
          <a:r>
            <a:rPr lang="en-US" sz="2000" kern="1200"/>
            <a:t>Added fourth system informed by ESAT responses: </a:t>
          </a:r>
          <a:r>
            <a:rPr lang="en-US" sz="2000" b="1" kern="1200">
              <a:solidFill>
                <a:schemeClr val="accent6"/>
              </a:solidFill>
            </a:rPr>
            <a:t>Supremist-designed</a:t>
          </a:r>
        </a:p>
      </dsp:txBody>
      <dsp:txXfrm>
        <a:off x="3504273" y="2691765"/>
        <a:ext cx="3332594" cy="1794510"/>
      </dsp:txXfrm>
    </dsp:sp>
    <dsp:sp modelId="{160855D5-9982-4526-A6DE-DE60255E3F87}">
      <dsp:nvSpPr>
        <dsp:cNvPr id="0" name=""/>
        <dsp:cNvSpPr/>
      </dsp:nvSpPr>
      <dsp:spPr>
        <a:xfrm>
          <a:off x="4762896" y="1826761"/>
          <a:ext cx="815349" cy="8327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B2599B-4E10-4425-981B-C6A04A5E91A7}">
      <dsp:nvSpPr>
        <dsp:cNvPr id="0" name=""/>
        <dsp:cNvSpPr/>
      </dsp:nvSpPr>
      <dsp:spPr>
        <a:xfrm>
          <a:off x="7003498" y="0"/>
          <a:ext cx="3332594" cy="1794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a:t>Funding from Yield Giving Foundation</a:t>
          </a:r>
        </a:p>
        <a:p>
          <a:pPr marL="0" lvl="0" indent="0" algn="ctr" defTabSz="889000">
            <a:lnSpc>
              <a:spcPct val="90000"/>
            </a:lnSpc>
            <a:spcBef>
              <a:spcPct val="0"/>
            </a:spcBef>
            <a:spcAft>
              <a:spcPct val="35000"/>
            </a:spcAft>
            <a:buNone/>
          </a:pPr>
          <a:r>
            <a:rPr lang="en-US" sz="2000" kern="1200"/>
            <a:t>Addition of fourth system highlighted need for </a:t>
          </a:r>
          <a:r>
            <a:rPr lang="en-US" sz="2000" b="1" kern="1200">
              <a:solidFill>
                <a:schemeClr val="accent6"/>
              </a:solidFill>
            </a:rPr>
            <a:t>formal validation</a:t>
          </a:r>
        </a:p>
      </dsp:txBody>
      <dsp:txXfrm>
        <a:off x="7003498" y="0"/>
        <a:ext cx="3332594" cy="1794510"/>
      </dsp:txXfrm>
    </dsp:sp>
    <dsp:sp modelId="{8700F1D7-68DA-4316-AF3F-351542146180}">
      <dsp:nvSpPr>
        <dsp:cNvPr id="0" name=""/>
        <dsp:cNvSpPr/>
      </dsp:nvSpPr>
      <dsp:spPr>
        <a:xfrm>
          <a:off x="8262120" y="1826761"/>
          <a:ext cx="815349" cy="8327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279CCB-6A26-B447-91B9-67823AA7A609}"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9A4188-D78A-A94E-8C67-1C53556633AC}" type="slidenum">
              <a:rPr lang="en-US" smtClean="0"/>
              <a:t>‹#›</a:t>
            </a:fld>
            <a:endParaRPr lang="en-US"/>
          </a:p>
        </p:txBody>
      </p:sp>
    </p:spTree>
    <p:extLst>
      <p:ext uri="{BB962C8B-B14F-4D97-AF65-F5344CB8AC3E}">
        <p14:creationId xmlns:p14="http://schemas.microsoft.com/office/powerpoint/2010/main" val="858873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3" name="Google Shape;212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a:solidFill>
                  <a:srgbClr val="FF0000"/>
                </a:solidFill>
                <a:latin typeface="Calibri"/>
                <a:ea typeface="Yu Mincho"/>
                <a:cs typeface="Calibri"/>
              </a:rPr>
              <a:t>Meera</a:t>
            </a:r>
          </a:p>
          <a:p>
            <a:r>
              <a:rPr lang="en-AU" sz="1800">
                <a:solidFill>
                  <a:srgbClr val="FF0000"/>
                </a:solidFill>
                <a:effectLst/>
                <a:latin typeface="Calibri"/>
                <a:ea typeface="Yu Mincho"/>
                <a:cs typeface="Calibri"/>
              </a:rPr>
              <a:t>Informant describes their perceptions of availability and support for professional development. This could include resources available to all staff, or resources only available to certain staff. Informants described barriers to professional development access, such as family responsibilities. A common discussion was how PD opportunities were offered passively and the informants observed or experienced that strong self-advocacy was required to receive professional development.</a:t>
            </a:r>
            <a:endParaRPr lang="en-US">
              <a:latin typeface="Calibri"/>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D6072-3E0C-4F46-AD79-06DC30E58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537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a:solidFill>
                  <a:srgbClr val="FF0000"/>
                </a:solidFill>
                <a:latin typeface="Calibri"/>
                <a:ea typeface="Yu Mincho"/>
                <a:cs typeface="Calibri"/>
              </a:rPr>
              <a:t>Rebecca</a:t>
            </a:r>
          </a:p>
          <a:p>
            <a:r>
              <a:rPr lang="en-AU" sz="1800">
                <a:solidFill>
                  <a:srgbClr val="FF0000"/>
                </a:solidFill>
                <a:effectLst/>
                <a:latin typeface="Calibri"/>
                <a:ea typeface="Yu Mincho"/>
                <a:cs typeface="Calibri"/>
              </a:rPr>
              <a:t>Informant speculates about others</a:t>
            </a:r>
            <a:r>
              <a:rPr lang="en-AU" sz="1800">
                <a:solidFill>
                  <a:srgbClr val="FF0000"/>
                </a:solidFill>
                <a:effectLst/>
                <a:latin typeface="Times New Roman"/>
                <a:ea typeface="Yu Mincho"/>
                <a:cs typeface="Times New Roman"/>
              </a:rPr>
              <a:t>’</a:t>
            </a:r>
            <a:r>
              <a:rPr lang="en-AU" sz="1800">
                <a:solidFill>
                  <a:srgbClr val="FF0000"/>
                </a:solidFill>
                <a:effectLst/>
                <a:latin typeface="Calibri"/>
                <a:ea typeface="Yu Mincho"/>
                <a:cs typeface="Calibri"/>
              </a:rPr>
              <a:t> alternative reasons or motivations to engage or not engage in DEI work</a:t>
            </a:r>
            <a:endParaRPr lang="en-US">
              <a:latin typeface="Calibri"/>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D6072-3E0C-4F46-AD79-06DC30E58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578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a:latin typeface="Calibri"/>
                <a:ea typeface="Yu Mincho"/>
                <a:cs typeface="Calibri"/>
              </a:rPr>
              <a:t>Meera</a:t>
            </a:r>
            <a:endParaRPr lang="en-AU" sz="1800">
              <a:latin typeface="Calibri"/>
              <a:ea typeface="Yu Mincho"/>
              <a:cs typeface="Calibri"/>
            </a:endParaRPr>
          </a:p>
          <a:p>
            <a:r>
              <a:rPr lang="en-AU" sz="1800">
                <a:effectLst/>
                <a:latin typeface="Calibri"/>
                <a:ea typeface="Yu Mincho"/>
                <a:cs typeface="Calibri"/>
              </a:rPr>
              <a:t>In vivo code. Informant expresses meeting certain DEI expectations to meet requirements without going into depth on the topic at hand</a:t>
            </a:r>
            <a:endParaRPr lang="en-US">
              <a:latin typeface="Calibri"/>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D6072-3E0C-4F46-AD79-06DC30E58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76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Rebecca</a:t>
            </a:r>
            <a:endParaRPr lang="en-US" dirty="0"/>
          </a:p>
          <a:p>
            <a:r>
              <a:rPr lang="en-AU" sz="1800" dirty="0">
                <a:solidFill>
                  <a:srgbClr val="FF0000"/>
                </a:solidFill>
                <a:effectLst/>
                <a:latin typeface="Calibri"/>
                <a:ea typeface="Yu Mincho"/>
                <a:cs typeface="Calibri"/>
              </a:rPr>
              <a:t>Informant describes needing to alter demeanour or </a:t>
            </a:r>
            <a:r>
              <a:rPr lang="en-AU" sz="1800" dirty="0">
                <a:solidFill>
                  <a:srgbClr val="FF0000"/>
                </a:solidFill>
                <a:latin typeface="Calibri"/>
                <a:ea typeface="Yu Mincho"/>
                <a:cs typeface="Calibri"/>
              </a:rPr>
              <a:t>communication approach</a:t>
            </a:r>
            <a:r>
              <a:rPr lang="en-AU" sz="1800" dirty="0">
                <a:solidFill>
                  <a:srgbClr val="FF0000"/>
                </a:solidFill>
                <a:effectLst/>
                <a:latin typeface="Calibri"/>
                <a:ea typeface="Yu Mincho"/>
                <a:cs typeface="Calibri"/>
              </a:rPr>
              <a:t> based on who they are interacting with</a:t>
            </a:r>
            <a:endParaRPr lang="en-US" dirty="0">
              <a:latin typeface="Calibri"/>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D6072-3E0C-4F46-AD79-06DC30E58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543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a:solidFill>
                  <a:srgbClr val="FF0000"/>
                </a:solidFill>
                <a:latin typeface="Calibri"/>
                <a:ea typeface="Yu Mincho"/>
                <a:cs typeface="Calibri"/>
              </a:rPr>
              <a:t>Meera</a:t>
            </a:r>
            <a:endParaRPr lang="en-AU" sz="1800">
              <a:solidFill>
                <a:srgbClr val="FF0000"/>
              </a:solidFill>
              <a:latin typeface="Calibri"/>
              <a:ea typeface="Yu Mincho"/>
              <a:cs typeface="Calibri"/>
            </a:endParaRPr>
          </a:p>
          <a:p>
            <a:r>
              <a:rPr lang="en-AU" sz="1800">
                <a:solidFill>
                  <a:srgbClr val="FF0000"/>
                </a:solidFill>
                <a:effectLst/>
                <a:latin typeface="Calibri"/>
                <a:ea typeface="Yu Mincho"/>
                <a:cs typeface="Calibri"/>
              </a:rPr>
              <a:t>Demographic and related characteristics of the informant that may play a role in perceptions of organizational and BIPOC issues</a:t>
            </a:r>
            <a:endParaRPr lang="en-US">
              <a:latin typeface="Calibri"/>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D6072-3E0C-4F46-AD79-06DC30E58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153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Rebecca</a:t>
            </a:r>
            <a:endParaRPr lang="en-US"/>
          </a:p>
          <a:p>
            <a:r>
              <a:rPr lang="en-AU" sz="1800">
                <a:solidFill>
                  <a:srgbClr val="FF0000"/>
                </a:solidFill>
                <a:effectLst/>
                <a:latin typeface="Calibri"/>
                <a:ea typeface="Yu Mincho"/>
                <a:cs typeface="Calibri"/>
              </a:rPr>
              <a:t>In vivo code. Informant expresses they feel there is no area within their workplace that they can bring their full self</a:t>
            </a:r>
            <a:endParaRPr lang="en-US">
              <a:latin typeface="Calibri"/>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D6072-3E0C-4F46-AD79-06DC30E58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125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a:solidFill>
                  <a:srgbClr val="FF0000"/>
                </a:solidFill>
                <a:latin typeface="Calibri"/>
                <a:ea typeface="Yu Mincho"/>
                <a:cs typeface="Calibri"/>
              </a:rPr>
              <a:t>Meera</a:t>
            </a:r>
            <a:endParaRPr lang="en-AU" sz="1800">
              <a:solidFill>
                <a:srgbClr val="FF0000"/>
              </a:solidFill>
              <a:latin typeface="Calibri"/>
              <a:ea typeface="Yu Mincho"/>
              <a:cs typeface="Calibri"/>
            </a:endParaRPr>
          </a:p>
          <a:p>
            <a:r>
              <a:rPr lang="en-AU" sz="1800">
                <a:solidFill>
                  <a:srgbClr val="FF0000"/>
                </a:solidFill>
                <a:effectLst/>
                <a:latin typeface="Calibri"/>
                <a:ea typeface="Yu Mincho"/>
                <a:cs typeface="Calibri"/>
              </a:rPr>
              <a:t>Informant reports lacking feelings of </a:t>
            </a:r>
            <a:r>
              <a:rPr lang="en-AU" sz="1800">
                <a:solidFill>
                  <a:srgbClr val="FF0000"/>
                </a:solidFill>
                <a:latin typeface="Calibri"/>
                <a:ea typeface="Yu Mincho"/>
                <a:cs typeface="Calibri"/>
              </a:rPr>
              <a:t>mutual</a:t>
            </a:r>
            <a:r>
              <a:rPr lang="en-AU" sz="1800">
                <a:solidFill>
                  <a:srgbClr val="FF0000"/>
                </a:solidFill>
                <a:effectLst/>
                <a:latin typeface="Calibri"/>
                <a:ea typeface="Yu Mincho"/>
                <a:cs typeface="Calibri"/>
              </a:rPr>
              <a:t> confidence, strength, acceptance, and/or encouragement at work. This could be in both day-to-day job requirements, or specifically within DEI work.</a:t>
            </a:r>
            <a:endParaRPr lang="en-US">
              <a:latin typeface="Calibri"/>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D6072-3E0C-4F46-AD79-06DC30E58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930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Rebecca</a:t>
            </a:r>
            <a:endParaRPr lang="en-US" dirty="0">
              <a:ea typeface="Yu Mincho"/>
            </a:endParaRPr>
          </a:p>
          <a:p>
            <a:r>
              <a:rPr lang="en-AU" sz="1800" dirty="0">
                <a:latin typeface="Calibri"/>
                <a:ea typeface="Yu Mincho"/>
                <a:cs typeface="Calibri"/>
              </a:rPr>
              <a:t>In</a:t>
            </a:r>
            <a:r>
              <a:rPr lang="en-AU" sz="1800" dirty="0">
                <a:effectLst/>
                <a:latin typeface="Calibri"/>
                <a:ea typeface="Yu Mincho"/>
                <a:cs typeface="Calibri"/>
              </a:rPr>
              <a:t> vivo code. Informant is not sure the answer to the question. This could be because the informants’ hierarchy in the organization means they are unsure of how logistical matters are executed, or because of opacity in decision </a:t>
            </a:r>
            <a:r>
              <a:rPr lang="en-AU" sz="1800" dirty="0">
                <a:latin typeface="Calibri"/>
                <a:ea typeface="Yu Mincho"/>
                <a:cs typeface="Calibri"/>
              </a:rPr>
              <a:t>making among leadership</a:t>
            </a:r>
            <a:r>
              <a:rPr lang="en-AU" sz="1800" dirty="0">
                <a:effectLst/>
                <a:latin typeface="Calibri"/>
                <a:ea typeface="Yu Mincho"/>
                <a:cs typeface="Calibri"/>
              </a:rPr>
              <a:t>.</a:t>
            </a:r>
            <a:endParaRPr lang="en-US" dirty="0">
              <a:latin typeface="Calibri"/>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D6072-3E0C-4F46-AD79-06DC30E58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749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a:solidFill>
                  <a:srgbClr val="FF0000"/>
                </a:solidFill>
                <a:latin typeface="Calibri"/>
                <a:ea typeface="Yu Mincho"/>
                <a:cs typeface="Calibri"/>
              </a:rPr>
              <a:t>Meera</a:t>
            </a:r>
            <a:endParaRPr lang="en-AU" sz="1800">
              <a:solidFill>
                <a:srgbClr val="FF0000"/>
              </a:solidFill>
              <a:latin typeface="Calibri"/>
              <a:ea typeface="Yu Mincho"/>
              <a:cs typeface="Calibri"/>
            </a:endParaRPr>
          </a:p>
          <a:p>
            <a:r>
              <a:rPr lang="en-AU" sz="1800">
                <a:solidFill>
                  <a:srgbClr val="FF0000"/>
                </a:solidFill>
                <a:effectLst/>
                <a:latin typeface="Calibri"/>
                <a:ea typeface="Yu Mincho"/>
                <a:cs typeface="Calibri"/>
              </a:rPr>
              <a:t>Informant perception of organizational approach to DEI in talent recruitment and retainment. This could include hiring from outside of the organization, or hiring from within the organization, and contained both positive and negative sentiments.</a:t>
            </a:r>
            <a:endParaRPr lang="en-US">
              <a:latin typeface="Calibri"/>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D6072-3E0C-4F46-AD79-06DC30E58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679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Rebecca</a:t>
            </a:r>
            <a:endParaRPr lang="en-US" dirty="0"/>
          </a:p>
          <a:p>
            <a:r>
              <a:rPr lang="en-AU" sz="1800" dirty="0">
                <a:effectLst/>
                <a:latin typeface="Calibri"/>
                <a:ea typeface="Yu Mincho"/>
                <a:cs typeface="Calibri"/>
              </a:rPr>
              <a:t>Informant summarizes and expresses different approaches and activities undertaken to understand perspectives of other individuals, including those working in the organization, or those being served by the organization. These approaches or activities could occur on the individual or organizational level.</a:t>
            </a:r>
            <a:endParaRPr lang="en-US" dirty="0">
              <a:latin typeface="Calibri"/>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D6072-3E0C-4F46-AD79-06DC30E58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125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Open Sans" panose="020B0606030504020204" pitchFamily="34" charset="0"/>
              </a:rPr>
              <a:t>The majority of studies investigating racial disparities in the NICU setting have relied on quantitative methodology, which limits the exploration of lived experiences that might identify the causes of these disparities, including experiences of racism..</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Open Sans" panose="020B0606030504020204" pitchFamily="34" charset="0"/>
              </a:rPr>
              <a:t>The few qualitative studies in the NICU setting to date found that clinicians, family advocates, and parents observed disparities in quality of care and identified gaps in patient- and family-centered care among those who identified as non-White and of low socioeconomic status.</a:t>
            </a:r>
            <a:r>
              <a:rPr lang="en-US" b="1" i="0" u="sng" baseline="30000" dirty="0">
                <a:solidFill>
                  <a:srgbClr val="304FFE"/>
                </a:solidFill>
                <a:effectLst/>
                <a:latin typeface="Open Sans" panose="020B0606030504020204" pitchFamily="34" charset="0"/>
              </a:rPr>
              <a:t>15</a:t>
            </a:r>
            <a:r>
              <a:rPr lang="en-US" b="0" i="0" baseline="30000" dirty="0">
                <a:solidFill>
                  <a:srgbClr val="1A1A1A"/>
                </a:solidFill>
                <a:effectLst/>
                <a:latin typeface="Open Sans" panose="020B0606030504020204" pitchFamily="34" charset="0"/>
              </a:rPr>
              <a:t>,</a:t>
            </a:r>
            <a:r>
              <a:rPr lang="en-US" b="1" i="0" u="sng" baseline="30000" dirty="0">
                <a:solidFill>
                  <a:srgbClr val="304FFE"/>
                </a:solidFill>
                <a:effectLst/>
                <a:latin typeface="Open Sans" panose="020B0606030504020204" pitchFamily="34" charset="0"/>
              </a:rPr>
              <a:t>16</a:t>
            </a:r>
            <a:r>
              <a:rPr lang="en-US" b="0" i="0" baseline="30000" dirty="0">
                <a:solidFill>
                  <a:srgbClr val="1A1A1A"/>
                </a:solidFill>
                <a:effectLst/>
                <a:latin typeface="Open Sans" panose="020B0606030504020204" pitchFamily="34" charset="0"/>
              </a:rPr>
              <a:t> </a:t>
            </a:r>
            <a:r>
              <a:rPr lang="en-US" b="0" i="0" dirty="0">
                <a:solidFill>
                  <a:srgbClr val="1A1A1A"/>
                </a:solidFill>
                <a:effectLst/>
                <a:latin typeface="Open Sans" panose="020B0606030504020204" pitchFamily="34" charset="0"/>
              </a:rPr>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A4188-D78A-A94E-8C67-1C53556633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379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a:solidFill>
                  <a:srgbClr val="FF0000"/>
                </a:solidFill>
                <a:latin typeface="Calibri"/>
                <a:ea typeface="Yu Mincho"/>
                <a:cs typeface="Calibri"/>
              </a:rPr>
              <a:t>Meera</a:t>
            </a:r>
            <a:endParaRPr lang="en-AU" sz="1800">
              <a:solidFill>
                <a:srgbClr val="FF0000"/>
              </a:solidFill>
              <a:latin typeface="Calibri"/>
              <a:ea typeface="Yu Mincho"/>
              <a:cs typeface="Calibri"/>
            </a:endParaRPr>
          </a:p>
          <a:p>
            <a:r>
              <a:rPr lang="en-AU" sz="1800">
                <a:solidFill>
                  <a:srgbClr val="FF0000"/>
                </a:solidFill>
                <a:effectLst/>
                <a:latin typeface="Calibri"/>
                <a:ea typeface="Yu Mincho"/>
                <a:cs typeface="Calibri"/>
              </a:rPr>
              <a:t>In vivo code. Informant describes decision-making around when to </a:t>
            </a:r>
            <a:r>
              <a:rPr lang="en-AU" sz="1800">
                <a:solidFill>
                  <a:srgbClr val="FF0000"/>
                </a:solidFill>
                <a:effectLst/>
                <a:latin typeface="Times New Roman"/>
                <a:ea typeface="Yu Mincho"/>
                <a:cs typeface="Times New Roman"/>
              </a:rPr>
              <a:t>“</a:t>
            </a:r>
            <a:r>
              <a:rPr lang="en-AU" sz="1800">
                <a:solidFill>
                  <a:srgbClr val="FF0000"/>
                </a:solidFill>
                <a:effectLst/>
                <a:latin typeface="Calibri"/>
                <a:ea typeface="Yu Mincho"/>
                <a:cs typeface="Calibri"/>
              </a:rPr>
              <a:t>rock the boat</a:t>
            </a:r>
            <a:r>
              <a:rPr lang="en-AU" sz="1800">
                <a:solidFill>
                  <a:srgbClr val="FF0000"/>
                </a:solidFill>
                <a:effectLst/>
                <a:latin typeface="Times New Roman"/>
                <a:ea typeface="Yu Mincho"/>
                <a:cs typeface="Times New Roman"/>
              </a:rPr>
              <a:t>”</a:t>
            </a:r>
            <a:r>
              <a:rPr lang="en-AU" sz="1800">
                <a:solidFill>
                  <a:srgbClr val="FF0000"/>
                </a:solidFill>
                <a:effectLst/>
                <a:latin typeface="Calibri"/>
                <a:ea typeface="Yu Mincho"/>
                <a:cs typeface="Calibri"/>
              </a:rPr>
              <a:t> related to DEI</a:t>
            </a:r>
            <a:r>
              <a:rPr lang="en-AU" sz="1800">
                <a:solidFill>
                  <a:srgbClr val="FF0000"/>
                </a:solidFill>
                <a:latin typeface="Calibri"/>
                <a:ea typeface="Yu Mincho"/>
                <a:cs typeface="Calibri"/>
              </a:rPr>
              <a:t> matters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D6072-3E0C-4F46-AD79-06DC30E58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782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Rebecca</a:t>
            </a:r>
            <a:endParaRPr lang="en-US" dirty="0"/>
          </a:p>
          <a:p>
            <a:r>
              <a:rPr lang="en-AU" sz="1800" dirty="0">
                <a:effectLst/>
                <a:latin typeface="Calibri"/>
                <a:ea typeface="Yu Mincho"/>
                <a:cs typeface="Calibri"/>
              </a:rPr>
              <a:t>In vivo code. General qualifying comments summarizing potentially overly positive or justifying perspectives on the organization's intentions and/or promotion of DEI.</a:t>
            </a:r>
            <a:endParaRPr lang="en-US" dirty="0">
              <a:latin typeface="Calibri"/>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D6072-3E0C-4F46-AD79-06DC30E58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837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Meera</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D6072-3E0C-4F46-AD79-06DC30E58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743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12.06.2023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Over the course of hundreds of years, racism has been institutionalized into U.S. health care systems, propagating organizational practices and policies that marginalize and discriminate against people of color.  Today, institutional racism continues to plague the health of children and families across the country, leading to inequitable outcomes. To address racism and other forms of oppression, many organizations have embarked on implicit bias training as a solution.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8643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Stacy</a:t>
            </a:r>
          </a:p>
        </p:txBody>
      </p:sp>
      <p:sp>
        <p:nvSpPr>
          <p:cNvPr id="4" name="Slide Number Placeholder 3"/>
          <p:cNvSpPr>
            <a:spLocks noGrp="1"/>
          </p:cNvSpPr>
          <p:nvPr>
            <p:ph type="sldNum" sz="quarter" idx="5"/>
          </p:nvPr>
        </p:nvSpPr>
        <p:spPr/>
        <p:txBody>
          <a:bodyPr/>
          <a:lstStyle/>
          <a:p>
            <a:fld id="{CBFD6072-3E0C-4F46-AD79-06DC30E58617}" type="slidenum">
              <a:rPr lang="en-US" smtClean="0"/>
              <a:t>18</a:t>
            </a:fld>
            <a:endParaRPr lang="en-US"/>
          </a:p>
        </p:txBody>
      </p:sp>
    </p:spTree>
    <p:extLst>
      <p:ext uri="{BB962C8B-B14F-4D97-AF65-F5344CB8AC3E}">
        <p14:creationId xmlns:p14="http://schemas.microsoft.com/office/powerpoint/2010/main" val="2616514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Stacy</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86C3-8DAF-D148-9B8C-AC0CE108F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52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Stacy</a:t>
            </a:r>
            <a:endParaRPr lang="en-US" sz="1200" b="1" kern="1200">
              <a:solidFill>
                <a:schemeClr val="tx1"/>
              </a:solidFill>
              <a:effectLst/>
              <a:latin typeface="+mn-lt"/>
              <a:ea typeface="+mn-ea"/>
              <a:cs typeface="+mn-cs"/>
            </a:endParaRPr>
          </a:p>
          <a:p>
            <a:r>
              <a:rPr lang="en-US" sz="1200" kern="1200">
                <a:solidFill>
                  <a:schemeClr val="tx1"/>
                </a:solidFill>
                <a:effectLst/>
                <a:latin typeface="+mn-lt"/>
                <a:ea typeface="+mn-ea"/>
                <a:cs typeface="+mn-cs"/>
              </a:rPr>
              <a:t>Based off of lived experience but not validated/confirmed.</a:t>
            </a: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86C3-8DAF-D148-9B8C-AC0CE108F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618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Stacy</a:t>
            </a:r>
            <a:endParaRPr lang="en-US" b="0" u="sng"/>
          </a:p>
          <a:p>
            <a:r>
              <a:rPr lang="en-US" b="1" u="sng"/>
              <a:t>2018</a:t>
            </a:r>
            <a:endParaRPr lang="en-US" b="1" u="sng">
              <a:cs typeface="Calibri"/>
            </a:endParaRPr>
          </a:p>
          <a:p>
            <a:pPr marL="171450" indent="-171450">
              <a:buFont typeface="Arial" panose="020B0604020202020204" pitchFamily="34" charset="0"/>
              <a:buChar char="•"/>
            </a:pPr>
            <a:r>
              <a:rPr lang="en-US"/>
              <a:t>Developed by Dr. Stacy Scott and GISS Center</a:t>
            </a:r>
            <a:endParaRPr lang="en-US">
              <a:cs typeface="Calibri"/>
            </a:endParaRPr>
          </a:p>
          <a:p>
            <a:pPr marL="171450" indent="-171450">
              <a:buFont typeface="Arial" panose="020B0604020202020204" pitchFamily="34" charset="0"/>
              <a:buChar char="•"/>
            </a:pPr>
            <a:r>
              <a:rPr lang="en-US"/>
              <a:t>Informed by literature review and lived </a:t>
            </a:r>
            <a:r>
              <a:rPr lang="en-US">
                <a:solidFill>
                  <a:srgbClr val="000000"/>
                </a:solidFill>
              </a:rPr>
              <a:t>experience</a:t>
            </a:r>
            <a:endParaRPr lang="en-US">
              <a:solidFill>
                <a:srgbClr val="000000"/>
              </a:solidFill>
              <a:cs typeface="Calibri"/>
            </a:endParaRPr>
          </a:p>
          <a:p>
            <a:pPr marL="171450" indent="-171450">
              <a:buFont typeface="Arial"/>
              <a:buChar char="•"/>
            </a:pPr>
            <a:r>
              <a:rPr lang="en-US">
                <a:solidFill>
                  <a:srgbClr val="000000"/>
                </a:solidFill>
              </a:rPr>
              <a:t>Theorized three</a:t>
            </a:r>
            <a:r>
              <a:rPr lang="en-US"/>
              <a:t> systems</a:t>
            </a:r>
            <a:endParaRPr lang="en-US">
              <a:cs typeface="Calibri"/>
            </a:endParaRPr>
          </a:p>
          <a:p>
            <a:pPr marL="628650" lvl="1" indent="-171450">
              <a:buFont typeface="Arial" panose="020B0604020202020204" pitchFamily="34" charset="0"/>
              <a:buChar char="•"/>
            </a:pPr>
            <a:r>
              <a:rPr lang="en-US"/>
              <a:t>Savior-designed</a:t>
            </a:r>
            <a:endParaRPr lang="en-US">
              <a:cs typeface="Calibri"/>
            </a:endParaRPr>
          </a:p>
          <a:p>
            <a:pPr marL="628650" lvl="1" indent="-171450">
              <a:buFont typeface="Arial" panose="020B0604020202020204" pitchFamily="34" charset="0"/>
              <a:buChar char="•"/>
            </a:pPr>
            <a:r>
              <a:rPr lang="en-US"/>
              <a:t>Ally-designed</a:t>
            </a:r>
            <a:endParaRPr lang="en-US">
              <a:cs typeface="Calibri"/>
            </a:endParaRPr>
          </a:p>
          <a:p>
            <a:pPr marL="628650" lvl="1" indent="-171450">
              <a:buFont typeface="Arial" panose="020B0604020202020204" pitchFamily="34" charset="0"/>
              <a:buChar char="•"/>
            </a:pPr>
            <a:r>
              <a:rPr lang="en-US">
                <a:latin typeface="Arial"/>
                <a:cs typeface="Arial"/>
              </a:rPr>
              <a:t>Equity-empowered</a:t>
            </a:r>
          </a:p>
          <a:p>
            <a:pPr marL="628650" lvl="1" indent="-171450">
              <a:buFont typeface="Arial" panose="020B0604020202020204" pitchFamily="34" charset="0"/>
              <a:buChar char="•"/>
            </a:pPr>
            <a:endParaRPr lang="en-US">
              <a:latin typeface="Arial"/>
              <a:cs typeface="Arial"/>
            </a:endParaRPr>
          </a:p>
          <a:p>
            <a:r>
              <a:rPr lang="en-US" b="1" u="sng"/>
              <a:t>2021</a:t>
            </a:r>
            <a:endParaRPr lang="en-US" b="1" u="sng">
              <a:cs typeface="Calibri"/>
            </a:endParaRPr>
          </a:p>
          <a:p>
            <a:pPr marL="171450" indent="-171450">
              <a:buFont typeface="Arial" panose="020B0604020202020204" pitchFamily="34" charset="0"/>
              <a:buChar char="•"/>
            </a:pPr>
            <a:r>
              <a:rPr lang="en-US"/>
              <a:t>Partnership with NICHQ; W. K. Kellogg Foundation funding</a:t>
            </a:r>
            <a:endParaRPr lang="en-US">
              <a:cs typeface="Calibri"/>
            </a:endParaRPr>
          </a:p>
          <a:p>
            <a:pPr marL="171450" indent="-171450">
              <a:buFont typeface="Arial" panose="020B0604020202020204" pitchFamily="34" charset="0"/>
              <a:buChar char="•"/>
            </a:pPr>
            <a:r>
              <a:rPr lang="en-US"/>
              <a:t>Developed and fielded </a:t>
            </a:r>
            <a:r>
              <a:rPr lang="en-US">
                <a:solidFill>
                  <a:srgbClr val="000000"/>
                </a:solidFill>
              </a:rPr>
              <a:t>the Equity Systems Audit Tool</a:t>
            </a:r>
            <a:r>
              <a:rPr lang="en-US" b="1">
                <a:solidFill>
                  <a:srgbClr val="A2D45E"/>
                </a:solidFill>
              </a:rPr>
              <a:t> </a:t>
            </a:r>
            <a:r>
              <a:rPr lang="en-US"/>
              <a:t>(ESAT)</a:t>
            </a:r>
            <a:endParaRPr lang="en-US">
              <a:cs typeface="Calibri"/>
            </a:endParaRPr>
          </a:p>
          <a:p>
            <a:pPr marL="628650" lvl="1" indent="-171450">
              <a:buFont typeface="Arial" panose="020B0604020202020204" pitchFamily="34" charset="0"/>
              <a:buChar char="•"/>
            </a:pPr>
            <a:r>
              <a:rPr lang="en-US"/>
              <a:t>To assess where an organization lands on the ESC</a:t>
            </a:r>
            <a:endParaRPr lang="en-US">
              <a:cs typeface="Calibri"/>
            </a:endParaRPr>
          </a:p>
          <a:p>
            <a:pPr marL="171450" indent="-171450">
              <a:buFont typeface="Arial" panose="020B0604020202020204" pitchFamily="34" charset="0"/>
              <a:buChar char="•"/>
            </a:pPr>
            <a:r>
              <a:rPr lang="en-US"/>
              <a:t>Added a fourth system (supremist-designed) informed by ESAT responses in late </a:t>
            </a:r>
            <a:r>
              <a:rPr lang="en-US">
                <a:solidFill>
                  <a:srgbClr val="000000"/>
                </a:solidFill>
              </a:rPr>
              <a:t>2021</a:t>
            </a:r>
            <a:endParaRPr lang="en-US">
              <a:solidFill>
                <a:srgbClr val="000000"/>
              </a:solidFill>
              <a:cs typeface="Calibri"/>
            </a:endParaRPr>
          </a:p>
          <a:p>
            <a:endParaRPr lang="en-US" b="1">
              <a:solidFill>
                <a:srgbClr val="A2D45E"/>
              </a:solidFill>
              <a:cs typeface="Calibri" panose="020F0502020204030204"/>
            </a:endParaRPr>
          </a:p>
          <a:p>
            <a:r>
              <a:rPr lang="en-US" b="1" u="sng">
                <a:cs typeface="Calibri"/>
              </a:rPr>
              <a:t>2023</a:t>
            </a:r>
            <a:endParaRPr lang="en-US" u="sng">
              <a:cs typeface="Calibri"/>
            </a:endParaRPr>
          </a:p>
          <a:p>
            <a:pPr marL="171450" indent="-171450">
              <a:buFont typeface="Arial" panose="020B0604020202020204" pitchFamily="34" charset="0"/>
              <a:buChar char="•"/>
            </a:pPr>
            <a:r>
              <a:rPr lang="en-US"/>
              <a:t>Addition of fourth system highlighted need for </a:t>
            </a:r>
            <a:r>
              <a:rPr lang="en-US">
                <a:solidFill>
                  <a:srgbClr val="000000"/>
                </a:solidFill>
              </a:rPr>
              <a:t>formal</a:t>
            </a:r>
            <a:r>
              <a:rPr lang="en-US"/>
              <a:t> validation</a:t>
            </a:r>
            <a:endParaRPr lang="en-US">
              <a:cs typeface="Calibri"/>
            </a:endParaRPr>
          </a:p>
          <a:p>
            <a:pPr marL="171450" indent="-171450">
              <a:buFont typeface="Arial" panose="020B0604020202020204" pitchFamily="34" charset="0"/>
              <a:buChar char="•"/>
            </a:pPr>
            <a:r>
              <a:rPr lang="en-US">
                <a:latin typeface="Arial"/>
                <a:cs typeface="Arial"/>
              </a:rPr>
              <a:t>ESC is the foundation for the ESAT</a:t>
            </a:r>
          </a:p>
          <a:p>
            <a:pPr marL="628650" lvl="1" indent="-171450">
              <a:buFont typeface="Arial" panose="020B0604020202020204" pitchFamily="34" charset="0"/>
              <a:buChar char="•"/>
            </a:pPr>
            <a:r>
              <a:rPr lang="en-US">
                <a:latin typeface="Arial"/>
                <a:cs typeface="Arial"/>
              </a:rPr>
              <a:t>Therefore, ESC validation must inform eventual ESAT validation</a:t>
            </a:r>
          </a:p>
          <a:p>
            <a:pPr marL="0" indent="0">
              <a:buNone/>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D6072-3E0C-4F46-AD79-06DC30E58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46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Stacy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886C3-8DAF-D148-9B8C-AC0CE108FD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042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Meera</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D6072-3E0C-4F46-AD79-06DC30E58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951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2C69A-3D20-F171-4679-21A428E03E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EC1F2A-2A06-DE31-DFFF-ADAE7B217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0575B7-932D-F653-15B9-2712D4702A4C}"/>
              </a:ext>
            </a:extLst>
          </p:cNvPr>
          <p:cNvSpPr>
            <a:spLocks noGrp="1"/>
          </p:cNvSpPr>
          <p:nvPr>
            <p:ph type="dt" sz="half" idx="10"/>
          </p:nvPr>
        </p:nvSpPr>
        <p:spPr/>
        <p:txBody>
          <a:bodyPr/>
          <a:lstStyle/>
          <a:p>
            <a:fld id="{637E726E-C72A-B744-8392-0E3909C2BCCC}" type="datetimeFigureOut">
              <a:rPr lang="en-US" smtClean="0"/>
              <a:t>6/12/2023</a:t>
            </a:fld>
            <a:endParaRPr lang="en-US"/>
          </a:p>
        </p:txBody>
      </p:sp>
      <p:sp>
        <p:nvSpPr>
          <p:cNvPr id="5" name="Footer Placeholder 4">
            <a:extLst>
              <a:ext uri="{FF2B5EF4-FFF2-40B4-BE49-F238E27FC236}">
                <a16:creationId xmlns:a16="http://schemas.microsoft.com/office/drawing/2014/main" id="{91B731D1-A629-FCF9-3A2D-FBCCF2CB2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1F8EB-0907-BFCB-5BA3-2DE2CC0B0972}"/>
              </a:ext>
            </a:extLst>
          </p:cNvPr>
          <p:cNvSpPr>
            <a:spLocks noGrp="1"/>
          </p:cNvSpPr>
          <p:nvPr>
            <p:ph type="sldNum" sz="quarter" idx="12"/>
          </p:nvPr>
        </p:nvSpPr>
        <p:spPr/>
        <p:txBody>
          <a:bodyPr/>
          <a:lstStyle/>
          <a:p>
            <a:fld id="{7A816568-6EDA-3D44-A28E-4EAE7BFCC9DA}" type="slidenum">
              <a:rPr lang="en-US" smtClean="0"/>
              <a:t>‹#›</a:t>
            </a:fld>
            <a:endParaRPr lang="en-US"/>
          </a:p>
        </p:txBody>
      </p:sp>
    </p:spTree>
    <p:extLst>
      <p:ext uri="{BB962C8B-B14F-4D97-AF65-F5344CB8AC3E}">
        <p14:creationId xmlns:p14="http://schemas.microsoft.com/office/powerpoint/2010/main" val="1305838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B5E5F-6035-95C7-2FB6-9AD514A51A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9BE177-8FAA-AA89-7F64-E5DD353BD8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491BE-2AB0-5164-7694-F65B6CF2143B}"/>
              </a:ext>
            </a:extLst>
          </p:cNvPr>
          <p:cNvSpPr>
            <a:spLocks noGrp="1"/>
          </p:cNvSpPr>
          <p:nvPr>
            <p:ph type="dt" sz="half" idx="10"/>
          </p:nvPr>
        </p:nvSpPr>
        <p:spPr/>
        <p:txBody>
          <a:bodyPr/>
          <a:lstStyle/>
          <a:p>
            <a:fld id="{637E726E-C72A-B744-8392-0E3909C2BCCC}" type="datetimeFigureOut">
              <a:rPr lang="en-US" smtClean="0"/>
              <a:t>6/12/2023</a:t>
            </a:fld>
            <a:endParaRPr lang="en-US"/>
          </a:p>
        </p:txBody>
      </p:sp>
      <p:sp>
        <p:nvSpPr>
          <p:cNvPr id="5" name="Footer Placeholder 4">
            <a:extLst>
              <a:ext uri="{FF2B5EF4-FFF2-40B4-BE49-F238E27FC236}">
                <a16:creationId xmlns:a16="http://schemas.microsoft.com/office/drawing/2014/main" id="{E1837BA8-6680-E90A-C796-0CA384D76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49CB1-564F-64F1-BE31-8D169562E88F}"/>
              </a:ext>
            </a:extLst>
          </p:cNvPr>
          <p:cNvSpPr>
            <a:spLocks noGrp="1"/>
          </p:cNvSpPr>
          <p:nvPr>
            <p:ph type="sldNum" sz="quarter" idx="12"/>
          </p:nvPr>
        </p:nvSpPr>
        <p:spPr/>
        <p:txBody>
          <a:bodyPr/>
          <a:lstStyle/>
          <a:p>
            <a:fld id="{7A816568-6EDA-3D44-A28E-4EAE7BFCC9DA}" type="slidenum">
              <a:rPr lang="en-US" smtClean="0"/>
              <a:t>‹#›</a:t>
            </a:fld>
            <a:endParaRPr lang="en-US"/>
          </a:p>
        </p:txBody>
      </p:sp>
    </p:spTree>
    <p:extLst>
      <p:ext uri="{BB962C8B-B14F-4D97-AF65-F5344CB8AC3E}">
        <p14:creationId xmlns:p14="http://schemas.microsoft.com/office/powerpoint/2010/main" val="42903615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End">
  <p:cSld name="End 5">
    <p:spTree>
      <p:nvGrpSpPr>
        <p:cNvPr id="1" name="Shape 629"/>
        <p:cNvGrpSpPr/>
        <p:nvPr/>
      </p:nvGrpSpPr>
      <p:grpSpPr>
        <a:xfrm>
          <a:off x="0" y="0"/>
          <a:ext cx="0" cy="0"/>
          <a:chOff x="0" y="0"/>
          <a:chExt cx="0" cy="0"/>
        </a:xfrm>
      </p:grpSpPr>
      <p:grpSp>
        <p:nvGrpSpPr>
          <p:cNvPr id="630" name="Google Shape;630;p99"/>
          <p:cNvGrpSpPr/>
          <p:nvPr/>
        </p:nvGrpSpPr>
        <p:grpSpPr>
          <a:xfrm>
            <a:off x="0" y="0"/>
            <a:ext cx="12192000" cy="2148830"/>
            <a:chOff x="0" y="0"/>
            <a:chExt cx="12192000" cy="2148830"/>
          </a:xfrm>
        </p:grpSpPr>
        <p:sp>
          <p:nvSpPr>
            <p:cNvPr id="631" name="Google Shape;631;p99"/>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2" name="Google Shape;632;p99"/>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33" name="Google Shape;633;p99"/>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4" name="Google Shape;634;p99"/>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5" name="Google Shape;635;p99"/>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36" name="Google Shape;636;p99"/>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637" name="Google Shape;637;p99"/>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p:cSld name="Blank 4">
    <p:spTree>
      <p:nvGrpSpPr>
        <p:cNvPr id="1" name="Shape 638"/>
        <p:cNvGrpSpPr/>
        <p:nvPr/>
      </p:nvGrpSpPr>
      <p:grpSpPr>
        <a:xfrm>
          <a:off x="0" y="0"/>
          <a:ext cx="0" cy="0"/>
          <a:chOff x="0" y="0"/>
          <a:chExt cx="0" cy="0"/>
        </a:xfrm>
      </p:grpSpPr>
      <p:sp>
        <p:nvSpPr>
          <p:cNvPr id="639" name="Google Shape;639;p10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40" name="Google Shape;640;p10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41" name="Google Shape;641;p10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42" name="Google Shape;642;p100"/>
          <p:cNvGrpSpPr/>
          <p:nvPr/>
        </p:nvGrpSpPr>
        <p:grpSpPr>
          <a:xfrm>
            <a:off x="7191542" y="1"/>
            <a:ext cx="5000459" cy="1425992"/>
            <a:chOff x="7191542" y="1"/>
            <a:chExt cx="5000459" cy="1425992"/>
          </a:xfrm>
        </p:grpSpPr>
        <p:pic>
          <p:nvPicPr>
            <p:cNvPr id="643" name="Google Shape;643;p10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44" name="Google Shape;644;p100"/>
            <p:cNvGrpSpPr/>
            <p:nvPr/>
          </p:nvGrpSpPr>
          <p:grpSpPr>
            <a:xfrm>
              <a:off x="7191542" y="1"/>
              <a:ext cx="5000459" cy="1425992"/>
              <a:chOff x="7186272" y="0"/>
              <a:chExt cx="5005729" cy="1427495"/>
            </a:xfrm>
          </p:grpSpPr>
          <p:sp>
            <p:nvSpPr>
              <p:cNvPr id="645" name="Google Shape;645;p10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6" name="Google Shape;646;p10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p:cSld name="Title Only 4">
    <p:spTree>
      <p:nvGrpSpPr>
        <p:cNvPr id="1" name="Shape 647"/>
        <p:cNvGrpSpPr/>
        <p:nvPr/>
      </p:nvGrpSpPr>
      <p:grpSpPr>
        <a:xfrm>
          <a:off x="0" y="0"/>
          <a:ext cx="0" cy="0"/>
          <a:chOff x="0" y="0"/>
          <a:chExt cx="0" cy="0"/>
        </a:xfrm>
      </p:grpSpPr>
      <p:grpSp>
        <p:nvGrpSpPr>
          <p:cNvPr id="648" name="Google Shape;648;p101"/>
          <p:cNvGrpSpPr/>
          <p:nvPr/>
        </p:nvGrpSpPr>
        <p:grpSpPr>
          <a:xfrm>
            <a:off x="7191542" y="1"/>
            <a:ext cx="5000459" cy="1425992"/>
            <a:chOff x="7191542" y="1"/>
            <a:chExt cx="5000459" cy="1425992"/>
          </a:xfrm>
        </p:grpSpPr>
        <p:pic>
          <p:nvPicPr>
            <p:cNvPr id="649" name="Google Shape;649;p10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50" name="Google Shape;650;p101"/>
            <p:cNvGrpSpPr/>
            <p:nvPr/>
          </p:nvGrpSpPr>
          <p:grpSpPr>
            <a:xfrm>
              <a:off x="7191542" y="1"/>
              <a:ext cx="5000459" cy="1425992"/>
              <a:chOff x="7186272" y="0"/>
              <a:chExt cx="5005729" cy="1427495"/>
            </a:xfrm>
          </p:grpSpPr>
          <p:sp>
            <p:nvSpPr>
              <p:cNvPr id="651" name="Google Shape;651;p10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2" name="Google Shape;652;p10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653" name="Google Shape;653;p10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4" name="Google Shape;654;p10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55" name="Google Shape;655;p10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56" name="Google Shape;656;p10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End">
  <p:cSld name="End 6">
    <p:spTree>
      <p:nvGrpSpPr>
        <p:cNvPr id="1" name="Shape 657"/>
        <p:cNvGrpSpPr/>
        <p:nvPr/>
      </p:nvGrpSpPr>
      <p:grpSpPr>
        <a:xfrm>
          <a:off x="0" y="0"/>
          <a:ext cx="0" cy="0"/>
          <a:chOff x="0" y="0"/>
          <a:chExt cx="0" cy="0"/>
        </a:xfrm>
      </p:grpSpPr>
      <p:grpSp>
        <p:nvGrpSpPr>
          <p:cNvPr id="658" name="Google Shape;658;p102"/>
          <p:cNvGrpSpPr/>
          <p:nvPr/>
        </p:nvGrpSpPr>
        <p:grpSpPr>
          <a:xfrm>
            <a:off x="0" y="0"/>
            <a:ext cx="12192000" cy="2148830"/>
            <a:chOff x="0" y="0"/>
            <a:chExt cx="12192000" cy="2148830"/>
          </a:xfrm>
        </p:grpSpPr>
        <p:sp>
          <p:nvSpPr>
            <p:cNvPr id="659" name="Google Shape;659;p102"/>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0" name="Google Shape;660;p102"/>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61" name="Google Shape;661;p102"/>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2" name="Google Shape;662;p102"/>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3" name="Google Shape;663;p102"/>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64" name="Google Shape;664;p102"/>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665" name="Google Shape;665;p102"/>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p:cSld name="Blank 5">
    <p:spTree>
      <p:nvGrpSpPr>
        <p:cNvPr id="1" name="Shape 666"/>
        <p:cNvGrpSpPr/>
        <p:nvPr/>
      </p:nvGrpSpPr>
      <p:grpSpPr>
        <a:xfrm>
          <a:off x="0" y="0"/>
          <a:ext cx="0" cy="0"/>
          <a:chOff x="0" y="0"/>
          <a:chExt cx="0" cy="0"/>
        </a:xfrm>
      </p:grpSpPr>
      <p:sp>
        <p:nvSpPr>
          <p:cNvPr id="667" name="Google Shape;667;p10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68" name="Google Shape;668;p10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69" name="Google Shape;669;p10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70" name="Google Shape;670;p103"/>
          <p:cNvGrpSpPr/>
          <p:nvPr/>
        </p:nvGrpSpPr>
        <p:grpSpPr>
          <a:xfrm>
            <a:off x="7191542" y="1"/>
            <a:ext cx="5000459" cy="1425992"/>
            <a:chOff x="7191542" y="1"/>
            <a:chExt cx="5000459" cy="1425992"/>
          </a:xfrm>
        </p:grpSpPr>
        <p:pic>
          <p:nvPicPr>
            <p:cNvPr id="671" name="Google Shape;671;p10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72" name="Google Shape;672;p103"/>
            <p:cNvGrpSpPr/>
            <p:nvPr/>
          </p:nvGrpSpPr>
          <p:grpSpPr>
            <a:xfrm>
              <a:off x="7191542" y="1"/>
              <a:ext cx="5000459" cy="1425992"/>
              <a:chOff x="7186272" y="0"/>
              <a:chExt cx="5005729" cy="1427495"/>
            </a:xfrm>
          </p:grpSpPr>
          <p:sp>
            <p:nvSpPr>
              <p:cNvPr id="673" name="Google Shape;673;p10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4" name="Google Shape;674;p10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ver">
  <p:cSld name="Cover 7">
    <p:spTree>
      <p:nvGrpSpPr>
        <p:cNvPr id="1" name="Shape 675"/>
        <p:cNvGrpSpPr/>
        <p:nvPr/>
      </p:nvGrpSpPr>
      <p:grpSpPr>
        <a:xfrm>
          <a:off x="0" y="0"/>
          <a:ext cx="0" cy="0"/>
          <a:chOff x="0" y="0"/>
          <a:chExt cx="0" cy="0"/>
        </a:xfrm>
      </p:grpSpPr>
      <p:sp>
        <p:nvSpPr>
          <p:cNvPr id="676" name="Google Shape;676;p104"/>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7" name="Google Shape;677;p104"/>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8" name="Google Shape;678;p104"/>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79" name="Google Shape;679;p104"/>
          <p:cNvSpPr>
            <a:spLocks noGrp="1"/>
          </p:cNvSpPr>
          <p:nvPr>
            <p:ph type="pic" idx="2"/>
          </p:nvPr>
        </p:nvSpPr>
        <p:spPr>
          <a:xfrm>
            <a:off x="7118684" y="233915"/>
            <a:ext cx="5073316" cy="5943600"/>
          </a:xfrm>
          <a:prstGeom prst="rect">
            <a:avLst/>
          </a:prstGeom>
          <a:noFill/>
          <a:ln>
            <a:noFill/>
          </a:ln>
        </p:spPr>
      </p:sp>
      <p:grpSp>
        <p:nvGrpSpPr>
          <p:cNvPr id="680" name="Google Shape;680;p104"/>
          <p:cNvGrpSpPr/>
          <p:nvPr/>
        </p:nvGrpSpPr>
        <p:grpSpPr>
          <a:xfrm>
            <a:off x="0" y="5020348"/>
            <a:ext cx="12192000" cy="1837653"/>
            <a:chOff x="0" y="5020348"/>
            <a:chExt cx="12192000" cy="1837653"/>
          </a:xfrm>
        </p:grpSpPr>
        <p:sp>
          <p:nvSpPr>
            <p:cNvPr id="681" name="Google Shape;681;p10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2" name="Google Shape;682;p104"/>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83" name="Google Shape;683;p10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p:cSld name="Title Only 5">
    <p:spTree>
      <p:nvGrpSpPr>
        <p:cNvPr id="1" name="Shape 684"/>
        <p:cNvGrpSpPr/>
        <p:nvPr/>
      </p:nvGrpSpPr>
      <p:grpSpPr>
        <a:xfrm>
          <a:off x="0" y="0"/>
          <a:ext cx="0" cy="0"/>
          <a:chOff x="0" y="0"/>
          <a:chExt cx="0" cy="0"/>
        </a:xfrm>
      </p:grpSpPr>
      <p:grpSp>
        <p:nvGrpSpPr>
          <p:cNvPr id="685" name="Google Shape;685;p105"/>
          <p:cNvGrpSpPr/>
          <p:nvPr/>
        </p:nvGrpSpPr>
        <p:grpSpPr>
          <a:xfrm>
            <a:off x="7191542" y="1"/>
            <a:ext cx="5000459" cy="1425992"/>
            <a:chOff x="7191542" y="1"/>
            <a:chExt cx="5000459" cy="1425992"/>
          </a:xfrm>
        </p:grpSpPr>
        <p:pic>
          <p:nvPicPr>
            <p:cNvPr id="686" name="Google Shape;686;p10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87" name="Google Shape;687;p105"/>
            <p:cNvGrpSpPr/>
            <p:nvPr/>
          </p:nvGrpSpPr>
          <p:grpSpPr>
            <a:xfrm>
              <a:off x="7191542" y="1"/>
              <a:ext cx="5000459" cy="1425992"/>
              <a:chOff x="7186272" y="0"/>
              <a:chExt cx="5005729" cy="1427495"/>
            </a:xfrm>
          </p:grpSpPr>
          <p:sp>
            <p:nvSpPr>
              <p:cNvPr id="688" name="Google Shape;688;p10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9" name="Google Shape;689;p10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690" name="Google Shape;690;p10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1" name="Google Shape;691;p10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92" name="Google Shape;692;p10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93" name="Google Shape;693;p10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ver B">
  <p:cSld name="Cover B">
    <p:spTree>
      <p:nvGrpSpPr>
        <p:cNvPr id="1" name="Shape 694"/>
        <p:cNvGrpSpPr/>
        <p:nvPr/>
      </p:nvGrpSpPr>
      <p:grpSpPr>
        <a:xfrm>
          <a:off x="0" y="0"/>
          <a:ext cx="0" cy="0"/>
          <a:chOff x="0" y="0"/>
          <a:chExt cx="0" cy="0"/>
        </a:xfrm>
      </p:grpSpPr>
      <p:sp>
        <p:nvSpPr>
          <p:cNvPr id="695" name="Google Shape;695;p106"/>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6" name="Google Shape;696;p106"/>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697" name="Google Shape;697;p106"/>
          <p:cNvGrpSpPr/>
          <p:nvPr/>
        </p:nvGrpSpPr>
        <p:grpSpPr>
          <a:xfrm flipH="1">
            <a:off x="-1" y="1"/>
            <a:ext cx="6418725" cy="1509822"/>
            <a:chOff x="7522541" y="1"/>
            <a:chExt cx="4669459" cy="1098357"/>
          </a:xfrm>
        </p:grpSpPr>
        <p:sp>
          <p:nvSpPr>
            <p:cNvPr id="698" name="Google Shape;698;p106"/>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9" name="Google Shape;699;p106"/>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700" name="Google Shape;700;p106"/>
          <p:cNvPicPr preferRelativeResize="0"/>
          <p:nvPr/>
        </p:nvPicPr>
        <p:blipFill rotWithShape="1">
          <a:blip r:embed="rId2">
            <a:alphaModFix/>
          </a:blip>
          <a:srcRect/>
          <a:stretch/>
        </p:blipFill>
        <p:spPr>
          <a:xfrm>
            <a:off x="513348" y="136525"/>
            <a:ext cx="1945206" cy="879974"/>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p:cSld name="Divider 7">
    <p:bg>
      <p:bgPr>
        <a:solidFill>
          <a:schemeClr val="lt2"/>
        </a:solidFill>
        <a:effectLst/>
      </p:bgPr>
    </p:bg>
    <p:spTree>
      <p:nvGrpSpPr>
        <p:cNvPr id="1" name="Shape 701"/>
        <p:cNvGrpSpPr/>
        <p:nvPr/>
      </p:nvGrpSpPr>
      <p:grpSpPr>
        <a:xfrm>
          <a:off x="0" y="0"/>
          <a:ext cx="0" cy="0"/>
          <a:chOff x="0" y="0"/>
          <a:chExt cx="0" cy="0"/>
        </a:xfrm>
      </p:grpSpPr>
      <p:grpSp>
        <p:nvGrpSpPr>
          <p:cNvPr id="702" name="Google Shape;702;p107"/>
          <p:cNvGrpSpPr/>
          <p:nvPr/>
        </p:nvGrpSpPr>
        <p:grpSpPr>
          <a:xfrm>
            <a:off x="0" y="5020347"/>
            <a:ext cx="12192000" cy="1837653"/>
            <a:chOff x="0" y="5020347"/>
            <a:chExt cx="12192000" cy="1837653"/>
          </a:xfrm>
        </p:grpSpPr>
        <p:sp>
          <p:nvSpPr>
            <p:cNvPr id="703" name="Google Shape;703;p107"/>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4" name="Google Shape;704;p10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5" name="Google Shape;705;p107"/>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06" name="Google Shape;706;p107"/>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707" name="Google Shape;707;p107"/>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8" name="Google Shape;708;p107"/>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Photo Slide">
  <p:cSld name="Photo Slide 7">
    <p:spTree>
      <p:nvGrpSpPr>
        <p:cNvPr id="1" name="Shape 709"/>
        <p:cNvGrpSpPr/>
        <p:nvPr/>
      </p:nvGrpSpPr>
      <p:grpSpPr>
        <a:xfrm>
          <a:off x="0" y="0"/>
          <a:ext cx="0" cy="0"/>
          <a:chOff x="0" y="0"/>
          <a:chExt cx="0" cy="0"/>
        </a:xfrm>
      </p:grpSpPr>
      <p:sp>
        <p:nvSpPr>
          <p:cNvPr id="710" name="Google Shape;710;p108"/>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11" name="Google Shape;711;p108"/>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712" name="Google Shape;712;p108"/>
          <p:cNvGrpSpPr/>
          <p:nvPr/>
        </p:nvGrpSpPr>
        <p:grpSpPr>
          <a:xfrm>
            <a:off x="0" y="5379426"/>
            <a:ext cx="2807368" cy="753891"/>
            <a:chOff x="0" y="5379426"/>
            <a:chExt cx="2807368" cy="753891"/>
          </a:xfrm>
        </p:grpSpPr>
        <p:sp>
          <p:nvSpPr>
            <p:cNvPr id="713" name="Google Shape;713;p108"/>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4" name="Google Shape;714;p108"/>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715" name="Google Shape;715;p108"/>
          <p:cNvSpPr>
            <a:spLocks noGrp="1"/>
          </p:cNvSpPr>
          <p:nvPr>
            <p:ph type="pic" idx="2"/>
          </p:nvPr>
        </p:nvSpPr>
        <p:spPr>
          <a:xfrm>
            <a:off x="2807368" y="457202"/>
            <a:ext cx="8915400" cy="5943598"/>
          </a:xfrm>
          <a:prstGeom prst="rect">
            <a:avLst/>
          </a:prstGeom>
          <a:noFill/>
          <a:ln>
            <a:noFill/>
          </a:ln>
        </p:spPr>
      </p:sp>
      <p:pic>
        <p:nvPicPr>
          <p:cNvPr id="716" name="Google Shape;716;p108"/>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892B14-FBD0-7F04-6FB9-8C78CE962A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D075BE-CEEF-B89F-A317-A85810E526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8B226-28C2-0E41-8BEB-97790A99F97A}"/>
              </a:ext>
            </a:extLst>
          </p:cNvPr>
          <p:cNvSpPr>
            <a:spLocks noGrp="1"/>
          </p:cNvSpPr>
          <p:nvPr>
            <p:ph type="dt" sz="half" idx="10"/>
          </p:nvPr>
        </p:nvSpPr>
        <p:spPr/>
        <p:txBody>
          <a:bodyPr/>
          <a:lstStyle/>
          <a:p>
            <a:fld id="{637E726E-C72A-B744-8392-0E3909C2BCCC}" type="datetimeFigureOut">
              <a:rPr lang="en-US" smtClean="0"/>
              <a:t>6/12/2023</a:t>
            </a:fld>
            <a:endParaRPr lang="en-US"/>
          </a:p>
        </p:txBody>
      </p:sp>
      <p:sp>
        <p:nvSpPr>
          <p:cNvPr id="5" name="Footer Placeholder 4">
            <a:extLst>
              <a:ext uri="{FF2B5EF4-FFF2-40B4-BE49-F238E27FC236}">
                <a16:creationId xmlns:a16="http://schemas.microsoft.com/office/drawing/2014/main" id="{E1F43F0B-0205-8B94-6978-3B674B4F54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B6D50-3519-0441-5358-3F43918A85FE}"/>
              </a:ext>
            </a:extLst>
          </p:cNvPr>
          <p:cNvSpPr>
            <a:spLocks noGrp="1"/>
          </p:cNvSpPr>
          <p:nvPr>
            <p:ph type="sldNum" sz="quarter" idx="12"/>
          </p:nvPr>
        </p:nvSpPr>
        <p:spPr/>
        <p:txBody>
          <a:bodyPr/>
          <a:lstStyle/>
          <a:p>
            <a:fld id="{7A816568-6EDA-3D44-A28E-4EAE7BFCC9DA}" type="slidenum">
              <a:rPr lang="en-US" smtClean="0"/>
              <a:t>‹#›</a:t>
            </a:fld>
            <a:endParaRPr lang="en-US"/>
          </a:p>
        </p:txBody>
      </p:sp>
    </p:spTree>
    <p:extLst>
      <p:ext uri="{BB962C8B-B14F-4D97-AF65-F5344CB8AC3E}">
        <p14:creationId xmlns:p14="http://schemas.microsoft.com/office/powerpoint/2010/main" val="21731957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over">
  <p:cSld name="Cover 8">
    <p:spTree>
      <p:nvGrpSpPr>
        <p:cNvPr id="1" name="Shape 717"/>
        <p:cNvGrpSpPr/>
        <p:nvPr/>
      </p:nvGrpSpPr>
      <p:grpSpPr>
        <a:xfrm>
          <a:off x="0" y="0"/>
          <a:ext cx="0" cy="0"/>
          <a:chOff x="0" y="0"/>
          <a:chExt cx="0" cy="0"/>
        </a:xfrm>
      </p:grpSpPr>
      <p:sp>
        <p:nvSpPr>
          <p:cNvPr id="718" name="Google Shape;718;p109"/>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9" name="Google Shape;719;p109"/>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0" name="Google Shape;720;p109"/>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21" name="Google Shape;721;p109"/>
          <p:cNvSpPr>
            <a:spLocks noGrp="1"/>
          </p:cNvSpPr>
          <p:nvPr>
            <p:ph type="pic" idx="2"/>
          </p:nvPr>
        </p:nvSpPr>
        <p:spPr>
          <a:xfrm>
            <a:off x="7118684" y="233915"/>
            <a:ext cx="5073316" cy="5943600"/>
          </a:xfrm>
          <a:prstGeom prst="rect">
            <a:avLst/>
          </a:prstGeom>
          <a:noFill/>
          <a:ln>
            <a:noFill/>
          </a:ln>
        </p:spPr>
      </p:sp>
      <p:grpSp>
        <p:nvGrpSpPr>
          <p:cNvPr id="722" name="Google Shape;722;p109"/>
          <p:cNvGrpSpPr/>
          <p:nvPr/>
        </p:nvGrpSpPr>
        <p:grpSpPr>
          <a:xfrm>
            <a:off x="0" y="5020348"/>
            <a:ext cx="12192000" cy="1837653"/>
            <a:chOff x="0" y="5020348"/>
            <a:chExt cx="12192000" cy="1837653"/>
          </a:xfrm>
        </p:grpSpPr>
        <p:sp>
          <p:nvSpPr>
            <p:cNvPr id="723" name="Google Shape;723;p10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4" name="Google Shape;724;p109"/>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25" name="Google Shape;725;p10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Content">
  <p:cSld name="Title and Content 7">
    <p:spTree>
      <p:nvGrpSpPr>
        <p:cNvPr id="1" name="Shape 726"/>
        <p:cNvGrpSpPr/>
        <p:nvPr/>
      </p:nvGrpSpPr>
      <p:grpSpPr>
        <a:xfrm>
          <a:off x="0" y="0"/>
          <a:ext cx="0" cy="0"/>
          <a:chOff x="0" y="0"/>
          <a:chExt cx="0" cy="0"/>
        </a:xfrm>
      </p:grpSpPr>
      <p:grpSp>
        <p:nvGrpSpPr>
          <p:cNvPr id="727" name="Google Shape;727;p110"/>
          <p:cNvGrpSpPr/>
          <p:nvPr/>
        </p:nvGrpSpPr>
        <p:grpSpPr>
          <a:xfrm>
            <a:off x="7191542" y="1"/>
            <a:ext cx="5000459" cy="1425992"/>
            <a:chOff x="7191542" y="1"/>
            <a:chExt cx="5000459" cy="1425992"/>
          </a:xfrm>
        </p:grpSpPr>
        <p:pic>
          <p:nvPicPr>
            <p:cNvPr id="728" name="Google Shape;728;p11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29" name="Google Shape;729;p110"/>
            <p:cNvGrpSpPr/>
            <p:nvPr/>
          </p:nvGrpSpPr>
          <p:grpSpPr>
            <a:xfrm>
              <a:off x="7191542" y="1"/>
              <a:ext cx="5000459" cy="1425992"/>
              <a:chOff x="7186272" y="0"/>
              <a:chExt cx="5005729" cy="1427495"/>
            </a:xfrm>
          </p:grpSpPr>
          <p:sp>
            <p:nvSpPr>
              <p:cNvPr id="730" name="Google Shape;730;p11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1" name="Google Shape;731;p11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32" name="Google Shape;732;p11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3" name="Google Shape;733;p110"/>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4" name="Google Shape;734;p11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35" name="Google Shape;735;p11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36" name="Google Shape;736;p11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wo Content">
  <p:cSld name="Two Content 6">
    <p:spTree>
      <p:nvGrpSpPr>
        <p:cNvPr id="1" name="Shape 737"/>
        <p:cNvGrpSpPr/>
        <p:nvPr/>
      </p:nvGrpSpPr>
      <p:grpSpPr>
        <a:xfrm>
          <a:off x="0" y="0"/>
          <a:ext cx="0" cy="0"/>
          <a:chOff x="0" y="0"/>
          <a:chExt cx="0" cy="0"/>
        </a:xfrm>
      </p:grpSpPr>
      <p:sp>
        <p:nvSpPr>
          <p:cNvPr id="738" name="Google Shape;738;p11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9" name="Google Shape;739;p111"/>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40" name="Google Shape;740;p111"/>
          <p:cNvGrpSpPr/>
          <p:nvPr/>
        </p:nvGrpSpPr>
        <p:grpSpPr>
          <a:xfrm>
            <a:off x="7191542" y="1"/>
            <a:ext cx="5000459" cy="1425992"/>
            <a:chOff x="7191542" y="1"/>
            <a:chExt cx="5000459" cy="1425992"/>
          </a:xfrm>
        </p:grpSpPr>
        <p:pic>
          <p:nvPicPr>
            <p:cNvPr id="741" name="Google Shape;741;p11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42" name="Google Shape;742;p111"/>
            <p:cNvGrpSpPr/>
            <p:nvPr/>
          </p:nvGrpSpPr>
          <p:grpSpPr>
            <a:xfrm>
              <a:off x="7191542" y="1"/>
              <a:ext cx="5000459" cy="1425992"/>
              <a:chOff x="7186272" y="0"/>
              <a:chExt cx="5005729" cy="1427495"/>
            </a:xfrm>
          </p:grpSpPr>
          <p:sp>
            <p:nvSpPr>
              <p:cNvPr id="743" name="Google Shape;743;p11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4" name="Google Shape;744;p11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45" name="Google Shape;745;p111"/>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6" name="Google Shape;746;p111"/>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47" name="Google Shape;747;p11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48" name="Google Shape;748;p11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omparison">
  <p:cSld name="Comparison 6">
    <p:spTree>
      <p:nvGrpSpPr>
        <p:cNvPr id="1" name="Shape 749"/>
        <p:cNvGrpSpPr/>
        <p:nvPr/>
      </p:nvGrpSpPr>
      <p:grpSpPr>
        <a:xfrm>
          <a:off x="0" y="0"/>
          <a:ext cx="0" cy="0"/>
          <a:chOff x="0" y="0"/>
          <a:chExt cx="0" cy="0"/>
        </a:xfrm>
      </p:grpSpPr>
      <p:grpSp>
        <p:nvGrpSpPr>
          <p:cNvPr id="750" name="Google Shape;750;p112"/>
          <p:cNvGrpSpPr/>
          <p:nvPr/>
        </p:nvGrpSpPr>
        <p:grpSpPr>
          <a:xfrm>
            <a:off x="7191542" y="1"/>
            <a:ext cx="5000459" cy="1425992"/>
            <a:chOff x="7191542" y="1"/>
            <a:chExt cx="5000459" cy="1425992"/>
          </a:xfrm>
        </p:grpSpPr>
        <p:pic>
          <p:nvPicPr>
            <p:cNvPr id="751" name="Google Shape;751;p11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52" name="Google Shape;752;p112"/>
            <p:cNvGrpSpPr/>
            <p:nvPr/>
          </p:nvGrpSpPr>
          <p:grpSpPr>
            <a:xfrm>
              <a:off x="7191542" y="1"/>
              <a:ext cx="5000459" cy="1425992"/>
              <a:chOff x="7186272" y="0"/>
              <a:chExt cx="5005729" cy="1427495"/>
            </a:xfrm>
          </p:grpSpPr>
          <p:sp>
            <p:nvSpPr>
              <p:cNvPr id="753" name="Google Shape;753;p11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4" name="Google Shape;754;p11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55" name="Google Shape;755;p11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6" name="Google Shape;756;p112"/>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7" name="Google Shape;757;p112"/>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8" name="Google Shape;758;p112"/>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9" name="Google Shape;759;p112"/>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0" name="Google Shape;760;p11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61" name="Google Shape;761;p11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62" name="Google Shape;762;p11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Only">
  <p:cSld name="Title Only 6">
    <p:spTree>
      <p:nvGrpSpPr>
        <p:cNvPr id="1" name="Shape 763"/>
        <p:cNvGrpSpPr/>
        <p:nvPr/>
      </p:nvGrpSpPr>
      <p:grpSpPr>
        <a:xfrm>
          <a:off x="0" y="0"/>
          <a:ext cx="0" cy="0"/>
          <a:chOff x="0" y="0"/>
          <a:chExt cx="0" cy="0"/>
        </a:xfrm>
      </p:grpSpPr>
      <p:grpSp>
        <p:nvGrpSpPr>
          <p:cNvPr id="764" name="Google Shape;764;p113"/>
          <p:cNvGrpSpPr/>
          <p:nvPr/>
        </p:nvGrpSpPr>
        <p:grpSpPr>
          <a:xfrm>
            <a:off x="7191542" y="1"/>
            <a:ext cx="5000459" cy="1425992"/>
            <a:chOff x="7191542" y="1"/>
            <a:chExt cx="5000459" cy="1425992"/>
          </a:xfrm>
        </p:grpSpPr>
        <p:pic>
          <p:nvPicPr>
            <p:cNvPr id="765" name="Google Shape;765;p11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66" name="Google Shape;766;p113"/>
            <p:cNvGrpSpPr/>
            <p:nvPr/>
          </p:nvGrpSpPr>
          <p:grpSpPr>
            <a:xfrm>
              <a:off x="7191542" y="1"/>
              <a:ext cx="5000459" cy="1425992"/>
              <a:chOff x="7186272" y="0"/>
              <a:chExt cx="5005729" cy="1427495"/>
            </a:xfrm>
          </p:grpSpPr>
          <p:sp>
            <p:nvSpPr>
              <p:cNvPr id="767" name="Google Shape;767;p11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8" name="Google Shape;768;p11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69" name="Google Shape;769;p11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0" name="Google Shape;770;p11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71" name="Google Shape;771;p11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72" name="Google Shape;772;p11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Quotation">
  <p:cSld name="Quotation 12">
    <p:spTree>
      <p:nvGrpSpPr>
        <p:cNvPr id="1" name="Shape 773"/>
        <p:cNvGrpSpPr/>
        <p:nvPr/>
      </p:nvGrpSpPr>
      <p:grpSpPr>
        <a:xfrm>
          <a:off x="0" y="0"/>
          <a:ext cx="0" cy="0"/>
          <a:chOff x="0" y="0"/>
          <a:chExt cx="0" cy="0"/>
        </a:xfrm>
      </p:grpSpPr>
      <p:sp>
        <p:nvSpPr>
          <p:cNvPr id="774" name="Google Shape;774;p114"/>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5" name="Google Shape;775;p114"/>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6" name="Google Shape;776;p114"/>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7" name="Google Shape;777;p11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78" name="Google Shape;778;p11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79" name="Google Shape;779;p11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80" name="Google Shape;780;p114"/>
          <p:cNvGrpSpPr/>
          <p:nvPr/>
        </p:nvGrpSpPr>
        <p:grpSpPr>
          <a:xfrm>
            <a:off x="7191542" y="1"/>
            <a:ext cx="5000459" cy="1425992"/>
            <a:chOff x="7191542" y="1"/>
            <a:chExt cx="5000459" cy="1425992"/>
          </a:xfrm>
        </p:grpSpPr>
        <p:pic>
          <p:nvPicPr>
            <p:cNvPr id="781" name="Google Shape;781;p11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82" name="Google Shape;782;p114"/>
            <p:cNvGrpSpPr/>
            <p:nvPr/>
          </p:nvGrpSpPr>
          <p:grpSpPr>
            <a:xfrm>
              <a:off x="7191542" y="1"/>
              <a:ext cx="5000459" cy="1425992"/>
              <a:chOff x="7186272" y="0"/>
              <a:chExt cx="5005729" cy="1427495"/>
            </a:xfrm>
          </p:grpSpPr>
          <p:sp>
            <p:nvSpPr>
              <p:cNvPr id="783" name="Google Shape;783;p11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4" name="Google Shape;784;p11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785" name="Google Shape;785;p114"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End">
  <p:cSld name="End 7">
    <p:spTree>
      <p:nvGrpSpPr>
        <p:cNvPr id="1" name="Shape 786"/>
        <p:cNvGrpSpPr/>
        <p:nvPr/>
      </p:nvGrpSpPr>
      <p:grpSpPr>
        <a:xfrm>
          <a:off x="0" y="0"/>
          <a:ext cx="0" cy="0"/>
          <a:chOff x="0" y="0"/>
          <a:chExt cx="0" cy="0"/>
        </a:xfrm>
      </p:grpSpPr>
      <p:grpSp>
        <p:nvGrpSpPr>
          <p:cNvPr id="787" name="Google Shape;787;p115"/>
          <p:cNvGrpSpPr/>
          <p:nvPr/>
        </p:nvGrpSpPr>
        <p:grpSpPr>
          <a:xfrm>
            <a:off x="0" y="0"/>
            <a:ext cx="12192000" cy="2148830"/>
            <a:chOff x="0" y="0"/>
            <a:chExt cx="12192000" cy="2148830"/>
          </a:xfrm>
        </p:grpSpPr>
        <p:sp>
          <p:nvSpPr>
            <p:cNvPr id="788" name="Google Shape;788;p115"/>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9" name="Google Shape;789;p115"/>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90" name="Google Shape;790;p115"/>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1" name="Google Shape;791;p115"/>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2" name="Google Shape;792;p115"/>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93" name="Google Shape;793;p115"/>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794" name="Google Shape;794;p115"/>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over">
  <p:cSld name="Cover 9">
    <p:spTree>
      <p:nvGrpSpPr>
        <p:cNvPr id="1" name="Shape 795"/>
        <p:cNvGrpSpPr/>
        <p:nvPr/>
      </p:nvGrpSpPr>
      <p:grpSpPr>
        <a:xfrm>
          <a:off x="0" y="0"/>
          <a:ext cx="0" cy="0"/>
          <a:chOff x="0" y="0"/>
          <a:chExt cx="0" cy="0"/>
        </a:xfrm>
      </p:grpSpPr>
      <p:sp>
        <p:nvSpPr>
          <p:cNvPr id="796" name="Google Shape;796;p116"/>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7" name="Google Shape;797;p116"/>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8" name="Google Shape;798;p116"/>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99" name="Google Shape;799;p116"/>
          <p:cNvSpPr>
            <a:spLocks noGrp="1"/>
          </p:cNvSpPr>
          <p:nvPr>
            <p:ph type="pic" idx="2"/>
          </p:nvPr>
        </p:nvSpPr>
        <p:spPr>
          <a:xfrm>
            <a:off x="7118684" y="233915"/>
            <a:ext cx="5073316" cy="5943600"/>
          </a:xfrm>
          <a:prstGeom prst="rect">
            <a:avLst/>
          </a:prstGeom>
          <a:noFill/>
          <a:ln>
            <a:noFill/>
          </a:ln>
        </p:spPr>
      </p:sp>
      <p:grpSp>
        <p:nvGrpSpPr>
          <p:cNvPr id="800" name="Google Shape;800;p116"/>
          <p:cNvGrpSpPr/>
          <p:nvPr/>
        </p:nvGrpSpPr>
        <p:grpSpPr>
          <a:xfrm>
            <a:off x="0" y="5020348"/>
            <a:ext cx="12192000" cy="1837653"/>
            <a:chOff x="0" y="5020348"/>
            <a:chExt cx="12192000" cy="1837653"/>
          </a:xfrm>
        </p:grpSpPr>
        <p:sp>
          <p:nvSpPr>
            <p:cNvPr id="801" name="Google Shape;801;p116"/>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2" name="Google Shape;802;p116"/>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03" name="Google Shape;803;p116"/>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3_Quotation">
  <p:cSld name="3_Quotation">
    <p:spTree>
      <p:nvGrpSpPr>
        <p:cNvPr id="1" name="Shape 804"/>
        <p:cNvGrpSpPr/>
        <p:nvPr/>
      </p:nvGrpSpPr>
      <p:grpSpPr>
        <a:xfrm>
          <a:off x="0" y="0"/>
          <a:ext cx="0" cy="0"/>
          <a:chOff x="0" y="0"/>
          <a:chExt cx="0" cy="0"/>
        </a:xfrm>
      </p:grpSpPr>
      <p:sp>
        <p:nvSpPr>
          <p:cNvPr id="805" name="Google Shape;805;p117"/>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6" name="Google Shape;806;p117"/>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7" name="Google Shape;807;p117"/>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8" name="Google Shape;808;p11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09" name="Google Shape;809;p11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10" name="Google Shape;810;p11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11" name="Google Shape;811;p117"/>
          <p:cNvGrpSpPr/>
          <p:nvPr/>
        </p:nvGrpSpPr>
        <p:grpSpPr>
          <a:xfrm>
            <a:off x="7191542" y="1"/>
            <a:ext cx="5000459" cy="1425992"/>
            <a:chOff x="7191542" y="1"/>
            <a:chExt cx="5000459" cy="1425992"/>
          </a:xfrm>
        </p:grpSpPr>
        <p:pic>
          <p:nvPicPr>
            <p:cNvPr id="812" name="Google Shape;812;p11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13" name="Google Shape;813;p117"/>
            <p:cNvGrpSpPr/>
            <p:nvPr/>
          </p:nvGrpSpPr>
          <p:grpSpPr>
            <a:xfrm>
              <a:off x="7191542" y="1"/>
              <a:ext cx="5000459" cy="1425992"/>
              <a:chOff x="7186272" y="0"/>
              <a:chExt cx="5005729" cy="1427495"/>
            </a:xfrm>
          </p:grpSpPr>
          <p:sp>
            <p:nvSpPr>
              <p:cNvPr id="814" name="Google Shape;814;p11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5" name="Google Shape;815;p11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816" name="Google Shape;816;p11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Divider">
  <p:cSld name="Divider 8">
    <p:bg>
      <p:bgPr>
        <a:solidFill>
          <a:schemeClr val="lt2"/>
        </a:solidFill>
        <a:effectLst/>
      </p:bgPr>
    </p:bg>
    <p:spTree>
      <p:nvGrpSpPr>
        <p:cNvPr id="1" name="Shape 817"/>
        <p:cNvGrpSpPr/>
        <p:nvPr/>
      </p:nvGrpSpPr>
      <p:grpSpPr>
        <a:xfrm>
          <a:off x="0" y="0"/>
          <a:ext cx="0" cy="0"/>
          <a:chOff x="0" y="0"/>
          <a:chExt cx="0" cy="0"/>
        </a:xfrm>
      </p:grpSpPr>
      <p:grpSp>
        <p:nvGrpSpPr>
          <p:cNvPr id="818" name="Google Shape;818;p118"/>
          <p:cNvGrpSpPr/>
          <p:nvPr/>
        </p:nvGrpSpPr>
        <p:grpSpPr>
          <a:xfrm>
            <a:off x="0" y="5020347"/>
            <a:ext cx="12192000" cy="1837653"/>
            <a:chOff x="0" y="5020347"/>
            <a:chExt cx="12192000" cy="1837653"/>
          </a:xfrm>
        </p:grpSpPr>
        <p:sp>
          <p:nvSpPr>
            <p:cNvPr id="819" name="Google Shape;819;p118"/>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0" name="Google Shape;820;p118"/>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1" name="Google Shape;821;p118"/>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22" name="Google Shape;822;p118"/>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823" name="Google Shape;823;p118"/>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4" name="Google Shape;824;p118"/>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615160B-2AB1-2A2D-9FA3-3B10D9B0906E}"/>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5" name="Footer Placeholder 4">
            <a:extLst>
              <a:ext uri="{FF2B5EF4-FFF2-40B4-BE49-F238E27FC236}">
                <a16:creationId xmlns:a16="http://schemas.microsoft.com/office/drawing/2014/main" id="{C1A9FCEA-5F4A-4373-BE43-5087BB14E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368263-FE0F-B147-AE9B-ECFC57C478AF}"/>
              </a:ext>
            </a:extLst>
          </p:cNvPr>
          <p:cNvSpPr>
            <a:spLocks noGrp="1"/>
          </p:cNvSpPr>
          <p:nvPr>
            <p:ph type="sldNum" sz="quarter" idx="12"/>
          </p:nvPr>
        </p:nvSpPr>
        <p:spPr/>
        <p:txBody>
          <a:bodyPr/>
          <a:lstStyle/>
          <a:p>
            <a:fld id="{31DD941D-DF5B-AE46-813E-F76F4354A354}" type="slidenum">
              <a:rPr lang="en-US" smtClean="0"/>
              <a:t>‹#›</a:t>
            </a:fld>
            <a:endParaRPr lang="en-US"/>
          </a:p>
        </p:txBody>
      </p:sp>
      <p:pic>
        <p:nvPicPr>
          <p:cNvPr id="9" name="Picture 8">
            <a:extLst>
              <a:ext uri="{FF2B5EF4-FFF2-40B4-BE49-F238E27FC236}">
                <a16:creationId xmlns:a16="http://schemas.microsoft.com/office/drawing/2014/main" id="{FFC64549-5EE5-874C-C9A4-79874803863B}"/>
              </a:ext>
            </a:extLst>
          </p:cNvPr>
          <p:cNvPicPr>
            <a:picLocks noChangeAspect="1"/>
          </p:cNvPicPr>
          <p:nvPr userDrawn="1"/>
        </p:nvPicPr>
        <p:blipFill>
          <a:blip r:embed="rId3"/>
          <a:srcRect/>
          <a:stretch/>
        </p:blipFill>
        <p:spPr>
          <a:xfrm>
            <a:off x="3371850" y="612648"/>
            <a:ext cx="5448300" cy="749300"/>
          </a:xfrm>
          <a:prstGeom prst="rect">
            <a:avLst/>
          </a:prstGeom>
        </p:spPr>
      </p:pic>
      <p:sp>
        <p:nvSpPr>
          <p:cNvPr id="11" name="TextBox 10">
            <a:extLst>
              <a:ext uri="{FF2B5EF4-FFF2-40B4-BE49-F238E27FC236}">
                <a16:creationId xmlns:a16="http://schemas.microsoft.com/office/drawing/2014/main" id="{7CE666F3-CEDE-CB1D-3C64-D590CEBFEB65}"/>
              </a:ext>
            </a:extLst>
          </p:cNvPr>
          <p:cNvSpPr txBox="1"/>
          <p:nvPr userDrawn="1"/>
        </p:nvSpPr>
        <p:spPr>
          <a:xfrm>
            <a:off x="2970276" y="6323584"/>
            <a:ext cx="6096000" cy="369332"/>
          </a:xfrm>
          <a:prstGeom prst="rect">
            <a:avLst/>
          </a:prstGeom>
          <a:noFill/>
        </p:spPr>
        <p:txBody>
          <a:bodyPr wrap="square">
            <a:spAutoFit/>
          </a:bodyPr>
          <a:lstStyle/>
          <a:p>
            <a:pPr algn="ctr"/>
            <a:r>
              <a:rPr lang="en-US" sz="1800" i="0" spc="300" err="1">
                <a:solidFill>
                  <a:srgbClr val="1D4F91"/>
                </a:solidFill>
              </a:rPr>
              <a:t>www.NICHQ.org</a:t>
            </a:r>
            <a:endParaRPr lang="en-US" sz="1800" i="0" spc="300">
              <a:solidFill>
                <a:srgbClr val="1D4F91"/>
              </a:solidFill>
            </a:endParaRPr>
          </a:p>
        </p:txBody>
      </p:sp>
      <p:sp>
        <p:nvSpPr>
          <p:cNvPr id="2" name="Title 1">
            <a:extLst>
              <a:ext uri="{FF2B5EF4-FFF2-40B4-BE49-F238E27FC236}">
                <a16:creationId xmlns:a16="http://schemas.microsoft.com/office/drawing/2014/main" id="{E90CBA7E-14DC-C2F3-F167-78D6F80EAD3A}"/>
              </a:ext>
            </a:extLst>
          </p:cNvPr>
          <p:cNvSpPr>
            <a:spLocks noGrp="1"/>
          </p:cNvSpPr>
          <p:nvPr>
            <p:ph type="ctrTitle"/>
          </p:nvPr>
        </p:nvSpPr>
        <p:spPr>
          <a:xfrm>
            <a:off x="568452" y="2247710"/>
            <a:ext cx="11055096" cy="1193799"/>
          </a:xfrm>
        </p:spPr>
        <p:txBody>
          <a:bodyPr anchor="b"/>
          <a:lstStyle>
            <a:lvl1pPr algn="ctr">
              <a:defRPr sz="6000">
                <a:solidFill>
                  <a:srgbClr val="1D4F91"/>
                </a:solidFill>
              </a:defRPr>
            </a:lvl1pPr>
          </a:lstStyle>
          <a:p>
            <a:r>
              <a:rPr lang="en-US"/>
              <a:t>Click to edit Master title style</a:t>
            </a:r>
          </a:p>
        </p:txBody>
      </p:sp>
      <p:sp>
        <p:nvSpPr>
          <p:cNvPr id="3" name="Subtitle 2">
            <a:extLst>
              <a:ext uri="{FF2B5EF4-FFF2-40B4-BE49-F238E27FC236}">
                <a16:creationId xmlns:a16="http://schemas.microsoft.com/office/drawing/2014/main" id="{DC02406B-ED23-68E3-986E-6AD9B8C5AA6A}"/>
              </a:ext>
            </a:extLst>
          </p:cNvPr>
          <p:cNvSpPr>
            <a:spLocks noGrp="1"/>
          </p:cNvSpPr>
          <p:nvPr>
            <p:ph type="subTitle" idx="1" hasCustomPrompt="1"/>
          </p:nvPr>
        </p:nvSpPr>
        <p:spPr>
          <a:xfrm>
            <a:off x="568452" y="4838902"/>
            <a:ext cx="11055096" cy="365126"/>
          </a:xfrm>
        </p:spPr>
        <p:txBody>
          <a:bodyPr>
            <a:normAutofit/>
          </a:bodyPr>
          <a:lstStyle>
            <a:lvl1pPr marL="0" indent="0" algn="ctr">
              <a:buNone/>
              <a:defRPr sz="2400" i="0">
                <a:solidFill>
                  <a:srgbClr val="1D4F9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2" name="Text Placeholder 20">
            <a:extLst>
              <a:ext uri="{FF2B5EF4-FFF2-40B4-BE49-F238E27FC236}">
                <a16:creationId xmlns:a16="http://schemas.microsoft.com/office/drawing/2014/main" id="{1E6EF726-C20C-AA69-54CB-FE73ED74052A}"/>
              </a:ext>
            </a:extLst>
          </p:cNvPr>
          <p:cNvSpPr>
            <a:spLocks noGrp="1"/>
          </p:cNvSpPr>
          <p:nvPr>
            <p:ph type="body" sz="quarter" idx="14" hasCustomPrompt="1"/>
          </p:nvPr>
        </p:nvSpPr>
        <p:spPr>
          <a:xfrm>
            <a:off x="568452" y="3523156"/>
            <a:ext cx="11055096" cy="473497"/>
          </a:xfrm>
        </p:spPr>
        <p:txBody>
          <a:bodyPr>
            <a:normAutofit/>
          </a:bodyPr>
          <a:lstStyle>
            <a:lvl1pPr marL="0" indent="0" algn="ctr">
              <a:buNone/>
              <a:defRPr sz="2400">
                <a:solidFill>
                  <a:srgbClr val="1D4F91"/>
                </a:solidFill>
              </a:defRPr>
            </a:lvl1pPr>
          </a:lstStyle>
          <a:p>
            <a:r>
              <a:rPr lang="en-US" sz="2800" i="1">
                <a:solidFill>
                  <a:srgbClr val="1D4F91"/>
                </a:solidFill>
              </a:rPr>
              <a:t>Subtitle</a:t>
            </a:r>
            <a:endParaRPr lang="en-US" sz="2800" i="1">
              <a:solidFill>
                <a:schemeClr val="bg2"/>
              </a:solidFill>
            </a:endParaRPr>
          </a:p>
        </p:txBody>
      </p:sp>
      <p:sp>
        <p:nvSpPr>
          <p:cNvPr id="13" name="Text Placeholder 20">
            <a:extLst>
              <a:ext uri="{FF2B5EF4-FFF2-40B4-BE49-F238E27FC236}">
                <a16:creationId xmlns:a16="http://schemas.microsoft.com/office/drawing/2014/main" id="{74D22F8E-42DD-162D-46D7-252BF7CA5B45}"/>
              </a:ext>
            </a:extLst>
          </p:cNvPr>
          <p:cNvSpPr>
            <a:spLocks noGrp="1"/>
          </p:cNvSpPr>
          <p:nvPr>
            <p:ph type="body" sz="quarter" idx="15" hasCustomPrompt="1"/>
          </p:nvPr>
        </p:nvSpPr>
        <p:spPr>
          <a:xfrm>
            <a:off x="568452" y="5305650"/>
            <a:ext cx="11055096" cy="444058"/>
          </a:xfrm>
        </p:spPr>
        <p:txBody>
          <a:bodyPr>
            <a:normAutofit/>
          </a:bodyPr>
          <a:lstStyle>
            <a:lvl1pPr marL="0" indent="0" algn="ctr">
              <a:buNone/>
              <a:defRPr sz="2400">
                <a:solidFill>
                  <a:srgbClr val="1D4F91"/>
                </a:solidFill>
              </a:defRPr>
            </a:lvl1pPr>
          </a:lstStyle>
          <a:p>
            <a:r>
              <a:rPr lang="en-US" sz="2000" i="1"/>
              <a:t>Title at NICHQ</a:t>
            </a:r>
          </a:p>
        </p:txBody>
      </p:sp>
    </p:spTree>
    <p:extLst>
      <p:ext uri="{BB962C8B-B14F-4D97-AF65-F5344CB8AC3E}">
        <p14:creationId xmlns:p14="http://schemas.microsoft.com/office/powerpoint/2010/main" val="5491174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hoto Slide">
  <p:cSld name="Photo Slide 8">
    <p:spTree>
      <p:nvGrpSpPr>
        <p:cNvPr id="1" name="Shape 825"/>
        <p:cNvGrpSpPr/>
        <p:nvPr/>
      </p:nvGrpSpPr>
      <p:grpSpPr>
        <a:xfrm>
          <a:off x="0" y="0"/>
          <a:ext cx="0" cy="0"/>
          <a:chOff x="0" y="0"/>
          <a:chExt cx="0" cy="0"/>
        </a:xfrm>
      </p:grpSpPr>
      <p:sp>
        <p:nvSpPr>
          <p:cNvPr id="826" name="Google Shape;826;p119"/>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27" name="Google Shape;827;p119"/>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28" name="Google Shape;828;p119"/>
          <p:cNvGrpSpPr/>
          <p:nvPr/>
        </p:nvGrpSpPr>
        <p:grpSpPr>
          <a:xfrm>
            <a:off x="0" y="5379426"/>
            <a:ext cx="2807368" cy="753891"/>
            <a:chOff x="0" y="5379426"/>
            <a:chExt cx="2807368" cy="753891"/>
          </a:xfrm>
        </p:grpSpPr>
        <p:sp>
          <p:nvSpPr>
            <p:cNvPr id="829" name="Google Shape;829;p119"/>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0" name="Google Shape;830;p119"/>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31" name="Google Shape;831;p119"/>
          <p:cNvSpPr>
            <a:spLocks noGrp="1"/>
          </p:cNvSpPr>
          <p:nvPr>
            <p:ph type="pic" idx="2"/>
          </p:nvPr>
        </p:nvSpPr>
        <p:spPr>
          <a:xfrm>
            <a:off x="2807368" y="457202"/>
            <a:ext cx="8915400" cy="5943598"/>
          </a:xfrm>
          <a:prstGeom prst="rect">
            <a:avLst/>
          </a:prstGeom>
          <a:noFill/>
          <a:ln>
            <a:noFill/>
          </a:ln>
        </p:spPr>
      </p:sp>
      <p:pic>
        <p:nvPicPr>
          <p:cNvPr id="832" name="Google Shape;832;p119"/>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Quotation">
  <p:cSld name="Quotation 13">
    <p:spTree>
      <p:nvGrpSpPr>
        <p:cNvPr id="1" name="Shape 833"/>
        <p:cNvGrpSpPr/>
        <p:nvPr/>
      </p:nvGrpSpPr>
      <p:grpSpPr>
        <a:xfrm>
          <a:off x="0" y="0"/>
          <a:ext cx="0" cy="0"/>
          <a:chOff x="0" y="0"/>
          <a:chExt cx="0" cy="0"/>
        </a:xfrm>
      </p:grpSpPr>
      <p:sp>
        <p:nvSpPr>
          <p:cNvPr id="834" name="Google Shape;834;p120"/>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5" name="Google Shape;835;p120"/>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6" name="Google Shape;836;p120"/>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7" name="Google Shape;837;p12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38" name="Google Shape;838;p12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39" name="Google Shape;839;p12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40" name="Google Shape;840;p120"/>
          <p:cNvGrpSpPr/>
          <p:nvPr/>
        </p:nvGrpSpPr>
        <p:grpSpPr>
          <a:xfrm>
            <a:off x="7191542" y="1"/>
            <a:ext cx="5000459" cy="1425992"/>
            <a:chOff x="7191542" y="1"/>
            <a:chExt cx="5000459" cy="1425992"/>
          </a:xfrm>
        </p:grpSpPr>
        <p:pic>
          <p:nvPicPr>
            <p:cNvPr id="841" name="Google Shape;841;p12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42" name="Google Shape;842;p120"/>
            <p:cNvGrpSpPr/>
            <p:nvPr/>
          </p:nvGrpSpPr>
          <p:grpSpPr>
            <a:xfrm>
              <a:off x="7191542" y="1"/>
              <a:ext cx="5000459" cy="1425992"/>
              <a:chOff x="7186272" y="0"/>
              <a:chExt cx="5005729" cy="1427495"/>
            </a:xfrm>
          </p:grpSpPr>
          <p:sp>
            <p:nvSpPr>
              <p:cNvPr id="843" name="Google Shape;843;p12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4" name="Google Shape;844;p12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845" name="Google Shape;845;p12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Content">
  <p:cSld name="Title and Content 8">
    <p:spTree>
      <p:nvGrpSpPr>
        <p:cNvPr id="1" name="Shape 846"/>
        <p:cNvGrpSpPr/>
        <p:nvPr/>
      </p:nvGrpSpPr>
      <p:grpSpPr>
        <a:xfrm>
          <a:off x="0" y="0"/>
          <a:ext cx="0" cy="0"/>
          <a:chOff x="0" y="0"/>
          <a:chExt cx="0" cy="0"/>
        </a:xfrm>
      </p:grpSpPr>
      <p:grpSp>
        <p:nvGrpSpPr>
          <p:cNvPr id="847" name="Google Shape;847;p121"/>
          <p:cNvGrpSpPr/>
          <p:nvPr/>
        </p:nvGrpSpPr>
        <p:grpSpPr>
          <a:xfrm>
            <a:off x="7191542" y="1"/>
            <a:ext cx="5000459" cy="1425992"/>
            <a:chOff x="7191542" y="1"/>
            <a:chExt cx="5000459" cy="1425992"/>
          </a:xfrm>
        </p:grpSpPr>
        <p:pic>
          <p:nvPicPr>
            <p:cNvPr id="848" name="Google Shape;848;p12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49" name="Google Shape;849;p121"/>
            <p:cNvGrpSpPr/>
            <p:nvPr/>
          </p:nvGrpSpPr>
          <p:grpSpPr>
            <a:xfrm>
              <a:off x="7191542" y="1"/>
              <a:ext cx="5000459" cy="1425992"/>
              <a:chOff x="7186272" y="0"/>
              <a:chExt cx="5005729" cy="1427495"/>
            </a:xfrm>
          </p:grpSpPr>
          <p:sp>
            <p:nvSpPr>
              <p:cNvPr id="850" name="Google Shape;850;p12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1" name="Google Shape;851;p12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852" name="Google Shape;852;p12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3" name="Google Shape;853;p121"/>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4" name="Google Shape;854;p12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55" name="Google Shape;855;p12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56" name="Google Shape;856;p12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Quotation">
  <p:cSld name="Quotation 14">
    <p:spTree>
      <p:nvGrpSpPr>
        <p:cNvPr id="1" name="Shape 857"/>
        <p:cNvGrpSpPr/>
        <p:nvPr/>
      </p:nvGrpSpPr>
      <p:grpSpPr>
        <a:xfrm>
          <a:off x="0" y="0"/>
          <a:ext cx="0" cy="0"/>
          <a:chOff x="0" y="0"/>
          <a:chExt cx="0" cy="0"/>
        </a:xfrm>
      </p:grpSpPr>
      <p:sp>
        <p:nvSpPr>
          <p:cNvPr id="858" name="Google Shape;858;p12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9" name="Google Shape;859;p12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0" name="Google Shape;860;p12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1" name="Google Shape;861;p12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62" name="Google Shape;862;p12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63" name="Google Shape;863;p12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64" name="Google Shape;864;p122"/>
          <p:cNvGrpSpPr/>
          <p:nvPr/>
        </p:nvGrpSpPr>
        <p:grpSpPr>
          <a:xfrm>
            <a:off x="7191542" y="1"/>
            <a:ext cx="5000459" cy="1425992"/>
            <a:chOff x="7191542" y="1"/>
            <a:chExt cx="5000459" cy="1425992"/>
          </a:xfrm>
        </p:grpSpPr>
        <p:pic>
          <p:nvPicPr>
            <p:cNvPr id="865" name="Google Shape;865;p12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66" name="Google Shape;866;p122"/>
            <p:cNvGrpSpPr/>
            <p:nvPr/>
          </p:nvGrpSpPr>
          <p:grpSpPr>
            <a:xfrm>
              <a:off x="7191542" y="1"/>
              <a:ext cx="5000459" cy="1425992"/>
              <a:chOff x="7186272" y="0"/>
              <a:chExt cx="5005729" cy="1427495"/>
            </a:xfrm>
          </p:grpSpPr>
          <p:sp>
            <p:nvSpPr>
              <p:cNvPr id="867" name="Google Shape;867;p12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8" name="Google Shape;868;p12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869" name="Google Shape;869;p12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870"/>
        <p:cNvGrpSpPr/>
        <p:nvPr/>
      </p:nvGrpSpPr>
      <p:grpSpPr>
        <a:xfrm>
          <a:off x="0" y="0"/>
          <a:ext cx="0" cy="0"/>
          <a:chOff x="0" y="0"/>
          <a:chExt cx="0" cy="0"/>
        </a:xfrm>
      </p:grpSpPr>
      <p:sp>
        <p:nvSpPr>
          <p:cNvPr id="871" name="Google Shape;871;p123"/>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2" name="Google Shape;872;p123"/>
          <p:cNvSpPr/>
          <p:nvPr/>
        </p:nvSpPr>
        <p:spPr>
          <a:xfrm>
            <a:off x="2" y="5100849"/>
            <a:ext cx="7111365" cy="1757680"/>
          </a:xfrm>
          <a:custGeom>
            <a:avLst/>
            <a:gdLst/>
            <a:ahLst/>
            <a:cxnLst/>
            <a:rect l="l" t="t" r="r" b="b"/>
            <a:pathLst>
              <a:path w="7111365" h="1757679" extrusionOk="0">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73" name="Google Shape;873;p123"/>
          <p:cNvPicPr preferRelativeResize="0"/>
          <p:nvPr/>
        </p:nvPicPr>
        <p:blipFill rotWithShape="1">
          <a:blip r:embed="rId2">
            <a:alphaModFix/>
          </a:blip>
          <a:srcRect/>
          <a:stretch/>
        </p:blipFill>
        <p:spPr>
          <a:xfrm>
            <a:off x="0" y="5041899"/>
            <a:ext cx="12192000" cy="1816100"/>
          </a:xfrm>
          <a:prstGeom prst="rect">
            <a:avLst/>
          </a:prstGeom>
          <a:noFill/>
          <a:ln>
            <a:noFill/>
          </a:ln>
        </p:spPr>
      </p:pic>
      <p:sp>
        <p:nvSpPr>
          <p:cNvPr id="874" name="Google Shape;874;p123"/>
          <p:cNvSpPr/>
          <p:nvPr/>
        </p:nvSpPr>
        <p:spPr>
          <a:xfrm>
            <a:off x="1" y="5020055"/>
            <a:ext cx="12192000" cy="1838325"/>
          </a:xfrm>
          <a:custGeom>
            <a:avLst/>
            <a:gdLst/>
            <a:ahLst/>
            <a:cxnLst/>
            <a:rect l="l" t="t" r="r" b="b"/>
            <a:pathLst>
              <a:path w="12192000" h="1838325" extrusionOk="0">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75" name="Google Shape;875;p123"/>
          <p:cNvPicPr preferRelativeResize="0"/>
          <p:nvPr/>
        </p:nvPicPr>
        <p:blipFill rotWithShape="1">
          <a:blip r:embed="rId3">
            <a:alphaModFix/>
          </a:blip>
          <a:srcRect/>
          <a:stretch/>
        </p:blipFill>
        <p:spPr>
          <a:xfrm>
            <a:off x="313956" y="5564123"/>
            <a:ext cx="2025383" cy="911351"/>
          </a:xfrm>
          <a:prstGeom prst="rect">
            <a:avLst/>
          </a:prstGeom>
          <a:noFill/>
          <a:ln>
            <a:noFill/>
          </a:ln>
        </p:spPr>
      </p:pic>
      <p:sp>
        <p:nvSpPr>
          <p:cNvPr id="876" name="Google Shape;876;p123"/>
          <p:cNvSpPr/>
          <p:nvPr/>
        </p:nvSpPr>
        <p:spPr>
          <a:xfrm>
            <a:off x="1520189" y="2812542"/>
            <a:ext cx="2286000" cy="0"/>
          </a:xfrm>
          <a:custGeom>
            <a:avLst/>
            <a:gdLst/>
            <a:ahLst/>
            <a:cxnLst/>
            <a:rect l="l" t="t" r="r" b="b"/>
            <a:pathLst>
              <a:path w="2286000" h="120000" extrusionOk="0">
                <a:moveTo>
                  <a:pt x="0" y="0"/>
                </a:moveTo>
                <a:lnTo>
                  <a:pt x="2286000" y="0"/>
                </a:lnTo>
              </a:path>
            </a:pathLst>
          </a:custGeom>
          <a:noFill/>
          <a:ln w="3200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7" name="Google Shape;877;p123"/>
          <p:cNvSpPr txBox="1">
            <a:spLocks noGrp="1"/>
          </p:cNvSpPr>
          <p:nvPr>
            <p:ph type="ctrTitle"/>
          </p:nvPr>
        </p:nvSpPr>
        <p:spPr>
          <a:xfrm>
            <a:off x="471690" y="493920"/>
            <a:ext cx="11248618" cy="57404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chemeClr val="dk1"/>
              </a:buClr>
              <a:buSzPts val="3600"/>
              <a:buFont typeface="Calibri"/>
              <a:buNone/>
              <a:defRPr b="0" i="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8" name="Google Shape;878;p123"/>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1000"/>
              </a:spcBef>
              <a:spcAft>
                <a:spcPts val="0"/>
              </a:spcAft>
              <a:buSzPts val="2400"/>
              <a:buChar char="•"/>
              <a:defRPr/>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879" name="Google Shape;879;p123"/>
          <p:cNvSpPr txBox="1">
            <a:spLocks noGrp="1"/>
          </p:cNvSpPr>
          <p:nvPr>
            <p:ph type="ftr" idx="11"/>
          </p:nvPr>
        </p:nvSpPr>
        <p:spPr>
          <a:xfrm>
            <a:off x="609600" y="6356350"/>
            <a:ext cx="4114800" cy="365125"/>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400"/>
              <a:buNone/>
              <a:defRPr>
                <a:solidFill>
                  <a:srgbClr val="91949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0" name="Google Shape;880;p123"/>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91949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1" name="Google Shape;881;p123"/>
          <p:cNvSpPr txBox="1">
            <a:spLocks noGrp="1"/>
          </p:cNvSpPr>
          <p:nvPr>
            <p:ph type="sldNum" idx="12"/>
          </p:nvPr>
        </p:nvSpPr>
        <p:spPr>
          <a:xfrm>
            <a:off x="8839200" y="6356350"/>
            <a:ext cx="2743200" cy="365125"/>
          </a:xfrm>
          <a:prstGeom prst="rect">
            <a:avLst/>
          </a:prstGeom>
          <a:noFill/>
          <a:ln>
            <a:noFill/>
          </a:ln>
        </p:spPr>
        <p:txBody>
          <a:bodyPr spcFirstLastPara="1" wrap="square" lIns="0" tIns="0" rIns="0" bIns="0" anchor="ctr" anchorCtr="0">
            <a:noAutofit/>
          </a:bodyPr>
          <a:lstStyle>
            <a:lvl1pPr marL="38100" marR="0" lvl="0"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1pPr>
            <a:lvl2pPr marL="38100" marR="0" lvl="1"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2pPr>
            <a:lvl3pPr marL="38100" marR="0" lvl="2"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3pPr>
            <a:lvl4pPr marL="38100" marR="0" lvl="3"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4pPr>
            <a:lvl5pPr marL="38100" marR="0" lvl="4"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5pPr>
            <a:lvl6pPr marL="38100" marR="0" lvl="5"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6pPr>
            <a:lvl7pPr marL="38100" marR="0" lvl="6"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7pPr>
            <a:lvl8pPr marL="38100" marR="0" lvl="7"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8pPr>
            <a:lvl9pPr marL="38100" marR="0" lvl="8"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_Quotation">
  <p:cSld name="2_Quotation">
    <p:spTree>
      <p:nvGrpSpPr>
        <p:cNvPr id="1" name="Shape 882"/>
        <p:cNvGrpSpPr/>
        <p:nvPr/>
      </p:nvGrpSpPr>
      <p:grpSpPr>
        <a:xfrm>
          <a:off x="0" y="0"/>
          <a:ext cx="0" cy="0"/>
          <a:chOff x="0" y="0"/>
          <a:chExt cx="0" cy="0"/>
        </a:xfrm>
      </p:grpSpPr>
      <p:sp>
        <p:nvSpPr>
          <p:cNvPr id="883" name="Google Shape;883;p124"/>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4" name="Google Shape;884;p124"/>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5" name="Google Shape;885;p124"/>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6" name="Google Shape;886;p12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87" name="Google Shape;887;p12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88" name="Google Shape;888;p12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89" name="Google Shape;889;p124"/>
          <p:cNvGrpSpPr/>
          <p:nvPr/>
        </p:nvGrpSpPr>
        <p:grpSpPr>
          <a:xfrm>
            <a:off x="7191542" y="1"/>
            <a:ext cx="5000459" cy="1425992"/>
            <a:chOff x="7191542" y="1"/>
            <a:chExt cx="5000459" cy="1425992"/>
          </a:xfrm>
        </p:grpSpPr>
        <p:pic>
          <p:nvPicPr>
            <p:cNvPr id="890" name="Google Shape;890;p12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91" name="Google Shape;891;p124"/>
            <p:cNvGrpSpPr/>
            <p:nvPr/>
          </p:nvGrpSpPr>
          <p:grpSpPr>
            <a:xfrm>
              <a:off x="7191542" y="1"/>
              <a:ext cx="5000459" cy="1425992"/>
              <a:chOff x="7186272" y="0"/>
              <a:chExt cx="5005729" cy="1427495"/>
            </a:xfrm>
          </p:grpSpPr>
          <p:sp>
            <p:nvSpPr>
              <p:cNvPr id="892" name="Google Shape;892;p12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3" name="Google Shape;893;p12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894" name="Google Shape;894;p124"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wo Content">
  <p:cSld name="Two Content 7">
    <p:spTree>
      <p:nvGrpSpPr>
        <p:cNvPr id="1" name="Shape 895"/>
        <p:cNvGrpSpPr/>
        <p:nvPr/>
      </p:nvGrpSpPr>
      <p:grpSpPr>
        <a:xfrm>
          <a:off x="0" y="0"/>
          <a:ext cx="0" cy="0"/>
          <a:chOff x="0" y="0"/>
          <a:chExt cx="0" cy="0"/>
        </a:xfrm>
      </p:grpSpPr>
      <p:sp>
        <p:nvSpPr>
          <p:cNvPr id="896" name="Google Shape;896;p12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7" name="Google Shape;897;p125"/>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98" name="Google Shape;898;p125"/>
          <p:cNvGrpSpPr/>
          <p:nvPr/>
        </p:nvGrpSpPr>
        <p:grpSpPr>
          <a:xfrm>
            <a:off x="7191542" y="1"/>
            <a:ext cx="5000459" cy="1425992"/>
            <a:chOff x="7191542" y="1"/>
            <a:chExt cx="5000459" cy="1425992"/>
          </a:xfrm>
        </p:grpSpPr>
        <p:pic>
          <p:nvPicPr>
            <p:cNvPr id="899" name="Google Shape;899;p12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00" name="Google Shape;900;p125"/>
            <p:cNvGrpSpPr/>
            <p:nvPr/>
          </p:nvGrpSpPr>
          <p:grpSpPr>
            <a:xfrm>
              <a:off x="7191542" y="1"/>
              <a:ext cx="5000459" cy="1425992"/>
              <a:chOff x="7186272" y="0"/>
              <a:chExt cx="5005729" cy="1427495"/>
            </a:xfrm>
          </p:grpSpPr>
          <p:sp>
            <p:nvSpPr>
              <p:cNvPr id="901" name="Google Shape;901;p12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2" name="Google Shape;902;p12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903" name="Google Shape;903;p125"/>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4" name="Google Shape;904;p125"/>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05" name="Google Shape;905;p12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06" name="Google Shape;906;p12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omparison">
  <p:cSld name="Comparison 7">
    <p:spTree>
      <p:nvGrpSpPr>
        <p:cNvPr id="1" name="Shape 907"/>
        <p:cNvGrpSpPr/>
        <p:nvPr/>
      </p:nvGrpSpPr>
      <p:grpSpPr>
        <a:xfrm>
          <a:off x="0" y="0"/>
          <a:ext cx="0" cy="0"/>
          <a:chOff x="0" y="0"/>
          <a:chExt cx="0" cy="0"/>
        </a:xfrm>
      </p:grpSpPr>
      <p:grpSp>
        <p:nvGrpSpPr>
          <p:cNvPr id="908" name="Google Shape;908;p126"/>
          <p:cNvGrpSpPr/>
          <p:nvPr/>
        </p:nvGrpSpPr>
        <p:grpSpPr>
          <a:xfrm>
            <a:off x="7191542" y="1"/>
            <a:ext cx="5000459" cy="1425992"/>
            <a:chOff x="7191542" y="1"/>
            <a:chExt cx="5000459" cy="1425992"/>
          </a:xfrm>
        </p:grpSpPr>
        <p:pic>
          <p:nvPicPr>
            <p:cNvPr id="909" name="Google Shape;909;p12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10" name="Google Shape;910;p126"/>
            <p:cNvGrpSpPr/>
            <p:nvPr/>
          </p:nvGrpSpPr>
          <p:grpSpPr>
            <a:xfrm>
              <a:off x="7191542" y="1"/>
              <a:ext cx="5000459" cy="1425992"/>
              <a:chOff x="7186272" y="0"/>
              <a:chExt cx="5005729" cy="1427495"/>
            </a:xfrm>
          </p:grpSpPr>
          <p:sp>
            <p:nvSpPr>
              <p:cNvPr id="911" name="Google Shape;911;p12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2" name="Google Shape;912;p12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913" name="Google Shape;913;p12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4" name="Google Shape;914;p126"/>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15" name="Google Shape;915;p126"/>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6" name="Google Shape;916;p126"/>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17" name="Google Shape;917;p126"/>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8" name="Google Shape;918;p12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19" name="Google Shape;919;p12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20" name="Google Shape;920;p12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Only">
  <p:cSld name="Title Only 7">
    <p:spTree>
      <p:nvGrpSpPr>
        <p:cNvPr id="1" name="Shape 921"/>
        <p:cNvGrpSpPr/>
        <p:nvPr/>
      </p:nvGrpSpPr>
      <p:grpSpPr>
        <a:xfrm>
          <a:off x="0" y="0"/>
          <a:ext cx="0" cy="0"/>
          <a:chOff x="0" y="0"/>
          <a:chExt cx="0" cy="0"/>
        </a:xfrm>
      </p:grpSpPr>
      <p:grpSp>
        <p:nvGrpSpPr>
          <p:cNvPr id="922" name="Google Shape;922;p127"/>
          <p:cNvGrpSpPr/>
          <p:nvPr/>
        </p:nvGrpSpPr>
        <p:grpSpPr>
          <a:xfrm>
            <a:off x="7191542" y="1"/>
            <a:ext cx="5000459" cy="1425992"/>
            <a:chOff x="7191542" y="1"/>
            <a:chExt cx="5000459" cy="1425992"/>
          </a:xfrm>
        </p:grpSpPr>
        <p:pic>
          <p:nvPicPr>
            <p:cNvPr id="923" name="Google Shape;923;p12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24" name="Google Shape;924;p127"/>
            <p:cNvGrpSpPr/>
            <p:nvPr/>
          </p:nvGrpSpPr>
          <p:grpSpPr>
            <a:xfrm>
              <a:off x="7191542" y="1"/>
              <a:ext cx="5000459" cy="1425992"/>
              <a:chOff x="7186272" y="0"/>
              <a:chExt cx="5005729" cy="1427495"/>
            </a:xfrm>
          </p:grpSpPr>
          <p:sp>
            <p:nvSpPr>
              <p:cNvPr id="925" name="Google Shape;925;p12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6" name="Google Shape;926;p12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927" name="Google Shape;927;p12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8" name="Google Shape;928;p12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29" name="Google Shape;929;p12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30" name="Google Shape;930;p12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End">
  <p:cSld name="End 8">
    <p:spTree>
      <p:nvGrpSpPr>
        <p:cNvPr id="1" name="Shape 931"/>
        <p:cNvGrpSpPr/>
        <p:nvPr/>
      </p:nvGrpSpPr>
      <p:grpSpPr>
        <a:xfrm>
          <a:off x="0" y="0"/>
          <a:ext cx="0" cy="0"/>
          <a:chOff x="0" y="0"/>
          <a:chExt cx="0" cy="0"/>
        </a:xfrm>
      </p:grpSpPr>
      <p:grpSp>
        <p:nvGrpSpPr>
          <p:cNvPr id="932" name="Google Shape;932;p128"/>
          <p:cNvGrpSpPr/>
          <p:nvPr/>
        </p:nvGrpSpPr>
        <p:grpSpPr>
          <a:xfrm>
            <a:off x="0" y="0"/>
            <a:ext cx="12192000" cy="2148830"/>
            <a:chOff x="0" y="0"/>
            <a:chExt cx="12192000" cy="2148830"/>
          </a:xfrm>
        </p:grpSpPr>
        <p:sp>
          <p:nvSpPr>
            <p:cNvPr id="933" name="Google Shape;933;p128"/>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4" name="Google Shape;934;p128"/>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35" name="Google Shape;935;p128"/>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6" name="Google Shape;936;p128"/>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7" name="Google Shape;937;p128"/>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38" name="Google Shape;938;p128"/>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939" name="Google Shape;939;p128"/>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E0B32-BA89-01A7-DFD5-6D853967A6E1}"/>
              </a:ext>
            </a:extLst>
          </p:cNvPr>
          <p:cNvSpPr>
            <a:spLocks noGrp="1"/>
          </p:cNvSpPr>
          <p:nvPr>
            <p:ph type="ctrTitle"/>
          </p:nvPr>
        </p:nvSpPr>
        <p:spPr>
          <a:xfrm>
            <a:off x="568452" y="2247710"/>
            <a:ext cx="11055096" cy="1193799"/>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B333841-A7AB-67CD-B22F-D1502287EE3A}"/>
              </a:ext>
            </a:extLst>
          </p:cNvPr>
          <p:cNvSpPr>
            <a:spLocks noGrp="1"/>
          </p:cNvSpPr>
          <p:nvPr>
            <p:ph type="subTitle" idx="1" hasCustomPrompt="1"/>
          </p:nvPr>
        </p:nvSpPr>
        <p:spPr>
          <a:xfrm>
            <a:off x="568452" y="4838902"/>
            <a:ext cx="11055096" cy="365126"/>
          </a:xfrm>
        </p:spPr>
        <p:txBody>
          <a:bodyPr>
            <a:normAutofit/>
          </a:bodyPr>
          <a:lstStyle>
            <a:lvl1pPr marL="0" indent="0" algn="ctr">
              <a:buNone/>
              <a:defRPr sz="24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4" name="Date Placeholder 3">
            <a:extLst>
              <a:ext uri="{FF2B5EF4-FFF2-40B4-BE49-F238E27FC236}">
                <a16:creationId xmlns:a16="http://schemas.microsoft.com/office/drawing/2014/main" id="{F615160B-2AB1-2A2D-9FA3-3B10D9B0906E}"/>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5" name="Footer Placeholder 4">
            <a:extLst>
              <a:ext uri="{FF2B5EF4-FFF2-40B4-BE49-F238E27FC236}">
                <a16:creationId xmlns:a16="http://schemas.microsoft.com/office/drawing/2014/main" id="{C1A9FCEA-5F4A-4373-BE43-5087BB14EAB3}"/>
              </a:ext>
            </a:extLst>
          </p:cNvPr>
          <p:cNvSpPr>
            <a:spLocks noGrp="1"/>
          </p:cNvSpPr>
          <p:nvPr>
            <p:ph type="ftr" sz="quarter" idx="11"/>
          </p:nvPr>
        </p:nvSpPr>
        <p:spPr>
          <a:xfrm>
            <a:off x="4038600" y="6352536"/>
            <a:ext cx="4114800" cy="365125"/>
          </a:xfrm>
        </p:spPr>
        <p:txBody>
          <a:bodyPr/>
          <a:lstStyle/>
          <a:p>
            <a:endParaRPr lang="en-US"/>
          </a:p>
        </p:txBody>
      </p:sp>
      <p:sp>
        <p:nvSpPr>
          <p:cNvPr id="6" name="Slide Number Placeholder 5">
            <a:extLst>
              <a:ext uri="{FF2B5EF4-FFF2-40B4-BE49-F238E27FC236}">
                <a16:creationId xmlns:a16="http://schemas.microsoft.com/office/drawing/2014/main" id="{24368263-FE0F-B147-AE9B-ECFC57C478AF}"/>
              </a:ext>
            </a:extLst>
          </p:cNvPr>
          <p:cNvSpPr>
            <a:spLocks noGrp="1"/>
          </p:cNvSpPr>
          <p:nvPr>
            <p:ph type="sldNum" sz="quarter" idx="12"/>
          </p:nvPr>
        </p:nvSpPr>
        <p:spPr/>
        <p:txBody>
          <a:bodyPr/>
          <a:lstStyle/>
          <a:p>
            <a:fld id="{31DD941D-DF5B-AE46-813E-F76F4354A354}" type="slidenum">
              <a:rPr lang="en-US" smtClean="0"/>
              <a:t>‹#›</a:t>
            </a:fld>
            <a:endParaRPr lang="en-US"/>
          </a:p>
        </p:txBody>
      </p:sp>
      <p:sp>
        <p:nvSpPr>
          <p:cNvPr id="8" name="Subtitle 2">
            <a:extLst>
              <a:ext uri="{FF2B5EF4-FFF2-40B4-BE49-F238E27FC236}">
                <a16:creationId xmlns:a16="http://schemas.microsoft.com/office/drawing/2014/main" id="{DF2B67F1-D562-4803-0F2A-AF098CD209DF}"/>
              </a:ext>
            </a:extLst>
          </p:cNvPr>
          <p:cNvSpPr txBox="1">
            <a:spLocks/>
          </p:cNvSpPr>
          <p:nvPr userDrawn="1"/>
        </p:nvSpPr>
        <p:spPr>
          <a:xfrm>
            <a:off x="1446276" y="6356349"/>
            <a:ext cx="91440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i="0" spc="300" err="1">
                <a:solidFill>
                  <a:schemeClr val="bg2"/>
                </a:solidFill>
              </a:rPr>
              <a:t>www.NICHQ.org</a:t>
            </a:r>
            <a:endParaRPr lang="en-US" sz="1800" i="0" spc="300">
              <a:solidFill>
                <a:schemeClr val="bg2"/>
              </a:solidFill>
            </a:endParaRPr>
          </a:p>
        </p:txBody>
      </p:sp>
      <p:pic>
        <p:nvPicPr>
          <p:cNvPr id="19" name="Picture 18" descr="A picture containing text&#10;&#10;Description automatically generated">
            <a:extLst>
              <a:ext uri="{FF2B5EF4-FFF2-40B4-BE49-F238E27FC236}">
                <a16:creationId xmlns:a16="http://schemas.microsoft.com/office/drawing/2014/main" id="{41A27058-AB4D-F1BF-9E33-0440AAD21040}"/>
              </a:ext>
            </a:extLst>
          </p:cNvPr>
          <p:cNvPicPr>
            <a:picLocks noChangeAspect="1"/>
          </p:cNvPicPr>
          <p:nvPr userDrawn="1"/>
        </p:nvPicPr>
        <p:blipFill>
          <a:blip r:embed="rId3"/>
          <a:stretch>
            <a:fillRect/>
          </a:stretch>
        </p:blipFill>
        <p:spPr>
          <a:xfrm>
            <a:off x="3371850" y="602488"/>
            <a:ext cx="5448300" cy="749300"/>
          </a:xfrm>
          <a:prstGeom prst="rect">
            <a:avLst/>
          </a:prstGeom>
        </p:spPr>
      </p:pic>
      <p:sp>
        <p:nvSpPr>
          <p:cNvPr id="7" name="Text Placeholder 20">
            <a:extLst>
              <a:ext uri="{FF2B5EF4-FFF2-40B4-BE49-F238E27FC236}">
                <a16:creationId xmlns:a16="http://schemas.microsoft.com/office/drawing/2014/main" id="{137BEA1B-F743-6C83-C8C8-AB6143216D85}"/>
              </a:ext>
            </a:extLst>
          </p:cNvPr>
          <p:cNvSpPr>
            <a:spLocks noGrp="1"/>
          </p:cNvSpPr>
          <p:nvPr>
            <p:ph type="body" sz="quarter" idx="14" hasCustomPrompt="1"/>
          </p:nvPr>
        </p:nvSpPr>
        <p:spPr>
          <a:xfrm>
            <a:off x="568452" y="3523156"/>
            <a:ext cx="11055096" cy="473497"/>
          </a:xfrm>
        </p:spPr>
        <p:txBody>
          <a:bodyPr>
            <a:normAutofit/>
          </a:bodyPr>
          <a:lstStyle>
            <a:lvl1pPr marL="0" indent="0" algn="ctr">
              <a:buNone/>
              <a:defRPr sz="2400">
                <a:solidFill>
                  <a:schemeClr val="bg1"/>
                </a:solidFill>
              </a:defRPr>
            </a:lvl1pPr>
          </a:lstStyle>
          <a:p>
            <a:r>
              <a:rPr lang="en-US" sz="2800" i="1">
                <a:solidFill>
                  <a:schemeClr val="bg2"/>
                </a:solidFill>
              </a:rPr>
              <a:t>Subtitle</a:t>
            </a:r>
          </a:p>
        </p:txBody>
      </p:sp>
      <p:sp>
        <p:nvSpPr>
          <p:cNvPr id="12" name="Text Placeholder 20">
            <a:extLst>
              <a:ext uri="{FF2B5EF4-FFF2-40B4-BE49-F238E27FC236}">
                <a16:creationId xmlns:a16="http://schemas.microsoft.com/office/drawing/2014/main" id="{3AE5D9FF-FEF2-46C6-A087-88970917F5FD}"/>
              </a:ext>
            </a:extLst>
          </p:cNvPr>
          <p:cNvSpPr>
            <a:spLocks noGrp="1"/>
          </p:cNvSpPr>
          <p:nvPr>
            <p:ph type="body" sz="quarter" idx="15" hasCustomPrompt="1"/>
          </p:nvPr>
        </p:nvSpPr>
        <p:spPr>
          <a:xfrm>
            <a:off x="568452" y="5305650"/>
            <a:ext cx="11055096" cy="444058"/>
          </a:xfrm>
        </p:spPr>
        <p:txBody>
          <a:bodyPr>
            <a:normAutofit/>
          </a:bodyPr>
          <a:lstStyle>
            <a:lvl1pPr marL="0" indent="0" algn="ctr">
              <a:buNone/>
              <a:defRPr sz="2400">
                <a:solidFill>
                  <a:schemeClr val="bg1"/>
                </a:solidFill>
              </a:defRPr>
            </a:lvl1pPr>
          </a:lstStyle>
          <a:p>
            <a:r>
              <a:rPr lang="en-US" sz="2000" i="1"/>
              <a:t>Title at NICHQ</a:t>
            </a:r>
          </a:p>
        </p:txBody>
      </p:sp>
    </p:spTree>
    <p:extLst>
      <p:ext uri="{BB962C8B-B14F-4D97-AF65-F5344CB8AC3E}">
        <p14:creationId xmlns:p14="http://schemas.microsoft.com/office/powerpoint/2010/main" val="34671023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lank">
  <p:cSld name="Blank 6">
    <p:spTree>
      <p:nvGrpSpPr>
        <p:cNvPr id="1" name="Shape 940"/>
        <p:cNvGrpSpPr/>
        <p:nvPr/>
      </p:nvGrpSpPr>
      <p:grpSpPr>
        <a:xfrm>
          <a:off x="0" y="0"/>
          <a:ext cx="0" cy="0"/>
          <a:chOff x="0" y="0"/>
          <a:chExt cx="0" cy="0"/>
        </a:xfrm>
      </p:grpSpPr>
      <p:sp>
        <p:nvSpPr>
          <p:cNvPr id="941" name="Google Shape;941;p12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42" name="Google Shape;942;p12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43" name="Google Shape;943;p12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44" name="Google Shape;944;p129"/>
          <p:cNvGrpSpPr/>
          <p:nvPr/>
        </p:nvGrpSpPr>
        <p:grpSpPr>
          <a:xfrm>
            <a:off x="7191542" y="1"/>
            <a:ext cx="5000459" cy="1425992"/>
            <a:chOff x="7191542" y="1"/>
            <a:chExt cx="5000459" cy="1425992"/>
          </a:xfrm>
        </p:grpSpPr>
        <p:pic>
          <p:nvPicPr>
            <p:cNvPr id="945" name="Google Shape;945;p12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46" name="Google Shape;946;p129"/>
            <p:cNvGrpSpPr/>
            <p:nvPr/>
          </p:nvGrpSpPr>
          <p:grpSpPr>
            <a:xfrm>
              <a:off x="7191542" y="1"/>
              <a:ext cx="5000459" cy="1425992"/>
              <a:chOff x="7186272" y="0"/>
              <a:chExt cx="5005729" cy="1427495"/>
            </a:xfrm>
          </p:grpSpPr>
          <p:sp>
            <p:nvSpPr>
              <p:cNvPr id="947" name="Google Shape;947;p12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8" name="Google Shape;948;p12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2_Quotation">
  <p:cSld name="2_Quotation 2">
    <p:spTree>
      <p:nvGrpSpPr>
        <p:cNvPr id="1" name="Shape 949"/>
        <p:cNvGrpSpPr/>
        <p:nvPr/>
      </p:nvGrpSpPr>
      <p:grpSpPr>
        <a:xfrm>
          <a:off x="0" y="0"/>
          <a:ext cx="0" cy="0"/>
          <a:chOff x="0" y="0"/>
          <a:chExt cx="0" cy="0"/>
        </a:xfrm>
      </p:grpSpPr>
      <p:sp>
        <p:nvSpPr>
          <p:cNvPr id="950" name="Google Shape;950;p130"/>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1" name="Google Shape;951;p130"/>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2" name="Google Shape;952;p130"/>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3" name="Google Shape;953;p13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54" name="Google Shape;954;p13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55" name="Google Shape;955;p13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56" name="Google Shape;956;p130"/>
          <p:cNvGrpSpPr/>
          <p:nvPr/>
        </p:nvGrpSpPr>
        <p:grpSpPr>
          <a:xfrm>
            <a:off x="7191542" y="1"/>
            <a:ext cx="5000459" cy="1425992"/>
            <a:chOff x="7191542" y="1"/>
            <a:chExt cx="5000459" cy="1425992"/>
          </a:xfrm>
        </p:grpSpPr>
        <p:pic>
          <p:nvPicPr>
            <p:cNvPr id="957" name="Google Shape;957;p13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58" name="Google Shape;958;p130"/>
            <p:cNvGrpSpPr/>
            <p:nvPr/>
          </p:nvGrpSpPr>
          <p:grpSpPr>
            <a:xfrm>
              <a:off x="7191542" y="1"/>
              <a:ext cx="5000459" cy="1425992"/>
              <a:chOff x="7186272" y="0"/>
              <a:chExt cx="5005729" cy="1427495"/>
            </a:xfrm>
          </p:grpSpPr>
          <p:sp>
            <p:nvSpPr>
              <p:cNvPr id="959" name="Google Shape;959;p13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0" name="Google Shape;960;p13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961" name="Google Shape;961;p13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3_Quotation">
  <p:cSld name="3_Quotation 2">
    <p:spTree>
      <p:nvGrpSpPr>
        <p:cNvPr id="1" name="Shape 962"/>
        <p:cNvGrpSpPr/>
        <p:nvPr/>
      </p:nvGrpSpPr>
      <p:grpSpPr>
        <a:xfrm>
          <a:off x="0" y="0"/>
          <a:ext cx="0" cy="0"/>
          <a:chOff x="0" y="0"/>
          <a:chExt cx="0" cy="0"/>
        </a:xfrm>
      </p:grpSpPr>
      <p:sp>
        <p:nvSpPr>
          <p:cNvPr id="963" name="Google Shape;963;p13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4" name="Google Shape;964;p13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5" name="Google Shape;965;p13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6" name="Google Shape;966;p13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67" name="Google Shape;967;p13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68" name="Google Shape;968;p13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69" name="Google Shape;969;p131"/>
          <p:cNvGrpSpPr/>
          <p:nvPr/>
        </p:nvGrpSpPr>
        <p:grpSpPr>
          <a:xfrm>
            <a:off x="7191542" y="1"/>
            <a:ext cx="5000459" cy="1425992"/>
            <a:chOff x="7191542" y="1"/>
            <a:chExt cx="5000459" cy="1425992"/>
          </a:xfrm>
        </p:grpSpPr>
        <p:pic>
          <p:nvPicPr>
            <p:cNvPr id="970" name="Google Shape;970;p13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71" name="Google Shape;971;p131"/>
            <p:cNvGrpSpPr/>
            <p:nvPr/>
          </p:nvGrpSpPr>
          <p:grpSpPr>
            <a:xfrm>
              <a:off x="7191542" y="1"/>
              <a:ext cx="5000459" cy="1425992"/>
              <a:chOff x="7186272" y="0"/>
              <a:chExt cx="5005729" cy="1427495"/>
            </a:xfrm>
          </p:grpSpPr>
          <p:sp>
            <p:nvSpPr>
              <p:cNvPr id="972" name="Google Shape;972;p13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3" name="Google Shape;973;p13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974" name="Google Shape;974;p131"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over">
  <p:cSld name="Cover 10">
    <p:spTree>
      <p:nvGrpSpPr>
        <p:cNvPr id="1" name="Shape 975"/>
        <p:cNvGrpSpPr/>
        <p:nvPr/>
      </p:nvGrpSpPr>
      <p:grpSpPr>
        <a:xfrm>
          <a:off x="0" y="0"/>
          <a:ext cx="0" cy="0"/>
          <a:chOff x="0" y="0"/>
          <a:chExt cx="0" cy="0"/>
        </a:xfrm>
      </p:grpSpPr>
      <p:sp>
        <p:nvSpPr>
          <p:cNvPr id="976" name="Google Shape;976;p132"/>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7" name="Google Shape;977;p132"/>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8" name="Google Shape;978;p132"/>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79" name="Google Shape;979;p132"/>
          <p:cNvSpPr>
            <a:spLocks noGrp="1"/>
          </p:cNvSpPr>
          <p:nvPr>
            <p:ph type="pic" idx="2"/>
          </p:nvPr>
        </p:nvSpPr>
        <p:spPr>
          <a:xfrm>
            <a:off x="7118684" y="233915"/>
            <a:ext cx="5073316" cy="5943600"/>
          </a:xfrm>
          <a:prstGeom prst="rect">
            <a:avLst/>
          </a:prstGeom>
          <a:noFill/>
          <a:ln>
            <a:noFill/>
          </a:ln>
        </p:spPr>
      </p:sp>
      <p:grpSp>
        <p:nvGrpSpPr>
          <p:cNvPr id="980" name="Google Shape;980;p132"/>
          <p:cNvGrpSpPr/>
          <p:nvPr/>
        </p:nvGrpSpPr>
        <p:grpSpPr>
          <a:xfrm>
            <a:off x="0" y="5020348"/>
            <a:ext cx="12192000" cy="1837653"/>
            <a:chOff x="0" y="5020348"/>
            <a:chExt cx="12192000" cy="1837653"/>
          </a:xfrm>
        </p:grpSpPr>
        <p:sp>
          <p:nvSpPr>
            <p:cNvPr id="981" name="Google Shape;981;p13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2" name="Google Shape;982;p132"/>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83" name="Google Shape;983;p13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Divider">
  <p:cSld name="Divider 9">
    <p:bg>
      <p:bgPr>
        <a:solidFill>
          <a:schemeClr val="lt2"/>
        </a:solidFill>
        <a:effectLst/>
      </p:bgPr>
    </p:bg>
    <p:spTree>
      <p:nvGrpSpPr>
        <p:cNvPr id="1" name="Shape 984"/>
        <p:cNvGrpSpPr/>
        <p:nvPr/>
      </p:nvGrpSpPr>
      <p:grpSpPr>
        <a:xfrm>
          <a:off x="0" y="0"/>
          <a:ext cx="0" cy="0"/>
          <a:chOff x="0" y="0"/>
          <a:chExt cx="0" cy="0"/>
        </a:xfrm>
      </p:grpSpPr>
      <p:grpSp>
        <p:nvGrpSpPr>
          <p:cNvPr id="985" name="Google Shape;985;p133"/>
          <p:cNvGrpSpPr/>
          <p:nvPr/>
        </p:nvGrpSpPr>
        <p:grpSpPr>
          <a:xfrm>
            <a:off x="0" y="5020347"/>
            <a:ext cx="12192000" cy="1837653"/>
            <a:chOff x="0" y="5020347"/>
            <a:chExt cx="12192000" cy="1837653"/>
          </a:xfrm>
        </p:grpSpPr>
        <p:sp>
          <p:nvSpPr>
            <p:cNvPr id="986" name="Google Shape;986;p133"/>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7" name="Google Shape;987;p13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8" name="Google Shape;988;p133"/>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89" name="Google Shape;989;p13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990" name="Google Shape;990;p133"/>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1" name="Google Shape;991;p133"/>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Photo Slide">
  <p:cSld name="Photo Slide 9">
    <p:spTree>
      <p:nvGrpSpPr>
        <p:cNvPr id="1" name="Shape 992"/>
        <p:cNvGrpSpPr/>
        <p:nvPr/>
      </p:nvGrpSpPr>
      <p:grpSpPr>
        <a:xfrm>
          <a:off x="0" y="0"/>
          <a:ext cx="0" cy="0"/>
          <a:chOff x="0" y="0"/>
          <a:chExt cx="0" cy="0"/>
        </a:xfrm>
      </p:grpSpPr>
      <p:sp>
        <p:nvSpPr>
          <p:cNvPr id="993" name="Google Shape;993;p134"/>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94" name="Google Shape;994;p134"/>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995" name="Google Shape;995;p134"/>
          <p:cNvGrpSpPr/>
          <p:nvPr/>
        </p:nvGrpSpPr>
        <p:grpSpPr>
          <a:xfrm>
            <a:off x="0" y="5379426"/>
            <a:ext cx="2807368" cy="753891"/>
            <a:chOff x="0" y="5379426"/>
            <a:chExt cx="2807368" cy="753891"/>
          </a:xfrm>
        </p:grpSpPr>
        <p:sp>
          <p:nvSpPr>
            <p:cNvPr id="996" name="Google Shape;996;p134"/>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7" name="Google Shape;997;p134"/>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98" name="Google Shape;998;p134"/>
          <p:cNvSpPr>
            <a:spLocks noGrp="1"/>
          </p:cNvSpPr>
          <p:nvPr>
            <p:ph type="pic" idx="2"/>
          </p:nvPr>
        </p:nvSpPr>
        <p:spPr>
          <a:xfrm>
            <a:off x="2807368" y="457202"/>
            <a:ext cx="8915400" cy="5943598"/>
          </a:xfrm>
          <a:prstGeom prst="rect">
            <a:avLst/>
          </a:prstGeom>
          <a:noFill/>
          <a:ln>
            <a:noFill/>
          </a:ln>
        </p:spPr>
      </p:sp>
      <p:pic>
        <p:nvPicPr>
          <p:cNvPr id="999" name="Google Shape;999;p134"/>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Quotation">
  <p:cSld name="Quotation 15">
    <p:spTree>
      <p:nvGrpSpPr>
        <p:cNvPr id="1" name="Shape 1000"/>
        <p:cNvGrpSpPr/>
        <p:nvPr/>
      </p:nvGrpSpPr>
      <p:grpSpPr>
        <a:xfrm>
          <a:off x="0" y="0"/>
          <a:ext cx="0" cy="0"/>
          <a:chOff x="0" y="0"/>
          <a:chExt cx="0" cy="0"/>
        </a:xfrm>
      </p:grpSpPr>
      <p:sp>
        <p:nvSpPr>
          <p:cNvPr id="1001" name="Google Shape;1001;p135"/>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2" name="Google Shape;1002;p135"/>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3" name="Google Shape;1003;p135"/>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4" name="Google Shape;1004;p13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05" name="Google Shape;1005;p13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06" name="Google Shape;1006;p13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007" name="Google Shape;1007;p135"/>
          <p:cNvGrpSpPr/>
          <p:nvPr/>
        </p:nvGrpSpPr>
        <p:grpSpPr>
          <a:xfrm>
            <a:off x="7191542" y="1"/>
            <a:ext cx="5000459" cy="1425992"/>
            <a:chOff x="7191542" y="1"/>
            <a:chExt cx="5000459" cy="1425992"/>
          </a:xfrm>
        </p:grpSpPr>
        <p:pic>
          <p:nvPicPr>
            <p:cNvPr id="1008" name="Google Shape;1008;p13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09" name="Google Shape;1009;p135"/>
            <p:cNvGrpSpPr/>
            <p:nvPr/>
          </p:nvGrpSpPr>
          <p:grpSpPr>
            <a:xfrm>
              <a:off x="7191542" y="1"/>
              <a:ext cx="5000459" cy="1425992"/>
              <a:chOff x="7186272" y="0"/>
              <a:chExt cx="5005729" cy="1427495"/>
            </a:xfrm>
          </p:grpSpPr>
          <p:sp>
            <p:nvSpPr>
              <p:cNvPr id="1010" name="Google Shape;1010;p13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1" name="Google Shape;1011;p13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012" name="Google Shape;1012;p135"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Content">
  <p:cSld name="Title and Content 9">
    <p:spTree>
      <p:nvGrpSpPr>
        <p:cNvPr id="1" name="Shape 1013"/>
        <p:cNvGrpSpPr/>
        <p:nvPr/>
      </p:nvGrpSpPr>
      <p:grpSpPr>
        <a:xfrm>
          <a:off x="0" y="0"/>
          <a:ext cx="0" cy="0"/>
          <a:chOff x="0" y="0"/>
          <a:chExt cx="0" cy="0"/>
        </a:xfrm>
      </p:grpSpPr>
      <p:grpSp>
        <p:nvGrpSpPr>
          <p:cNvPr id="1014" name="Google Shape;1014;p136"/>
          <p:cNvGrpSpPr/>
          <p:nvPr/>
        </p:nvGrpSpPr>
        <p:grpSpPr>
          <a:xfrm>
            <a:off x="7191542" y="1"/>
            <a:ext cx="5000459" cy="1425992"/>
            <a:chOff x="7191542" y="1"/>
            <a:chExt cx="5000459" cy="1425992"/>
          </a:xfrm>
        </p:grpSpPr>
        <p:pic>
          <p:nvPicPr>
            <p:cNvPr id="1015" name="Google Shape;1015;p13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16" name="Google Shape;1016;p136"/>
            <p:cNvGrpSpPr/>
            <p:nvPr/>
          </p:nvGrpSpPr>
          <p:grpSpPr>
            <a:xfrm>
              <a:off x="7191542" y="1"/>
              <a:ext cx="5000459" cy="1425992"/>
              <a:chOff x="7186272" y="0"/>
              <a:chExt cx="5005729" cy="1427495"/>
            </a:xfrm>
          </p:grpSpPr>
          <p:sp>
            <p:nvSpPr>
              <p:cNvPr id="1017" name="Google Shape;1017;p13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8" name="Google Shape;1018;p13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019" name="Google Shape;1019;p13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0" name="Google Shape;1020;p13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1" name="Google Shape;1021;p13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22" name="Google Shape;1022;p13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23" name="Google Shape;1023;p13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wo Content">
  <p:cSld name="Two Content 8">
    <p:spTree>
      <p:nvGrpSpPr>
        <p:cNvPr id="1" name="Shape 1024"/>
        <p:cNvGrpSpPr/>
        <p:nvPr/>
      </p:nvGrpSpPr>
      <p:grpSpPr>
        <a:xfrm>
          <a:off x="0" y="0"/>
          <a:ext cx="0" cy="0"/>
          <a:chOff x="0" y="0"/>
          <a:chExt cx="0" cy="0"/>
        </a:xfrm>
      </p:grpSpPr>
      <p:sp>
        <p:nvSpPr>
          <p:cNvPr id="1025" name="Google Shape;1025;p13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6" name="Google Shape;1026;p137"/>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27" name="Google Shape;1027;p137"/>
          <p:cNvGrpSpPr/>
          <p:nvPr/>
        </p:nvGrpSpPr>
        <p:grpSpPr>
          <a:xfrm>
            <a:off x="7191542" y="1"/>
            <a:ext cx="5000459" cy="1425992"/>
            <a:chOff x="7191542" y="1"/>
            <a:chExt cx="5000459" cy="1425992"/>
          </a:xfrm>
        </p:grpSpPr>
        <p:pic>
          <p:nvPicPr>
            <p:cNvPr id="1028" name="Google Shape;1028;p13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29" name="Google Shape;1029;p137"/>
            <p:cNvGrpSpPr/>
            <p:nvPr/>
          </p:nvGrpSpPr>
          <p:grpSpPr>
            <a:xfrm>
              <a:off x="7191542" y="1"/>
              <a:ext cx="5000459" cy="1425992"/>
              <a:chOff x="7186272" y="0"/>
              <a:chExt cx="5005729" cy="1427495"/>
            </a:xfrm>
          </p:grpSpPr>
          <p:sp>
            <p:nvSpPr>
              <p:cNvPr id="1030" name="Google Shape;1030;p13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1" name="Google Shape;1031;p13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032" name="Google Shape;1032;p137"/>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3" name="Google Shape;1033;p137"/>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34" name="Google Shape;1034;p13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35" name="Google Shape;1035;p13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mparison">
  <p:cSld name="Comparison 8">
    <p:spTree>
      <p:nvGrpSpPr>
        <p:cNvPr id="1" name="Shape 1036"/>
        <p:cNvGrpSpPr/>
        <p:nvPr/>
      </p:nvGrpSpPr>
      <p:grpSpPr>
        <a:xfrm>
          <a:off x="0" y="0"/>
          <a:ext cx="0" cy="0"/>
          <a:chOff x="0" y="0"/>
          <a:chExt cx="0" cy="0"/>
        </a:xfrm>
      </p:grpSpPr>
      <p:grpSp>
        <p:nvGrpSpPr>
          <p:cNvPr id="1037" name="Google Shape;1037;p138"/>
          <p:cNvGrpSpPr/>
          <p:nvPr/>
        </p:nvGrpSpPr>
        <p:grpSpPr>
          <a:xfrm>
            <a:off x="7191542" y="1"/>
            <a:ext cx="5000459" cy="1425992"/>
            <a:chOff x="7191542" y="1"/>
            <a:chExt cx="5000459" cy="1425992"/>
          </a:xfrm>
        </p:grpSpPr>
        <p:pic>
          <p:nvPicPr>
            <p:cNvPr id="1038" name="Google Shape;1038;p13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39" name="Google Shape;1039;p138"/>
            <p:cNvGrpSpPr/>
            <p:nvPr/>
          </p:nvGrpSpPr>
          <p:grpSpPr>
            <a:xfrm>
              <a:off x="7191542" y="1"/>
              <a:ext cx="5000459" cy="1425992"/>
              <a:chOff x="7186272" y="0"/>
              <a:chExt cx="5005729" cy="1427495"/>
            </a:xfrm>
          </p:grpSpPr>
          <p:sp>
            <p:nvSpPr>
              <p:cNvPr id="1040" name="Google Shape;1040;p13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1" name="Google Shape;1041;p13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042" name="Google Shape;1042;p13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3" name="Google Shape;1043;p138"/>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44" name="Google Shape;1044;p138"/>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5" name="Google Shape;1045;p138"/>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46" name="Google Shape;1046;p138"/>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7" name="Google Shape;1047;p13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48" name="Google Shape;1048;p13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49" name="Google Shape;1049;p13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615160B-2AB1-2A2D-9FA3-3B10D9B0906E}"/>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5" name="Footer Placeholder 4">
            <a:extLst>
              <a:ext uri="{FF2B5EF4-FFF2-40B4-BE49-F238E27FC236}">
                <a16:creationId xmlns:a16="http://schemas.microsoft.com/office/drawing/2014/main" id="{C1A9FCEA-5F4A-4373-BE43-5087BB14E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368263-FE0F-B147-AE9B-ECFC57C478AF}"/>
              </a:ext>
            </a:extLst>
          </p:cNvPr>
          <p:cNvSpPr>
            <a:spLocks noGrp="1"/>
          </p:cNvSpPr>
          <p:nvPr>
            <p:ph type="sldNum" sz="quarter" idx="12"/>
          </p:nvPr>
        </p:nvSpPr>
        <p:spPr/>
        <p:txBody>
          <a:bodyPr/>
          <a:lstStyle/>
          <a:p>
            <a:fld id="{31DD941D-DF5B-AE46-813E-F76F4354A354}" type="slidenum">
              <a:rPr lang="en-US" smtClean="0"/>
              <a:t>‹#›</a:t>
            </a:fld>
            <a:endParaRPr lang="en-US"/>
          </a:p>
        </p:txBody>
      </p:sp>
      <p:pic>
        <p:nvPicPr>
          <p:cNvPr id="9" name="Picture 8">
            <a:extLst>
              <a:ext uri="{FF2B5EF4-FFF2-40B4-BE49-F238E27FC236}">
                <a16:creationId xmlns:a16="http://schemas.microsoft.com/office/drawing/2014/main" id="{FFC64549-5EE5-874C-C9A4-79874803863B}"/>
              </a:ext>
            </a:extLst>
          </p:cNvPr>
          <p:cNvPicPr>
            <a:picLocks noChangeAspect="1"/>
          </p:cNvPicPr>
          <p:nvPr userDrawn="1"/>
        </p:nvPicPr>
        <p:blipFill>
          <a:blip r:embed="rId3"/>
          <a:srcRect/>
          <a:stretch/>
        </p:blipFill>
        <p:spPr>
          <a:xfrm>
            <a:off x="3371850" y="612648"/>
            <a:ext cx="5448300" cy="749300"/>
          </a:xfrm>
          <a:prstGeom prst="rect">
            <a:avLst/>
          </a:prstGeom>
        </p:spPr>
      </p:pic>
      <p:sp>
        <p:nvSpPr>
          <p:cNvPr id="11" name="TextBox 10">
            <a:extLst>
              <a:ext uri="{FF2B5EF4-FFF2-40B4-BE49-F238E27FC236}">
                <a16:creationId xmlns:a16="http://schemas.microsoft.com/office/drawing/2014/main" id="{7CE666F3-CEDE-CB1D-3C64-D590CEBFEB65}"/>
              </a:ext>
            </a:extLst>
          </p:cNvPr>
          <p:cNvSpPr txBox="1"/>
          <p:nvPr userDrawn="1"/>
        </p:nvSpPr>
        <p:spPr>
          <a:xfrm>
            <a:off x="2970276" y="6323584"/>
            <a:ext cx="6096000" cy="369332"/>
          </a:xfrm>
          <a:prstGeom prst="rect">
            <a:avLst/>
          </a:prstGeom>
          <a:noFill/>
        </p:spPr>
        <p:txBody>
          <a:bodyPr wrap="square">
            <a:spAutoFit/>
          </a:bodyPr>
          <a:lstStyle/>
          <a:p>
            <a:pPr algn="ctr"/>
            <a:r>
              <a:rPr lang="en-US" sz="1800" i="0" spc="300" err="1">
                <a:solidFill>
                  <a:srgbClr val="1D4F91"/>
                </a:solidFill>
              </a:rPr>
              <a:t>www.NICHQ.org</a:t>
            </a:r>
            <a:endParaRPr lang="en-US" sz="1800" i="0" spc="300">
              <a:solidFill>
                <a:srgbClr val="1D4F91"/>
              </a:solidFill>
            </a:endParaRPr>
          </a:p>
        </p:txBody>
      </p:sp>
      <p:sp>
        <p:nvSpPr>
          <p:cNvPr id="2" name="Title 1">
            <a:extLst>
              <a:ext uri="{FF2B5EF4-FFF2-40B4-BE49-F238E27FC236}">
                <a16:creationId xmlns:a16="http://schemas.microsoft.com/office/drawing/2014/main" id="{E90CBA7E-14DC-C2F3-F167-78D6F80EAD3A}"/>
              </a:ext>
            </a:extLst>
          </p:cNvPr>
          <p:cNvSpPr>
            <a:spLocks noGrp="1"/>
          </p:cNvSpPr>
          <p:nvPr>
            <p:ph type="ctrTitle"/>
          </p:nvPr>
        </p:nvSpPr>
        <p:spPr>
          <a:xfrm>
            <a:off x="568452" y="2247710"/>
            <a:ext cx="11055096" cy="1193799"/>
          </a:xfrm>
        </p:spPr>
        <p:txBody>
          <a:bodyPr anchor="b"/>
          <a:lstStyle>
            <a:lvl1pPr algn="ctr">
              <a:defRPr sz="6000">
                <a:solidFill>
                  <a:srgbClr val="1D4F91"/>
                </a:solidFill>
              </a:defRPr>
            </a:lvl1pPr>
          </a:lstStyle>
          <a:p>
            <a:r>
              <a:rPr lang="en-US"/>
              <a:t>Click to edit Master title style</a:t>
            </a:r>
          </a:p>
        </p:txBody>
      </p:sp>
      <p:sp>
        <p:nvSpPr>
          <p:cNvPr id="3" name="Subtitle 2">
            <a:extLst>
              <a:ext uri="{FF2B5EF4-FFF2-40B4-BE49-F238E27FC236}">
                <a16:creationId xmlns:a16="http://schemas.microsoft.com/office/drawing/2014/main" id="{DC02406B-ED23-68E3-986E-6AD9B8C5AA6A}"/>
              </a:ext>
            </a:extLst>
          </p:cNvPr>
          <p:cNvSpPr>
            <a:spLocks noGrp="1"/>
          </p:cNvSpPr>
          <p:nvPr>
            <p:ph type="subTitle" idx="1" hasCustomPrompt="1"/>
          </p:nvPr>
        </p:nvSpPr>
        <p:spPr>
          <a:xfrm>
            <a:off x="568452" y="4838902"/>
            <a:ext cx="11055096" cy="365126"/>
          </a:xfrm>
        </p:spPr>
        <p:txBody>
          <a:bodyPr>
            <a:normAutofit/>
          </a:bodyPr>
          <a:lstStyle>
            <a:lvl1pPr marL="0" indent="0" algn="ctr">
              <a:buNone/>
              <a:defRPr sz="2400" i="0">
                <a:solidFill>
                  <a:srgbClr val="1D4F9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2" name="Text Placeholder 20">
            <a:extLst>
              <a:ext uri="{FF2B5EF4-FFF2-40B4-BE49-F238E27FC236}">
                <a16:creationId xmlns:a16="http://schemas.microsoft.com/office/drawing/2014/main" id="{1E6EF726-C20C-AA69-54CB-FE73ED74052A}"/>
              </a:ext>
            </a:extLst>
          </p:cNvPr>
          <p:cNvSpPr>
            <a:spLocks noGrp="1"/>
          </p:cNvSpPr>
          <p:nvPr>
            <p:ph type="body" sz="quarter" idx="14" hasCustomPrompt="1"/>
          </p:nvPr>
        </p:nvSpPr>
        <p:spPr>
          <a:xfrm>
            <a:off x="568452" y="3523156"/>
            <a:ext cx="11055096" cy="473497"/>
          </a:xfrm>
        </p:spPr>
        <p:txBody>
          <a:bodyPr>
            <a:normAutofit/>
          </a:bodyPr>
          <a:lstStyle>
            <a:lvl1pPr marL="0" indent="0" algn="ctr">
              <a:buNone/>
              <a:defRPr sz="2400">
                <a:solidFill>
                  <a:srgbClr val="1D4F91"/>
                </a:solidFill>
              </a:defRPr>
            </a:lvl1pPr>
          </a:lstStyle>
          <a:p>
            <a:r>
              <a:rPr lang="en-US" sz="2800" i="1">
                <a:solidFill>
                  <a:srgbClr val="1D4F91"/>
                </a:solidFill>
              </a:rPr>
              <a:t>Subtitle</a:t>
            </a:r>
            <a:endParaRPr lang="en-US" sz="2800" i="1">
              <a:solidFill>
                <a:schemeClr val="bg2"/>
              </a:solidFill>
            </a:endParaRPr>
          </a:p>
        </p:txBody>
      </p:sp>
      <p:sp>
        <p:nvSpPr>
          <p:cNvPr id="13" name="Text Placeholder 20">
            <a:extLst>
              <a:ext uri="{FF2B5EF4-FFF2-40B4-BE49-F238E27FC236}">
                <a16:creationId xmlns:a16="http://schemas.microsoft.com/office/drawing/2014/main" id="{74D22F8E-42DD-162D-46D7-252BF7CA5B45}"/>
              </a:ext>
            </a:extLst>
          </p:cNvPr>
          <p:cNvSpPr>
            <a:spLocks noGrp="1"/>
          </p:cNvSpPr>
          <p:nvPr>
            <p:ph type="body" sz="quarter" idx="15" hasCustomPrompt="1"/>
          </p:nvPr>
        </p:nvSpPr>
        <p:spPr>
          <a:xfrm>
            <a:off x="568452" y="5305650"/>
            <a:ext cx="11055096" cy="444058"/>
          </a:xfrm>
        </p:spPr>
        <p:txBody>
          <a:bodyPr>
            <a:normAutofit/>
          </a:bodyPr>
          <a:lstStyle>
            <a:lvl1pPr marL="0" indent="0" algn="ctr">
              <a:buNone/>
              <a:defRPr sz="2400">
                <a:solidFill>
                  <a:srgbClr val="1D4F91"/>
                </a:solidFill>
              </a:defRPr>
            </a:lvl1pPr>
          </a:lstStyle>
          <a:p>
            <a:r>
              <a:rPr lang="en-US" sz="2000" i="1"/>
              <a:t>Title at NICHQ</a:t>
            </a:r>
          </a:p>
        </p:txBody>
      </p:sp>
    </p:spTree>
    <p:extLst>
      <p:ext uri="{BB962C8B-B14F-4D97-AF65-F5344CB8AC3E}">
        <p14:creationId xmlns:p14="http://schemas.microsoft.com/office/powerpoint/2010/main" val="24427313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Only">
  <p:cSld name="Title Only 8">
    <p:spTree>
      <p:nvGrpSpPr>
        <p:cNvPr id="1" name="Shape 1050"/>
        <p:cNvGrpSpPr/>
        <p:nvPr/>
      </p:nvGrpSpPr>
      <p:grpSpPr>
        <a:xfrm>
          <a:off x="0" y="0"/>
          <a:ext cx="0" cy="0"/>
          <a:chOff x="0" y="0"/>
          <a:chExt cx="0" cy="0"/>
        </a:xfrm>
      </p:grpSpPr>
      <p:grpSp>
        <p:nvGrpSpPr>
          <p:cNvPr id="1051" name="Google Shape;1051;p139"/>
          <p:cNvGrpSpPr/>
          <p:nvPr/>
        </p:nvGrpSpPr>
        <p:grpSpPr>
          <a:xfrm>
            <a:off x="7191542" y="1"/>
            <a:ext cx="5000459" cy="1425992"/>
            <a:chOff x="7191542" y="1"/>
            <a:chExt cx="5000459" cy="1425992"/>
          </a:xfrm>
        </p:grpSpPr>
        <p:pic>
          <p:nvPicPr>
            <p:cNvPr id="1052" name="Google Shape;1052;p13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53" name="Google Shape;1053;p139"/>
            <p:cNvGrpSpPr/>
            <p:nvPr/>
          </p:nvGrpSpPr>
          <p:grpSpPr>
            <a:xfrm>
              <a:off x="7191542" y="1"/>
              <a:ext cx="5000459" cy="1425992"/>
              <a:chOff x="7186272" y="0"/>
              <a:chExt cx="5005729" cy="1427495"/>
            </a:xfrm>
          </p:grpSpPr>
          <p:sp>
            <p:nvSpPr>
              <p:cNvPr id="1054" name="Google Shape;1054;p13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5" name="Google Shape;1055;p13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056" name="Google Shape;1056;p13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7" name="Google Shape;1057;p13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58" name="Google Shape;1058;p13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59" name="Google Shape;1059;p13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End">
  <p:cSld name="End 9">
    <p:spTree>
      <p:nvGrpSpPr>
        <p:cNvPr id="1" name="Shape 1060"/>
        <p:cNvGrpSpPr/>
        <p:nvPr/>
      </p:nvGrpSpPr>
      <p:grpSpPr>
        <a:xfrm>
          <a:off x="0" y="0"/>
          <a:ext cx="0" cy="0"/>
          <a:chOff x="0" y="0"/>
          <a:chExt cx="0" cy="0"/>
        </a:xfrm>
      </p:grpSpPr>
      <p:grpSp>
        <p:nvGrpSpPr>
          <p:cNvPr id="1061" name="Google Shape;1061;p140"/>
          <p:cNvGrpSpPr/>
          <p:nvPr/>
        </p:nvGrpSpPr>
        <p:grpSpPr>
          <a:xfrm>
            <a:off x="0" y="0"/>
            <a:ext cx="12192000" cy="2148830"/>
            <a:chOff x="0" y="0"/>
            <a:chExt cx="12192000" cy="2148830"/>
          </a:xfrm>
        </p:grpSpPr>
        <p:sp>
          <p:nvSpPr>
            <p:cNvPr id="1062" name="Google Shape;1062;p140"/>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3" name="Google Shape;1063;p140"/>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064" name="Google Shape;1064;p140"/>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5" name="Google Shape;1065;p140"/>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6" name="Google Shape;1066;p140"/>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67" name="Google Shape;1067;p140"/>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068" name="Google Shape;1068;p140"/>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lank">
  <p:cSld name="Blank 7">
    <p:spTree>
      <p:nvGrpSpPr>
        <p:cNvPr id="1" name="Shape 1069"/>
        <p:cNvGrpSpPr/>
        <p:nvPr/>
      </p:nvGrpSpPr>
      <p:grpSpPr>
        <a:xfrm>
          <a:off x="0" y="0"/>
          <a:ext cx="0" cy="0"/>
          <a:chOff x="0" y="0"/>
          <a:chExt cx="0" cy="0"/>
        </a:xfrm>
      </p:grpSpPr>
      <p:sp>
        <p:nvSpPr>
          <p:cNvPr id="1070" name="Google Shape;1070;p14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71" name="Google Shape;1071;p14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72" name="Google Shape;1072;p14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073" name="Google Shape;1073;p141"/>
          <p:cNvGrpSpPr/>
          <p:nvPr/>
        </p:nvGrpSpPr>
        <p:grpSpPr>
          <a:xfrm>
            <a:off x="7191542" y="1"/>
            <a:ext cx="5000459" cy="1425992"/>
            <a:chOff x="7191542" y="1"/>
            <a:chExt cx="5000459" cy="1425992"/>
          </a:xfrm>
        </p:grpSpPr>
        <p:pic>
          <p:nvPicPr>
            <p:cNvPr id="1074" name="Google Shape;1074;p14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75" name="Google Shape;1075;p141"/>
            <p:cNvGrpSpPr/>
            <p:nvPr/>
          </p:nvGrpSpPr>
          <p:grpSpPr>
            <a:xfrm>
              <a:off x="7191542" y="1"/>
              <a:ext cx="5000459" cy="1425992"/>
              <a:chOff x="7186272" y="0"/>
              <a:chExt cx="5005729" cy="1427495"/>
            </a:xfrm>
          </p:grpSpPr>
          <p:sp>
            <p:nvSpPr>
              <p:cNvPr id="1076" name="Google Shape;1076;p14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7" name="Google Shape;1077;p14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Cover">
  <p:cSld name="Cover 11">
    <p:spTree>
      <p:nvGrpSpPr>
        <p:cNvPr id="1" name="Shape 1078"/>
        <p:cNvGrpSpPr/>
        <p:nvPr/>
      </p:nvGrpSpPr>
      <p:grpSpPr>
        <a:xfrm>
          <a:off x="0" y="0"/>
          <a:ext cx="0" cy="0"/>
          <a:chOff x="0" y="0"/>
          <a:chExt cx="0" cy="0"/>
        </a:xfrm>
      </p:grpSpPr>
      <p:sp>
        <p:nvSpPr>
          <p:cNvPr id="1079" name="Google Shape;1079;p142"/>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0" name="Google Shape;1080;p142"/>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1" name="Google Shape;1081;p142"/>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82" name="Google Shape;1082;p142"/>
          <p:cNvSpPr>
            <a:spLocks noGrp="1"/>
          </p:cNvSpPr>
          <p:nvPr>
            <p:ph type="pic" idx="2"/>
          </p:nvPr>
        </p:nvSpPr>
        <p:spPr>
          <a:xfrm>
            <a:off x="7118684" y="233915"/>
            <a:ext cx="5073316" cy="5943600"/>
          </a:xfrm>
          <a:prstGeom prst="rect">
            <a:avLst/>
          </a:prstGeom>
          <a:noFill/>
          <a:ln>
            <a:noFill/>
          </a:ln>
        </p:spPr>
      </p:sp>
      <p:grpSp>
        <p:nvGrpSpPr>
          <p:cNvPr id="1083" name="Google Shape;1083;p142"/>
          <p:cNvGrpSpPr/>
          <p:nvPr/>
        </p:nvGrpSpPr>
        <p:grpSpPr>
          <a:xfrm>
            <a:off x="0" y="5020348"/>
            <a:ext cx="12192000" cy="1837653"/>
            <a:chOff x="0" y="5020348"/>
            <a:chExt cx="12192000" cy="1837653"/>
          </a:xfrm>
        </p:grpSpPr>
        <p:sp>
          <p:nvSpPr>
            <p:cNvPr id="1084" name="Google Shape;1084;p14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5" name="Google Shape;1085;p142"/>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86" name="Google Shape;1086;p14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Divider">
  <p:cSld name="Divider 10">
    <p:bg>
      <p:bgPr>
        <a:solidFill>
          <a:schemeClr val="lt2"/>
        </a:solidFill>
        <a:effectLst/>
      </p:bgPr>
    </p:bg>
    <p:spTree>
      <p:nvGrpSpPr>
        <p:cNvPr id="1" name="Shape 1087"/>
        <p:cNvGrpSpPr/>
        <p:nvPr/>
      </p:nvGrpSpPr>
      <p:grpSpPr>
        <a:xfrm>
          <a:off x="0" y="0"/>
          <a:ext cx="0" cy="0"/>
          <a:chOff x="0" y="0"/>
          <a:chExt cx="0" cy="0"/>
        </a:xfrm>
      </p:grpSpPr>
      <p:grpSp>
        <p:nvGrpSpPr>
          <p:cNvPr id="1088" name="Google Shape;1088;p143"/>
          <p:cNvGrpSpPr/>
          <p:nvPr/>
        </p:nvGrpSpPr>
        <p:grpSpPr>
          <a:xfrm>
            <a:off x="0" y="5020347"/>
            <a:ext cx="12192000" cy="1837653"/>
            <a:chOff x="0" y="5020347"/>
            <a:chExt cx="12192000" cy="1837653"/>
          </a:xfrm>
        </p:grpSpPr>
        <p:sp>
          <p:nvSpPr>
            <p:cNvPr id="1089" name="Google Shape;1089;p143"/>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0" name="Google Shape;1090;p14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1" name="Google Shape;1091;p143"/>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92" name="Google Shape;1092;p14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093" name="Google Shape;1093;p143"/>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4" name="Google Shape;1094;p143"/>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Photo Slide">
  <p:cSld name="Photo Slide 10">
    <p:spTree>
      <p:nvGrpSpPr>
        <p:cNvPr id="1" name="Shape 1095"/>
        <p:cNvGrpSpPr/>
        <p:nvPr/>
      </p:nvGrpSpPr>
      <p:grpSpPr>
        <a:xfrm>
          <a:off x="0" y="0"/>
          <a:ext cx="0" cy="0"/>
          <a:chOff x="0" y="0"/>
          <a:chExt cx="0" cy="0"/>
        </a:xfrm>
      </p:grpSpPr>
      <p:sp>
        <p:nvSpPr>
          <p:cNvPr id="1096" name="Google Shape;1096;p144"/>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97" name="Google Shape;1097;p144"/>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098" name="Google Shape;1098;p144"/>
          <p:cNvGrpSpPr/>
          <p:nvPr/>
        </p:nvGrpSpPr>
        <p:grpSpPr>
          <a:xfrm>
            <a:off x="0" y="5379426"/>
            <a:ext cx="2807368" cy="753891"/>
            <a:chOff x="0" y="5379426"/>
            <a:chExt cx="2807368" cy="753891"/>
          </a:xfrm>
        </p:grpSpPr>
        <p:sp>
          <p:nvSpPr>
            <p:cNvPr id="1099" name="Google Shape;1099;p144"/>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0" name="Google Shape;1100;p144"/>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01" name="Google Shape;1101;p144"/>
          <p:cNvSpPr>
            <a:spLocks noGrp="1"/>
          </p:cNvSpPr>
          <p:nvPr>
            <p:ph type="pic" idx="2"/>
          </p:nvPr>
        </p:nvSpPr>
        <p:spPr>
          <a:xfrm>
            <a:off x="2807368" y="457202"/>
            <a:ext cx="8915400" cy="5943598"/>
          </a:xfrm>
          <a:prstGeom prst="rect">
            <a:avLst/>
          </a:prstGeom>
          <a:noFill/>
          <a:ln>
            <a:noFill/>
          </a:ln>
        </p:spPr>
      </p:sp>
      <p:pic>
        <p:nvPicPr>
          <p:cNvPr id="1102" name="Google Shape;1102;p144"/>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Quotation">
  <p:cSld name="Quotation 16">
    <p:spTree>
      <p:nvGrpSpPr>
        <p:cNvPr id="1" name="Shape 1103"/>
        <p:cNvGrpSpPr/>
        <p:nvPr/>
      </p:nvGrpSpPr>
      <p:grpSpPr>
        <a:xfrm>
          <a:off x="0" y="0"/>
          <a:ext cx="0" cy="0"/>
          <a:chOff x="0" y="0"/>
          <a:chExt cx="0" cy="0"/>
        </a:xfrm>
      </p:grpSpPr>
      <p:sp>
        <p:nvSpPr>
          <p:cNvPr id="1104" name="Google Shape;1104;p145"/>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5" name="Google Shape;1105;p145"/>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6" name="Google Shape;1106;p145"/>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7" name="Google Shape;1107;p14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08" name="Google Shape;1108;p14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09" name="Google Shape;1109;p14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110" name="Google Shape;1110;p145"/>
          <p:cNvGrpSpPr/>
          <p:nvPr/>
        </p:nvGrpSpPr>
        <p:grpSpPr>
          <a:xfrm>
            <a:off x="7191542" y="1"/>
            <a:ext cx="5000459" cy="1425992"/>
            <a:chOff x="7191542" y="1"/>
            <a:chExt cx="5000459" cy="1425992"/>
          </a:xfrm>
        </p:grpSpPr>
        <p:pic>
          <p:nvPicPr>
            <p:cNvPr id="1111" name="Google Shape;1111;p14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12" name="Google Shape;1112;p145"/>
            <p:cNvGrpSpPr/>
            <p:nvPr/>
          </p:nvGrpSpPr>
          <p:grpSpPr>
            <a:xfrm>
              <a:off x="7191542" y="1"/>
              <a:ext cx="5000459" cy="1425992"/>
              <a:chOff x="7186272" y="0"/>
              <a:chExt cx="5005729" cy="1427495"/>
            </a:xfrm>
          </p:grpSpPr>
          <p:sp>
            <p:nvSpPr>
              <p:cNvPr id="1113" name="Google Shape;1113;p14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4" name="Google Shape;1114;p14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115" name="Google Shape;1115;p145"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Content">
  <p:cSld name="Title and Content 10">
    <p:spTree>
      <p:nvGrpSpPr>
        <p:cNvPr id="1" name="Shape 1116"/>
        <p:cNvGrpSpPr/>
        <p:nvPr/>
      </p:nvGrpSpPr>
      <p:grpSpPr>
        <a:xfrm>
          <a:off x="0" y="0"/>
          <a:ext cx="0" cy="0"/>
          <a:chOff x="0" y="0"/>
          <a:chExt cx="0" cy="0"/>
        </a:xfrm>
      </p:grpSpPr>
      <p:grpSp>
        <p:nvGrpSpPr>
          <p:cNvPr id="1117" name="Google Shape;1117;p146"/>
          <p:cNvGrpSpPr/>
          <p:nvPr/>
        </p:nvGrpSpPr>
        <p:grpSpPr>
          <a:xfrm>
            <a:off x="7191542" y="1"/>
            <a:ext cx="5000459" cy="1425992"/>
            <a:chOff x="7191542" y="1"/>
            <a:chExt cx="5000459" cy="1425992"/>
          </a:xfrm>
        </p:grpSpPr>
        <p:pic>
          <p:nvPicPr>
            <p:cNvPr id="1118" name="Google Shape;1118;p14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19" name="Google Shape;1119;p146"/>
            <p:cNvGrpSpPr/>
            <p:nvPr/>
          </p:nvGrpSpPr>
          <p:grpSpPr>
            <a:xfrm>
              <a:off x="7191542" y="1"/>
              <a:ext cx="5000459" cy="1425992"/>
              <a:chOff x="7186272" y="0"/>
              <a:chExt cx="5005729" cy="1427495"/>
            </a:xfrm>
          </p:grpSpPr>
          <p:sp>
            <p:nvSpPr>
              <p:cNvPr id="1120" name="Google Shape;1120;p14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1" name="Google Shape;1121;p14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122" name="Google Shape;1122;p14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3" name="Google Shape;1123;p14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4" name="Google Shape;1124;p14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25" name="Google Shape;1125;p14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26" name="Google Shape;1126;p14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wo Content">
  <p:cSld name="Two Content 9">
    <p:spTree>
      <p:nvGrpSpPr>
        <p:cNvPr id="1" name="Shape 1127"/>
        <p:cNvGrpSpPr/>
        <p:nvPr/>
      </p:nvGrpSpPr>
      <p:grpSpPr>
        <a:xfrm>
          <a:off x="0" y="0"/>
          <a:ext cx="0" cy="0"/>
          <a:chOff x="0" y="0"/>
          <a:chExt cx="0" cy="0"/>
        </a:xfrm>
      </p:grpSpPr>
      <p:sp>
        <p:nvSpPr>
          <p:cNvPr id="1128" name="Google Shape;1128;p14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9" name="Google Shape;1129;p147"/>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30" name="Google Shape;1130;p147"/>
          <p:cNvGrpSpPr/>
          <p:nvPr/>
        </p:nvGrpSpPr>
        <p:grpSpPr>
          <a:xfrm>
            <a:off x="7191542" y="1"/>
            <a:ext cx="5000459" cy="1425992"/>
            <a:chOff x="7191542" y="1"/>
            <a:chExt cx="5000459" cy="1425992"/>
          </a:xfrm>
        </p:grpSpPr>
        <p:pic>
          <p:nvPicPr>
            <p:cNvPr id="1131" name="Google Shape;1131;p14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32" name="Google Shape;1132;p147"/>
            <p:cNvGrpSpPr/>
            <p:nvPr/>
          </p:nvGrpSpPr>
          <p:grpSpPr>
            <a:xfrm>
              <a:off x="7191542" y="1"/>
              <a:ext cx="5000459" cy="1425992"/>
              <a:chOff x="7186272" y="0"/>
              <a:chExt cx="5005729" cy="1427495"/>
            </a:xfrm>
          </p:grpSpPr>
          <p:sp>
            <p:nvSpPr>
              <p:cNvPr id="1133" name="Google Shape;1133;p14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4" name="Google Shape;1134;p14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135" name="Google Shape;1135;p147"/>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6" name="Google Shape;1136;p147"/>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37" name="Google Shape;1137;p14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38" name="Google Shape;1138;p14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omparison">
  <p:cSld name="Comparison 9">
    <p:spTree>
      <p:nvGrpSpPr>
        <p:cNvPr id="1" name="Shape 1139"/>
        <p:cNvGrpSpPr/>
        <p:nvPr/>
      </p:nvGrpSpPr>
      <p:grpSpPr>
        <a:xfrm>
          <a:off x="0" y="0"/>
          <a:ext cx="0" cy="0"/>
          <a:chOff x="0" y="0"/>
          <a:chExt cx="0" cy="0"/>
        </a:xfrm>
      </p:grpSpPr>
      <p:grpSp>
        <p:nvGrpSpPr>
          <p:cNvPr id="1140" name="Google Shape;1140;p148"/>
          <p:cNvGrpSpPr/>
          <p:nvPr/>
        </p:nvGrpSpPr>
        <p:grpSpPr>
          <a:xfrm>
            <a:off x="7191542" y="1"/>
            <a:ext cx="5000459" cy="1425992"/>
            <a:chOff x="7191542" y="1"/>
            <a:chExt cx="5000459" cy="1425992"/>
          </a:xfrm>
        </p:grpSpPr>
        <p:pic>
          <p:nvPicPr>
            <p:cNvPr id="1141" name="Google Shape;1141;p14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42" name="Google Shape;1142;p148"/>
            <p:cNvGrpSpPr/>
            <p:nvPr/>
          </p:nvGrpSpPr>
          <p:grpSpPr>
            <a:xfrm>
              <a:off x="7191542" y="1"/>
              <a:ext cx="5000459" cy="1425992"/>
              <a:chOff x="7186272" y="0"/>
              <a:chExt cx="5005729" cy="1427495"/>
            </a:xfrm>
          </p:grpSpPr>
          <p:sp>
            <p:nvSpPr>
              <p:cNvPr id="1143" name="Google Shape;1143;p14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4" name="Google Shape;1144;p14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145" name="Google Shape;1145;p14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6" name="Google Shape;1146;p148"/>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47" name="Google Shape;1147;p148"/>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8" name="Google Shape;1148;p148"/>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49" name="Google Shape;1149;p148"/>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0" name="Google Shape;1150;p14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51" name="Google Shape;1151;p14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52" name="Google Shape;1152;p14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615160B-2AB1-2A2D-9FA3-3B10D9B0906E}"/>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5" name="Footer Placeholder 4">
            <a:extLst>
              <a:ext uri="{FF2B5EF4-FFF2-40B4-BE49-F238E27FC236}">
                <a16:creationId xmlns:a16="http://schemas.microsoft.com/office/drawing/2014/main" id="{C1A9FCEA-5F4A-4373-BE43-5087BB14E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368263-FE0F-B147-AE9B-ECFC57C478AF}"/>
              </a:ext>
            </a:extLst>
          </p:cNvPr>
          <p:cNvSpPr>
            <a:spLocks noGrp="1"/>
          </p:cNvSpPr>
          <p:nvPr>
            <p:ph type="sldNum" sz="quarter" idx="12"/>
          </p:nvPr>
        </p:nvSpPr>
        <p:spPr/>
        <p:txBody>
          <a:bodyPr/>
          <a:lstStyle/>
          <a:p>
            <a:fld id="{31DD941D-DF5B-AE46-813E-F76F4354A354}" type="slidenum">
              <a:rPr lang="en-US" smtClean="0"/>
              <a:t>‹#›</a:t>
            </a:fld>
            <a:endParaRPr lang="en-US"/>
          </a:p>
        </p:txBody>
      </p:sp>
      <p:pic>
        <p:nvPicPr>
          <p:cNvPr id="14" name="Picture 13">
            <a:extLst>
              <a:ext uri="{FF2B5EF4-FFF2-40B4-BE49-F238E27FC236}">
                <a16:creationId xmlns:a16="http://schemas.microsoft.com/office/drawing/2014/main" id="{12163D28-23A1-05EE-FEC8-FA70A7ABA5AB}"/>
              </a:ext>
            </a:extLst>
          </p:cNvPr>
          <p:cNvPicPr>
            <a:picLocks noChangeAspect="1"/>
          </p:cNvPicPr>
          <p:nvPr userDrawn="1"/>
        </p:nvPicPr>
        <p:blipFill>
          <a:blip r:embed="rId3"/>
          <a:srcRect/>
          <a:stretch/>
        </p:blipFill>
        <p:spPr>
          <a:xfrm>
            <a:off x="3371850" y="602488"/>
            <a:ext cx="5448300" cy="749300"/>
          </a:xfrm>
          <a:prstGeom prst="rect">
            <a:avLst/>
          </a:prstGeom>
        </p:spPr>
      </p:pic>
      <p:sp>
        <p:nvSpPr>
          <p:cNvPr id="16" name="TextBox 15">
            <a:extLst>
              <a:ext uri="{FF2B5EF4-FFF2-40B4-BE49-F238E27FC236}">
                <a16:creationId xmlns:a16="http://schemas.microsoft.com/office/drawing/2014/main" id="{248D99E3-DA5E-0F4E-F7F8-319D70F3CC1B}"/>
              </a:ext>
            </a:extLst>
          </p:cNvPr>
          <p:cNvSpPr txBox="1"/>
          <p:nvPr userDrawn="1"/>
        </p:nvSpPr>
        <p:spPr>
          <a:xfrm>
            <a:off x="2970276" y="6323584"/>
            <a:ext cx="6096000" cy="369332"/>
          </a:xfrm>
          <a:prstGeom prst="rect">
            <a:avLst/>
          </a:prstGeom>
          <a:noFill/>
        </p:spPr>
        <p:txBody>
          <a:bodyPr wrap="square">
            <a:spAutoFit/>
          </a:bodyPr>
          <a:lstStyle/>
          <a:p>
            <a:pPr algn="ctr"/>
            <a:r>
              <a:rPr lang="en-US" sz="1800" i="0" spc="300" err="1">
                <a:solidFill>
                  <a:srgbClr val="1D4F91"/>
                </a:solidFill>
              </a:rPr>
              <a:t>www.NICHQ.org</a:t>
            </a:r>
            <a:endParaRPr lang="en-US" sz="1800" i="0" spc="300">
              <a:solidFill>
                <a:srgbClr val="1D4F91"/>
              </a:solidFill>
            </a:endParaRPr>
          </a:p>
        </p:txBody>
      </p:sp>
      <p:sp>
        <p:nvSpPr>
          <p:cNvPr id="2" name="Title 1">
            <a:extLst>
              <a:ext uri="{FF2B5EF4-FFF2-40B4-BE49-F238E27FC236}">
                <a16:creationId xmlns:a16="http://schemas.microsoft.com/office/drawing/2014/main" id="{629F921A-3035-54AC-401D-3945A550E3AD}"/>
              </a:ext>
            </a:extLst>
          </p:cNvPr>
          <p:cNvSpPr>
            <a:spLocks noGrp="1"/>
          </p:cNvSpPr>
          <p:nvPr>
            <p:ph type="ctrTitle"/>
          </p:nvPr>
        </p:nvSpPr>
        <p:spPr>
          <a:xfrm>
            <a:off x="568452" y="2247710"/>
            <a:ext cx="11055096" cy="1193799"/>
          </a:xfrm>
        </p:spPr>
        <p:txBody>
          <a:bodyPr anchor="b"/>
          <a:lstStyle>
            <a:lvl1pPr algn="ctr">
              <a:defRPr sz="6000">
                <a:solidFill>
                  <a:srgbClr val="1D4F91"/>
                </a:solidFill>
              </a:defRPr>
            </a:lvl1pPr>
          </a:lstStyle>
          <a:p>
            <a:r>
              <a:rPr lang="en-US"/>
              <a:t>Click to edit Master title style</a:t>
            </a:r>
          </a:p>
        </p:txBody>
      </p:sp>
      <p:sp>
        <p:nvSpPr>
          <p:cNvPr id="3" name="Subtitle 2">
            <a:extLst>
              <a:ext uri="{FF2B5EF4-FFF2-40B4-BE49-F238E27FC236}">
                <a16:creationId xmlns:a16="http://schemas.microsoft.com/office/drawing/2014/main" id="{F0383BF3-1A62-A377-1E3F-A41EA6AAC11E}"/>
              </a:ext>
            </a:extLst>
          </p:cNvPr>
          <p:cNvSpPr>
            <a:spLocks noGrp="1"/>
          </p:cNvSpPr>
          <p:nvPr>
            <p:ph type="subTitle" idx="1" hasCustomPrompt="1"/>
          </p:nvPr>
        </p:nvSpPr>
        <p:spPr>
          <a:xfrm>
            <a:off x="568452" y="4838902"/>
            <a:ext cx="11055096" cy="365126"/>
          </a:xfrm>
        </p:spPr>
        <p:txBody>
          <a:bodyPr>
            <a:normAutofit/>
          </a:bodyPr>
          <a:lstStyle>
            <a:lvl1pPr marL="0" indent="0" algn="ctr">
              <a:buNone/>
              <a:defRPr sz="2400" i="0">
                <a:solidFill>
                  <a:srgbClr val="1D4F9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7" name="Text Placeholder 20">
            <a:extLst>
              <a:ext uri="{FF2B5EF4-FFF2-40B4-BE49-F238E27FC236}">
                <a16:creationId xmlns:a16="http://schemas.microsoft.com/office/drawing/2014/main" id="{43709EB8-AAED-53F9-421E-26F10E7B14FC}"/>
              </a:ext>
            </a:extLst>
          </p:cNvPr>
          <p:cNvSpPr>
            <a:spLocks noGrp="1"/>
          </p:cNvSpPr>
          <p:nvPr>
            <p:ph type="body" sz="quarter" idx="14" hasCustomPrompt="1"/>
          </p:nvPr>
        </p:nvSpPr>
        <p:spPr>
          <a:xfrm>
            <a:off x="568452" y="3523156"/>
            <a:ext cx="11055096" cy="473497"/>
          </a:xfrm>
        </p:spPr>
        <p:txBody>
          <a:bodyPr>
            <a:normAutofit/>
          </a:bodyPr>
          <a:lstStyle>
            <a:lvl1pPr marL="0" indent="0" algn="ctr">
              <a:buNone/>
              <a:defRPr sz="2400">
                <a:solidFill>
                  <a:srgbClr val="1D4F91"/>
                </a:solidFill>
              </a:defRPr>
            </a:lvl1pPr>
          </a:lstStyle>
          <a:p>
            <a:r>
              <a:rPr lang="en-US" sz="2800" i="1">
                <a:solidFill>
                  <a:srgbClr val="1D4F91"/>
                </a:solidFill>
              </a:rPr>
              <a:t>Subtitle</a:t>
            </a:r>
            <a:endParaRPr lang="en-US" sz="2800" i="1">
              <a:solidFill>
                <a:schemeClr val="bg2"/>
              </a:solidFill>
            </a:endParaRPr>
          </a:p>
        </p:txBody>
      </p:sp>
      <p:sp>
        <p:nvSpPr>
          <p:cNvPr id="8" name="Text Placeholder 20">
            <a:extLst>
              <a:ext uri="{FF2B5EF4-FFF2-40B4-BE49-F238E27FC236}">
                <a16:creationId xmlns:a16="http://schemas.microsoft.com/office/drawing/2014/main" id="{5794A34A-91C7-FCD4-D673-4F43A492E727}"/>
              </a:ext>
            </a:extLst>
          </p:cNvPr>
          <p:cNvSpPr>
            <a:spLocks noGrp="1"/>
          </p:cNvSpPr>
          <p:nvPr>
            <p:ph type="body" sz="quarter" idx="15" hasCustomPrompt="1"/>
          </p:nvPr>
        </p:nvSpPr>
        <p:spPr>
          <a:xfrm>
            <a:off x="568452" y="5305650"/>
            <a:ext cx="11055096" cy="444058"/>
          </a:xfrm>
        </p:spPr>
        <p:txBody>
          <a:bodyPr>
            <a:normAutofit/>
          </a:bodyPr>
          <a:lstStyle>
            <a:lvl1pPr marL="0" indent="0" algn="ctr">
              <a:buNone/>
              <a:defRPr sz="2400">
                <a:solidFill>
                  <a:srgbClr val="1D4F91"/>
                </a:solidFill>
              </a:defRPr>
            </a:lvl1pPr>
          </a:lstStyle>
          <a:p>
            <a:r>
              <a:rPr lang="en-US" sz="2000" i="1"/>
              <a:t>Title at NICHQ</a:t>
            </a:r>
          </a:p>
        </p:txBody>
      </p:sp>
    </p:spTree>
    <p:extLst>
      <p:ext uri="{BB962C8B-B14F-4D97-AF65-F5344CB8AC3E}">
        <p14:creationId xmlns:p14="http://schemas.microsoft.com/office/powerpoint/2010/main" val="324452519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Only">
  <p:cSld name="Title Only 9">
    <p:spTree>
      <p:nvGrpSpPr>
        <p:cNvPr id="1" name="Shape 1153"/>
        <p:cNvGrpSpPr/>
        <p:nvPr/>
      </p:nvGrpSpPr>
      <p:grpSpPr>
        <a:xfrm>
          <a:off x="0" y="0"/>
          <a:ext cx="0" cy="0"/>
          <a:chOff x="0" y="0"/>
          <a:chExt cx="0" cy="0"/>
        </a:xfrm>
      </p:grpSpPr>
      <p:grpSp>
        <p:nvGrpSpPr>
          <p:cNvPr id="1154" name="Google Shape;1154;p149"/>
          <p:cNvGrpSpPr/>
          <p:nvPr/>
        </p:nvGrpSpPr>
        <p:grpSpPr>
          <a:xfrm>
            <a:off x="7191542" y="1"/>
            <a:ext cx="5000459" cy="1425992"/>
            <a:chOff x="7191542" y="1"/>
            <a:chExt cx="5000459" cy="1425992"/>
          </a:xfrm>
        </p:grpSpPr>
        <p:pic>
          <p:nvPicPr>
            <p:cNvPr id="1155" name="Google Shape;1155;p14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56" name="Google Shape;1156;p149"/>
            <p:cNvGrpSpPr/>
            <p:nvPr/>
          </p:nvGrpSpPr>
          <p:grpSpPr>
            <a:xfrm>
              <a:off x="7191542" y="1"/>
              <a:ext cx="5000459" cy="1425992"/>
              <a:chOff x="7186272" y="0"/>
              <a:chExt cx="5005729" cy="1427495"/>
            </a:xfrm>
          </p:grpSpPr>
          <p:sp>
            <p:nvSpPr>
              <p:cNvPr id="1157" name="Google Shape;1157;p14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8" name="Google Shape;1158;p14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159" name="Google Shape;1159;p14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0" name="Google Shape;1160;p14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61" name="Google Shape;1161;p14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62" name="Google Shape;1162;p14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End">
  <p:cSld name="End 10">
    <p:spTree>
      <p:nvGrpSpPr>
        <p:cNvPr id="1" name="Shape 1163"/>
        <p:cNvGrpSpPr/>
        <p:nvPr/>
      </p:nvGrpSpPr>
      <p:grpSpPr>
        <a:xfrm>
          <a:off x="0" y="0"/>
          <a:ext cx="0" cy="0"/>
          <a:chOff x="0" y="0"/>
          <a:chExt cx="0" cy="0"/>
        </a:xfrm>
      </p:grpSpPr>
      <p:grpSp>
        <p:nvGrpSpPr>
          <p:cNvPr id="1164" name="Google Shape;1164;p150"/>
          <p:cNvGrpSpPr/>
          <p:nvPr/>
        </p:nvGrpSpPr>
        <p:grpSpPr>
          <a:xfrm>
            <a:off x="0" y="0"/>
            <a:ext cx="12192000" cy="2148830"/>
            <a:chOff x="0" y="0"/>
            <a:chExt cx="12192000" cy="2148830"/>
          </a:xfrm>
        </p:grpSpPr>
        <p:sp>
          <p:nvSpPr>
            <p:cNvPr id="1165" name="Google Shape;1165;p150"/>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6" name="Google Shape;1166;p150"/>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67" name="Google Shape;1167;p150"/>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8" name="Google Shape;1168;p150"/>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9" name="Google Shape;1169;p150"/>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70" name="Google Shape;1170;p150"/>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171" name="Google Shape;1171;p150"/>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lank">
  <p:cSld name="Blank 8">
    <p:spTree>
      <p:nvGrpSpPr>
        <p:cNvPr id="1" name="Shape 1172"/>
        <p:cNvGrpSpPr/>
        <p:nvPr/>
      </p:nvGrpSpPr>
      <p:grpSpPr>
        <a:xfrm>
          <a:off x="0" y="0"/>
          <a:ext cx="0" cy="0"/>
          <a:chOff x="0" y="0"/>
          <a:chExt cx="0" cy="0"/>
        </a:xfrm>
      </p:grpSpPr>
      <p:sp>
        <p:nvSpPr>
          <p:cNvPr id="1173" name="Google Shape;1173;p15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74" name="Google Shape;1174;p15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75" name="Google Shape;1175;p15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176" name="Google Shape;1176;p151"/>
          <p:cNvGrpSpPr/>
          <p:nvPr/>
        </p:nvGrpSpPr>
        <p:grpSpPr>
          <a:xfrm>
            <a:off x="7191542" y="1"/>
            <a:ext cx="5000459" cy="1425992"/>
            <a:chOff x="7191542" y="1"/>
            <a:chExt cx="5000459" cy="1425992"/>
          </a:xfrm>
        </p:grpSpPr>
        <p:pic>
          <p:nvPicPr>
            <p:cNvPr id="1177" name="Google Shape;1177;p15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78" name="Google Shape;1178;p151"/>
            <p:cNvGrpSpPr/>
            <p:nvPr/>
          </p:nvGrpSpPr>
          <p:grpSpPr>
            <a:xfrm>
              <a:off x="7191542" y="1"/>
              <a:ext cx="5000459" cy="1425992"/>
              <a:chOff x="7186272" y="0"/>
              <a:chExt cx="5005729" cy="1427495"/>
            </a:xfrm>
          </p:grpSpPr>
          <p:sp>
            <p:nvSpPr>
              <p:cNvPr id="1179" name="Google Shape;1179;p15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0" name="Google Shape;1180;p15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3_Quotation">
  <p:cSld name="3_Quotation 3">
    <p:spTree>
      <p:nvGrpSpPr>
        <p:cNvPr id="1" name="Shape 1181"/>
        <p:cNvGrpSpPr/>
        <p:nvPr/>
      </p:nvGrpSpPr>
      <p:grpSpPr>
        <a:xfrm>
          <a:off x="0" y="0"/>
          <a:ext cx="0" cy="0"/>
          <a:chOff x="0" y="0"/>
          <a:chExt cx="0" cy="0"/>
        </a:xfrm>
      </p:grpSpPr>
      <p:sp>
        <p:nvSpPr>
          <p:cNvPr id="1182" name="Google Shape;1182;p15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3" name="Google Shape;1183;p15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4" name="Google Shape;1184;p15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5" name="Google Shape;1185;p15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86" name="Google Shape;1186;p15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87" name="Google Shape;1187;p15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188" name="Google Shape;1188;p152"/>
          <p:cNvGrpSpPr/>
          <p:nvPr/>
        </p:nvGrpSpPr>
        <p:grpSpPr>
          <a:xfrm>
            <a:off x="7191542" y="1"/>
            <a:ext cx="5000459" cy="1425992"/>
            <a:chOff x="7191542" y="1"/>
            <a:chExt cx="5000459" cy="1425992"/>
          </a:xfrm>
        </p:grpSpPr>
        <p:pic>
          <p:nvPicPr>
            <p:cNvPr id="1189" name="Google Shape;1189;p15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90" name="Google Shape;1190;p152"/>
            <p:cNvGrpSpPr/>
            <p:nvPr/>
          </p:nvGrpSpPr>
          <p:grpSpPr>
            <a:xfrm>
              <a:off x="7191542" y="1"/>
              <a:ext cx="5000459" cy="1425992"/>
              <a:chOff x="7186272" y="0"/>
              <a:chExt cx="5005729" cy="1427495"/>
            </a:xfrm>
          </p:grpSpPr>
          <p:sp>
            <p:nvSpPr>
              <p:cNvPr id="1191" name="Google Shape;1191;p15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2" name="Google Shape;1192;p15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193" name="Google Shape;1193;p15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Cover B">
  <p:cSld name="Cover B 2">
    <p:spTree>
      <p:nvGrpSpPr>
        <p:cNvPr id="1" name="Shape 1194"/>
        <p:cNvGrpSpPr/>
        <p:nvPr/>
      </p:nvGrpSpPr>
      <p:grpSpPr>
        <a:xfrm>
          <a:off x="0" y="0"/>
          <a:ext cx="0" cy="0"/>
          <a:chOff x="0" y="0"/>
          <a:chExt cx="0" cy="0"/>
        </a:xfrm>
      </p:grpSpPr>
      <p:sp>
        <p:nvSpPr>
          <p:cNvPr id="1195" name="Google Shape;1195;p153"/>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6" name="Google Shape;1196;p153"/>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197" name="Google Shape;1197;p153"/>
          <p:cNvGrpSpPr/>
          <p:nvPr/>
        </p:nvGrpSpPr>
        <p:grpSpPr>
          <a:xfrm flipH="1">
            <a:off x="-1" y="1"/>
            <a:ext cx="6418725" cy="1509822"/>
            <a:chOff x="7522541" y="1"/>
            <a:chExt cx="4669459" cy="1098357"/>
          </a:xfrm>
        </p:grpSpPr>
        <p:sp>
          <p:nvSpPr>
            <p:cNvPr id="1198" name="Google Shape;1198;p153"/>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9" name="Google Shape;1199;p153"/>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200" name="Google Shape;1200;p153"/>
          <p:cNvPicPr preferRelativeResize="0"/>
          <p:nvPr/>
        </p:nvPicPr>
        <p:blipFill rotWithShape="1">
          <a:blip r:embed="rId2">
            <a:alphaModFix/>
          </a:blip>
          <a:srcRect/>
          <a:stretch/>
        </p:blipFill>
        <p:spPr>
          <a:xfrm>
            <a:off x="513348" y="136525"/>
            <a:ext cx="1945206" cy="879974"/>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01"/>
        <p:cNvGrpSpPr/>
        <p:nvPr/>
      </p:nvGrpSpPr>
      <p:grpSpPr>
        <a:xfrm>
          <a:off x="0" y="0"/>
          <a:ext cx="0" cy="0"/>
          <a:chOff x="0" y="0"/>
          <a:chExt cx="0" cy="0"/>
        </a:xfrm>
      </p:grpSpPr>
      <p:sp>
        <p:nvSpPr>
          <p:cNvPr id="1202" name="Google Shape;1202;p1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3" name="Google Shape;1203;p1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1000"/>
              </a:spcBef>
              <a:spcAft>
                <a:spcPts val="0"/>
              </a:spcAft>
              <a:buSzPts val="2400"/>
              <a:buNone/>
              <a:defRPr sz="2400"/>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04" name="Google Shape;1204;p15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05" name="Google Shape;1205;p15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6" name="Google Shape;1206;p15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p:spTree>
      <p:nvGrpSpPr>
        <p:cNvPr id="1" name="Shape 1207"/>
        <p:cNvGrpSpPr/>
        <p:nvPr/>
      </p:nvGrpSpPr>
      <p:grpSpPr>
        <a:xfrm>
          <a:off x="0" y="0"/>
          <a:ext cx="0" cy="0"/>
          <a:chOff x="0" y="0"/>
          <a:chExt cx="0" cy="0"/>
        </a:xfrm>
      </p:grpSpPr>
      <p:sp>
        <p:nvSpPr>
          <p:cNvPr id="1208" name="Google Shape;1208;p155"/>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9" name="Google Shape;1209;p155"/>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0" name="Google Shape;1210;p15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11" name="Google Shape;1211;p15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2" name="Google Shape;1212;p15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13" name="Google Shape;1213;p155"/>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214" name="Google Shape;1214;p155"/>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215" name="Google Shape;1215;p155"/>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16" name="Google Shape;1216;p155"/>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2">
    <p:spTree>
      <p:nvGrpSpPr>
        <p:cNvPr id="1" name="Shape 1217"/>
        <p:cNvGrpSpPr/>
        <p:nvPr/>
      </p:nvGrpSpPr>
      <p:grpSpPr>
        <a:xfrm>
          <a:off x="0" y="0"/>
          <a:ext cx="0" cy="0"/>
          <a:chOff x="0" y="0"/>
          <a:chExt cx="0" cy="0"/>
        </a:xfrm>
      </p:grpSpPr>
      <p:sp>
        <p:nvSpPr>
          <p:cNvPr id="1218" name="Google Shape;1218;p156"/>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9" name="Google Shape;1219;p156"/>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0" name="Google Shape;1220;p15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21" name="Google Shape;1221;p15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2" name="Google Shape;1222;p15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23" name="Google Shape;1223;p156"/>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224" name="Google Shape;1224;p156"/>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225" name="Google Shape;1225;p156"/>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26" name="Google Shape;1226;p156"/>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p:spTree>
      <p:nvGrpSpPr>
        <p:cNvPr id="1" name="Shape 1227"/>
        <p:cNvGrpSpPr/>
        <p:nvPr/>
      </p:nvGrpSpPr>
      <p:grpSpPr>
        <a:xfrm>
          <a:off x="0" y="0"/>
          <a:ext cx="0" cy="0"/>
          <a:chOff x="0" y="0"/>
          <a:chExt cx="0" cy="0"/>
        </a:xfrm>
      </p:grpSpPr>
      <p:sp>
        <p:nvSpPr>
          <p:cNvPr id="1228" name="Google Shape;1228;p157"/>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9" name="Google Shape;1229;p157"/>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230" name="Google Shape;1230;p157"/>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231" name="Google Shape;1231;p157"/>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32" name="Google Shape;1232;p157"/>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233"/>
        <p:cNvGrpSpPr/>
        <p:nvPr/>
      </p:nvGrpSpPr>
      <p:grpSpPr>
        <a:xfrm>
          <a:off x="0" y="0"/>
          <a:ext cx="0" cy="0"/>
          <a:chOff x="0" y="0"/>
          <a:chExt cx="0" cy="0"/>
        </a:xfrm>
      </p:grpSpPr>
      <p:sp>
        <p:nvSpPr>
          <p:cNvPr id="1234" name="Google Shape;1234;p158"/>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1235" name="Google Shape;1235;p158"/>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236" name="Google Shape;1236;p158"/>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237" name="Google Shape;1237;p158"/>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8" name="Google Shape;1238;p158"/>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615160B-2AB1-2A2D-9FA3-3B10D9B0906E}"/>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5" name="Footer Placeholder 4">
            <a:extLst>
              <a:ext uri="{FF2B5EF4-FFF2-40B4-BE49-F238E27FC236}">
                <a16:creationId xmlns:a16="http://schemas.microsoft.com/office/drawing/2014/main" id="{C1A9FCEA-5F4A-4373-BE43-5087BB14E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368263-FE0F-B147-AE9B-ECFC57C478AF}"/>
              </a:ext>
            </a:extLst>
          </p:cNvPr>
          <p:cNvSpPr>
            <a:spLocks noGrp="1"/>
          </p:cNvSpPr>
          <p:nvPr>
            <p:ph type="sldNum" sz="quarter" idx="12"/>
          </p:nvPr>
        </p:nvSpPr>
        <p:spPr/>
        <p:txBody>
          <a:bodyPr/>
          <a:lstStyle/>
          <a:p>
            <a:fld id="{31DD941D-DF5B-AE46-813E-F76F4354A354}" type="slidenum">
              <a:rPr lang="en-US" smtClean="0"/>
              <a:t>‹#›</a:t>
            </a:fld>
            <a:endParaRPr lang="en-US"/>
          </a:p>
        </p:txBody>
      </p:sp>
      <p:sp>
        <p:nvSpPr>
          <p:cNvPr id="9" name="Subtitle 2">
            <a:extLst>
              <a:ext uri="{FF2B5EF4-FFF2-40B4-BE49-F238E27FC236}">
                <a16:creationId xmlns:a16="http://schemas.microsoft.com/office/drawing/2014/main" id="{E760000F-1940-0C98-ED57-DEC847C1A3A4}"/>
              </a:ext>
            </a:extLst>
          </p:cNvPr>
          <p:cNvSpPr txBox="1">
            <a:spLocks/>
          </p:cNvSpPr>
          <p:nvPr userDrawn="1"/>
        </p:nvSpPr>
        <p:spPr>
          <a:xfrm>
            <a:off x="1446276" y="6356349"/>
            <a:ext cx="9144000"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i="0" spc="300" err="1">
                <a:solidFill>
                  <a:schemeClr val="bg2"/>
                </a:solidFill>
              </a:rPr>
              <a:t>www.NICHQ.org</a:t>
            </a:r>
            <a:endParaRPr lang="en-US" sz="1800" i="0" spc="300">
              <a:solidFill>
                <a:schemeClr val="bg2"/>
              </a:solidFill>
            </a:endParaRPr>
          </a:p>
        </p:txBody>
      </p:sp>
      <p:pic>
        <p:nvPicPr>
          <p:cNvPr id="10" name="Picture 9" descr="A picture containing text&#10;&#10;Description automatically generated">
            <a:extLst>
              <a:ext uri="{FF2B5EF4-FFF2-40B4-BE49-F238E27FC236}">
                <a16:creationId xmlns:a16="http://schemas.microsoft.com/office/drawing/2014/main" id="{CA87BB27-B08D-0382-56EC-94060DB22D90}"/>
              </a:ext>
            </a:extLst>
          </p:cNvPr>
          <p:cNvPicPr>
            <a:picLocks noChangeAspect="1"/>
          </p:cNvPicPr>
          <p:nvPr userDrawn="1"/>
        </p:nvPicPr>
        <p:blipFill>
          <a:blip r:embed="rId3"/>
          <a:stretch>
            <a:fillRect/>
          </a:stretch>
        </p:blipFill>
        <p:spPr>
          <a:xfrm>
            <a:off x="3371850" y="602488"/>
            <a:ext cx="5448300" cy="749300"/>
          </a:xfrm>
          <a:prstGeom prst="rect">
            <a:avLst/>
          </a:prstGeom>
        </p:spPr>
      </p:pic>
      <p:sp>
        <p:nvSpPr>
          <p:cNvPr id="2" name="Title 1">
            <a:extLst>
              <a:ext uri="{FF2B5EF4-FFF2-40B4-BE49-F238E27FC236}">
                <a16:creationId xmlns:a16="http://schemas.microsoft.com/office/drawing/2014/main" id="{4F293F4C-8331-4865-F84B-EF079934A045}"/>
              </a:ext>
            </a:extLst>
          </p:cNvPr>
          <p:cNvSpPr>
            <a:spLocks noGrp="1"/>
          </p:cNvSpPr>
          <p:nvPr>
            <p:ph type="ctrTitle"/>
          </p:nvPr>
        </p:nvSpPr>
        <p:spPr>
          <a:xfrm>
            <a:off x="568452" y="2247710"/>
            <a:ext cx="11055096" cy="1193799"/>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9D7DA7A-1E7D-5BA1-30E4-9D152424306E}"/>
              </a:ext>
            </a:extLst>
          </p:cNvPr>
          <p:cNvSpPr>
            <a:spLocks noGrp="1"/>
          </p:cNvSpPr>
          <p:nvPr>
            <p:ph type="subTitle" idx="1" hasCustomPrompt="1"/>
          </p:nvPr>
        </p:nvSpPr>
        <p:spPr>
          <a:xfrm>
            <a:off x="568452" y="4838902"/>
            <a:ext cx="11055096" cy="365126"/>
          </a:xfrm>
        </p:spPr>
        <p:txBody>
          <a:bodyPr>
            <a:normAutofit/>
          </a:bodyPr>
          <a:lstStyle>
            <a:lvl1pPr marL="0" indent="0" algn="ctr">
              <a:buNone/>
              <a:defRPr sz="24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2" name="Text Placeholder 20">
            <a:extLst>
              <a:ext uri="{FF2B5EF4-FFF2-40B4-BE49-F238E27FC236}">
                <a16:creationId xmlns:a16="http://schemas.microsoft.com/office/drawing/2014/main" id="{714944EE-6885-873B-220D-EE8674457E96}"/>
              </a:ext>
            </a:extLst>
          </p:cNvPr>
          <p:cNvSpPr>
            <a:spLocks noGrp="1"/>
          </p:cNvSpPr>
          <p:nvPr>
            <p:ph type="body" sz="quarter" idx="14" hasCustomPrompt="1"/>
          </p:nvPr>
        </p:nvSpPr>
        <p:spPr>
          <a:xfrm>
            <a:off x="568452" y="3523156"/>
            <a:ext cx="11055096" cy="473497"/>
          </a:xfrm>
        </p:spPr>
        <p:txBody>
          <a:bodyPr>
            <a:normAutofit/>
          </a:bodyPr>
          <a:lstStyle>
            <a:lvl1pPr marL="0" indent="0" algn="ctr">
              <a:buNone/>
              <a:defRPr sz="2400">
                <a:solidFill>
                  <a:schemeClr val="bg1"/>
                </a:solidFill>
              </a:defRPr>
            </a:lvl1pPr>
          </a:lstStyle>
          <a:p>
            <a:r>
              <a:rPr lang="en-US" sz="2800" i="1">
                <a:solidFill>
                  <a:schemeClr val="bg2"/>
                </a:solidFill>
              </a:rPr>
              <a:t>Subtitle</a:t>
            </a:r>
          </a:p>
        </p:txBody>
      </p:sp>
      <p:sp>
        <p:nvSpPr>
          <p:cNvPr id="13" name="Text Placeholder 20">
            <a:extLst>
              <a:ext uri="{FF2B5EF4-FFF2-40B4-BE49-F238E27FC236}">
                <a16:creationId xmlns:a16="http://schemas.microsoft.com/office/drawing/2014/main" id="{EDAEFA75-5F59-BB41-7D63-165A9153589D}"/>
              </a:ext>
            </a:extLst>
          </p:cNvPr>
          <p:cNvSpPr>
            <a:spLocks noGrp="1"/>
          </p:cNvSpPr>
          <p:nvPr>
            <p:ph type="body" sz="quarter" idx="15" hasCustomPrompt="1"/>
          </p:nvPr>
        </p:nvSpPr>
        <p:spPr>
          <a:xfrm>
            <a:off x="568452" y="5305650"/>
            <a:ext cx="11055096" cy="444058"/>
          </a:xfrm>
        </p:spPr>
        <p:txBody>
          <a:bodyPr>
            <a:normAutofit/>
          </a:bodyPr>
          <a:lstStyle>
            <a:lvl1pPr marL="0" indent="0" algn="ctr">
              <a:buNone/>
              <a:defRPr sz="2400">
                <a:solidFill>
                  <a:schemeClr val="bg1"/>
                </a:solidFill>
              </a:defRPr>
            </a:lvl1pPr>
          </a:lstStyle>
          <a:p>
            <a:r>
              <a:rPr lang="en-US" sz="2000" i="1"/>
              <a:t>Title at NICHQ</a:t>
            </a:r>
          </a:p>
        </p:txBody>
      </p:sp>
    </p:spTree>
    <p:extLst>
      <p:ext uri="{BB962C8B-B14F-4D97-AF65-F5344CB8AC3E}">
        <p14:creationId xmlns:p14="http://schemas.microsoft.com/office/powerpoint/2010/main" val="29776154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p:spTree>
      <p:nvGrpSpPr>
        <p:cNvPr id="1" name="Shape 1239"/>
        <p:cNvGrpSpPr/>
        <p:nvPr/>
      </p:nvGrpSpPr>
      <p:grpSpPr>
        <a:xfrm>
          <a:off x="0" y="0"/>
          <a:ext cx="0" cy="0"/>
          <a:chOff x="0" y="0"/>
          <a:chExt cx="0" cy="0"/>
        </a:xfrm>
      </p:grpSpPr>
      <p:sp>
        <p:nvSpPr>
          <p:cNvPr id="1240" name="Google Shape;1240;p159"/>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241" name="Google Shape;1241;p159"/>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242" name="Google Shape;1242;p159"/>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3" name="Google Shape;1243;p159"/>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4" name="Google Shape;1244;p159"/>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45" name="Google Shape;1245;p159"/>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3">
    <p:spTree>
      <p:nvGrpSpPr>
        <p:cNvPr id="1" name="Shape 1246"/>
        <p:cNvGrpSpPr/>
        <p:nvPr/>
      </p:nvGrpSpPr>
      <p:grpSpPr>
        <a:xfrm>
          <a:off x="0" y="0"/>
          <a:ext cx="0" cy="0"/>
          <a:chOff x="0" y="0"/>
          <a:chExt cx="0" cy="0"/>
        </a:xfrm>
      </p:grpSpPr>
      <p:sp>
        <p:nvSpPr>
          <p:cNvPr id="1247" name="Google Shape;1247;p160"/>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8" name="Google Shape;1248;p160"/>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9" name="Google Shape;1249;p16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50" name="Google Shape;1250;p16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1" name="Google Shape;1251;p16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52" name="Google Shape;1252;p160"/>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253" name="Google Shape;1253;p160"/>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254" name="Google Shape;1254;p160"/>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55" name="Google Shape;1255;p160"/>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2">
    <p:spTree>
      <p:nvGrpSpPr>
        <p:cNvPr id="1" name="Shape 1256"/>
        <p:cNvGrpSpPr/>
        <p:nvPr/>
      </p:nvGrpSpPr>
      <p:grpSpPr>
        <a:xfrm>
          <a:off x="0" y="0"/>
          <a:ext cx="0" cy="0"/>
          <a:chOff x="0" y="0"/>
          <a:chExt cx="0" cy="0"/>
        </a:xfrm>
      </p:grpSpPr>
      <p:sp>
        <p:nvSpPr>
          <p:cNvPr id="1257" name="Google Shape;1257;p161"/>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8" name="Google Shape;1258;p161"/>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259" name="Google Shape;1259;p161"/>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260" name="Google Shape;1260;p161"/>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61" name="Google Shape;1261;p161"/>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_Title and Content">
  <p:cSld name="1_Title and Content 2">
    <p:spTree>
      <p:nvGrpSpPr>
        <p:cNvPr id="1" name="Shape 1262"/>
        <p:cNvGrpSpPr/>
        <p:nvPr/>
      </p:nvGrpSpPr>
      <p:grpSpPr>
        <a:xfrm>
          <a:off x="0" y="0"/>
          <a:ext cx="0" cy="0"/>
          <a:chOff x="0" y="0"/>
          <a:chExt cx="0" cy="0"/>
        </a:xfrm>
      </p:grpSpPr>
      <p:sp>
        <p:nvSpPr>
          <p:cNvPr id="1263" name="Google Shape;1263;p162"/>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1264" name="Google Shape;1264;p162"/>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265" name="Google Shape;1265;p162"/>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266" name="Google Shape;1266;p162"/>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7" name="Google Shape;1267;p162"/>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2">
    <p:spTree>
      <p:nvGrpSpPr>
        <p:cNvPr id="1" name="Shape 1268"/>
        <p:cNvGrpSpPr/>
        <p:nvPr/>
      </p:nvGrpSpPr>
      <p:grpSpPr>
        <a:xfrm>
          <a:off x="0" y="0"/>
          <a:ext cx="0" cy="0"/>
          <a:chOff x="0" y="0"/>
          <a:chExt cx="0" cy="0"/>
        </a:xfrm>
      </p:grpSpPr>
      <p:sp>
        <p:nvSpPr>
          <p:cNvPr id="1269" name="Google Shape;1269;p163"/>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270" name="Google Shape;1270;p163"/>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271" name="Google Shape;1271;p163"/>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2" name="Google Shape;1272;p163"/>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3" name="Google Shape;1273;p163"/>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74" name="Google Shape;1274;p163"/>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4">
    <p:spTree>
      <p:nvGrpSpPr>
        <p:cNvPr id="1" name="Shape 1275"/>
        <p:cNvGrpSpPr/>
        <p:nvPr/>
      </p:nvGrpSpPr>
      <p:grpSpPr>
        <a:xfrm>
          <a:off x="0" y="0"/>
          <a:ext cx="0" cy="0"/>
          <a:chOff x="0" y="0"/>
          <a:chExt cx="0" cy="0"/>
        </a:xfrm>
      </p:grpSpPr>
      <p:sp>
        <p:nvSpPr>
          <p:cNvPr id="1276" name="Google Shape;1276;p164"/>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7" name="Google Shape;1277;p164"/>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8" name="Google Shape;1278;p16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79" name="Google Shape;1279;p16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0" name="Google Shape;1280;p16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81" name="Google Shape;1281;p164"/>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282" name="Google Shape;1282;p164"/>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283" name="Google Shape;1283;p164"/>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84" name="Google Shape;1284;p164"/>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3">
    <p:spTree>
      <p:nvGrpSpPr>
        <p:cNvPr id="1" name="Shape 1285"/>
        <p:cNvGrpSpPr/>
        <p:nvPr/>
      </p:nvGrpSpPr>
      <p:grpSpPr>
        <a:xfrm>
          <a:off x="0" y="0"/>
          <a:ext cx="0" cy="0"/>
          <a:chOff x="0" y="0"/>
          <a:chExt cx="0" cy="0"/>
        </a:xfrm>
      </p:grpSpPr>
      <p:sp>
        <p:nvSpPr>
          <p:cNvPr id="1286" name="Google Shape;1286;p165"/>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7" name="Google Shape;1287;p165"/>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288" name="Google Shape;1288;p165"/>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289" name="Google Shape;1289;p165"/>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0" name="Google Shape;1290;p165"/>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1_Title and Content">
  <p:cSld name="1_Title and Content 3">
    <p:spTree>
      <p:nvGrpSpPr>
        <p:cNvPr id="1" name="Shape 1291"/>
        <p:cNvGrpSpPr/>
        <p:nvPr/>
      </p:nvGrpSpPr>
      <p:grpSpPr>
        <a:xfrm>
          <a:off x="0" y="0"/>
          <a:ext cx="0" cy="0"/>
          <a:chOff x="0" y="0"/>
          <a:chExt cx="0" cy="0"/>
        </a:xfrm>
      </p:grpSpPr>
      <p:sp>
        <p:nvSpPr>
          <p:cNvPr id="1292" name="Google Shape;1292;p166"/>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1293" name="Google Shape;1293;p166"/>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294" name="Google Shape;1294;p166"/>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295" name="Google Shape;1295;p166"/>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6" name="Google Shape;1296;p166"/>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3">
    <p:spTree>
      <p:nvGrpSpPr>
        <p:cNvPr id="1" name="Shape 1297"/>
        <p:cNvGrpSpPr/>
        <p:nvPr/>
      </p:nvGrpSpPr>
      <p:grpSpPr>
        <a:xfrm>
          <a:off x="0" y="0"/>
          <a:ext cx="0" cy="0"/>
          <a:chOff x="0" y="0"/>
          <a:chExt cx="0" cy="0"/>
        </a:xfrm>
      </p:grpSpPr>
      <p:sp>
        <p:nvSpPr>
          <p:cNvPr id="1298" name="Google Shape;1298;p167"/>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299" name="Google Shape;1299;p167"/>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300" name="Google Shape;1300;p167"/>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1" name="Google Shape;1301;p167"/>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2" name="Google Shape;1302;p167"/>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03" name="Google Shape;1303;p167"/>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5">
    <p:spTree>
      <p:nvGrpSpPr>
        <p:cNvPr id="1" name="Shape 1304"/>
        <p:cNvGrpSpPr/>
        <p:nvPr/>
      </p:nvGrpSpPr>
      <p:grpSpPr>
        <a:xfrm>
          <a:off x="0" y="0"/>
          <a:ext cx="0" cy="0"/>
          <a:chOff x="0" y="0"/>
          <a:chExt cx="0" cy="0"/>
        </a:xfrm>
      </p:grpSpPr>
      <p:sp>
        <p:nvSpPr>
          <p:cNvPr id="1305" name="Google Shape;1305;p168"/>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6" name="Google Shape;1306;p168"/>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7" name="Google Shape;1307;p16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08" name="Google Shape;1308;p16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9" name="Google Shape;1309;p16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10" name="Google Shape;1310;p168"/>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311" name="Google Shape;1311;p168"/>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312" name="Google Shape;1312;p168"/>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13" name="Google Shape;1313;p168"/>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230D-5109-DC8B-E43A-150220C58D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AC642-3A7D-4FCD-71B1-334E4FEEE6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4A4BD-ABAD-7C7F-A078-DAB5C36CBEB1}"/>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5" name="Footer Placeholder 4">
            <a:extLst>
              <a:ext uri="{FF2B5EF4-FFF2-40B4-BE49-F238E27FC236}">
                <a16:creationId xmlns:a16="http://schemas.microsoft.com/office/drawing/2014/main" id="{18A6B50B-99A2-3A5B-FC29-A3A96FAB3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92F9CA-21D5-C425-D5C1-91D6D2D40D5A}"/>
              </a:ext>
            </a:extLst>
          </p:cNvPr>
          <p:cNvSpPr>
            <a:spLocks noGrp="1"/>
          </p:cNvSpPr>
          <p:nvPr>
            <p:ph type="sldNum" sz="quarter" idx="12"/>
          </p:nvPr>
        </p:nvSpPr>
        <p:spPr/>
        <p:txBody>
          <a:bodyPr/>
          <a:lstStyle/>
          <a:p>
            <a:fld id="{31DD941D-DF5B-AE46-813E-F76F4354A354}" type="slidenum">
              <a:rPr lang="en-US" smtClean="0"/>
              <a:t>‹#›</a:t>
            </a:fld>
            <a:endParaRPr lang="en-US"/>
          </a:p>
        </p:txBody>
      </p:sp>
    </p:spTree>
    <p:extLst>
      <p:ext uri="{BB962C8B-B14F-4D97-AF65-F5344CB8AC3E}">
        <p14:creationId xmlns:p14="http://schemas.microsoft.com/office/powerpoint/2010/main" val="14918234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6">
    <p:spTree>
      <p:nvGrpSpPr>
        <p:cNvPr id="1" name="Shape 1314"/>
        <p:cNvGrpSpPr/>
        <p:nvPr/>
      </p:nvGrpSpPr>
      <p:grpSpPr>
        <a:xfrm>
          <a:off x="0" y="0"/>
          <a:ext cx="0" cy="0"/>
          <a:chOff x="0" y="0"/>
          <a:chExt cx="0" cy="0"/>
        </a:xfrm>
      </p:grpSpPr>
      <p:sp>
        <p:nvSpPr>
          <p:cNvPr id="1315" name="Google Shape;1315;p169"/>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6" name="Google Shape;1316;p169"/>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7" name="Google Shape;1317;p16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18" name="Google Shape;1318;p16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9" name="Google Shape;1319;p16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20" name="Google Shape;1320;p169"/>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321" name="Google Shape;1321;p169"/>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322" name="Google Shape;1322;p169"/>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23" name="Google Shape;1323;p169"/>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4">
    <p:spTree>
      <p:nvGrpSpPr>
        <p:cNvPr id="1" name="Shape 1324"/>
        <p:cNvGrpSpPr/>
        <p:nvPr/>
      </p:nvGrpSpPr>
      <p:grpSpPr>
        <a:xfrm>
          <a:off x="0" y="0"/>
          <a:ext cx="0" cy="0"/>
          <a:chOff x="0" y="0"/>
          <a:chExt cx="0" cy="0"/>
        </a:xfrm>
      </p:grpSpPr>
      <p:sp>
        <p:nvSpPr>
          <p:cNvPr id="1325" name="Google Shape;1325;p170"/>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6" name="Google Shape;1326;p170"/>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327" name="Google Shape;1327;p170"/>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328" name="Google Shape;1328;p170"/>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29" name="Google Shape;1329;p170"/>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Title and Content">
  <p:cSld name="1_Title and Content 4">
    <p:spTree>
      <p:nvGrpSpPr>
        <p:cNvPr id="1" name="Shape 1330"/>
        <p:cNvGrpSpPr/>
        <p:nvPr/>
      </p:nvGrpSpPr>
      <p:grpSpPr>
        <a:xfrm>
          <a:off x="0" y="0"/>
          <a:ext cx="0" cy="0"/>
          <a:chOff x="0" y="0"/>
          <a:chExt cx="0" cy="0"/>
        </a:xfrm>
      </p:grpSpPr>
      <p:sp>
        <p:nvSpPr>
          <p:cNvPr id="1331" name="Google Shape;1331;p171"/>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1332" name="Google Shape;1332;p171"/>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333" name="Google Shape;1333;p171"/>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334" name="Google Shape;1334;p171"/>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5" name="Google Shape;1335;p171"/>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4">
    <p:spTree>
      <p:nvGrpSpPr>
        <p:cNvPr id="1" name="Shape 1336"/>
        <p:cNvGrpSpPr/>
        <p:nvPr/>
      </p:nvGrpSpPr>
      <p:grpSpPr>
        <a:xfrm>
          <a:off x="0" y="0"/>
          <a:ext cx="0" cy="0"/>
          <a:chOff x="0" y="0"/>
          <a:chExt cx="0" cy="0"/>
        </a:xfrm>
      </p:grpSpPr>
      <p:sp>
        <p:nvSpPr>
          <p:cNvPr id="1337" name="Google Shape;1337;p172"/>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338" name="Google Shape;1338;p172"/>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339" name="Google Shape;1339;p172"/>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0" name="Google Shape;1340;p172"/>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1" name="Google Shape;1341;p172"/>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42" name="Google Shape;1342;p172"/>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43"/>
        <p:cNvGrpSpPr/>
        <p:nvPr/>
      </p:nvGrpSpPr>
      <p:grpSpPr>
        <a:xfrm>
          <a:off x="0" y="0"/>
          <a:ext cx="0" cy="0"/>
          <a:chOff x="0" y="0"/>
          <a:chExt cx="0" cy="0"/>
        </a:xfrm>
      </p:grpSpPr>
      <p:sp>
        <p:nvSpPr>
          <p:cNvPr id="1344" name="Google Shape;1344;p173"/>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5" name="Google Shape;1345;p17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000"/>
              <a:buNone/>
              <a:defRPr sz="2000">
                <a:solidFill>
                  <a:srgbClr val="919497"/>
                </a:solidFill>
              </a:defRPr>
            </a:lvl1pPr>
            <a:lvl2pPr marL="914400" lvl="1" indent="-228600" algn="l">
              <a:lnSpc>
                <a:spcPct val="100000"/>
              </a:lnSpc>
              <a:spcBef>
                <a:spcPts val="1000"/>
              </a:spcBef>
              <a:spcAft>
                <a:spcPts val="0"/>
              </a:spcAft>
              <a:buSzPts val="1800"/>
              <a:buNone/>
              <a:defRPr sz="1800">
                <a:solidFill>
                  <a:srgbClr val="919497"/>
                </a:solidFill>
              </a:defRPr>
            </a:lvl2pPr>
            <a:lvl3pPr marL="1371600" lvl="2" indent="-228600" algn="l">
              <a:lnSpc>
                <a:spcPct val="100000"/>
              </a:lnSpc>
              <a:spcBef>
                <a:spcPts val="1000"/>
              </a:spcBef>
              <a:spcAft>
                <a:spcPts val="0"/>
              </a:spcAft>
              <a:buSzPts val="1600"/>
              <a:buNone/>
              <a:defRPr sz="1600">
                <a:solidFill>
                  <a:srgbClr val="919497"/>
                </a:solidFill>
              </a:defRPr>
            </a:lvl3pPr>
            <a:lvl4pPr marL="1828800" lvl="3" indent="-228600" algn="l">
              <a:lnSpc>
                <a:spcPct val="100000"/>
              </a:lnSpc>
              <a:spcBef>
                <a:spcPts val="1000"/>
              </a:spcBef>
              <a:spcAft>
                <a:spcPts val="0"/>
              </a:spcAft>
              <a:buSzPts val="1400"/>
              <a:buNone/>
              <a:defRPr sz="1400">
                <a:solidFill>
                  <a:srgbClr val="919497"/>
                </a:solidFill>
              </a:defRPr>
            </a:lvl4pPr>
            <a:lvl5pPr marL="2286000" lvl="4" indent="-228600" algn="l">
              <a:lnSpc>
                <a:spcPct val="100000"/>
              </a:lnSpc>
              <a:spcBef>
                <a:spcPts val="1000"/>
              </a:spcBef>
              <a:spcAft>
                <a:spcPts val="0"/>
              </a:spcAft>
              <a:buSzPts val="1400"/>
              <a:buNone/>
              <a:defRPr sz="1400">
                <a:solidFill>
                  <a:srgbClr val="919497"/>
                </a:solidFill>
              </a:defRPr>
            </a:lvl5pPr>
            <a:lvl6pPr marL="2743200" lvl="5" indent="-228600" algn="l">
              <a:lnSpc>
                <a:spcPct val="90000"/>
              </a:lnSpc>
              <a:spcBef>
                <a:spcPts val="1000"/>
              </a:spcBef>
              <a:spcAft>
                <a:spcPts val="0"/>
              </a:spcAft>
              <a:buClr>
                <a:srgbClr val="919497"/>
              </a:buClr>
              <a:buSzPts val="1400"/>
              <a:buNone/>
              <a:defRPr sz="1400">
                <a:solidFill>
                  <a:srgbClr val="919497"/>
                </a:solidFill>
              </a:defRPr>
            </a:lvl6pPr>
            <a:lvl7pPr marL="3200400" lvl="6" indent="-228600" algn="l">
              <a:lnSpc>
                <a:spcPct val="90000"/>
              </a:lnSpc>
              <a:spcBef>
                <a:spcPts val="500"/>
              </a:spcBef>
              <a:spcAft>
                <a:spcPts val="0"/>
              </a:spcAft>
              <a:buClr>
                <a:srgbClr val="919497"/>
              </a:buClr>
              <a:buSzPts val="1400"/>
              <a:buNone/>
              <a:defRPr sz="1400">
                <a:solidFill>
                  <a:srgbClr val="919497"/>
                </a:solidFill>
              </a:defRPr>
            </a:lvl7pPr>
            <a:lvl8pPr marL="3657600" lvl="7" indent="-228600" algn="l">
              <a:lnSpc>
                <a:spcPct val="90000"/>
              </a:lnSpc>
              <a:spcBef>
                <a:spcPts val="500"/>
              </a:spcBef>
              <a:spcAft>
                <a:spcPts val="0"/>
              </a:spcAft>
              <a:buClr>
                <a:srgbClr val="919497"/>
              </a:buClr>
              <a:buSzPts val="1400"/>
              <a:buNone/>
              <a:defRPr sz="1400">
                <a:solidFill>
                  <a:srgbClr val="919497"/>
                </a:solidFill>
              </a:defRPr>
            </a:lvl8pPr>
            <a:lvl9pPr marL="4114800" lvl="8" indent="-228600" algn="l">
              <a:lnSpc>
                <a:spcPct val="90000"/>
              </a:lnSpc>
              <a:spcBef>
                <a:spcPts val="500"/>
              </a:spcBef>
              <a:spcAft>
                <a:spcPts val="0"/>
              </a:spcAft>
              <a:buClr>
                <a:srgbClr val="919497"/>
              </a:buClr>
              <a:buSzPts val="1400"/>
              <a:buNone/>
              <a:defRPr sz="1400">
                <a:solidFill>
                  <a:srgbClr val="919497"/>
                </a:solidFill>
              </a:defRPr>
            </a:lvl9pPr>
          </a:lstStyle>
          <a:p>
            <a:endParaRPr/>
          </a:p>
        </p:txBody>
      </p:sp>
      <p:sp>
        <p:nvSpPr>
          <p:cNvPr id="1346" name="Google Shape;1346;p17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47" name="Google Shape;1347;p17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8" name="Google Shape;1348;p17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49"/>
        <p:cNvGrpSpPr/>
        <p:nvPr/>
      </p:nvGrpSpPr>
      <p:grpSpPr>
        <a:xfrm>
          <a:off x="0" y="0"/>
          <a:ext cx="0" cy="0"/>
          <a:chOff x="0" y="0"/>
          <a:chExt cx="0" cy="0"/>
        </a:xfrm>
      </p:grpSpPr>
      <p:sp>
        <p:nvSpPr>
          <p:cNvPr id="1350" name="Google Shape;1350;p174"/>
          <p:cNvSpPr txBox="1">
            <a:spLocks noGrp="1"/>
          </p:cNvSpPr>
          <p:nvPr>
            <p:ph type="title"/>
          </p:nvPr>
        </p:nvSpPr>
        <p:spPr>
          <a:xfrm>
            <a:off x="609605" y="273051"/>
            <a:ext cx="4011084" cy="116205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1" name="Google Shape;1351;p174"/>
          <p:cNvSpPr txBox="1">
            <a:spLocks noGrp="1"/>
          </p:cNvSpPr>
          <p:nvPr>
            <p:ph type="body" idx="1"/>
          </p:nvPr>
        </p:nvSpPr>
        <p:spPr>
          <a:xfrm>
            <a:off x="4766733" y="273054"/>
            <a:ext cx="6815667"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1000"/>
              </a:spcBef>
              <a:spcAft>
                <a:spcPts val="0"/>
              </a:spcAft>
              <a:buSzPts val="3200"/>
              <a:buChar char="•"/>
              <a:defRPr sz="3200"/>
            </a:lvl1pPr>
            <a:lvl2pPr marL="914400" lvl="1" indent="-406400" algn="l">
              <a:lnSpc>
                <a:spcPct val="100000"/>
              </a:lnSpc>
              <a:spcBef>
                <a:spcPts val="1000"/>
              </a:spcBef>
              <a:spcAft>
                <a:spcPts val="0"/>
              </a:spcAft>
              <a:buSzPts val="2800"/>
              <a:buChar char="•"/>
              <a:defRPr sz="2800"/>
            </a:lvl2pPr>
            <a:lvl3pPr marL="1371600" lvl="2" indent="-381000" algn="l">
              <a:lnSpc>
                <a:spcPct val="100000"/>
              </a:lnSpc>
              <a:spcBef>
                <a:spcPts val="1000"/>
              </a:spcBef>
              <a:spcAft>
                <a:spcPts val="0"/>
              </a:spcAft>
              <a:buSzPts val="2400"/>
              <a:buChar char="•"/>
              <a:defRPr sz="2400"/>
            </a:lvl3pPr>
            <a:lvl4pPr marL="1828800" lvl="3" indent="-355600" algn="l">
              <a:lnSpc>
                <a:spcPct val="100000"/>
              </a:lnSpc>
              <a:spcBef>
                <a:spcPts val="1000"/>
              </a:spcBef>
              <a:spcAft>
                <a:spcPts val="0"/>
              </a:spcAft>
              <a:buSzPts val="2000"/>
              <a:buChar char="•"/>
              <a:defRPr sz="2000"/>
            </a:lvl4pPr>
            <a:lvl5pPr marL="2286000" lvl="4" indent="-355600" algn="l">
              <a:lnSpc>
                <a:spcPct val="100000"/>
              </a:lnSpc>
              <a:spcBef>
                <a:spcPts val="1000"/>
              </a:spcBef>
              <a:spcAft>
                <a:spcPts val="0"/>
              </a:spcAft>
              <a:buSzPts val="2000"/>
              <a:buChar char="•"/>
              <a:defRPr sz="2000"/>
            </a:lvl5pPr>
            <a:lvl6pPr marL="2743200" lvl="5" indent="-355600" algn="l">
              <a:lnSpc>
                <a:spcPct val="90000"/>
              </a:lnSpc>
              <a:spcBef>
                <a:spcPts val="10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52" name="Google Shape;1352;p174"/>
          <p:cNvSpPr txBox="1">
            <a:spLocks noGrp="1"/>
          </p:cNvSpPr>
          <p:nvPr>
            <p:ph type="body" idx="2"/>
          </p:nvPr>
        </p:nvSpPr>
        <p:spPr>
          <a:xfrm>
            <a:off x="609605" y="1435103"/>
            <a:ext cx="4011084"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400"/>
              <a:buNone/>
              <a:defRPr sz="1400"/>
            </a:lvl1pPr>
            <a:lvl2pPr marL="914400" lvl="1" indent="-228600" algn="l">
              <a:lnSpc>
                <a:spcPct val="100000"/>
              </a:lnSpc>
              <a:spcBef>
                <a:spcPts val="1000"/>
              </a:spcBef>
              <a:spcAft>
                <a:spcPts val="0"/>
              </a:spcAft>
              <a:buSzPts val="1200"/>
              <a:buNone/>
              <a:defRPr sz="1200"/>
            </a:lvl2pPr>
            <a:lvl3pPr marL="1371600" lvl="2" indent="-228600" algn="l">
              <a:lnSpc>
                <a:spcPct val="100000"/>
              </a:lnSpc>
              <a:spcBef>
                <a:spcPts val="1000"/>
              </a:spcBef>
              <a:spcAft>
                <a:spcPts val="0"/>
              </a:spcAft>
              <a:buSzPts val="1000"/>
              <a:buNone/>
              <a:defRPr sz="1000"/>
            </a:lvl3pPr>
            <a:lvl4pPr marL="1828800" lvl="3" indent="-228600" algn="l">
              <a:lnSpc>
                <a:spcPct val="100000"/>
              </a:lnSpc>
              <a:spcBef>
                <a:spcPts val="1000"/>
              </a:spcBef>
              <a:spcAft>
                <a:spcPts val="0"/>
              </a:spcAft>
              <a:buSzPts val="900"/>
              <a:buNone/>
              <a:defRPr sz="900"/>
            </a:lvl4pPr>
            <a:lvl5pPr marL="2286000" lvl="4" indent="-228600" algn="l">
              <a:lnSpc>
                <a:spcPct val="100000"/>
              </a:lnSpc>
              <a:spcBef>
                <a:spcPts val="1000"/>
              </a:spcBef>
              <a:spcAft>
                <a:spcPts val="0"/>
              </a:spcAft>
              <a:buSzPts val="900"/>
              <a:buNone/>
              <a:defRPr sz="900"/>
            </a:lvl5pPr>
            <a:lvl6pPr marL="2743200" lvl="5" indent="-228600" algn="l">
              <a:lnSpc>
                <a:spcPct val="90000"/>
              </a:lnSpc>
              <a:spcBef>
                <a:spcPts val="10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353" name="Google Shape;1353;p17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54" name="Google Shape;1354;p17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5" name="Google Shape;1355;p17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matchingName="EVERYDAY - CONTENT ONLY">
  <p:cSld name="EVERYDAY - CONTENT ONLY">
    <p:spTree>
      <p:nvGrpSpPr>
        <p:cNvPr id="1" name="Shape 1356"/>
        <p:cNvGrpSpPr/>
        <p:nvPr/>
      </p:nvGrpSpPr>
      <p:grpSpPr>
        <a:xfrm>
          <a:off x="0" y="0"/>
          <a:ext cx="0" cy="0"/>
          <a:chOff x="0" y="0"/>
          <a:chExt cx="0" cy="0"/>
        </a:xfrm>
      </p:grpSpPr>
      <p:sp>
        <p:nvSpPr>
          <p:cNvPr id="1357" name="Google Shape;1357;p175"/>
          <p:cNvSpPr/>
          <p:nvPr/>
        </p:nvSpPr>
        <p:spPr>
          <a:xfrm>
            <a:off x="0" y="0"/>
            <a:ext cx="12192000" cy="1313056"/>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8" name="Google Shape;1358;p175"/>
          <p:cNvSpPr/>
          <p:nvPr/>
        </p:nvSpPr>
        <p:spPr>
          <a:xfrm>
            <a:off x="6863643" y="16267"/>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352"/>
                </a:srgbClr>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25"/>
              <a:buFont typeface="Arial"/>
              <a:buNone/>
            </a:pPr>
            <a:endParaRPr sz="1525" b="0" i="0" u="none" strike="noStrike" cap="none">
              <a:solidFill>
                <a:srgbClr val="FFFFFF"/>
              </a:solidFill>
              <a:latin typeface="Helvetica Neue"/>
              <a:ea typeface="Helvetica Neue"/>
              <a:cs typeface="Helvetica Neue"/>
              <a:sym typeface="Helvetica Neue"/>
            </a:endParaRPr>
          </a:p>
        </p:txBody>
      </p:sp>
      <p:sp>
        <p:nvSpPr>
          <p:cNvPr id="1359" name="Google Shape;1359;p175"/>
          <p:cNvSpPr txBox="1">
            <a:spLocks noGrp="1"/>
          </p:cNvSpPr>
          <p:nvPr>
            <p:ph type="body" idx="1"/>
          </p:nvPr>
        </p:nvSpPr>
        <p:spPr>
          <a:xfrm>
            <a:off x="508540" y="1707786"/>
            <a:ext cx="11203664" cy="464856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a:solidFill>
                  <a:srgbClr val="4B545E"/>
                </a:solidFill>
              </a:defRPr>
            </a:lvl1pPr>
            <a:lvl2pPr marL="914400" lvl="1" indent="-355600" algn="l">
              <a:lnSpc>
                <a:spcPct val="100000"/>
              </a:lnSpc>
              <a:spcBef>
                <a:spcPts val="1000"/>
              </a:spcBef>
              <a:spcAft>
                <a:spcPts val="0"/>
              </a:spcAft>
              <a:buSzPts val="2000"/>
              <a:buChar char="•"/>
              <a:defRPr>
                <a:solidFill>
                  <a:srgbClr val="4B545E"/>
                </a:solidFill>
              </a:defRPr>
            </a:lvl2pPr>
            <a:lvl3pPr marL="1371600" lvl="2" indent="-342900" algn="l">
              <a:lnSpc>
                <a:spcPct val="100000"/>
              </a:lnSpc>
              <a:spcBef>
                <a:spcPts val="1000"/>
              </a:spcBef>
              <a:spcAft>
                <a:spcPts val="0"/>
              </a:spcAft>
              <a:buSzPts val="1800"/>
              <a:buChar char="•"/>
              <a:defRPr>
                <a:solidFill>
                  <a:srgbClr val="4B545E"/>
                </a:solidFill>
              </a:defRPr>
            </a:lvl3pPr>
            <a:lvl4pPr marL="1828800" lvl="3" indent="-330200" algn="l">
              <a:lnSpc>
                <a:spcPct val="100000"/>
              </a:lnSpc>
              <a:spcBef>
                <a:spcPts val="1000"/>
              </a:spcBef>
              <a:spcAft>
                <a:spcPts val="0"/>
              </a:spcAft>
              <a:buSzPts val="1600"/>
              <a:buChar char="•"/>
              <a:defRPr>
                <a:solidFill>
                  <a:srgbClr val="4B545E"/>
                </a:solidFill>
              </a:defRPr>
            </a:lvl4pPr>
            <a:lvl5pPr marL="2286000" lvl="4" indent="-330200" algn="l">
              <a:lnSpc>
                <a:spcPct val="100000"/>
              </a:lnSpc>
              <a:spcBef>
                <a:spcPts val="1000"/>
              </a:spcBef>
              <a:spcAft>
                <a:spcPts val="0"/>
              </a:spcAft>
              <a:buSzPts val="1600"/>
              <a:buChar char="•"/>
              <a:defRPr>
                <a:solidFill>
                  <a:srgbClr val="4B545E"/>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0" name="Google Shape;1360;p175"/>
          <p:cNvSpPr/>
          <p:nvPr/>
        </p:nvSpPr>
        <p:spPr>
          <a:xfrm>
            <a:off x="6863643" y="519648"/>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352"/>
                </a:srgbClr>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25"/>
              <a:buFont typeface="Arial"/>
              <a:buNone/>
            </a:pPr>
            <a:endParaRPr sz="1525" b="0" i="0" u="none" strike="noStrike" cap="none">
              <a:solidFill>
                <a:srgbClr val="FFFFFF"/>
              </a:solidFill>
              <a:latin typeface="Helvetica Neue"/>
              <a:ea typeface="Helvetica Neue"/>
              <a:cs typeface="Helvetica Neue"/>
              <a:sym typeface="Helvetica Neue"/>
            </a:endParaRPr>
          </a:p>
        </p:txBody>
      </p:sp>
      <p:sp>
        <p:nvSpPr>
          <p:cNvPr id="1361" name="Google Shape;1361;p175"/>
          <p:cNvSpPr txBox="1">
            <a:spLocks noGrp="1"/>
          </p:cNvSpPr>
          <p:nvPr>
            <p:ph type="title"/>
          </p:nvPr>
        </p:nvSpPr>
        <p:spPr>
          <a:xfrm>
            <a:off x="304800" y="170056"/>
            <a:ext cx="114300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Calibri"/>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2" name="Google Shape;1362;p175"/>
          <p:cNvSpPr txBox="1">
            <a:spLocks noGrp="1"/>
          </p:cNvSpPr>
          <p:nvPr>
            <p:ph type="body" idx="2"/>
          </p:nvPr>
        </p:nvSpPr>
        <p:spPr>
          <a:xfrm>
            <a:off x="332187" y="953346"/>
            <a:ext cx="11430112" cy="4159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63" name="Google Shape;1363;p175"/>
          <p:cNvCxnSpPr/>
          <p:nvPr/>
        </p:nvCxnSpPr>
        <p:spPr>
          <a:xfrm>
            <a:off x="11311725" y="6447272"/>
            <a:ext cx="0" cy="267883"/>
          </a:xfrm>
          <a:prstGeom prst="straightConnector1">
            <a:avLst/>
          </a:prstGeom>
          <a:noFill/>
          <a:ln w="9525" cap="flat" cmpd="sng">
            <a:solidFill>
              <a:srgbClr val="7F7F7F"/>
            </a:solidFill>
            <a:prstDash val="solid"/>
            <a:miter lim="800000"/>
            <a:headEnd type="none" w="sm" len="sm"/>
            <a:tailEnd type="none" w="sm" len="sm"/>
          </a:ln>
        </p:spPr>
      </p:cxnSp>
      <p:sp>
        <p:nvSpPr>
          <p:cNvPr id="1364" name="Google Shape;1364;p175"/>
          <p:cNvSpPr txBox="1">
            <a:spLocks noGrp="1"/>
          </p:cNvSpPr>
          <p:nvPr>
            <p:ph type="sldNum" idx="12"/>
          </p:nvPr>
        </p:nvSpPr>
        <p:spPr>
          <a:xfrm>
            <a:off x="11202595" y="6454533"/>
            <a:ext cx="559704" cy="3191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65" name="Google Shape;1365;p175"/>
          <p:cNvPicPr preferRelativeResize="0"/>
          <p:nvPr/>
        </p:nvPicPr>
        <p:blipFill rotWithShape="1">
          <a:blip r:embed="rId2">
            <a:alphaModFix/>
          </a:blip>
          <a:srcRect/>
          <a:stretch/>
        </p:blipFill>
        <p:spPr>
          <a:xfrm>
            <a:off x="9596461" y="6492240"/>
            <a:ext cx="1606135" cy="229238"/>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4_Quotation">
  <p:cSld name="4_Quotation">
    <p:spTree>
      <p:nvGrpSpPr>
        <p:cNvPr id="1" name="Shape 1366"/>
        <p:cNvGrpSpPr/>
        <p:nvPr/>
      </p:nvGrpSpPr>
      <p:grpSpPr>
        <a:xfrm>
          <a:off x="0" y="0"/>
          <a:ext cx="0" cy="0"/>
          <a:chOff x="0" y="0"/>
          <a:chExt cx="0" cy="0"/>
        </a:xfrm>
      </p:grpSpPr>
      <p:sp>
        <p:nvSpPr>
          <p:cNvPr id="1367" name="Google Shape;1367;p176"/>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8" name="Google Shape;1368;p176"/>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9" name="Google Shape;1369;p176"/>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0" name="Google Shape;1370;p17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71" name="Google Shape;1371;p17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372" name="Google Shape;1372;p17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73" name="Google Shape;1373;p176"/>
          <p:cNvGrpSpPr/>
          <p:nvPr/>
        </p:nvGrpSpPr>
        <p:grpSpPr>
          <a:xfrm>
            <a:off x="7191542" y="1"/>
            <a:ext cx="5000459" cy="1425992"/>
            <a:chOff x="7191542" y="1"/>
            <a:chExt cx="5000459" cy="1425992"/>
          </a:xfrm>
        </p:grpSpPr>
        <p:pic>
          <p:nvPicPr>
            <p:cNvPr id="1374" name="Google Shape;1374;p17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375" name="Google Shape;1375;p176"/>
            <p:cNvGrpSpPr/>
            <p:nvPr/>
          </p:nvGrpSpPr>
          <p:grpSpPr>
            <a:xfrm>
              <a:off x="7191542" y="1"/>
              <a:ext cx="5000459" cy="1425992"/>
              <a:chOff x="7186272" y="0"/>
              <a:chExt cx="5005729" cy="1427495"/>
            </a:xfrm>
          </p:grpSpPr>
          <p:sp>
            <p:nvSpPr>
              <p:cNvPr id="1376" name="Google Shape;1376;p17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7" name="Google Shape;1377;p17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378" name="Google Shape;1378;p176"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matchingName="EVERYDAY - CONTENT ONLY">
  <p:cSld name="EVERYDAY - CONTENT ONLY 2">
    <p:spTree>
      <p:nvGrpSpPr>
        <p:cNvPr id="1" name="Shape 1379"/>
        <p:cNvGrpSpPr/>
        <p:nvPr/>
      </p:nvGrpSpPr>
      <p:grpSpPr>
        <a:xfrm>
          <a:off x="0" y="0"/>
          <a:ext cx="0" cy="0"/>
          <a:chOff x="0" y="0"/>
          <a:chExt cx="0" cy="0"/>
        </a:xfrm>
      </p:grpSpPr>
      <p:sp>
        <p:nvSpPr>
          <p:cNvPr id="1380" name="Google Shape;1380;p177"/>
          <p:cNvSpPr/>
          <p:nvPr/>
        </p:nvSpPr>
        <p:spPr>
          <a:xfrm>
            <a:off x="0" y="0"/>
            <a:ext cx="12192000" cy="1313056"/>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1" name="Google Shape;1381;p177"/>
          <p:cNvSpPr/>
          <p:nvPr/>
        </p:nvSpPr>
        <p:spPr>
          <a:xfrm>
            <a:off x="6863643" y="16267"/>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352"/>
                </a:srgbClr>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25"/>
              <a:buFont typeface="Arial"/>
              <a:buNone/>
            </a:pPr>
            <a:endParaRPr sz="1525" b="0" i="0" u="none" strike="noStrike" cap="none">
              <a:solidFill>
                <a:srgbClr val="FFFFFF"/>
              </a:solidFill>
              <a:latin typeface="Helvetica Neue"/>
              <a:ea typeface="Helvetica Neue"/>
              <a:cs typeface="Helvetica Neue"/>
              <a:sym typeface="Helvetica Neue"/>
            </a:endParaRPr>
          </a:p>
        </p:txBody>
      </p:sp>
      <p:sp>
        <p:nvSpPr>
          <p:cNvPr id="1382" name="Google Shape;1382;p177"/>
          <p:cNvSpPr txBox="1">
            <a:spLocks noGrp="1"/>
          </p:cNvSpPr>
          <p:nvPr>
            <p:ph type="body" idx="1"/>
          </p:nvPr>
        </p:nvSpPr>
        <p:spPr>
          <a:xfrm>
            <a:off x="508540" y="1707786"/>
            <a:ext cx="11203664" cy="464856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a:solidFill>
                  <a:srgbClr val="4B545E"/>
                </a:solidFill>
              </a:defRPr>
            </a:lvl1pPr>
            <a:lvl2pPr marL="914400" lvl="1" indent="-355600" algn="l">
              <a:lnSpc>
                <a:spcPct val="100000"/>
              </a:lnSpc>
              <a:spcBef>
                <a:spcPts val="1000"/>
              </a:spcBef>
              <a:spcAft>
                <a:spcPts val="0"/>
              </a:spcAft>
              <a:buSzPts val="2000"/>
              <a:buChar char="•"/>
              <a:defRPr>
                <a:solidFill>
                  <a:srgbClr val="4B545E"/>
                </a:solidFill>
              </a:defRPr>
            </a:lvl2pPr>
            <a:lvl3pPr marL="1371600" lvl="2" indent="-342900" algn="l">
              <a:lnSpc>
                <a:spcPct val="100000"/>
              </a:lnSpc>
              <a:spcBef>
                <a:spcPts val="1000"/>
              </a:spcBef>
              <a:spcAft>
                <a:spcPts val="0"/>
              </a:spcAft>
              <a:buSzPts val="1800"/>
              <a:buChar char="•"/>
              <a:defRPr>
                <a:solidFill>
                  <a:srgbClr val="4B545E"/>
                </a:solidFill>
              </a:defRPr>
            </a:lvl3pPr>
            <a:lvl4pPr marL="1828800" lvl="3" indent="-330200" algn="l">
              <a:lnSpc>
                <a:spcPct val="100000"/>
              </a:lnSpc>
              <a:spcBef>
                <a:spcPts val="1000"/>
              </a:spcBef>
              <a:spcAft>
                <a:spcPts val="0"/>
              </a:spcAft>
              <a:buSzPts val="1600"/>
              <a:buChar char="•"/>
              <a:defRPr>
                <a:solidFill>
                  <a:srgbClr val="4B545E"/>
                </a:solidFill>
              </a:defRPr>
            </a:lvl4pPr>
            <a:lvl5pPr marL="2286000" lvl="4" indent="-330200" algn="l">
              <a:lnSpc>
                <a:spcPct val="100000"/>
              </a:lnSpc>
              <a:spcBef>
                <a:spcPts val="1000"/>
              </a:spcBef>
              <a:spcAft>
                <a:spcPts val="0"/>
              </a:spcAft>
              <a:buSzPts val="1600"/>
              <a:buChar char="•"/>
              <a:defRPr>
                <a:solidFill>
                  <a:srgbClr val="4B545E"/>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3" name="Google Shape;1383;p177"/>
          <p:cNvSpPr/>
          <p:nvPr/>
        </p:nvSpPr>
        <p:spPr>
          <a:xfrm>
            <a:off x="6863643" y="519648"/>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352"/>
                </a:srgbClr>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25"/>
              <a:buFont typeface="Arial"/>
              <a:buNone/>
            </a:pPr>
            <a:endParaRPr sz="1525" b="0" i="0" u="none" strike="noStrike" cap="none">
              <a:solidFill>
                <a:srgbClr val="FFFFFF"/>
              </a:solidFill>
              <a:latin typeface="Helvetica Neue"/>
              <a:ea typeface="Helvetica Neue"/>
              <a:cs typeface="Helvetica Neue"/>
              <a:sym typeface="Helvetica Neue"/>
            </a:endParaRPr>
          </a:p>
        </p:txBody>
      </p:sp>
      <p:sp>
        <p:nvSpPr>
          <p:cNvPr id="1384" name="Google Shape;1384;p177"/>
          <p:cNvSpPr txBox="1">
            <a:spLocks noGrp="1"/>
          </p:cNvSpPr>
          <p:nvPr>
            <p:ph type="title"/>
          </p:nvPr>
        </p:nvSpPr>
        <p:spPr>
          <a:xfrm>
            <a:off x="304800" y="170056"/>
            <a:ext cx="114300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Calibri"/>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5" name="Google Shape;1385;p177"/>
          <p:cNvSpPr txBox="1">
            <a:spLocks noGrp="1"/>
          </p:cNvSpPr>
          <p:nvPr>
            <p:ph type="body" idx="2"/>
          </p:nvPr>
        </p:nvSpPr>
        <p:spPr>
          <a:xfrm>
            <a:off x="332187" y="953346"/>
            <a:ext cx="11430112" cy="4159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86" name="Google Shape;1386;p177"/>
          <p:cNvCxnSpPr/>
          <p:nvPr/>
        </p:nvCxnSpPr>
        <p:spPr>
          <a:xfrm>
            <a:off x="11311725" y="6447272"/>
            <a:ext cx="0" cy="267883"/>
          </a:xfrm>
          <a:prstGeom prst="straightConnector1">
            <a:avLst/>
          </a:prstGeom>
          <a:noFill/>
          <a:ln w="9525" cap="flat" cmpd="sng">
            <a:solidFill>
              <a:srgbClr val="7F7F7F"/>
            </a:solidFill>
            <a:prstDash val="solid"/>
            <a:miter lim="800000"/>
            <a:headEnd type="none" w="sm" len="sm"/>
            <a:tailEnd type="none" w="sm" len="sm"/>
          </a:ln>
        </p:spPr>
      </p:cxnSp>
      <p:sp>
        <p:nvSpPr>
          <p:cNvPr id="1387" name="Google Shape;1387;p177"/>
          <p:cNvSpPr txBox="1">
            <a:spLocks noGrp="1"/>
          </p:cNvSpPr>
          <p:nvPr>
            <p:ph type="sldNum" idx="12"/>
          </p:nvPr>
        </p:nvSpPr>
        <p:spPr>
          <a:xfrm>
            <a:off x="11202595" y="6454533"/>
            <a:ext cx="559704" cy="3191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88" name="Google Shape;1388;p177"/>
          <p:cNvPicPr preferRelativeResize="0"/>
          <p:nvPr/>
        </p:nvPicPr>
        <p:blipFill rotWithShape="1">
          <a:blip r:embed="rId2">
            <a:alphaModFix/>
          </a:blip>
          <a:srcRect/>
          <a:stretch/>
        </p:blipFill>
        <p:spPr>
          <a:xfrm>
            <a:off x="9596461" y="6492240"/>
            <a:ext cx="1606135" cy="229238"/>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7">
    <p:spTree>
      <p:nvGrpSpPr>
        <p:cNvPr id="1" name="Shape 1389"/>
        <p:cNvGrpSpPr/>
        <p:nvPr/>
      </p:nvGrpSpPr>
      <p:grpSpPr>
        <a:xfrm>
          <a:off x="0" y="0"/>
          <a:ext cx="0" cy="0"/>
          <a:chOff x="0" y="0"/>
          <a:chExt cx="0" cy="0"/>
        </a:xfrm>
      </p:grpSpPr>
      <p:sp>
        <p:nvSpPr>
          <p:cNvPr id="1390" name="Google Shape;1390;p178"/>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1" name="Google Shape;1391;p178"/>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2" name="Google Shape;1392;p17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93" name="Google Shape;1393;p17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4" name="Google Shape;1394;p17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95" name="Google Shape;1395;p178"/>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396" name="Google Shape;1396;p178"/>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397" name="Google Shape;1397;p178"/>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98" name="Google Shape;1398;p178"/>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230D-5109-DC8B-E43A-150220C58D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AC642-3A7D-4FCD-71B1-334E4FEEE6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4A4BD-ABAD-7C7F-A078-DAB5C36CBEB1}"/>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5" name="Footer Placeholder 4">
            <a:extLst>
              <a:ext uri="{FF2B5EF4-FFF2-40B4-BE49-F238E27FC236}">
                <a16:creationId xmlns:a16="http://schemas.microsoft.com/office/drawing/2014/main" id="{18A6B50B-99A2-3A5B-FC29-A3A96FAB3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92F9CA-21D5-C425-D5C1-91D6D2D40D5A}"/>
              </a:ext>
            </a:extLst>
          </p:cNvPr>
          <p:cNvSpPr>
            <a:spLocks noGrp="1"/>
          </p:cNvSpPr>
          <p:nvPr>
            <p:ph type="sldNum" sz="quarter" idx="12"/>
          </p:nvPr>
        </p:nvSpPr>
        <p:spPr/>
        <p:txBody>
          <a:bodyPr/>
          <a:lstStyle/>
          <a:p>
            <a:fld id="{31DD941D-DF5B-AE46-813E-F76F4354A354}" type="slidenum">
              <a:rPr lang="en-US" smtClean="0"/>
              <a:t>‹#›</a:t>
            </a:fld>
            <a:endParaRPr lang="en-US"/>
          </a:p>
        </p:txBody>
      </p:sp>
    </p:spTree>
    <p:extLst>
      <p:ext uri="{BB962C8B-B14F-4D97-AF65-F5344CB8AC3E}">
        <p14:creationId xmlns:p14="http://schemas.microsoft.com/office/powerpoint/2010/main" val="184987497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5">
    <p:spTree>
      <p:nvGrpSpPr>
        <p:cNvPr id="1" name="Shape 1399"/>
        <p:cNvGrpSpPr/>
        <p:nvPr/>
      </p:nvGrpSpPr>
      <p:grpSpPr>
        <a:xfrm>
          <a:off x="0" y="0"/>
          <a:ext cx="0" cy="0"/>
          <a:chOff x="0" y="0"/>
          <a:chExt cx="0" cy="0"/>
        </a:xfrm>
      </p:grpSpPr>
      <p:sp>
        <p:nvSpPr>
          <p:cNvPr id="1400" name="Google Shape;1400;p179"/>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1" name="Google Shape;1401;p179"/>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402" name="Google Shape;1402;p179"/>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403" name="Google Shape;1403;p179"/>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04" name="Google Shape;1404;p179"/>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1_Title and Content">
  <p:cSld name="1_Title and Content 5">
    <p:spTree>
      <p:nvGrpSpPr>
        <p:cNvPr id="1" name="Shape 1405"/>
        <p:cNvGrpSpPr/>
        <p:nvPr/>
      </p:nvGrpSpPr>
      <p:grpSpPr>
        <a:xfrm>
          <a:off x="0" y="0"/>
          <a:ext cx="0" cy="0"/>
          <a:chOff x="0" y="0"/>
          <a:chExt cx="0" cy="0"/>
        </a:xfrm>
      </p:grpSpPr>
      <p:sp>
        <p:nvSpPr>
          <p:cNvPr id="1406" name="Google Shape;1406;p180"/>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1407" name="Google Shape;1407;p180"/>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408" name="Google Shape;1408;p180"/>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409" name="Google Shape;1409;p180"/>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0" name="Google Shape;1410;p180"/>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5">
    <p:spTree>
      <p:nvGrpSpPr>
        <p:cNvPr id="1" name="Shape 1411"/>
        <p:cNvGrpSpPr/>
        <p:nvPr/>
      </p:nvGrpSpPr>
      <p:grpSpPr>
        <a:xfrm>
          <a:off x="0" y="0"/>
          <a:ext cx="0" cy="0"/>
          <a:chOff x="0" y="0"/>
          <a:chExt cx="0" cy="0"/>
        </a:xfrm>
      </p:grpSpPr>
      <p:sp>
        <p:nvSpPr>
          <p:cNvPr id="1412" name="Google Shape;1412;p181"/>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413" name="Google Shape;1413;p181"/>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414" name="Google Shape;1414;p181"/>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5" name="Google Shape;1415;p181"/>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6" name="Google Shape;1416;p181"/>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17" name="Google Shape;1417;p181"/>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8">
    <p:spTree>
      <p:nvGrpSpPr>
        <p:cNvPr id="1" name="Shape 1418"/>
        <p:cNvGrpSpPr/>
        <p:nvPr/>
      </p:nvGrpSpPr>
      <p:grpSpPr>
        <a:xfrm>
          <a:off x="0" y="0"/>
          <a:ext cx="0" cy="0"/>
          <a:chOff x="0" y="0"/>
          <a:chExt cx="0" cy="0"/>
        </a:xfrm>
      </p:grpSpPr>
      <p:sp>
        <p:nvSpPr>
          <p:cNvPr id="1419" name="Google Shape;1419;p182"/>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0" name="Google Shape;1420;p182"/>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1" name="Google Shape;1421;p18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22" name="Google Shape;1422;p18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3" name="Google Shape;1423;p18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24" name="Google Shape;1424;p182"/>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425" name="Google Shape;1425;p182"/>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426" name="Google Shape;1426;p182"/>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27" name="Google Shape;1427;p182"/>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6">
    <p:spTree>
      <p:nvGrpSpPr>
        <p:cNvPr id="1" name="Shape 1428"/>
        <p:cNvGrpSpPr/>
        <p:nvPr/>
      </p:nvGrpSpPr>
      <p:grpSpPr>
        <a:xfrm>
          <a:off x="0" y="0"/>
          <a:ext cx="0" cy="0"/>
          <a:chOff x="0" y="0"/>
          <a:chExt cx="0" cy="0"/>
        </a:xfrm>
      </p:grpSpPr>
      <p:sp>
        <p:nvSpPr>
          <p:cNvPr id="1429" name="Google Shape;1429;p183"/>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0" name="Google Shape;1430;p183"/>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431" name="Google Shape;1431;p183"/>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432" name="Google Shape;1432;p183"/>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33" name="Google Shape;1433;p183"/>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1_Title and Content">
  <p:cSld name="1_Title and Content 6">
    <p:spTree>
      <p:nvGrpSpPr>
        <p:cNvPr id="1" name="Shape 1434"/>
        <p:cNvGrpSpPr/>
        <p:nvPr/>
      </p:nvGrpSpPr>
      <p:grpSpPr>
        <a:xfrm>
          <a:off x="0" y="0"/>
          <a:ext cx="0" cy="0"/>
          <a:chOff x="0" y="0"/>
          <a:chExt cx="0" cy="0"/>
        </a:xfrm>
      </p:grpSpPr>
      <p:sp>
        <p:nvSpPr>
          <p:cNvPr id="1435" name="Google Shape;1435;p184"/>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1436" name="Google Shape;1436;p184"/>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437" name="Google Shape;1437;p184"/>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438" name="Google Shape;1438;p184"/>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9" name="Google Shape;1439;p184"/>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6">
    <p:spTree>
      <p:nvGrpSpPr>
        <p:cNvPr id="1" name="Shape 1440"/>
        <p:cNvGrpSpPr/>
        <p:nvPr/>
      </p:nvGrpSpPr>
      <p:grpSpPr>
        <a:xfrm>
          <a:off x="0" y="0"/>
          <a:ext cx="0" cy="0"/>
          <a:chOff x="0" y="0"/>
          <a:chExt cx="0" cy="0"/>
        </a:xfrm>
      </p:grpSpPr>
      <p:sp>
        <p:nvSpPr>
          <p:cNvPr id="1441" name="Google Shape;1441;p185"/>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442" name="Google Shape;1442;p185"/>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443" name="Google Shape;1443;p185"/>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4" name="Google Shape;1444;p185"/>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5" name="Google Shape;1445;p185"/>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46" name="Google Shape;1446;p185"/>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7">
    <p:spTree>
      <p:nvGrpSpPr>
        <p:cNvPr id="1" name="Shape 1447"/>
        <p:cNvGrpSpPr/>
        <p:nvPr/>
      </p:nvGrpSpPr>
      <p:grpSpPr>
        <a:xfrm>
          <a:off x="0" y="0"/>
          <a:ext cx="0" cy="0"/>
          <a:chOff x="0" y="0"/>
          <a:chExt cx="0" cy="0"/>
        </a:xfrm>
      </p:grpSpPr>
      <p:sp>
        <p:nvSpPr>
          <p:cNvPr id="1448" name="Google Shape;1448;p186"/>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9" name="Google Shape;1449;p186"/>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450" name="Google Shape;1450;p186"/>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451" name="Google Shape;1451;p186"/>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52" name="Google Shape;1452;p186"/>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1_Title and Content">
  <p:cSld name="1_Title and Content 7">
    <p:spTree>
      <p:nvGrpSpPr>
        <p:cNvPr id="1" name="Shape 1453"/>
        <p:cNvGrpSpPr/>
        <p:nvPr/>
      </p:nvGrpSpPr>
      <p:grpSpPr>
        <a:xfrm>
          <a:off x="0" y="0"/>
          <a:ext cx="0" cy="0"/>
          <a:chOff x="0" y="0"/>
          <a:chExt cx="0" cy="0"/>
        </a:xfrm>
      </p:grpSpPr>
      <p:sp>
        <p:nvSpPr>
          <p:cNvPr id="1454" name="Google Shape;1454;p187"/>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1455" name="Google Shape;1455;p187"/>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1456" name="Google Shape;1456;p187"/>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457" name="Google Shape;1457;p187"/>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8" name="Google Shape;1458;p187"/>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7">
    <p:spTree>
      <p:nvGrpSpPr>
        <p:cNvPr id="1" name="Shape 1459"/>
        <p:cNvGrpSpPr/>
        <p:nvPr/>
      </p:nvGrpSpPr>
      <p:grpSpPr>
        <a:xfrm>
          <a:off x="0" y="0"/>
          <a:ext cx="0" cy="0"/>
          <a:chOff x="0" y="0"/>
          <a:chExt cx="0" cy="0"/>
        </a:xfrm>
      </p:grpSpPr>
      <p:sp>
        <p:nvSpPr>
          <p:cNvPr id="1460" name="Google Shape;1460;p188"/>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461" name="Google Shape;1461;p188"/>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sp>
        <p:nvSpPr>
          <p:cNvPr id="1462" name="Google Shape;1462;p188"/>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3" name="Google Shape;1463;p188"/>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4" name="Google Shape;1464;p188"/>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65" name="Google Shape;1465;p188"/>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230D-5109-DC8B-E43A-150220C58D9B}"/>
              </a:ext>
            </a:extLst>
          </p:cNvPr>
          <p:cNvSpPr>
            <a:spLocks noGrp="1"/>
          </p:cNvSpPr>
          <p:nvPr>
            <p:ph type="title"/>
          </p:nvPr>
        </p:nvSpPr>
        <p:spPr/>
        <p:txBody>
          <a:bodyPr/>
          <a:lstStyle>
            <a:lvl1pPr>
              <a:defRPr>
                <a:solidFill>
                  <a:srgbClr val="A2D45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21AC642-3A7D-4FCD-71B1-334E4FEEE6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4A4BD-ABAD-7C7F-A078-DAB5C36CBEB1}"/>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5" name="Footer Placeholder 4">
            <a:extLst>
              <a:ext uri="{FF2B5EF4-FFF2-40B4-BE49-F238E27FC236}">
                <a16:creationId xmlns:a16="http://schemas.microsoft.com/office/drawing/2014/main" id="{18A6B50B-99A2-3A5B-FC29-A3A96FAB3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92F9CA-21D5-C425-D5C1-91D6D2D40D5A}"/>
              </a:ext>
            </a:extLst>
          </p:cNvPr>
          <p:cNvSpPr>
            <a:spLocks noGrp="1"/>
          </p:cNvSpPr>
          <p:nvPr>
            <p:ph type="sldNum" sz="quarter" idx="12"/>
          </p:nvPr>
        </p:nvSpPr>
        <p:spPr/>
        <p:txBody>
          <a:bodyPr/>
          <a:lstStyle/>
          <a:p>
            <a:fld id="{31DD941D-DF5B-AE46-813E-F76F4354A354}" type="slidenum">
              <a:rPr lang="en-US" smtClean="0"/>
              <a:t>‹#›</a:t>
            </a:fld>
            <a:endParaRPr lang="en-US"/>
          </a:p>
        </p:txBody>
      </p:sp>
    </p:spTree>
    <p:extLst>
      <p:ext uri="{BB962C8B-B14F-4D97-AF65-F5344CB8AC3E}">
        <p14:creationId xmlns:p14="http://schemas.microsoft.com/office/powerpoint/2010/main" val="34515871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Cover">
  <p:cSld name="Cover 12">
    <p:spTree>
      <p:nvGrpSpPr>
        <p:cNvPr id="1" name="Shape 1466"/>
        <p:cNvGrpSpPr/>
        <p:nvPr/>
      </p:nvGrpSpPr>
      <p:grpSpPr>
        <a:xfrm>
          <a:off x="0" y="0"/>
          <a:ext cx="0" cy="0"/>
          <a:chOff x="0" y="0"/>
          <a:chExt cx="0" cy="0"/>
        </a:xfrm>
      </p:grpSpPr>
      <p:sp>
        <p:nvSpPr>
          <p:cNvPr id="1467" name="Google Shape;1467;p189"/>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8" name="Google Shape;1468;p189"/>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9" name="Google Shape;1469;p189"/>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70" name="Google Shape;1470;p189"/>
          <p:cNvSpPr>
            <a:spLocks noGrp="1"/>
          </p:cNvSpPr>
          <p:nvPr>
            <p:ph type="pic" idx="2"/>
          </p:nvPr>
        </p:nvSpPr>
        <p:spPr>
          <a:xfrm>
            <a:off x="7118684" y="233915"/>
            <a:ext cx="5073316" cy="5943600"/>
          </a:xfrm>
          <a:prstGeom prst="rect">
            <a:avLst/>
          </a:prstGeom>
          <a:noFill/>
          <a:ln>
            <a:noFill/>
          </a:ln>
        </p:spPr>
      </p:sp>
      <p:grpSp>
        <p:nvGrpSpPr>
          <p:cNvPr id="1471" name="Google Shape;1471;p189"/>
          <p:cNvGrpSpPr/>
          <p:nvPr/>
        </p:nvGrpSpPr>
        <p:grpSpPr>
          <a:xfrm>
            <a:off x="0" y="5020348"/>
            <a:ext cx="12192000" cy="1837653"/>
            <a:chOff x="0" y="5020348"/>
            <a:chExt cx="12192000" cy="1837653"/>
          </a:xfrm>
        </p:grpSpPr>
        <p:sp>
          <p:nvSpPr>
            <p:cNvPr id="1472" name="Google Shape;1472;p18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3" name="Google Shape;1473;p189"/>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74" name="Google Shape;1474;p18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Divider">
  <p:cSld name="Divider 11">
    <p:bg>
      <p:bgPr>
        <a:solidFill>
          <a:schemeClr val="lt2"/>
        </a:solidFill>
        <a:effectLst/>
      </p:bgPr>
    </p:bg>
    <p:spTree>
      <p:nvGrpSpPr>
        <p:cNvPr id="1" name="Shape 1475"/>
        <p:cNvGrpSpPr/>
        <p:nvPr/>
      </p:nvGrpSpPr>
      <p:grpSpPr>
        <a:xfrm>
          <a:off x="0" y="0"/>
          <a:ext cx="0" cy="0"/>
          <a:chOff x="0" y="0"/>
          <a:chExt cx="0" cy="0"/>
        </a:xfrm>
      </p:grpSpPr>
      <p:grpSp>
        <p:nvGrpSpPr>
          <p:cNvPr id="1476" name="Google Shape;1476;p190"/>
          <p:cNvGrpSpPr/>
          <p:nvPr/>
        </p:nvGrpSpPr>
        <p:grpSpPr>
          <a:xfrm>
            <a:off x="0" y="5020347"/>
            <a:ext cx="12192000" cy="1837653"/>
            <a:chOff x="0" y="5020347"/>
            <a:chExt cx="12192000" cy="1837653"/>
          </a:xfrm>
        </p:grpSpPr>
        <p:sp>
          <p:nvSpPr>
            <p:cNvPr id="1477" name="Google Shape;1477;p19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8" name="Google Shape;1478;p19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9" name="Google Shape;1479;p19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80" name="Google Shape;1480;p19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481" name="Google Shape;1481;p190"/>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2" name="Google Shape;1482;p190"/>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Photo Slide">
  <p:cSld name="Photo Slide 11">
    <p:spTree>
      <p:nvGrpSpPr>
        <p:cNvPr id="1" name="Shape 1483"/>
        <p:cNvGrpSpPr/>
        <p:nvPr/>
      </p:nvGrpSpPr>
      <p:grpSpPr>
        <a:xfrm>
          <a:off x="0" y="0"/>
          <a:ext cx="0" cy="0"/>
          <a:chOff x="0" y="0"/>
          <a:chExt cx="0" cy="0"/>
        </a:xfrm>
      </p:grpSpPr>
      <p:sp>
        <p:nvSpPr>
          <p:cNvPr id="1484" name="Google Shape;1484;p19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85" name="Google Shape;1485;p19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486" name="Google Shape;1486;p191"/>
          <p:cNvGrpSpPr/>
          <p:nvPr/>
        </p:nvGrpSpPr>
        <p:grpSpPr>
          <a:xfrm>
            <a:off x="0" y="5379426"/>
            <a:ext cx="2807368" cy="753891"/>
            <a:chOff x="0" y="5379426"/>
            <a:chExt cx="2807368" cy="753891"/>
          </a:xfrm>
        </p:grpSpPr>
        <p:sp>
          <p:nvSpPr>
            <p:cNvPr id="1487" name="Google Shape;1487;p19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8" name="Google Shape;1488;p19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489" name="Google Shape;1489;p191"/>
          <p:cNvSpPr>
            <a:spLocks noGrp="1"/>
          </p:cNvSpPr>
          <p:nvPr>
            <p:ph type="pic" idx="2"/>
          </p:nvPr>
        </p:nvSpPr>
        <p:spPr>
          <a:xfrm>
            <a:off x="2807368" y="457202"/>
            <a:ext cx="8915400" cy="5943598"/>
          </a:xfrm>
          <a:prstGeom prst="rect">
            <a:avLst/>
          </a:prstGeom>
          <a:noFill/>
          <a:ln>
            <a:noFill/>
          </a:ln>
        </p:spPr>
      </p:sp>
      <p:pic>
        <p:nvPicPr>
          <p:cNvPr id="1490" name="Google Shape;1490;p19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Quotation">
  <p:cSld name="Quotation 17">
    <p:spTree>
      <p:nvGrpSpPr>
        <p:cNvPr id="1" name="Shape 1491"/>
        <p:cNvGrpSpPr/>
        <p:nvPr/>
      </p:nvGrpSpPr>
      <p:grpSpPr>
        <a:xfrm>
          <a:off x="0" y="0"/>
          <a:ext cx="0" cy="0"/>
          <a:chOff x="0" y="0"/>
          <a:chExt cx="0" cy="0"/>
        </a:xfrm>
      </p:grpSpPr>
      <p:sp>
        <p:nvSpPr>
          <p:cNvPr id="1492" name="Google Shape;1492;p19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3" name="Google Shape;1493;p19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4" name="Google Shape;1494;p19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5" name="Google Shape;1495;p19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96" name="Google Shape;1496;p19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97" name="Google Shape;1497;p19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498" name="Google Shape;1498;p192"/>
          <p:cNvGrpSpPr/>
          <p:nvPr/>
        </p:nvGrpSpPr>
        <p:grpSpPr>
          <a:xfrm>
            <a:off x="7191542" y="1"/>
            <a:ext cx="5000459" cy="1425992"/>
            <a:chOff x="7191542" y="1"/>
            <a:chExt cx="5000459" cy="1425992"/>
          </a:xfrm>
        </p:grpSpPr>
        <p:pic>
          <p:nvPicPr>
            <p:cNvPr id="1499" name="Google Shape;1499;p19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00" name="Google Shape;1500;p192"/>
            <p:cNvGrpSpPr/>
            <p:nvPr/>
          </p:nvGrpSpPr>
          <p:grpSpPr>
            <a:xfrm>
              <a:off x="7191542" y="1"/>
              <a:ext cx="5000459" cy="1425992"/>
              <a:chOff x="7186272" y="0"/>
              <a:chExt cx="5005729" cy="1427495"/>
            </a:xfrm>
          </p:grpSpPr>
          <p:sp>
            <p:nvSpPr>
              <p:cNvPr id="1501" name="Google Shape;1501;p19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2" name="Google Shape;1502;p19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503" name="Google Shape;1503;p19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Content">
  <p:cSld name="Title and Content 11">
    <p:spTree>
      <p:nvGrpSpPr>
        <p:cNvPr id="1" name="Shape 1504"/>
        <p:cNvGrpSpPr/>
        <p:nvPr/>
      </p:nvGrpSpPr>
      <p:grpSpPr>
        <a:xfrm>
          <a:off x="0" y="0"/>
          <a:ext cx="0" cy="0"/>
          <a:chOff x="0" y="0"/>
          <a:chExt cx="0" cy="0"/>
        </a:xfrm>
      </p:grpSpPr>
      <p:grpSp>
        <p:nvGrpSpPr>
          <p:cNvPr id="1505" name="Google Shape;1505;p193"/>
          <p:cNvGrpSpPr/>
          <p:nvPr/>
        </p:nvGrpSpPr>
        <p:grpSpPr>
          <a:xfrm>
            <a:off x="7191542" y="1"/>
            <a:ext cx="5000459" cy="1425992"/>
            <a:chOff x="7191542" y="1"/>
            <a:chExt cx="5000459" cy="1425992"/>
          </a:xfrm>
        </p:grpSpPr>
        <p:pic>
          <p:nvPicPr>
            <p:cNvPr id="1506" name="Google Shape;1506;p19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07" name="Google Shape;1507;p193"/>
            <p:cNvGrpSpPr/>
            <p:nvPr/>
          </p:nvGrpSpPr>
          <p:grpSpPr>
            <a:xfrm>
              <a:off x="7191542" y="1"/>
              <a:ext cx="5000459" cy="1425992"/>
              <a:chOff x="7186272" y="0"/>
              <a:chExt cx="5005729" cy="1427495"/>
            </a:xfrm>
          </p:grpSpPr>
          <p:sp>
            <p:nvSpPr>
              <p:cNvPr id="1508" name="Google Shape;1508;p19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9" name="Google Shape;1509;p19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510" name="Google Shape;1510;p19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1" name="Google Shape;1511;p193"/>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2" name="Google Shape;1512;p19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13" name="Google Shape;1513;p19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14" name="Google Shape;1514;p19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wo Content">
  <p:cSld name="Two Content 10">
    <p:spTree>
      <p:nvGrpSpPr>
        <p:cNvPr id="1" name="Shape 1515"/>
        <p:cNvGrpSpPr/>
        <p:nvPr/>
      </p:nvGrpSpPr>
      <p:grpSpPr>
        <a:xfrm>
          <a:off x="0" y="0"/>
          <a:ext cx="0" cy="0"/>
          <a:chOff x="0" y="0"/>
          <a:chExt cx="0" cy="0"/>
        </a:xfrm>
      </p:grpSpPr>
      <p:sp>
        <p:nvSpPr>
          <p:cNvPr id="1516" name="Google Shape;1516;p19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7" name="Google Shape;1517;p194"/>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18" name="Google Shape;1518;p194"/>
          <p:cNvGrpSpPr/>
          <p:nvPr/>
        </p:nvGrpSpPr>
        <p:grpSpPr>
          <a:xfrm>
            <a:off x="7191542" y="1"/>
            <a:ext cx="5000459" cy="1425992"/>
            <a:chOff x="7191542" y="1"/>
            <a:chExt cx="5000459" cy="1425992"/>
          </a:xfrm>
        </p:grpSpPr>
        <p:pic>
          <p:nvPicPr>
            <p:cNvPr id="1519" name="Google Shape;1519;p19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20" name="Google Shape;1520;p194"/>
            <p:cNvGrpSpPr/>
            <p:nvPr/>
          </p:nvGrpSpPr>
          <p:grpSpPr>
            <a:xfrm>
              <a:off x="7191542" y="1"/>
              <a:ext cx="5000459" cy="1425992"/>
              <a:chOff x="7186272" y="0"/>
              <a:chExt cx="5005729" cy="1427495"/>
            </a:xfrm>
          </p:grpSpPr>
          <p:sp>
            <p:nvSpPr>
              <p:cNvPr id="1521" name="Google Shape;1521;p19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2" name="Google Shape;1522;p19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523" name="Google Shape;1523;p194"/>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4" name="Google Shape;1524;p194"/>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25" name="Google Shape;1525;p19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26" name="Google Shape;1526;p19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Comparison">
  <p:cSld name="Comparison 10">
    <p:spTree>
      <p:nvGrpSpPr>
        <p:cNvPr id="1" name="Shape 1527"/>
        <p:cNvGrpSpPr/>
        <p:nvPr/>
      </p:nvGrpSpPr>
      <p:grpSpPr>
        <a:xfrm>
          <a:off x="0" y="0"/>
          <a:ext cx="0" cy="0"/>
          <a:chOff x="0" y="0"/>
          <a:chExt cx="0" cy="0"/>
        </a:xfrm>
      </p:grpSpPr>
      <p:grpSp>
        <p:nvGrpSpPr>
          <p:cNvPr id="1528" name="Google Shape;1528;p195"/>
          <p:cNvGrpSpPr/>
          <p:nvPr/>
        </p:nvGrpSpPr>
        <p:grpSpPr>
          <a:xfrm>
            <a:off x="7191542" y="1"/>
            <a:ext cx="5000459" cy="1425992"/>
            <a:chOff x="7191542" y="1"/>
            <a:chExt cx="5000459" cy="1425992"/>
          </a:xfrm>
        </p:grpSpPr>
        <p:pic>
          <p:nvPicPr>
            <p:cNvPr id="1529" name="Google Shape;1529;p19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30" name="Google Shape;1530;p195"/>
            <p:cNvGrpSpPr/>
            <p:nvPr/>
          </p:nvGrpSpPr>
          <p:grpSpPr>
            <a:xfrm>
              <a:off x="7191542" y="1"/>
              <a:ext cx="5000459" cy="1425992"/>
              <a:chOff x="7186272" y="0"/>
              <a:chExt cx="5005729" cy="1427495"/>
            </a:xfrm>
          </p:grpSpPr>
          <p:sp>
            <p:nvSpPr>
              <p:cNvPr id="1531" name="Google Shape;1531;p19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2" name="Google Shape;1532;p19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533" name="Google Shape;1533;p19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4" name="Google Shape;1534;p195"/>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35" name="Google Shape;1535;p195"/>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6" name="Google Shape;1536;p195"/>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37" name="Google Shape;1537;p195"/>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8" name="Google Shape;1538;p19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39" name="Google Shape;1539;p19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40" name="Google Shape;1540;p19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Only">
  <p:cSld name="Title Only 10">
    <p:spTree>
      <p:nvGrpSpPr>
        <p:cNvPr id="1" name="Shape 1541"/>
        <p:cNvGrpSpPr/>
        <p:nvPr/>
      </p:nvGrpSpPr>
      <p:grpSpPr>
        <a:xfrm>
          <a:off x="0" y="0"/>
          <a:ext cx="0" cy="0"/>
          <a:chOff x="0" y="0"/>
          <a:chExt cx="0" cy="0"/>
        </a:xfrm>
      </p:grpSpPr>
      <p:grpSp>
        <p:nvGrpSpPr>
          <p:cNvPr id="1542" name="Google Shape;1542;p196"/>
          <p:cNvGrpSpPr/>
          <p:nvPr/>
        </p:nvGrpSpPr>
        <p:grpSpPr>
          <a:xfrm>
            <a:off x="7191542" y="1"/>
            <a:ext cx="5000459" cy="1425992"/>
            <a:chOff x="7191542" y="1"/>
            <a:chExt cx="5000459" cy="1425992"/>
          </a:xfrm>
        </p:grpSpPr>
        <p:pic>
          <p:nvPicPr>
            <p:cNvPr id="1543" name="Google Shape;1543;p19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44" name="Google Shape;1544;p196"/>
            <p:cNvGrpSpPr/>
            <p:nvPr/>
          </p:nvGrpSpPr>
          <p:grpSpPr>
            <a:xfrm>
              <a:off x="7191542" y="1"/>
              <a:ext cx="5000459" cy="1425992"/>
              <a:chOff x="7186272" y="0"/>
              <a:chExt cx="5005729" cy="1427495"/>
            </a:xfrm>
          </p:grpSpPr>
          <p:sp>
            <p:nvSpPr>
              <p:cNvPr id="1545" name="Google Shape;1545;p19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6" name="Google Shape;1546;p19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547" name="Google Shape;1547;p19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8" name="Google Shape;1548;p19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49" name="Google Shape;1549;p19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50" name="Google Shape;1550;p19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End">
  <p:cSld name="End 11">
    <p:spTree>
      <p:nvGrpSpPr>
        <p:cNvPr id="1" name="Shape 1551"/>
        <p:cNvGrpSpPr/>
        <p:nvPr/>
      </p:nvGrpSpPr>
      <p:grpSpPr>
        <a:xfrm>
          <a:off x="0" y="0"/>
          <a:ext cx="0" cy="0"/>
          <a:chOff x="0" y="0"/>
          <a:chExt cx="0" cy="0"/>
        </a:xfrm>
      </p:grpSpPr>
      <p:grpSp>
        <p:nvGrpSpPr>
          <p:cNvPr id="1552" name="Google Shape;1552;p197"/>
          <p:cNvGrpSpPr/>
          <p:nvPr/>
        </p:nvGrpSpPr>
        <p:grpSpPr>
          <a:xfrm>
            <a:off x="0" y="0"/>
            <a:ext cx="12192000" cy="2148830"/>
            <a:chOff x="0" y="0"/>
            <a:chExt cx="12192000" cy="2148830"/>
          </a:xfrm>
        </p:grpSpPr>
        <p:sp>
          <p:nvSpPr>
            <p:cNvPr id="1553" name="Google Shape;1553;p19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4" name="Google Shape;1554;p19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55" name="Google Shape;1555;p197"/>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6" name="Google Shape;1556;p197"/>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7" name="Google Shape;1557;p197"/>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58" name="Google Shape;1558;p197"/>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559" name="Google Shape;1559;p197"/>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Blank">
  <p:cSld name="Blank 9">
    <p:spTree>
      <p:nvGrpSpPr>
        <p:cNvPr id="1" name="Shape 1560"/>
        <p:cNvGrpSpPr/>
        <p:nvPr/>
      </p:nvGrpSpPr>
      <p:grpSpPr>
        <a:xfrm>
          <a:off x="0" y="0"/>
          <a:ext cx="0" cy="0"/>
          <a:chOff x="0" y="0"/>
          <a:chExt cx="0" cy="0"/>
        </a:xfrm>
      </p:grpSpPr>
      <p:sp>
        <p:nvSpPr>
          <p:cNvPr id="1561" name="Google Shape;1561;p19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62" name="Google Shape;1562;p19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563" name="Google Shape;1563;p19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564" name="Google Shape;1564;p198"/>
          <p:cNvGrpSpPr/>
          <p:nvPr/>
        </p:nvGrpSpPr>
        <p:grpSpPr>
          <a:xfrm>
            <a:off x="7191542" y="1"/>
            <a:ext cx="5000459" cy="1425992"/>
            <a:chOff x="7191542" y="1"/>
            <a:chExt cx="5000459" cy="1425992"/>
          </a:xfrm>
        </p:grpSpPr>
        <p:pic>
          <p:nvPicPr>
            <p:cNvPr id="1565" name="Google Shape;1565;p19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66" name="Google Shape;1566;p198"/>
            <p:cNvGrpSpPr/>
            <p:nvPr/>
          </p:nvGrpSpPr>
          <p:grpSpPr>
            <a:xfrm>
              <a:off x="7191542" y="1"/>
              <a:ext cx="5000459" cy="1425992"/>
              <a:chOff x="7186272" y="0"/>
              <a:chExt cx="5005729" cy="1427495"/>
            </a:xfrm>
          </p:grpSpPr>
          <p:sp>
            <p:nvSpPr>
              <p:cNvPr id="1567" name="Google Shape;1567;p19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8" name="Google Shape;1568;p19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D9F3E-EDB0-7980-F623-B687AAAD82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919BE7-CB9B-B13C-336F-3FF6DCB41B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3AF088-35F0-A795-5CC6-D3A7CD29BE07}"/>
              </a:ext>
            </a:extLst>
          </p:cNvPr>
          <p:cNvSpPr>
            <a:spLocks noGrp="1"/>
          </p:cNvSpPr>
          <p:nvPr>
            <p:ph type="dt" sz="half" idx="10"/>
          </p:nvPr>
        </p:nvSpPr>
        <p:spPr/>
        <p:txBody>
          <a:bodyPr/>
          <a:lstStyle/>
          <a:p>
            <a:fld id="{637E726E-C72A-B744-8392-0E3909C2BCCC}" type="datetimeFigureOut">
              <a:rPr lang="en-US" smtClean="0"/>
              <a:t>6/12/2023</a:t>
            </a:fld>
            <a:endParaRPr lang="en-US"/>
          </a:p>
        </p:txBody>
      </p:sp>
      <p:sp>
        <p:nvSpPr>
          <p:cNvPr id="5" name="Footer Placeholder 4">
            <a:extLst>
              <a:ext uri="{FF2B5EF4-FFF2-40B4-BE49-F238E27FC236}">
                <a16:creationId xmlns:a16="http://schemas.microsoft.com/office/drawing/2014/main" id="{B7A3C7C6-93D4-CA13-D2DE-571110B33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DDEA4-E9B1-4D23-71B4-555F4F109198}"/>
              </a:ext>
            </a:extLst>
          </p:cNvPr>
          <p:cNvSpPr>
            <a:spLocks noGrp="1"/>
          </p:cNvSpPr>
          <p:nvPr>
            <p:ph type="sldNum" sz="quarter" idx="12"/>
          </p:nvPr>
        </p:nvSpPr>
        <p:spPr/>
        <p:txBody>
          <a:bodyPr/>
          <a:lstStyle/>
          <a:p>
            <a:fld id="{7A816568-6EDA-3D44-A28E-4EAE7BFCC9DA}" type="slidenum">
              <a:rPr lang="en-US" smtClean="0"/>
              <a:t>‹#›</a:t>
            </a:fld>
            <a:endParaRPr lang="en-US"/>
          </a:p>
        </p:txBody>
      </p:sp>
    </p:spTree>
    <p:extLst>
      <p:ext uri="{BB962C8B-B14F-4D97-AF65-F5344CB8AC3E}">
        <p14:creationId xmlns:p14="http://schemas.microsoft.com/office/powerpoint/2010/main" val="4281462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230D-5109-DC8B-E43A-150220C58D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AC642-3A7D-4FCD-71B1-334E4FEEE6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4A4BD-ABAD-7C7F-A078-DAB5C36CBEB1}"/>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5" name="Footer Placeholder 4">
            <a:extLst>
              <a:ext uri="{FF2B5EF4-FFF2-40B4-BE49-F238E27FC236}">
                <a16:creationId xmlns:a16="http://schemas.microsoft.com/office/drawing/2014/main" id="{18A6B50B-99A2-3A5B-FC29-A3A96FAB3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92F9CA-21D5-C425-D5C1-91D6D2D40D5A}"/>
              </a:ext>
            </a:extLst>
          </p:cNvPr>
          <p:cNvSpPr>
            <a:spLocks noGrp="1"/>
          </p:cNvSpPr>
          <p:nvPr>
            <p:ph type="sldNum" sz="quarter" idx="12"/>
          </p:nvPr>
        </p:nvSpPr>
        <p:spPr/>
        <p:txBody>
          <a:bodyPr/>
          <a:lstStyle/>
          <a:p>
            <a:fld id="{31DD941D-DF5B-AE46-813E-F76F4354A354}" type="slidenum">
              <a:rPr lang="en-US" smtClean="0"/>
              <a:t>‹#›</a:t>
            </a:fld>
            <a:endParaRPr lang="en-US"/>
          </a:p>
        </p:txBody>
      </p:sp>
    </p:spTree>
    <p:extLst>
      <p:ext uri="{BB962C8B-B14F-4D97-AF65-F5344CB8AC3E}">
        <p14:creationId xmlns:p14="http://schemas.microsoft.com/office/powerpoint/2010/main" val="412741467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Cover">
  <p:cSld name="Cover 13">
    <p:spTree>
      <p:nvGrpSpPr>
        <p:cNvPr id="1" name="Shape 1569"/>
        <p:cNvGrpSpPr/>
        <p:nvPr/>
      </p:nvGrpSpPr>
      <p:grpSpPr>
        <a:xfrm>
          <a:off x="0" y="0"/>
          <a:ext cx="0" cy="0"/>
          <a:chOff x="0" y="0"/>
          <a:chExt cx="0" cy="0"/>
        </a:xfrm>
      </p:grpSpPr>
      <p:sp>
        <p:nvSpPr>
          <p:cNvPr id="1570" name="Google Shape;1570;p199"/>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1" name="Google Shape;1571;p199"/>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2" name="Google Shape;1572;p199"/>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73" name="Google Shape;1573;p199"/>
          <p:cNvSpPr>
            <a:spLocks noGrp="1"/>
          </p:cNvSpPr>
          <p:nvPr>
            <p:ph type="pic" idx="2"/>
          </p:nvPr>
        </p:nvSpPr>
        <p:spPr>
          <a:xfrm>
            <a:off x="7118684" y="233915"/>
            <a:ext cx="5073316" cy="5943600"/>
          </a:xfrm>
          <a:prstGeom prst="rect">
            <a:avLst/>
          </a:prstGeom>
          <a:noFill/>
          <a:ln>
            <a:noFill/>
          </a:ln>
        </p:spPr>
      </p:sp>
      <p:grpSp>
        <p:nvGrpSpPr>
          <p:cNvPr id="1574" name="Google Shape;1574;p199"/>
          <p:cNvGrpSpPr/>
          <p:nvPr/>
        </p:nvGrpSpPr>
        <p:grpSpPr>
          <a:xfrm>
            <a:off x="0" y="5020348"/>
            <a:ext cx="12192000" cy="1837653"/>
            <a:chOff x="0" y="5020348"/>
            <a:chExt cx="12192000" cy="1837653"/>
          </a:xfrm>
        </p:grpSpPr>
        <p:sp>
          <p:nvSpPr>
            <p:cNvPr id="1575" name="Google Shape;1575;p19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6" name="Google Shape;1576;p199"/>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77" name="Google Shape;1577;p19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Divider">
  <p:cSld name="Divider 12">
    <p:bg>
      <p:bgPr>
        <a:solidFill>
          <a:schemeClr val="lt2"/>
        </a:solidFill>
        <a:effectLst/>
      </p:bgPr>
    </p:bg>
    <p:spTree>
      <p:nvGrpSpPr>
        <p:cNvPr id="1" name="Shape 1578"/>
        <p:cNvGrpSpPr/>
        <p:nvPr/>
      </p:nvGrpSpPr>
      <p:grpSpPr>
        <a:xfrm>
          <a:off x="0" y="0"/>
          <a:ext cx="0" cy="0"/>
          <a:chOff x="0" y="0"/>
          <a:chExt cx="0" cy="0"/>
        </a:xfrm>
      </p:grpSpPr>
      <p:grpSp>
        <p:nvGrpSpPr>
          <p:cNvPr id="1579" name="Google Shape;1579;p200"/>
          <p:cNvGrpSpPr/>
          <p:nvPr/>
        </p:nvGrpSpPr>
        <p:grpSpPr>
          <a:xfrm>
            <a:off x="0" y="5020347"/>
            <a:ext cx="12192000" cy="1837653"/>
            <a:chOff x="0" y="5020347"/>
            <a:chExt cx="12192000" cy="1837653"/>
          </a:xfrm>
        </p:grpSpPr>
        <p:sp>
          <p:nvSpPr>
            <p:cNvPr id="1580" name="Google Shape;1580;p20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1" name="Google Shape;1581;p20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2" name="Google Shape;1582;p20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83" name="Google Shape;1583;p20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584" name="Google Shape;1584;p200"/>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5" name="Google Shape;1585;p200"/>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Photo Slide">
  <p:cSld name="Photo Slide 12">
    <p:spTree>
      <p:nvGrpSpPr>
        <p:cNvPr id="1" name="Shape 1586"/>
        <p:cNvGrpSpPr/>
        <p:nvPr/>
      </p:nvGrpSpPr>
      <p:grpSpPr>
        <a:xfrm>
          <a:off x="0" y="0"/>
          <a:ext cx="0" cy="0"/>
          <a:chOff x="0" y="0"/>
          <a:chExt cx="0" cy="0"/>
        </a:xfrm>
      </p:grpSpPr>
      <p:sp>
        <p:nvSpPr>
          <p:cNvPr id="1587" name="Google Shape;1587;p20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88" name="Google Shape;1588;p20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589" name="Google Shape;1589;p201"/>
          <p:cNvGrpSpPr/>
          <p:nvPr/>
        </p:nvGrpSpPr>
        <p:grpSpPr>
          <a:xfrm>
            <a:off x="0" y="5379426"/>
            <a:ext cx="2807368" cy="753891"/>
            <a:chOff x="0" y="5379426"/>
            <a:chExt cx="2807368" cy="753891"/>
          </a:xfrm>
        </p:grpSpPr>
        <p:sp>
          <p:nvSpPr>
            <p:cNvPr id="1590" name="Google Shape;1590;p20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1" name="Google Shape;1591;p20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92" name="Google Shape;1592;p201"/>
          <p:cNvSpPr>
            <a:spLocks noGrp="1"/>
          </p:cNvSpPr>
          <p:nvPr>
            <p:ph type="pic" idx="2"/>
          </p:nvPr>
        </p:nvSpPr>
        <p:spPr>
          <a:xfrm>
            <a:off x="2807368" y="457202"/>
            <a:ext cx="8915400" cy="5943598"/>
          </a:xfrm>
          <a:prstGeom prst="rect">
            <a:avLst/>
          </a:prstGeom>
          <a:noFill/>
          <a:ln>
            <a:noFill/>
          </a:ln>
        </p:spPr>
      </p:sp>
      <p:pic>
        <p:nvPicPr>
          <p:cNvPr id="1593" name="Google Shape;1593;p20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Quotation">
  <p:cSld name="Quotation 18">
    <p:spTree>
      <p:nvGrpSpPr>
        <p:cNvPr id="1" name="Shape 1594"/>
        <p:cNvGrpSpPr/>
        <p:nvPr/>
      </p:nvGrpSpPr>
      <p:grpSpPr>
        <a:xfrm>
          <a:off x="0" y="0"/>
          <a:ext cx="0" cy="0"/>
          <a:chOff x="0" y="0"/>
          <a:chExt cx="0" cy="0"/>
        </a:xfrm>
      </p:grpSpPr>
      <p:sp>
        <p:nvSpPr>
          <p:cNvPr id="1595" name="Google Shape;1595;p20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6" name="Google Shape;1596;p20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7" name="Google Shape;1597;p20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8" name="Google Shape;1598;p20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99" name="Google Shape;1599;p20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00" name="Google Shape;1600;p20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01" name="Google Shape;1601;p202"/>
          <p:cNvGrpSpPr/>
          <p:nvPr/>
        </p:nvGrpSpPr>
        <p:grpSpPr>
          <a:xfrm>
            <a:off x="7191542" y="1"/>
            <a:ext cx="5000459" cy="1425992"/>
            <a:chOff x="7191542" y="1"/>
            <a:chExt cx="5000459" cy="1425992"/>
          </a:xfrm>
        </p:grpSpPr>
        <p:pic>
          <p:nvPicPr>
            <p:cNvPr id="1602" name="Google Shape;1602;p20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03" name="Google Shape;1603;p202"/>
            <p:cNvGrpSpPr/>
            <p:nvPr/>
          </p:nvGrpSpPr>
          <p:grpSpPr>
            <a:xfrm>
              <a:off x="7191542" y="1"/>
              <a:ext cx="5000459" cy="1425992"/>
              <a:chOff x="7186272" y="0"/>
              <a:chExt cx="5005729" cy="1427495"/>
            </a:xfrm>
          </p:grpSpPr>
          <p:sp>
            <p:nvSpPr>
              <p:cNvPr id="1604" name="Google Shape;1604;p20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5" name="Google Shape;1605;p20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606" name="Google Shape;1606;p202"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and Content">
  <p:cSld name="Title and Content 12">
    <p:spTree>
      <p:nvGrpSpPr>
        <p:cNvPr id="1" name="Shape 1607"/>
        <p:cNvGrpSpPr/>
        <p:nvPr/>
      </p:nvGrpSpPr>
      <p:grpSpPr>
        <a:xfrm>
          <a:off x="0" y="0"/>
          <a:ext cx="0" cy="0"/>
          <a:chOff x="0" y="0"/>
          <a:chExt cx="0" cy="0"/>
        </a:xfrm>
      </p:grpSpPr>
      <p:grpSp>
        <p:nvGrpSpPr>
          <p:cNvPr id="1608" name="Google Shape;1608;p203"/>
          <p:cNvGrpSpPr/>
          <p:nvPr/>
        </p:nvGrpSpPr>
        <p:grpSpPr>
          <a:xfrm>
            <a:off x="7191542" y="1"/>
            <a:ext cx="5000459" cy="1425992"/>
            <a:chOff x="7191542" y="1"/>
            <a:chExt cx="5000459" cy="1425992"/>
          </a:xfrm>
        </p:grpSpPr>
        <p:pic>
          <p:nvPicPr>
            <p:cNvPr id="1609" name="Google Shape;1609;p20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10" name="Google Shape;1610;p203"/>
            <p:cNvGrpSpPr/>
            <p:nvPr/>
          </p:nvGrpSpPr>
          <p:grpSpPr>
            <a:xfrm>
              <a:off x="7191542" y="1"/>
              <a:ext cx="5000459" cy="1425992"/>
              <a:chOff x="7186272" y="0"/>
              <a:chExt cx="5005729" cy="1427495"/>
            </a:xfrm>
          </p:grpSpPr>
          <p:sp>
            <p:nvSpPr>
              <p:cNvPr id="1611" name="Google Shape;1611;p20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2" name="Google Shape;1612;p20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613" name="Google Shape;1613;p20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4" name="Google Shape;1614;p203"/>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5" name="Google Shape;1615;p20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16" name="Google Shape;1616;p20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17" name="Google Shape;1617;p20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wo Content">
  <p:cSld name="Two Content 11">
    <p:spTree>
      <p:nvGrpSpPr>
        <p:cNvPr id="1" name="Shape 1618"/>
        <p:cNvGrpSpPr/>
        <p:nvPr/>
      </p:nvGrpSpPr>
      <p:grpSpPr>
        <a:xfrm>
          <a:off x="0" y="0"/>
          <a:ext cx="0" cy="0"/>
          <a:chOff x="0" y="0"/>
          <a:chExt cx="0" cy="0"/>
        </a:xfrm>
      </p:grpSpPr>
      <p:sp>
        <p:nvSpPr>
          <p:cNvPr id="1619" name="Google Shape;1619;p20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0" name="Google Shape;1620;p204"/>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21" name="Google Shape;1621;p204"/>
          <p:cNvGrpSpPr/>
          <p:nvPr/>
        </p:nvGrpSpPr>
        <p:grpSpPr>
          <a:xfrm>
            <a:off x="7191542" y="1"/>
            <a:ext cx="5000459" cy="1425992"/>
            <a:chOff x="7191542" y="1"/>
            <a:chExt cx="5000459" cy="1425992"/>
          </a:xfrm>
        </p:grpSpPr>
        <p:pic>
          <p:nvPicPr>
            <p:cNvPr id="1622" name="Google Shape;1622;p20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23" name="Google Shape;1623;p204"/>
            <p:cNvGrpSpPr/>
            <p:nvPr/>
          </p:nvGrpSpPr>
          <p:grpSpPr>
            <a:xfrm>
              <a:off x="7191542" y="1"/>
              <a:ext cx="5000459" cy="1425992"/>
              <a:chOff x="7186272" y="0"/>
              <a:chExt cx="5005729" cy="1427495"/>
            </a:xfrm>
          </p:grpSpPr>
          <p:sp>
            <p:nvSpPr>
              <p:cNvPr id="1624" name="Google Shape;1624;p20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5" name="Google Shape;1625;p20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626" name="Google Shape;1626;p204"/>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7" name="Google Shape;1627;p204"/>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28" name="Google Shape;1628;p20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29" name="Google Shape;1629;p20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Comparison">
  <p:cSld name="Comparison 11">
    <p:spTree>
      <p:nvGrpSpPr>
        <p:cNvPr id="1" name="Shape 1630"/>
        <p:cNvGrpSpPr/>
        <p:nvPr/>
      </p:nvGrpSpPr>
      <p:grpSpPr>
        <a:xfrm>
          <a:off x="0" y="0"/>
          <a:ext cx="0" cy="0"/>
          <a:chOff x="0" y="0"/>
          <a:chExt cx="0" cy="0"/>
        </a:xfrm>
      </p:grpSpPr>
      <p:grpSp>
        <p:nvGrpSpPr>
          <p:cNvPr id="1631" name="Google Shape;1631;p205"/>
          <p:cNvGrpSpPr/>
          <p:nvPr/>
        </p:nvGrpSpPr>
        <p:grpSpPr>
          <a:xfrm>
            <a:off x="7191542" y="1"/>
            <a:ext cx="5000459" cy="1425992"/>
            <a:chOff x="7191542" y="1"/>
            <a:chExt cx="5000459" cy="1425992"/>
          </a:xfrm>
        </p:grpSpPr>
        <p:pic>
          <p:nvPicPr>
            <p:cNvPr id="1632" name="Google Shape;1632;p20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33" name="Google Shape;1633;p205"/>
            <p:cNvGrpSpPr/>
            <p:nvPr/>
          </p:nvGrpSpPr>
          <p:grpSpPr>
            <a:xfrm>
              <a:off x="7191542" y="1"/>
              <a:ext cx="5000459" cy="1425992"/>
              <a:chOff x="7186272" y="0"/>
              <a:chExt cx="5005729" cy="1427495"/>
            </a:xfrm>
          </p:grpSpPr>
          <p:sp>
            <p:nvSpPr>
              <p:cNvPr id="1634" name="Google Shape;1634;p20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5" name="Google Shape;1635;p20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636" name="Google Shape;1636;p20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7" name="Google Shape;1637;p205"/>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38" name="Google Shape;1638;p205"/>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9" name="Google Shape;1639;p205"/>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40" name="Google Shape;1640;p205"/>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1" name="Google Shape;1641;p20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42" name="Google Shape;1642;p20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43" name="Google Shape;1643;p20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Only">
  <p:cSld name="Title Only 11">
    <p:spTree>
      <p:nvGrpSpPr>
        <p:cNvPr id="1" name="Shape 1644"/>
        <p:cNvGrpSpPr/>
        <p:nvPr/>
      </p:nvGrpSpPr>
      <p:grpSpPr>
        <a:xfrm>
          <a:off x="0" y="0"/>
          <a:ext cx="0" cy="0"/>
          <a:chOff x="0" y="0"/>
          <a:chExt cx="0" cy="0"/>
        </a:xfrm>
      </p:grpSpPr>
      <p:grpSp>
        <p:nvGrpSpPr>
          <p:cNvPr id="1645" name="Google Shape;1645;p206"/>
          <p:cNvGrpSpPr/>
          <p:nvPr/>
        </p:nvGrpSpPr>
        <p:grpSpPr>
          <a:xfrm>
            <a:off x="7191542" y="1"/>
            <a:ext cx="5000459" cy="1425992"/>
            <a:chOff x="7191542" y="1"/>
            <a:chExt cx="5000459" cy="1425992"/>
          </a:xfrm>
        </p:grpSpPr>
        <p:pic>
          <p:nvPicPr>
            <p:cNvPr id="1646" name="Google Shape;1646;p20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47" name="Google Shape;1647;p206"/>
            <p:cNvGrpSpPr/>
            <p:nvPr/>
          </p:nvGrpSpPr>
          <p:grpSpPr>
            <a:xfrm>
              <a:off x="7191542" y="1"/>
              <a:ext cx="5000459" cy="1425992"/>
              <a:chOff x="7186272" y="0"/>
              <a:chExt cx="5005729" cy="1427495"/>
            </a:xfrm>
          </p:grpSpPr>
          <p:sp>
            <p:nvSpPr>
              <p:cNvPr id="1648" name="Google Shape;1648;p20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9" name="Google Shape;1649;p20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650" name="Google Shape;1650;p20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1" name="Google Shape;1651;p20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52" name="Google Shape;1652;p20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53" name="Google Shape;1653;p20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End">
  <p:cSld name="End 12">
    <p:spTree>
      <p:nvGrpSpPr>
        <p:cNvPr id="1" name="Shape 1654"/>
        <p:cNvGrpSpPr/>
        <p:nvPr/>
      </p:nvGrpSpPr>
      <p:grpSpPr>
        <a:xfrm>
          <a:off x="0" y="0"/>
          <a:ext cx="0" cy="0"/>
          <a:chOff x="0" y="0"/>
          <a:chExt cx="0" cy="0"/>
        </a:xfrm>
      </p:grpSpPr>
      <p:grpSp>
        <p:nvGrpSpPr>
          <p:cNvPr id="1655" name="Google Shape;1655;p207"/>
          <p:cNvGrpSpPr/>
          <p:nvPr/>
        </p:nvGrpSpPr>
        <p:grpSpPr>
          <a:xfrm>
            <a:off x="0" y="0"/>
            <a:ext cx="12192000" cy="2148830"/>
            <a:chOff x="0" y="0"/>
            <a:chExt cx="12192000" cy="2148830"/>
          </a:xfrm>
        </p:grpSpPr>
        <p:sp>
          <p:nvSpPr>
            <p:cNvPr id="1656" name="Google Shape;1656;p20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7" name="Google Shape;1657;p20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658" name="Google Shape;1658;p207"/>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9" name="Google Shape;1659;p207"/>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0" name="Google Shape;1660;p207"/>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61" name="Google Shape;1661;p207"/>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662" name="Google Shape;1662;p207"/>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Blank">
  <p:cSld name="Blank 10">
    <p:spTree>
      <p:nvGrpSpPr>
        <p:cNvPr id="1" name="Shape 1663"/>
        <p:cNvGrpSpPr/>
        <p:nvPr/>
      </p:nvGrpSpPr>
      <p:grpSpPr>
        <a:xfrm>
          <a:off x="0" y="0"/>
          <a:ext cx="0" cy="0"/>
          <a:chOff x="0" y="0"/>
          <a:chExt cx="0" cy="0"/>
        </a:xfrm>
      </p:grpSpPr>
      <p:sp>
        <p:nvSpPr>
          <p:cNvPr id="1664" name="Google Shape;1664;p20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65" name="Google Shape;1665;p20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66" name="Google Shape;1666;p20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67" name="Google Shape;1667;p208"/>
          <p:cNvGrpSpPr/>
          <p:nvPr/>
        </p:nvGrpSpPr>
        <p:grpSpPr>
          <a:xfrm>
            <a:off x="7191542" y="1"/>
            <a:ext cx="5000459" cy="1425992"/>
            <a:chOff x="7191542" y="1"/>
            <a:chExt cx="5000459" cy="1425992"/>
          </a:xfrm>
        </p:grpSpPr>
        <p:pic>
          <p:nvPicPr>
            <p:cNvPr id="1668" name="Google Shape;1668;p20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69" name="Google Shape;1669;p208"/>
            <p:cNvGrpSpPr/>
            <p:nvPr/>
          </p:nvGrpSpPr>
          <p:grpSpPr>
            <a:xfrm>
              <a:off x="7191542" y="1"/>
              <a:ext cx="5000459" cy="1425992"/>
              <a:chOff x="7186272" y="0"/>
              <a:chExt cx="5005729" cy="1427495"/>
            </a:xfrm>
          </p:grpSpPr>
          <p:sp>
            <p:nvSpPr>
              <p:cNvPr id="1670" name="Google Shape;1670;p20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1" name="Google Shape;1671;p20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230D-5109-DC8B-E43A-150220C58D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AC642-3A7D-4FCD-71B1-334E4FEEE6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4A4BD-ABAD-7C7F-A078-DAB5C36CBEB1}"/>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5" name="Footer Placeholder 4">
            <a:extLst>
              <a:ext uri="{FF2B5EF4-FFF2-40B4-BE49-F238E27FC236}">
                <a16:creationId xmlns:a16="http://schemas.microsoft.com/office/drawing/2014/main" id="{18A6B50B-99A2-3A5B-FC29-A3A96FAB3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92F9CA-21D5-C425-D5C1-91D6D2D40D5A}"/>
              </a:ext>
            </a:extLst>
          </p:cNvPr>
          <p:cNvSpPr>
            <a:spLocks noGrp="1"/>
          </p:cNvSpPr>
          <p:nvPr>
            <p:ph type="sldNum" sz="quarter" idx="12"/>
          </p:nvPr>
        </p:nvSpPr>
        <p:spPr/>
        <p:txBody>
          <a:bodyPr/>
          <a:lstStyle/>
          <a:p>
            <a:fld id="{31DD941D-DF5B-AE46-813E-F76F4354A354}" type="slidenum">
              <a:rPr lang="en-US" smtClean="0"/>
              <a:t>‹#›</a:t>
            </a:fld>
            <a:endParaRPr lang="en-US"/>
          </a:p>
        </p:txBody>
      </p:sp>
    </p:spTree>
    <p:extLst>
      <p:ext uri="{BB962C8B-B14F-4D97-AF65-F5344CB8AC3E}">
        <p14:creationId xmlns:p14="http://schemas.microsoft.com/office/powerpoint/2010/main" val="378727165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1672"/>
        <p:cNvGrpSpPr/>
        <p:nvPr/>
      </p:nvGrpSpPr>
      <p:grpSpPr>
        <a:xfrm>
          <a:off x="0" y="0"/>
          <a:ext cx="0" cy="0"/>
          <a:chOff x="0" y="0"/>
          <a:chExt cx="0" cy="0"/>
        </a:xfrm>
      </p:grpSpPr>
      <p:sp>
        <p:nvSpPr>
          <p:cNvPr id="1673" name="Google Shape;1673;p209"/>
          <p:cNvSpPr/>
          <p:nvPr/>
        </p:nvSpPr>
        <p:spPr>
          <a:xfrm>
            <a:off x="-21166" y="6629400"/>
            <a:ext cx="12213167" cy="228600"/>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1674" name="Google Shape;1674;p209"/>
          <p:cNvPicPr preferRelativeResize="0"/>
          <p:nvPr/>
        </p:nvPicPr>
        <p:blipFill rotWithShape="1">
          <a:blip r:embed="rId2">
            <a:alphaModFix/>
          </a:blip>
          <a:srcRect/>
          <a:stretch/>
        </p:blipFill>
        <p:spPr>
          <a:xfrm>
            <a:off x="7945967" y="408518"/>
            <a:ext cx="3706284" cy="1813983"/>
          </a:xfrm>
          <a:prstGeom prst="rect">
            <a:avLst/>
          </a:prstGeom>
          <a:noFill/>
          <a:ln>
            <a:noFill/>
          </a:ln>
        </p:spPr>
      </p:pic>
      <p:grpSp>
        <p:nvGrpSpPr>
          <p:cNvPr id="1675" name="Google Shape;1675;p209"/>
          <p:cNvGrpSpPr/>
          <p:nvPr/>
        </p:nvGrpSpPr>
        <p:grpSpPr>
          <a:xfrm>
            <a:off x="0" y="0"/>
            <a:ext cx="1862667" cy="6629400"/>
            <a:chOff x="-15876" y="0"/>
            <a:chExt cx="1927803" cy="6858000"/>
          </a:xfrm>
        </p:grpSpPr>
        <p:sp>
          <p:nvSpPr>
            <p:cNvPr id="1676" name="Google Shape;1676;p209"/>
            <p:cNvSpPr/>
            <p:nvPr/>
          </p:nvSpPr>
          <p:spPr>
            <a:xfrm>
              <a:off x="-15876" y="0"/>
              <a:ext cx="1844557" cy="6858000"/>
            </a:xfrm>
            <a:prstGeom prst="rect">
              <a:avLst/>
            </a:prstGeom>
            <a:solidFill>
              <a:srgbClr val="8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1677" name="Google Shape;1677;p209"/>
            <p:cNvPicPr preferRelativeResize="0"/>
            <p:nvPr/>
          </p:nvPicPr>
          <p:blipFill rotWithShape="1">
            <a:blip r:embed="rId3">
              <a:alphaModFix/>
            </a:blip>
            <a:srcRect l="7219" t="16937" r="72250" b="20588"/>
            <a:stretch/>
          </p:blipFill>
          <p:spPr>
            <a:xfrm>
              <a:off x="-15876" y="0"/>
              <a:ext cx="1927803" cy="6858000"/>
            </a:xfrm>
            <a:prstGeom prst="rect">
              <a:avLst/>
            </a:prstGeom>
            <a:solidFill>
              <a:schemeClr val="dk2"/>
            </a:solidFill>
            <a:ln>
              <a:noFill/>
            </a:ln>
          </p:spPr>
        </p:pic>
      </p:grpSp>
      <p:sp>
        <p:nvSpPr>
          <p:cNvPr id="1678" name="Google Shape;1678;p209"/>
          <p:cNvSpPr txBox="1">
            <a:spLocks noGrp="1"/>
          </p:cNvSpPr>
          <p:nvPr>
            <p:ph type="subTitle" idx="1"/>
          </p:nvPr>
        </p:nvSpPr>
        <p:spPr>
          <a:xfrm>
            <a:off x="3147489" y="4195763"/>
            <a:ext cx="5488516" cy="36576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1867"/>
              <a:buChar char="•"/>
              <a:defRPr sz="1867"/>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679" name="Google Shape;1679;p209"/>
          <p:cNvSpPr txBox="1">
            <a:spLocks noGrp="1"/>
          </p:cNvSpPr>
          <p:nvPr>
            <p:ph type="ctrTitle"/>
          </p:nvPr>
        </p:nvSpPr>
        <p:spPr>
          <a:xfrm>
            <a:off x="1621872" y="1806429"/>
            <a:ext cx="10189827" cy="227821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5333"/>
              <a:buFont typeface="Calibri"/>
              <a:buNone/>
              <a:defRPr sz="5333">
                <a:solidFill>
                  <a:schemeClr val="dk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0" name="Google Shape;1680;p209"/>
          <p:cNvSpPr txBox="1">
            <a:spLocks noGrp="1"/>
          </p:cNvSpPr>
          <p:nvPr>
            <p:ph type="body" idx="2"/>
          </p:nvPr>
        </p:nvSpPr>
        <p:spPr>
          <a:xfrm>
            <a:off x="3147484" y="4600575"/>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1" name="Google Shape;1681;p209"/>
          <p:cNvSpPr txBox="1">
            <a:spLocks noGrp="1"/>
          </p:cNvSpPr>
          <p:nvPr>
            <p:ph type="body" idx="3"/>
          </p:nvPr>
        </p:nvSpPr>
        <p:spPr>
          <a:xfrm>
            <a:off x="3147484" y="5005387"/>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matchingName="Table of Content">
  <p:cSld name="Table of Content">
    <p:spTree>
      <p:nvGrpSpPr>
        <p:cNvPr id="1" name="Shape 1682"/>
        <p:cNvGrpSpPr/>
        <p:nvPr/>
      </p:nvGrpSpPr>
      <p:grpSpPr>
        <a:xfrm>
          <a:off x="0" y="0"/>
          <a:ext cx="0" cy="0"/>
          <a:chOff x="0" y="0"/>
          <a:chExt cx="0" cy="0"/>
        </a:xfrm>
      </p:grpSpPr>
      <p:sp>
        <p:nvSpPr>
          <p:cNvPr id="1683" name="Google Shape;1683;p210"/>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684" name="Google Shape;1684;p210"/>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933"/>
              <a:buFont typeface="Calibri"/>
              <a:buNone/>
              <a:defRPr sz="2933">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5" name="Google Shape;1685;p210"/>
          <p:cNvSpPr txBox="1">
            <a:spLocks noGrp="1"/>
          </p:cNvSpPr>
          <p:nvPr>
            <p:ph type="body" idx="1"/>
          </p:nvPr>
        </p:nvSpPr>
        <p:spPr>
          <a:xfrm>
            <a:off x="218114" y="917197"/>
            <a:ext cx="11715725" cy="4958671"/>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Font typeface="Noto Sans Symbols"/>
              <a:buChar char="▪"/>
              <a:defRPr sz="1867" b="1"/>
            </a:lvl1pPr>
            <a:lvl2pPr marL="914400" lvl="1" indent="-347154" algn="l">
              <a:lnSpc>
                <a:spcPct val="100000"/>
              </a:lnSpc>
              <a:spcBef>
                <a:spcPts val="1000"/>
              </a:spcBef>
              <a:spcAft>
                <a:spcPts val="0"/>
              </a:spcAft>
              <a:buSzPts val="1867"/>
              <a:buFont typeface="Arial"/>
              <a:buChar char="̶"/>
              <a:defRPr sz="1867"/>
            </a:lvl2pPr>
            <a:lvl3pPr marL="1371600" lvl="2" indent="-347154" algn="l">
              <a:lnSpc>
                <a:spcPct val="100000"/>
              </a:lnSpc>
              <a:spcBef>
                <a:spcPts val="1000"/>
              </a:spcBef>
              <a:spcAft>
                <a:spcPts val="0"/>
              </a:spcAft>
              <a:buSzPts val="1867"/>
              <a:buFont typeface="Arial"/>
              <a:buChar char="•"/>
              <a:defRPr sz="1867"/>
            </a:lvl3pPr>
            <a:lvl4pPr marL="1828800" lvl="3" indent="-347154" algn="l">
              <a:lnSpc>
                <a:spcPct val="100000"/>
              </a:lnSpc>
              <a:spcBef>
                <a:spcPts val="1000"/>
              </a:spcBef>
              <a:spcAft>
                <a:spcPts val="0"/>
              </a:spcAft>
              <a:buSzPts val="1867"/>
              <a:buFont typeface="Noto Sans Symbols"/>
              <a:buChar char="✔"/>
              <a:defRPr sz="1867"/>
            </a:lvl4pPr>
            <a:lvl5pPr marL="2286000" lvl="4" indent="-347154" algn="l">
              <a:lnSpc>
                <a:spcPct val="100000"/>
              </a:lnSpc>
              <a:spcBef>
                <a:spcPts val="1000"/>
              </a:spcBef>
              <a:spcAft>
                <a:spcPts val="0"/>
              </a:spcAft>
              <a:buSzPts val="1867"/>
              <a:buChar char="•"/>
              <a:defRPr sz="1867"/>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6" name="Google Shape;1686;p210"/>
          <p:cNvSpPr txBox="1">
            <a:spLocks noGrp="1"/>
          </p:cNvSpPr>
          <p:nvPr>
            <p:ph type="body" idx="2"/>
          </p:nvPr>
        </p:nvSpPr>
        <p:spPr>
          <a:xfrm>
            <a:off x="3858937" y="5969001"/>
            <a:ext cx="8074903" cy="649817"/>
          </a:xfrm>
          <a:prstGeom prst="rect">
            <a:avLst/>
          </a:prstGeom>
          <a:noFill/>
          <a:ln>
            <a:noFill/>
          </a:ln>
        </p:spPr>
        <p:txBody>
          <a:bodyPr spcFirstLastPara="1" wrap="square" lIns="91425" tIns="45700" rIns="91425" bIns="45700" anchor="b" anchorCtr="0">
            <a:noAutofit/>
          </a:bodyPr>
          <a:lstStyle>
            <a:lvl1pPr marL="457200" lvl="0" indent="-313245" algn="l">
              <a:lnSpc>
                <a:spcPct val="100000"/>
              </a:lnSpc>
              <a:spcBef>
                <a:spcPts val="1000"/>
              </a:spcBef>
              <a:spcAft>
                <a:spcPts val="0"/>
              </a:spcAft>
              <a:buSzPts val="1333"/>
              <a:buChar char="•"/>
              <a:defRPr sz="1333" b="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7" name="Google Shape;1687;p21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88" name="Google Shape;1688;p210"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601" y="5969000"/>
            <a:ext cx="3704343" cy="651933"/>
          </a:xfrm>
          <a:prstGeom prst="rect">
            <a:avLst/>
          </a:prstGeom>
          <a:noFill/>
          <a:ln>
            <a:noFill/>
          </a:ln>
        </p:spPr>
      </p:pic>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9">
    <p:spTree>
      <p:nvGrpSpPr>
        <p:cNvPr id="1" name="Shape 1689"/>
        <p:cNvGrpSpPr/>
        <p:nvPr/>
      </p:nvGrpSpPr>
      <p:grpSpPr>
        <a:xfrm>
          <a:off x="0" y="0"/>
          <a:ext cx="0" cy="0"/>
          <a:chOff x="0" y="0"/>
          <a:chExt cx="0" cy="0"/>
        </a:xfrm>
      </p:grpSpPr>
      <p:sp>
        <p:nvSpPr>
          <p:cNvPr id="1690" name="Google Shape;1690;p211"/>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1" name="Google Shape;1691;p211"/>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2" name="Google Shape;1692;p21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93" name="Google Shape;1693;p21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4" name="Google Shape;1694;p21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95" name="Google Shape;1695;p211"/>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696" name="Google Shape;1696;p211"/>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697" name="Google Shape;1697;p211"/>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98" name="Google Shape;1698;p211"/>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2">
    <p:spTree>
      <p:nvGrpSpPr>
        <p:cNvPr id="1" name="Shape 1699"/>
        <p:cNvGrpSpPr/>
        <p:nvPr/>
      </p:nvGrpSpPr>
      <p:grpSpPr>
        <a:xfrm>
          <a:off x="0" y="0"/>
          <a:ext cx="0" cy="0"/>
          <a:chOff x="0" y="0"/>
          <a:chExt cx="0" cy="0"/>
        </a:xfrm>
      </p:grpSpPr>
      <p:sp>
        <p:nvSpPr>
          <p:cNvPr id="1700" name="Google Shape;1700;p212"/>
          <p:cNvSpPr/>
          <p:nvPr/>
        </p:nvSpPr>
        <p:spPr>
          <a:xfrm>
            <a:off x="-21166" y="6629400"/>
            <a:ext cx="12213167" cy="228600"/>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1701" name="Google Shape;1701;p212"/>
          <p:cNvPicPr preferRelativeResize="0"/>
          <p:nvPr/>
        </p:nvPicPr>
        <p:blipFill rotWithShape="1">
          <a:blip r:embed="rId2">
            <a:alphaModFix/>
          </a:blip>
          <a:srcRect/>
          <a:stretch/>
        </p:blipFill>
        <p:spPr>
          <a:xfrm>
            <a:off x="7945967" y="408518"/>
            <a:ext cx="3706284" cy="1813983"/>
          </a:xfrm>
          <a:prstGeom prst="rect">
            <a:avLst/>
          </a:prstGeom>
          <a:noFill/>
          <a:ln>
            <a:noFill/>
          </a:ln>
        </p:spPr>
      </p:pic>
      <p:grpSp>
        <p:nvGrpSpPr>
          <p:cNvPr id="1702" name="Google Shape;1702;p212"/>
          <p:cNvGrpSpPr/>
          <p:nvPr/>
        </p:nvGrpSpPr>
        <p:grpSpPr>
          <a:xfrm>
            <a:off x="0" y="0"/>
            <a:ext cx="1862667" cy="6629400"/>
            <a:chOff x="-15876" y="0"/>
            <a:chExt cx="1927803" cy="6858000"/>
          </a:xfrm>
        </p:grpSpPr>
        <p:sp>
          <p:nvSpPr>
            <p:cNvPr id="1703" name="Google Shape;1703;p212"/>
            <p:cNvSpPr/>
            <p:nvPr/>
          </p:nvSpPr>
          <p:spPr>
            <a:xfrm>
              <a:off x="-15876" y="0"/>
              <a:ext cx="1844557" cy="6858000"/>
            </a:xfrm>
            <a:prstGeom prst="rect">
              <a:avLst/>
            </a:prstGeom>
            <a:solidFill>
              <a:srgbClr val="8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1704" name="Google Shape;1704;p212"/>
            <p:cNvPicPr preferRelativeResize="0"/>
            <p:nvPr/>
          </p:nvPicPr>
          <p:blipFill rotWithShape="1">
            <a:blip r:embed="rId3">
              <a:alphaModFix/>
            </a:blip>
            <a:srcRect l="7219" t="16937" r="72250" b="20588"/>
            <a:stretch/>
          </p:blipFill>
          <p:spPr>
            <a:xfrm>
              <a:off x="-15876" y="0"/>
              <a:ext cx="1927803" cy="6858000"/>
            </a:xfrm>
            <a:prstGeom prst="rect">
              <a:avLst/>
            </a:prstGeom>
            <a:solidFill>
              <a:schemeClr val="dk2"/>
            </a:solidFill>
            <a:ln>
              <a:noFill/>
            </a:ln>
          </p:spPr>
        </p:pic>
      </p:grpSp>
      <p:sp>
        <p:nvSpPr>
          <p:cNvPr id="1705" name="Google Shape;1705;p212"/>
          <p:cNvSpPr txBox="1">
            <a:spLocks noGrp="1"/>
          </p:cNvSpPr>
          <p:nvPr>
            <p:ph type="subTitle" idx="1"/>
          </p:nvPr>
        </p:nvSpPr>
        <p:spPr>
          <a:xfrm>
            <a:off x="3147489" y="4195763"/>
            <a:ext cx="5488516" cy="36576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1867"/>
              <a:buChar char="•"/>
              <a:defRPr sz="1867"/>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706" name="Google Shape;1706;p212"/>
          <p:cNvSpPr txBox="1">
            <a:spLocks noGrp="1"/>
          </p:cNvSpPr>
          <p:nvPr>
            <p:ph type="ctrTitle"/>
          </p:nvPr>
        </p:nvSpPr>
        <p:spPr>
          <a:xfrm>
            <a:off x="1621872" y="1806429"/>
            <a:ext cx="10189827" cy="227821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5333"/>
              <a:buFont typeface="Calibri"/>
              <a:buNone/>
              <a:defRPr sz="5333">
                <a:solidFill>
                  <a:schemeClr val="dk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7" name="Google Shape;1707;p212"/>
          <p:cNvSpPr txBox="1">
            <a:spLocks noGrp="1"/>
          </p:cNvSpPr>
          <p:nvPr>
            <p:ph type="body" idx="2"/>
          </p:nvPr>
        </p:nvSpPr>
        <p:spPr>
          <a:xfrm>
            <a:off x="3147484" y="4600575"/>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8" name="Google Shape;1708;p212"/>
          <p:cNvSpPr txBox="1">
            <a:spLocks noGrp="1"/>
          </p:cNvSpPr>
          <p:nvPr>
            <p:ph type="body" idx="3"/>
          </p:nvPr>
        </p:nvSpPr>
        <p:spPr>
          <a:xfrm>
            <a:off x="3147484" y="5005387"/>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matchingName="Table of Content">
  <p:cSld name="Table of Content 2">
    <p:spTree>
      <p:nvGrpSpPr>
        <p:cNvPr id="1" name="Shape 1709"/>
        <p:cNvGrpSpPr/>
        <p:nvPr/>
      </p:nvGrpSpPr>
      <p:grpSpPr>
        <a:xfrm>
          <a:off x="0" y="0"/>
          <a:ext cx="0" cy="0"/>
          <a:chOff x="0" y="0"/>
          <a:chExt cx="0" cy="0"/>
        </a:xfrm>
      </p:grpSpPr>
      <p:sp>
        <p:nvSpPr>
          <p:cNvPr id="1710" name="Google Shape;1710;p213"/>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711" name="Google Shape;1711;p213"/>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933"/>
              <a:buFont typeface="Calibri"/>
              <a:buNone/>
              <a:defRPr sz="2933">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2" name="Google Shape;1712;p213"/>
          <p:cNvSpPr txBox="1">
            <a:spLocks noGrp="1"/>
          </p:cNvSpPr>
          <p:nvPr>
            <p:ph type="body" idx="1"/>
          </p:nvPr>
        </p:nvSpPr>
        <p:spPr>
          <a:xfrm>
            <a:off x="218114" y="917197"/>
            <a:ext cx="11715725" cy="4958671"/>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Font typeface="Noto Sans Symbols"/>
              <a:buChar char="▪"/>
              <a:defRPr sz="1867" b="1"/>
            </a:lvl1pPr>
            <a:lvl2pPr marL="914400" lvl="1" indent="-347154" algn="l">
              <a:lnSpc>
                <a:spcPct val="100000"/>
              </a:lnSpc>
              <a:spcBef>
                <a:spcPts val="1000"/>
              </a:spcBef>
              <a:spcAft>
                <a:spcPts val="0"/>
              </a:spcAft>
              <a:buSzPts val="1867"/>
              <a:buFont typeface="Arial"/>
              <a:buChar char="̶"/>
              <a:defRPr sz="1867"/>
            </a:lvl2pPr>
            <a:lvl3pPr marL="1371600" lvl="2" indent="-347154" algn="l">
              <a:lnSpc>
                <a:spcPct val="100000"/>
              </a:lnSpc>
              <a:spcBef>
                <a:spcPts val="1000"/>
              </a:spcBef>
              <a:spcAft>
                <a:spcPts val="0"/>
              </a:spcAft>
              <a:buSzPts val="1867"/>
              <a:buFont typeface="Arial"/>
              <a:buChar char="•"/>
              <a:defRPr sz="1867"/>
            </a:lvl3pPr>
            <a:lvl4pPr marL="1828800" lvl="3" indent="-347154" algn="l">
              <a:lnSpc>
                <a:spcPct val="100000"/>
              </a:lnSpc>
              <a:spcBef>
                <a:spcPts val="1000"/>
              </a:spcBef>
              <a:spcAft>
                <a:spcPts val="0"/>
              </a:spcAft>
              <a:buSzPts val="1867"/>
              <a:buFont typeface="Noto Sans Symbols"/>
              <a:buChar char="✔"/>
              <a:defRPr sz="1867"/>
            </a:lvl4pPr>
            <a:lvl5pPr marL="2286000" lvl="4" indent="-347154" algn="l">
              <a:lnSpc>
                <a:spcPct val="100000"/>
              </a:lnSpc>
              <a:spcBef>
                <a:spcPts val="1000"/>
              </a:spcBef>
              <a:spcAft>
                <a:spcPts val="0"/>
              </a:spcAft>
              <a:buSzPts val="1867"/>
              <a:buChar char="•"/>
              <a:defRPr sz="1867"/>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3" name="Google Shape;1713;p213"/>
          <p:cNvSpPr txBox="1">
            <a:spLocks noGrp="1"/>
          </p:cNvSpPr>
          <p:nvPr>
            <p:ph type="body" idx="2"/>
          </p:nvPr>
        </p:nvSpPr>
        <p:spPr>
          <a:xfrm>
            <a:off x="3858937" y="5969001"/>
            <a:ext cx="8074903" cy="649817"/>
          </a:xfrm>
          <a:prstGeom prst="rect">
            <a:avLst/>
          </a:prstGeom>
          <a:noFill/>
          <a:ln>
            <a:noFill/>
          </a:ln>
        </p:spPr>
        <p:txBody>
          <a:bodyPr spcFirstLastPara="1" wrap="square" lIns="91425" tIns="45700" rIns="91425" bIns="45700" anchor="b" anchorCtr="0">
            <a:noAutofit/>
          </a:bodyPr>
          <a:lstStyle>
            <a:lvl1pPr marL="457200" lvl="0" indent="-313245" algn="l">
              <a:lnSpc>
                <a:spcPct val="100000"/>
              </a:lnSpc>
              <a:spcBef>
                <a:spcPts val="1000"/>
              </a:spcBef>
              <a:spcAft>
                <a:spcPts val="0"/>
              </a:spcAft>
              <a:buSzPts val="1333"/>
              <a:buChar char="•"/>
              <a:defRPr sz="1333" b="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4" name="Google Shape;1714;p21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67"/>
              <a:buFont typeface="Arial"/>
              <a:buNone/>
              <a:defRPr sz="1467"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715" name="Google Shape;1715;p213"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601" y="5969000"/>
            <a:ext cx="3704343" cy="651933"/>
          </a:xfrm>
          <a:prstGeom prst="rect">
            <a:avLst/>
          </a:prstGeom>
          <a:noFill/>
          <a:ln>
            <a:noFill/>
          </a:ln>
        </p:spPr>
      </p:pic>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Divider">
  <p:cSld name="Divider 13">
    <p:bg>
      <p:bgPr>
        <a:solidFill>
          <a:schemeClr val="lt2"/>
        </a:solidFill>
        <a:effectLst/>
      </p:bgPr>
    </p:bg>
    <p:spTree>
      <p:nvGrpSpPr>
        <p:cNvPr id="1" name="Shape 1716"/>
        <p:cNvGrpSpPr/>
        <p:nvPr/>
      </p:nvGrpSpPr>
      <p:grpSpPr>
        <a:xfrm>
          <a:off x="0" y="0"/>
          <a:ext cx="0" cy="0"/>
          <a:chOff x="0" y="0"/>
          <a:chExt cx="0" cy="0"/>
        </a:xfrm>
      </p:grpSpPr>
      <p:grpSp>
        <p:nvGrpSpPr>
          <p:cNvPr id="1717" name="Google Shape;1717;p214"/>
          <p:cNvGrpSpPr/>
          <p:nvPr/>
        </p:nvGrpSpPr>
        <p:grpSpPr>
          <a:xfrm>
            <a:off x="0" y="5020347"/>
            <a:ext cx="12192000" cy="1837653"/>
            <a:chOff x="0" y="5020347"/>
            <a:chExt cx="12192000" cy="1837653"/>
          </a:xfrm>
        </p:grpSpPr>
        <p:sp>
          <p:nvSpPr>
            <p:cNvPr id="1718" name="Google Shape;1718;p214"/>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9" name="Google Shape;1719;p21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0" name="Google Shape;1720;p214"/>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1" name="Google Shape;1721;p21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722" name="Google Shape;1722;p214"/>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3" name="Google Shape;1723;p214"/>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Photo Slide">
  <p:cSld name="Photo Slide 13">
    <p:spTree>
      <p:nvGrpSpPr>
        <p:cNvPr id="1" name="Shape 1724"/>
        <p:cNvGrpSpPr/>
        <p:nvPr/>
      </p:nvGrpSpPr>
      <p:grpSpPr>
        <a:xfrm>
          <a:off x="0" y="0"/>
          <a:ext cx="0" cy="0"/>
          <a:chOff x="0" y="0"/>
          <a:chExt cx="0" cy="0"/>
        </a:xfrm>
      </p:grpSpPr>
      <p:sp>
        <p:nvSpPr>
          <p:cNvPr id="1725" name="Google Shape;1725;p215"/>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26" name="Google Shape;1726;p215"/>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727" name="Google Shape;1727;p215"/>
          <p:cNvGrpSpPr/>
          <p:nvPr/>
        </p:nvGrpSpPr>
        <p:grpSpPr>
          <a:xfrm>
            <a:off x="0" y="5379426"/>
            <a:ext cx="2807368" cy="753891"/>
            <a:chOff x="0" y="5379426"/>
            <a:chExt cx="2807368" cy="753891"/>
          </a:xfrm>
        </p:grpSpPr>
        <p:sp>
          <p:nvSpPr>
            <p:cNvPr id="1728" name="Google Shape;1728;p215"/>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9" name="Google Shape;1729;p215"/>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730" name="Google Shape;1730;p215"/>
          <p:cNvSpPr>
            <a:spLocks noGrp="1"/>
          </p:cNvSpPr>
          <p:nvPr>
            <p:ph type="pic" idx="2"/>
          </p:nvPr>
        </p:nvSpPr>
        <p:spPr>
          <a:xfrm>
            <a:off x="2807368" y="457202"/>
            <a:ext cx="8915400" cy="5943598"/>
          </a:xfrm>
          <a:prstGeom prst="rect">
            <a:avLst/>
          </a:prstGeom>
          <a:noFill/>
          <a:ln>
            <a:noFill/>
          </a:ln>
        </p:spPr>
      </p:sp>
      <p:pic>
        <p:nvPicPr>
          <p:cNvPr id="1731" name="Google Shape;1731;p215"/>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Blank">
  <p:cSld name="Blank 11">
    <p:spTree>
      <p:nvGrpSpPr>
        <p:cNvPr id="1" name="Shape 1732"/>
        <p:cNvGrpSpPr/>
        <p:nvPr/>
      </p:nvGrpSpPr>
      <p:grpSpPr>
        <a:xfrm>
          <a:off x="0" y="0"/>
          <a:ext cx="0" cy="0"/>
          <a:chOff x="0" y="0"/>
          <a:chExt cx="0" cy="0"/>
        </a:xfrm>
      </p:grpSpPr>
      <p:sp>
        <p:nvSpPr>
          <p:cNvPr id="1733" name="Google Shape;1733;p21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34" name="Google Shape;1734;p21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35" name="Google Shape;1735;p21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36" name="Google Shape;1736;p216"/>
          <p:cNvGrpSpPr/>
          <p:nvPr/>
        </p:nvGrpSpPr>
        <p:grpSpPr>
          <a:xfrm>
            <a:off x="7191542" y="1"/>
            <a:ext cx="5000459" cy="1425992"/>
            <a:chOff x="7191542" y="1"/>
            <a:chExt cx="5000459" cy="1425992"/>
          </a:xfrm>
        </p:grpSpPr>
        <p:pic>
          <p:nvPicPr>
            <p:cNvPr id="1737" name="Google Shape;1737;p21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738" name="Google Shape;1738;p216"/>
            <p:cNvGrpSpPr/>
            <p:nvPr/>
          </p:nvGrpSpPr>
          <p:grpSpPr>
            <a:xfrm>
              <a:off x="7191542" y="1"/>
              <a:ext cx="5000459" cy="1425992"/>
              <a:chOff x="7186272" y="0"/>
              <a:chExt cx="5005729" cy="1427495"/>
            </a:xfrm>
          </p:grpSpPr>
          <p:sp>
            <p:nvSpPr>
              <p:cNvPr id="1739" name="Google Shape;1739;p21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0" name="Google Shape;1740;p21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Quotation">
  <p:cSld name="Quotation 19">
    <p:spTree>
      <p:nvGrpSpPr>
        <p:cNvPr id="1" name="Shape 1741"/>
        <p:cNvGrpSpPr/>
        <p:nvPr/>
      </p:nvGrpSpPr>
      <p:grpSpPr>
        <a:xfrm>
          <a:off x="0" y="0"/>
          <a:ext cx="0" cy="0"/>
          <a:chOff x="0" y="0"/>
          <a:chExt cx="0" cy="0"/>
        </a:xfrm>
      </p:grpSpPr>
      <p:sp>
        <p:nvSpPr>
          <p:cNvPr id="1742" name="Google Shape;1742;p217"/>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3" name="Google Shape;1743;p217"/>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4" name="Google Shape;1744;p217"/>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5" name="Google Shape;1745;p21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46" name="Google Shape;1746;p21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47" name="Google Shape;1747;p21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48" name="Google Shape;1748;p217"/>
          <p:cNvGrpSpPr/>
          <p:nvPr/>
        </p:nvGrpSpPr>
        <p:grpSpPr>
          <a:xfrm>
            <a:off x="7191542" y="1"/>
            <a:ext cx="5000459" cy="1425992"/>
            <a:chOff x="7191542" y="1"/>
            <a:chExt cx="5000459" cy="1425992"/>
          </a:xfrm>
        </p:grpSpPr>
        <p:pic>
          <p:nvPicPr>
            <p:cNvPr id="1749" name="Google Shape;1749;p21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750" name="Google Shape;1750;p217"/>
            <p:cNvGrpSpPr/>
            <p:nvPr/>
          </p:nvGrpSpPr>
          <p:grpSpPr>
            <a:xfrm>
              <a:off x="7191542" y="1"/>
              <a:ext cx="5000459" cy="1425992"/>
              <a:chOff x="7186272" y="0"/>
              <a:chExt cx="5005729" cy="1427495"/>
            </a:xfrm>
          </p:grpSpPr>
          <p:sp>
            <p:nvSpPr>
              <p:cNvPr id="1751" name="Google Shape;1751;p21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2" name="Google Shape;1752;p21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753" name="Google Shape;1753;p21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wo Content">
  <p:cSld name="Two Content 12">
    <p:spTree>
      <p:nvGrpSpPr>
        <p:cNvPr id="1" name="Shape 1754"/>
        <p:cNvGrpSpPr/>
        <p:nvPr/>
      </p:nvGrpSpPr>
      <p:grpSpPr>
        <a:xfrm>
          <a:off x="0" y="0"/>
          <a:ext cx="0" cy="0"/>
          <a:chOff x="0" y="0"/>
          <a:chExt cx="0" cy="0"/>
        </a:xfrm>
      </p:grpSpPr>
      <p:sp>
        <p:nvSpPr>
          <p:cNvPr id="1755" name="Google Shape;1755;p21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6" name="Google Shape;1756;p218"/>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57" name="Google Shape;1757;p218"/>
          <p:cNvGrpSpPr/>
          <p:nvPr/>
        </p:nvGrpSpPr>
        <p:grpSpPr>
          <a:xfrm>
            <a:off x="7191542" y="1"/>
            <a:ext cx="5000459" cy="1425992"/>
            <a:chOff x="7191542" y="1"/>
            <a:chExt cx="5000459" cy="1425992"/>
          </a:xfrm>
        </p:grpSpPr>
        <p:pic>
          <p:nvPicPr>
            <p:cNvPr id="1758" name="Google Shape;1758;p21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759" name="Google Shape;1759;p218"/>
            <p:cNvGrpSpPr/>
            <p:nvPr/>
          </p:nvGrpSpPr>
          <p:grpSpPr>
            <a:xfrm>
              <a:off x="7191542" y="1"/>
              <a:ext cx="5000459" cy="1425992"/>
              <a:chOff x="7186272" y="0"/>
              <a:chExt cx="5005729" cy="1427495"/>
            </a:xfrm>
          </p:grpSpPr>
          <p:sp>
            <p:nvSpPr>
              <p:cNvPr id="1760" name="Google Shape;1760;p21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1" name="Google Shape;1761;p21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762" name="Google Shape;1762;p218"/>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3" name="Google Shape;1763;p218"/>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64" name="Google Shape;1764;p21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65" name="Google Shape;1765;p21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230D-5109-DC8B-E43A-150220C58D9B}"/>
              </a:ext>
            </a:extLst>
          </p:cNvPr>
          <p:cNvSpPr>
            <a:spLocks noGrp="1"/>
          </p:cNvSpPr>
          <p:nvPr>
            <p:ph type="title"/>
          </p:nvPr>
        </p:nvSpPr>
        <p:spPr/>
        <p:txBody>
          <a:bodyPr/>
          <a:lstStyle>
            <a:lvl1pPr>
              <a:defRPr>
                <a:solidFill>
                  <a:srgbClr val="FF661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21AC642-3A7D-4FCD-71B1-334E4FEEE6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4A4BD-ABAD-7C7F-A078-DAB5C36CBEB1}"/>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5" name="Footer Placeholder 4">
            <a:extLst>
              <a:ext uri="{FF2B5EF4-FFF2-40B4-BE49-F238E27FC236}">
                <a16:creationId xmlns:a16="http://schemas.microsoft.com/office/drawing/2014/main" id="{18A6B50B-99A2-3A5B-FC29-A3A96FAB3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92F9CA-21D5-C425-D5C1-91D6D2D40D5A}"/>
              </a:ext>
            </a:extLst>
          </p:cNvPr>
          <p:cNvSpPr>
            <a:spLocks noGrp="1"/>
          </p:cNvSpPr>
          <p:nvPr>
            <p:ph type="sldNum" sz="quarter" idx="12"/>
          </p:nvPr>
        </p:nvSpPr>
        <p:spPr/>
        <p:txBody>
          <a:bodyPr/>
          <a:lstStyle/>
          <a:p>
            <a:fld id="{31DD941D-DF5B-AE46-813E-F76F4354A354}" type="slidenum">
              <a:rPr lang="en-US" smtClean="0"/>
              <a:t>‹#›</a:t>
            </a:fld>
            <a:endParaRPr lang="en-US"/>
          </a:p>
        </p:txBody>
      </p:sp>
    </p:spTree>
    <p:extLst>
      <p:ext uri="{BB962C8B-B14F-4D97-AF65-F5344CB8AC3E}">
        <p14:creationId xmlns:p14="http://schemas.microsoft.com/office/powerpoint/2010/main" val="310854607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Comparison">
  <p:cSld name="Comparison 12">
    <p:spTree>
      <p:nvGrpSpPr>
        <p:cNvPr id="1" name="Shape 1766"/>
        <p:cNvGrpSpPr/>
        <p:nvPr/>
      </p:nvGrpSpPr>
      <p:grpSpPr>
        <a:xfrm>
          <a:off x="0" y="0"/>
          <a:ext cx="0" cy="0"/>
          <a:chOff x="0" y="0"/>
          <a:chExt cx="0" cy="0"/>
        </a:xfrm>
      </p:grpSpPr>
      <p:grpSp>
        <p:nvGrpSpPr>
          <p:cNvPr id="1767" name="Google Shape;1767;p219"/>
          <p:cNvGrpSpPr/>
          <p:nvPr/>
        </p:nvGrpSpPr>
        <p:grpSpPr>
          <a:xfrm>
            <a:off x="7191542" y="1"/>
            <a:ext cx="5000459" cy="1425992"/>
            <a:chOff x="7191542" y="1"/>
            <a:chExt cx="5000459" cy="1425992"/>
          </a:xfrm>
        </p:grpSpPr>
        <p:pic>
          <p:nvPicPr>
            <p:cNvPr id="1768" name="Google Shape;1768;p21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769" name="Google Shape;1769;p219"/>
            <p:cNvGrpSpPr/>
            <p:nvPr/>
          </p:nvGrpSpPr>
          <p:grpSpPr>
            <a:xfrm>
              <a:off x="7191542" y="1"/>
              <a:ext cx="5000459" cy="1425992"/>
              <a:chOff x="7186272" y="0"/>
              <a:chExt cx="5005729" cy="1427495"/>
            </a:xfrm>
          </p:grpSpPr>
          <p:sp>
            <p:nvSpPr>
              <p:cNvPr id="1770" name="Google Shape;1770;p21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1" name="Google Shape;1771;p21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772" name="Google Shape;1772;p21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3" name="Google Shape;1773;p219"/>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74" name="Google Shape;1774;p219"/>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5" name="Google Shape;1775;p219"/>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76" name="Google Shape;1776;p219"/>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7" name="Google Shape;1777;p21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78" name="Google Shape;1778;p21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79" name="Google Shape;1779;p21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Only">
  <p:cSld name="Title Only 12">
    <p:spTree>
      <p:nvGrpSpPr>
        <p:cNvPr id="1" name="Shape 1780"/>
        <p:cNvGrpSpPr/>
        <p:nvPr/>
      </p:nvGrpSpPr>
      <p:grpSpPr>
        <a:xfrm>
          <a:off x="0" y="0"/>
          <a:ext cx="0" cy="0"/>
          <a:chOff x="0" y="0"/>
          <a:chExt cx="0" cy="0"/>
        </a:xfrm>
      </p:grpSpPr>
      <p:grpSp>
        <p:nvGrpSpPr>
          <p:cNvPr id="1781" name="Google Shape;1781;p220"/>
          <p:cNvGrpSpPr/>
          <p:nvPr/>
        </p:nvGrpSpPr>
        <p:grpSpPr>
          <a:xfrm>
            <a:off x="7191542" y="1"/>
            <a:ext cx="5000459" cy="1425992"/>
            <a:chOff x="7191542" y="1"/>
            <a:chExt cx="5000459" cy="1425992"/>
          </a:xfrm>
        </p:grpSpPr>
        <p:pic>
          <p:nvPicPr>
            <p:cNvPr id="1782" name="Google Shape;1782;p22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783" name="Google Shape;1783;p220"/>
            <p:cNvGrpSpPr/>
            <p:nvPr/>
          </p:nvGrpSpPr>
          <p:grpSpPr>
            <a:xfrm>
              <a:off x="7191542" y="1"/>
              <a:ext cx="5000459" cy="1425992"/>
              <a:chOff x="7186272" y="0"/>
              <a:chExt cx="5005729" cy="1427495"/>
            </a:xfrm>
          </p:grpSpPr>
          <p:sp>
            <p:nvSpPr>
              <p:cNvPr id="1784" name="Google Shape;1784;p22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5" name="Google Shape;1785;p22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786" name="Google Shape;1786;p22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7" name="Google Shape;1787;p22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88" name="Google Shape;1788;p22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89" name="Google Shape;1789;p22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End">
  <p:cSld name="End 13">
    <p:spTree>
      <p:nvGrpSpPr>
        <p:cNvPr id="1" name="Shape 1790"/>
        <p:cNvGrpSpPr/>
        <p:nvPr/>
      </p:nvGrpSpPr>
      <p:grpSpPr>
        <a:xfrm>
          <a:off x="0" y="0"/>
          <a:ext cx="0" cy="0"/>
          <a:chOff x="0" y="0"/>
          <a:chExt cx="0" cy="0"/>
        </a:xfrm>
      </p:grpSpPr>
      <p:grpSp>
        <p:nvGrpSpPr>
          <p:cNvPr id="1791" name="Google Shape;1791;p221"/>
          <p:cNvGrpSpPr/>
          <p:nvPr/>
        </p:nvGrpSpPr>
        <p:grpSpPr>
          <a:xfrm>
            <a:off x="0" y="0"/>
            <a:ext cx="12192000" cy="2148830"/>
            <a:chOff x="0" y="0"/>
            <a:chExt cx="12192000" cy="2148830"/>
          </a:xfrm>
        </p:grpSpPr>
        <p:sp>
          <p:nvSpPr>
            <p:cNvPr id="1792" name="Google Shape;1792;p221"/>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3" name="Google Shape;1793;p221"/>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794" name="Google Shape;1794;p221"/>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5" name="Google Shape;1795;p221"/>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6" name="Google Shape;1796;p221"/>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97" name="Google Shape;1797;p221"/>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798" name="Google Shape;1798;p221"/>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Blank">
  <p:cSld name="Blank 12">
    <p:spTree>
      <p:nvGrpSpPr>
        <p:cNvPr id="1" name="Shape 1799"/>
        <p:cNvGrpSpPr/>
        <p:nvPr/>
      </p:nvGrpSpPr>
      <p:grpSpPr>
        <a:xfrm>
          <a:off x="0" y="0"/>
          <a:ext cx="0" cy="0"/>
          <a:chOff x="0" y="0"/>
          <a:chExt cx="0" cy="0"/>
        </a:xfrm>
      </p:grpSpPr>
      <p:sp>
        <p:nvSpPr>
          <p:cNvPr id="1800" name="Google Shape;1800;p22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01" name="Google Shape;1801;p22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02" name="Google Shape;1802;p22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03" name="Google Shape;1803;p222"/>
          <p:cNvGrpSpPr/>
          <p:nvPr/>
        </p:nvGrpSpPr>
        <p:grpSpPr>
          <a:xfrm>
            <a:off x="7191542" y="1"/>
            <a:ext cx="5000459" cy="1425992"/>
            <a:chOff x="7191542" y="1"/>
            <a:chExt cx="5000459" cy="1425992"/>
          </a:xfrm>
        </p:grpSpPr>
        <p:pic>
          <p:nvPicPr>
            <p:cNvPr id="1804" name="Google Shape;1804;p22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05" name="Google Shape;1805;p222"/>
            <p:cNvGrpSpPr/>
            <p:nvPr/>
          </p:nvGrpSpPr>
          <p:grpSpPr>
            <a:xfrm>
              <a:off x="7191542" y="1"/>
              <a:ext cx="5000459" cy="1425992"/>
              <a:chOff x="7186272" y="0"/>
              <a:chExt cx="5005729" cy="1427495"/>
            </a:xfrm>
          </p:grpSpPr>
          <p:sp>
            <p:nvSpPr>
              <p:cNvPr id="1806" name="Google Shape;1806;p22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7" name="Google Shape;1807;p22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4_Quotation">
  <p:cSld name="4_Quotation 2">
    <p:spTree>
      <p:nvGrpSpPr>
        <p:cNvPr id="1" name="Shape 1808"/>
        <p:cNvGrpSpPr/>
        <p:nvPr/>
      </p:nvGrpSpPr>
      <p:grpSpPr>
        <a:xfrm>
          <a:off x="0" y="0"/>
          <a:ext cx="0" cy="0"/>
          <a:chOff x="0" y="0"/>
          <a:chExt cx="0" cy="0"/>
        </a:xfrm>
      </p:grpSpPr>
      <p:sp>
        <p:nvSpPr>
          <p:cNvPr id="1809" name="Google Shape;1809;p223"/>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0" name="Google Shape;1810;p223"/>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1" name="Google Shape;1811;p223"/>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2" name="Google Shape;1812;p22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13" name="Google Shape;1813;p22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14" name="Google Shape;1814;p22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15" name="Google Shape;1815;p223"/>
          <p:cNvGrpSpPr/>
          <p:nvPr/>
        </p:nvGrpSpPr>
        <p:grpSpPr>
          <a:xfrm>
            <a:off x="7191542" y="1"/>
            <a:ext cx="5000459" cy="1425992"/>
            <a:chOff x="7191542" y="1"/>
            <a:chExt cx="5000459" cy="1425992"/>
          </a:xfrm>
        </p:grpSpPr>
        <p:pic>
          <p:nvPicPr>
            <p:cNvPr id="1816" name="Google Shape;1816;p22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17" name="Google Shape;1817;p223"/>
            <p:cNvGrpSpPr/>
            <p:nvPr/>
          </p:nvGrpSpPr>
          <p:grpSpPr>
            <a:xfrm>
              <a:off x="7191542" y="1"/>
              <a:ext cx="5000459" cy="1425992"/>
              <a:chOff x="7186272" y="0"/>
              <a:chExt cx="5005729" cy="1427495"/>
            </a:xfrm>
          </p:grpSpPr>
          <p:sp>
            <p:nvSpPr>
              <p:cNvPr id="1818" name="Google Shape;1818;p22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9" name="Google Shape;1819;p22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820" name="Google Shape;1820;p22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Cover B">
  <p:cSld name="Cover B 3">
    <p:spTree>
      <p:nvGrpSpPr>
        <p:cNvPr id="1" name="Shape 1821"/>
        <p:cNvGrpSpPr/>
        <p:nvPr/>
      </p:nvGrpSpPr>
      <p:grpSpPr>
        <a:xfrm>
          <a:off x="0" y="0"/>
          <a:ext cx="0" cy="0"/>
          <a:chOff x="0" y="0"/>
          <a:chExt cx="0" cy="0"/>
        </a:xfrm>
      </p:grpSpPr>
      <p:sp>
        <p:nvSpPr>
          <p:cNvPr id="1822" name="Google Shape;1822;p224"/>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3" name="Google Shape;1823;p224"/>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824" name="Google Shape;1824;p224"/>
          <p:cNvGrpSpPr/>
          <p:nvPr/>
        </p:nvGrpSpPr>
        <p:grpSpPr>
          <a:xfrm flipH="1">
            <a:off x="-1" y="1"/>
            <a:ext cx="6418725" cy="1509822"/>
            <a:chOff x="7522541" y="1"/>
            <a:chExt cx="4669459" cy="1098357"/>
          </a:xfrm>
        </p:grpSpPr>
        <p:sp>
          <p:nvSpPr>
            <p:cNvPr id="1825" name="Google Shape;1825;p224"/>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6" name="Google Shape;1826;p224"/>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827" name="Google Shape;1827;p224"/>
          <p:cNvPicPr preferRelativeResize="0"/>
          <p:nvPr/>
        </p:nvPicPr>
        <p:blipFill rotWithShape="1">
          <a:blip r:embed="rId2">
            <a:alphaModFix/>
          </a:blip>
          <a:srcRect/>
          <a:stretch/>
        </p:blipFill>
        <p:spPr>
          <a:xfrm>
            <a:off x="513348" y="136525"/>
            <a:ext cx="1945206" cy="879974"/>
          </a:xfrm>
          <a:prstGeom prst="rect">
            <a:avLst/>
          </a:prstGeom>
          <a:noFill/>
          <a:ln>
            <a:noFill/>
          </a:ln>
        </p:spPr>
      </p:pic>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Cover">
  <p:cSld name="Cover 14">
    <p:spTree>
      <p:nvGrpSpPr>
        <p:cNvPr id="1" name="Shape 1828"/>
        <p:cNvGrpSpPr/>
        <p:nvPr/>
      </p:nvGrpSpPr>
      <p:grpSpPr>
        <a:xfrm>
          <a:off x="0" y="0"/>
          <a:ext cx="0" cy="0"/>
          <a:chOff x="0" y="0"/>
          <a:chExt cx="0" cy="0"/>
        </a:xfrm>
      </p:grpSpPr>
      <p:sp>
        <p:nvSpPr>
          <p:cNvPr id="1829" name="Google Shape;1829;p225"/>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0" name="Google Shape;1830;p225"/>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1" name="Google Shape;1831;p225"/>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32" name="Google Shape;1832;p225"/>
          <p:cNvSpPr>
            <a:spLocks noGrp="1"/>
          </p:cNvSpPr>
          <p:nvPr>
            <p:ph type="pic" idx="2"/>
          </p:nvPr>
        </p:nvSpPr>
        <p:spPr>
          <a:xfrm>
            <a:off x="7118684" y="233915"/>
            <a:ext cx="5073316" cy="5943600"/>
          </a:xfrm>
          <a:prstGeom prst="rect">
            <a:avLst/>
          </a:prstGeom>
          <a:noFill/>
          <a:ln>
            <a:noFill/>
          </a:ln>
        </p:spPr>
      </p:sp>
      <p:grpSp>
        <p:nvGrpSpPr>
          <p:cNvPr id="1833" name="Google Shape;1833;p225"/>
          <p:cNvGrpSpPr/>
          <p:nvPr/>
        </p:nvGrpSpPr>
        <p:grpSpPr>
          <a:xfrm>
            <a:off x="0" y="5020348"/>
            <a:ext cx="12192000" cy="1837653"/>
            <a:chOff x="0" y="5020348"/>
            <a:chExt cx="12192000" cy="1837653"/>
          </a:xfrm>
        </p:grpSpPr>
        <p:sp>
          <p:nvSpPr>
            <p:cNvPr id="1834" name="Google Shape;1834;p225"/>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5" name="Google Shape;1835;p225"/>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36" name="Google Shape;1836;p225"/>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Divider">
  <p:cSld name="Divider 14">
    <p:bg>
      <p:bgPr>
        <a:solidFill>
          <a:schemeClr val="lt2"/>
        </a:solidFill>
        <a:effectLst/>
      </p:bgPr>
    </p:bg>
    <p:spTree>
      <p:nvGrpSpPr>
        <p:cNvPr id="1" name="Shape 1837"/>
        <p:cNvGrpSpPr/>
        <p:nvPr/>
      </p:nvGrpSpPr>
      <p:grpSpPr>
        <a:xfrm>
          <a:off x="0" y="0"/>
          <a:ext cx="0" cy="0"/>
          <a:chOff x="0" y="0"/>
          <a:chExt cx="0" cy="0"/>
        </a:xfrm>
      </p:grpSpPr>
      <p:grpSp>
        <p:nvGrpSpPr>
          <p:cNvPr id="1838" name="Google Shape;1838;p226"/>
          <p:cNvGrpSpPr/>
          <p:nvPr/>
        </p:nvGrpSpPr>
        <p:grpSpPr>
          <a:xfrm>
            <a:off x="0" y="5020347"/>
            <a:ext cx="12192000" cy="1837653"/>
            <a:chOff x="0" y="5020347"/>
            <a:chExt cx="12192000" cy="1837653"/>
          </a:xfrm>
        </p:grpSpPr>
        <p:sp>
          <p:nvSpPr>
            <p:cNvPr id="1839" name="Google Shape;1839;p226"/>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0" name="Google Shape;1840;p226"/>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1" name="Google Shape;1841;p226"/>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42" name="Google Shape;1842;p226"/>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843" name="Google Shape;1843;p226"/>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4" name="Google Shape;1844;p226"/>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Photo Slide">
  <p:cSld name="Photo Slide 14">
    <p:spTree>
      <p:nvGrpSpPr>
        <p:cNvPr id="1" name="Shape 1845"/>
        <p:cNvGrpSpPr/>
        <p:nvPr/>
      </p:nvGrpSpPr>
      <p:grpSpPr>
        <a:xfrm>
          <a:off x="0" y="0"/>
          <a:ext cx="0" cy="0"/>
          <a:chOff x="0" y="0"/>
          <a:chExt cx="0" cy="0"/>
        </a:xfrm>
      </p:grpSpPr>
      <p:sp>
        <p:nvSpPr>
          <p:cNvPr id="1846" name="Google Shape;1846;p227"/>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47" name="Google Shape;1847;p227"/>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848" name="Google Shape;1848;p227"/>
          <p:cNvGrpSpPr/>
          <p:nvPr/>
        </p:nvGrpSpPr>
        <p:grpSpPr>
          <a:xfrm>
            <a:off x="0" y="5379426"/>
            <a:ext cx="2807368" cy="753891"/>
            <a:chOff x="0" y="5379426"/>
            <a:chExt cx="2807368" cy="753891"/>
          </a:xfrm>
        </p:grpSpPr>
        <p:sp>
          <p:nvSpPr>
            <p:cNvPr id="1849" name="Google Shape;1849;p227"/>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0" name="Google Shape;1850;p227"/>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851" name="Google Shape;1851;p227"/>
          <p:cNvSpPr>
            <a:spLocks noGrp="1"/>
          </p:cNvSpPr>
          <p:nvPr>
            <p:ph type="pic" idx="2"/>
          </p:nvPr>
        </p:nvSpPr>
        <p:spPr>
          <a:xfrm>
            <a:off x="2807368" y="457202"/>
            <a:ext cx="8915400" cy="5943598"/>
          </a:xfrm>
          <a:prstGeom prst="rect">
            <a:avLst/>
          </a:prstGeom>
          <a:noFill/>
          <a:ln>
            <a:noFill/>
          </a:ln>
        </p:spPr>
      </p:sp>
      <p:pic>
        <p:nvPicPr>
          <p:cNvPr id="1852" name="Google Shape;1852;p227"/>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Quotation">
  <p:cSld name="Quotation 20">
    <p:spTree>
      <p:nvGrpSpPr>
        <p:cNvPr id="1" name="Shape 1853"/>
        <p:cNvGrpSpPr/>
        <p:nvPr/>
      </p:nvGrpSpPr>
      <p:grpSpPr>
        <a:xfrm>
          <a:off x="0" y="0"/>
          <a:ext cx="0" cy="0"/>
          <a:chOff x="0" y="0"/>
          <a:chExt cx="0" cy="0"/>
        </a:xfrm>
      </p:grpSpPr>
      <p:sp>
        <p:nvSpPr>
          <p:cNvPr id="1854" name="Google Shape;1854;p228"/>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5" name="Google Shape;1855;p228"/>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6" name="Google Shape;1856;p228"/>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7" name="Google Shape;1857;p22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58" name="Google Shape;1858;p22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59" name="Google Shape;1859;p22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60" name="Google Shape;1860;p228"/>
          <p:cNvGrpSpPr/>
          <p:nvPr/>
        </p:nvGrpSpPr>
        <p:grpSpPr>
          <a:xfrm>
            <a:off x="7191542" y="1"/>
            <a:ext cx="5000459" cy="1425992"/>
            <a:chOff x="7191542" y="1"/>
            <a:chExt cx="5000459" cy="1425992"/>
          </a:xfrm>
        </p:grpSpPr>
        <p:pic>
          <p:nvPicPr>
            <p:cNvPr id="1861" name="Google Shape;1861;p22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62" name="Google Shape;1862;p228"/>
            <p:cNvGrpSpPr/>
            <p:nvPr/>
          </p:nvGrpSpPr>
          <p:grpSpPr>
            <a:xfrm>
              <a:off x="7191542" y="1"/>
              <a:ext cx="5000459" cy="1425992"/>
              <a:chOff x="7186272" y="0"/>
              <a:chExt cx="5005729" cy="1427495"/>
            </a:xfrm>
          </p:grpSpPr>
          <p:sp>
            <p:nvSpPr>
              <p:cNvPr id="1863" name="Google Shape;1863;p22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4" name="Google Shape;1864;p22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865" name="Google Shape;1865;p228"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EB17D-A34D-3A74-9BEC-25AC2AAC10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DD2396-0EA5-CBBE-4F26-904343AACB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E30E1F-4400-C661-A8CC-95E6951BF9F8}"/>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5" name="Footer Placeholder 4">
            <a:extLst>
              <a:ext uri="{FF2B5EF4-FFF2-40B4-BE49-F238E27FC236}">
                <a16:creationId xmlns:a16="http://schemas.microsoft.com/office/drawing/2014/main" id="{26D6A357-9C9C-350B-3B9F-8AE2932C8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25BF5-1934-73AE-7D11-B2C57E8A700C}"/>
              </a:ext>
            </a:extLst>
          </p:cNvPr>
          <p:cNvSpPr>
            <a:spLocks noGrp="1"/>
          </p:cNvSpPr>
          <p:nvPr>
            <p:ph type="sldNum" sz="quarter" idx="12"/>
          </p:nvPr>
        </p:nvSpPr>
        <p:spPr/>
        <p:txBody>
          <a:bodyPr/>
          <a:lstStyle/>
          <a:p>
            <a:fld id="{31DD941D-DF5B-AE46-813E-F76F4354A354}" type="slidenum">
              <a:rPr lang="en-US" smtClean="0"/>
              <a:t>‹#›</a:t>
            </a:fld>
            <a:endParaRPr lang="en-US"/>
          </a:p>
        </p:txBody>
      </p:sp>
    </p:spTree>
    <p:extLst>
      <p:ext uri="{BB962C8B-B14F-4D97-AF65-F5344CB8AC3E}">
        <p14:creationId xmlns:p14="http://schemas.microsoft.com/office/powerpoint/2010/main" val="354949191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Quotation">
  <p:cSld name="Quotation 21">
    <p:spTree>
      <p:nvGrpSpPr>
        <p:cNvPr id="1" name="Shape 1866"/>
        <p:cNvGrpSpPr/>
        <p:nvPr/>
      </p:nvGrpSpPr>
      <p:grpSpPr>
        <a:xfrm>
          <a:off x="0" y="0"/>
          <a:ext cx="0" cy="0"/>
          <a:chOff x="0" y="0"/>
          <a:chExt cx="0" cy="0"/>
        </a:xfrm>
      </p:grpSpPr>
      <p:sp>
        <p:nvSpPr>
          <p:cNvPr id="1867" name="Google Shape;1867;p22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8" name="Google Shape;1868;p22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9" name="Google Shape;1869;p22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0" name="Google Shape;1870;p22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71" name="Google Shape;1871;p22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72" name="Google Shape;1872;p22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73" name="Google Shape;1873;p229"/>
          <p:cNvGrpSpPr/>
          <p:nvPr/>
        </p:nvGrpSpPr>
        <p:grpSpPr>
          <a:xfrm>
            <a:off x="7191542" y="1"/>
            <a:ext cx="5000459" cy="1425992"/>
            <a:chOff x="7191542" y="1"/>
            <a:chExt cx="5000459" cy="1425992"/>
          </a:xfrm>
        </p:grpSpPr>
        <p:pic>
          <p:nvPicPr>
            <p:cNvPr id="1874" name="Google Shape;1874;p22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75" name="Google Shape;1875;p229"/>
            <p:cNvGrpSpPr/>
            <p:nvPr/>
          </p:nvGrpSpPr>
          <p:grpSpPr>
            <a:xfrm>
              <a:off x="7191542" y="1"/>
              <a:ext cx="5000459" cy="1425992"/>
              <a:chOff x="7186272" y="0"/>
              <a:chExt cx="5005729" cy="1427495"/>
            </a:xfrm>
          </p:grpSpPr>
          <p:sp>
            <p:nvSpPr>
              <p:cNvPr id="1876" name="Google Shape;1876;p22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7" name="Google Shape;1877;p22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878" name="Google Shape;1878;p229"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and Content">
  <p:cSld name="Title and Content 13">
    <p:spTree>
      <p:nvGrpSpPr>
        <p:cNvPr id="1" name="Shape 1879"/>
        <p:cNvGrpSpPr/>
        <p:nvPr/>
      </p:nvGrpSpPr>
      <p:grpSpPr>
        <a:xfrm>
          <a:off x="0" y="0"/>
          <a:ext cx="0" cy="0"/>
          <a:chOff x="0" y="0"/>
          <a:chExt cx="0" cy="0"/>
        </a:xfrm>
      </p:grpSpPr>
      <p:grpSp>
        <p:nvGrpSpPr>
          <p:cNvPr id="1880" name="Google Shape;1880;p230"/>
          <p:cNvGrpSpPr/>
          <p:nvPr/>
        </p:nvGrpSpPr>
        <p:grpSpPr>
          <a:xfrm>
            <a:off x="7191542" y="1"/>
            <a:ext cx="5000459" cy="1425992"/>
            <a:chOff x="7191542" y="1"/>
            <a:chExt cx="5000459" cy="1425992"/>
          </a:xfrm>
        </p:grpSpPr>
        <p:pic>
          <p:nvPicPr>
            <p:cNvPr id="1881" name="Google Shape;1881;p23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82" name="Google Shape;1882;p230"/>
            <p:cNvGrpSpPr/>
            <p:nvPr/>
          </p:nvGrpSpPr>
          <p:grpSpPr>
            <a:xfrm>
              <a:off x="7191542" y="1"/>
              <a:ext cx="5000459" cy="1425992"/>
              <a:chOff x="7186272" y="0"/>
              <a:chExt cx="5005729" cy="1427495"/>
            </a:xfrm>
          </p:grpSpPr>
          <p:sp>
            <p:nvSpPr>
              <p:cNvPr id="1883" name="Google Shape;1883;p23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4" name="Google Shape;1884;p23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885" name="Google Shape;1885;p23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6" name="Google Shape;1886;p230"/>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7" name="Google Shape;1887;p23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88" name="Google Shape;1888;p23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89" name="Google Shape;1889;p23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Two Content">
  <p:cSld name="Two Content 13">
    <p:spTree>
      <p:nvGrpSpPr>
        <p:cNvPr id="1" name="Shape 1890"/>
        <p:cNvGrpSpPr/>
        <p:nvPr/>
      </p:nvGrpSpPr>
      <p:grpSpPr>
        <a:xfrm>
          <a:off x="0" y="0"/>
          <a:ext cx="0" cy="0"/>
          <a:chOff x="0" y="0"/>
          <a:chExt cx="0" cy="0"/>
        </a:xfrm>
      </p:grpSpPr>
      <p:sp>
        <p:nvSpPr>
          <p:cNvPr id="1891" name="Google Shape;1891;p23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2" name="Google Shape;1892;p231"/>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93" name="Google Shape;1893;p231"/>
          <p:cNvGrpSpPr/>
          <p:nvPr/>
        </p:nvGrpSpPr>
        <p:grpSpPr>
          <a:xfrm>
            <a:off x="7191542" y="1"/>
            <a:ext cx="5000459" cy="1425992"/>
            <a:chOff x="7191542" y="1"/>
            <a:chExt cx="5000459" cy="1425992"/>
          </a:xfrm>
        </p:grpSpPr>
        <p:pic>
          <p:nvPicPr>
            <p:cNvPr id="1894" name="Google Shape;1894;p23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95" name="Google Shape;1895;p231"/>
            <p:cNvGrpSpPr/>
            <p:nvPr/>
          </p:nvGrpSpPr>
          <p:grpSpPr>
            <a:xfrm>
              <a:off x="7191542" y="1"/>
              <a:ext cx="5000459" cy="1425992"/>
              <a:chOff x="7186272" y="0"/>
              <a:chExt cx="5005729" cy="1427495"/>
            </a:xfrm>
          </p:grpSpPr>
          <p:sp>
            <p:nvSpPr>
              <p:cNvPr id="1896" name="Google Shape;1896;p23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7" name="Google Shape;1897;p23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898" name="Google Shape;1898;p231"/>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9" name="Google Shape;1899;p231"/>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00" name="Google Shape;1900;p23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01" name="Google Shape;1901;p23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Comparison">
  <p:cSld name="Comparison 13">
    <p:spTree>
      <p:nvGrpSpPr>
        <p:cNvPr id="1" name="Shape 1902"/>
        <p:cNvGrpSpPr/>
        <p:nvPr/>
      </p:nvGrpSpPr>
      <p:grpSpPr>
        <a:xfrm>
          <a:off x="0" y="0"/>
          <a:ext cx="0" cy="0"/>
          <a:chOff x="0" y="0"/>
          <a:chExt cx="0" cy="0"/>
        </a:xfrm>
      </p:grpSpPr>
      <p:grpSp>
        <p:nvGrpSpPr>
          <p:cNvPr id="1903" name="Google Shape;1903;p232"/>
          <p:cNvGrpSpPr/>
          <p:nvPr/>
        </p:nvGrpSpPr>
        <p:grpSpPr>
          <a:xfrm>
            <a:off x="7191542" y="1"/>
            <a:ext cx="5000459" cy="1425992"/>
            <a:chOff x="7191542" y="1"/>
            <a:chExt cx="5000459" cy="1425992"/>
          </a:xfrm>
        </p:grpSpPr>
        <p:pic>
          <p:nvPicPr>
            <p:cNvPr id="1904" name="Google Shape;1904;p23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05" name="Google Shape;1905;p232"/>
            <p:cNvGrpSpPr/>
            <p:nvPr/>
          </p:nvGrpSpPr>
          <p:grpSpPr>
            <a:xfrm>
              <a:off x="7191542" y="1"/>
              <a:ext cx="5000459" cy="1425992"/>
              <a:chOff x="7186272" y="0"/>
              <a:chExt cx="5005729" cy="1427495"/>
            </a:xfrm>
          </p:grpSpPr>
          <p:sp>
            <p:nvSpPr>
              <p:cNvPr id="1906" name="Google Shape;1906;p23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7" name="Google Shape;1907;p23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908" name="Google Shape;1908;p23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9" name="Google Shape;1909;p232"/>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10" name="Google Shape;1910;p232"/>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1" name="Google Shape;1911;p232"/>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12" name="Google Shape;1912;p232"/>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3" name="Google Shape;1913;p23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14" name="Google Shape;1914;p23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15" name="Google Shape;1915;p23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Only">
  <p:cSld name="Title Only 13">
    <p:spTree>
      <p:nvGrpSpPr>
        <p:cNvPr id="1" name="Shape 1916"/>
        <p:cNvGrpSpPr/>
        <p:nvPr/>
      </p:nvGrpSpPr>
      <p:grpSpPr>
        <a:xfrm>
          <a:off x="0" y="0"/>
          <a:ext cx="0" cy="0"/>
          <a:chOff x="0" y="0"/>
          <a:chExt cx="0" cy="0"/>
        </a:xfrm>
      </p:grpSpPr>
      <p:grpSp>
        <p:nvGrpSpPr>
          <p:cNvPr id="1917" name="Google Shape;1917;p233"/>
          <p:cNvGrpSpPr/>
          <p:nvPr/>
        </p:nvGrpSpPr>
        <p:grpSpPr>
          <a:xfrm>
            <a:off x="7191542" y="1"/>
            <a:ext cx="5000459" cy="1425992"/>
            <a:chOff x="7191542" y="1"/>
            <a:chExt cx="5000459" cy="1425992"/>
          </a:xfrm>
        </p:grpSpPr>
        <p:pic>
          <p:nvPicPr>
            <p:cNvPr id="1918" name="Google Shape;1918;p23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19" name="Google Shape;1919;p233"/>
            <p:cNvGrpSpPr/>
            <p:nvPr/>
          </p:nvGrpSpPr>
          <p:grpSpPr>
            <a:xfrm>
              <a:off x="7191542" y="1"/>
              <a:ext cx="5000459" cy="1425992"/>
              <a:chOff x="7186272" y="0"/>
              <a:chExt cx="5005729" cy="1427495"/>
            </a:xfrm>
          </p:grpSpPr>
          <p:sp>
            <p:nvSpPr>
              <p:cNvPr id="1920" name="Google Shape;1920;p23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1" name="Google Shape;1921;p23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922" name="Google Shape;1922;p23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3" name="Google Shape;1923;p23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24" name="Google Shape;1924;p23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25" name="Google Shape;1925;p23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End">
  <p:cSld name="End 14">
    <p:spTree>
      <p:nvGrpSpPr>
        <p:cNvPr id="1" name="Shape 1926"/>
        <p:cNvGrpSpPr/>
        <p:nvPr/>
      </p:nvGrpSpPr>
      <p:grpSpPr>
        <a:xfrm>
          <a:off x="0" y="0"/>
          <a:ext cx="0" cy="0"/>
          <a:chOff x="0" y="0"/>
          <a:chExt cx="0" cy="0"/>
        </a:xfrm>
      </p:grpSpPr>
      <p:grpSp>
        <p:nvGrpSpPr>
          <p:cNvPr id="1927" name="Google Shape;1927;p234"/>
          <p:cNvGrpSpPr/>
          <p:nvPr/>
        </p:nvGrpSpPr>
        <p:grpSpPr>
          <a:xfrm>
            <a:off x="0" y="0"/>
            <a:ext cx="12192000" cy="2148830"/>
            <a:chOff x="0" y="0"/>
            <a:chExt cx="12192000" cy="2148830"/>
          </a:xfrm>
        </p:grpSpPr>
        <p:sp>
          <p:nvSpPr>
            <p:cNvPr id="1928" name="Google Shape;1928;p234"/>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9" name="Google Shape;1929;p234"/>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930" name="Google Shape;1930;p234"/>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31" name="Google Shape;1931;p234"/>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2" name="Google Shape;1932;p234"/>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33" name="Google Shape;1933;p234"/>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934" name="Google Shape;1934;p234"/>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Blank">
  <p:cSld name="Blank 13">
    <p:spTree>
      <p:nvGrpSpPr>
        <p:cNvPr id="1" name="Shape 1935"/>
        <p:cNvGrpSpPr/>
        <p:nvPr/>
      </p:nvGrpSpPr>
      <p:grpSpPr>
        <a:xfrm>
          <a:off x="0" y="0"/>
          <a:ext cx="0" cy="0"/>
          <a:chOff x="0" y="0"/>
          <a:chExt cx="0" cy="0"/>
        </a:xfrm>
      </p:grpSpPr>
      <p:sp>
        <p:nvSpPr>
          <p:cNvPr id="1936" name="Google Shape;1936;p23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37" name="Google Shape;1937;p23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38" name="Google Shape;1938;p23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939" name="Google Shape;1939;p235"/>
          <p:cNvGrpSpPr/>
          <p:nvPr/>
        </p:nvGrpSpPr>
        <p:grpSpPr>
          <a:xfrm>
            <a:off x="7191542" y="1"/>
            <a:ext cx="5000459" cy="1425992"/>
            <a:chOff x="7191542" y="1"/>
            <a:chExt cx="5000459" cy="1425992"/>
          </a:xfrm>
        </p:grpSpPr>
        <p:pic>
          <p:nvPicPr>
            <p:cNvPr id="1940" name="Google Shape;1940;p23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41" name="Google Shape;1941;p235"/>
            <p:cNvGrpSpPr/>
            <p:nvPr/>
          </p:nvGrpSpPr>
          <p:grpSpPr>
            <a:xfrm>
              <a:off x="7191542" y="1"/>
              <a:ext cx="5000459" cy="1425992"/>
              <a:chOff x="7186272" y="0"/>
              <a:chExt cx="5005729" cy="1427495"/>
            </a:xfrm>
          </p:grpSpPr>
          <p:sp>
            <p:nvSpPr>
              <p:cNvPr id="1942" name="Google Shape;1942;p23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3" name="Google Shape;1943;p23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matchingName="Title Slide">
  <p:cSld name="Title Slide 2">
    <p:bg>
      <p:bgPr>
        <a:solidFill>
          <a:schemeClr val="lt1"/>
        </a:solidFill>
        <a:effectLst/>
      </p:bgPr>
    </p:bg>
    <p:spTree>
      <p:nvGrpSpPr>
        <p:cNvPr id="1" name="Shape 1944"/>
        <p:cNvGrpSpPr/>
        <p:nvPr/>
      </p:nvGrpSpPr>
      <p:grpSpPr>
        <a:xfrm>
          <a:off x="0" y="0"/>
          <a:ext cx="0" cy="0"/>
          <a:chOff x="0" y="0"/>
          <a:chExt cx="0" cy="0"/>
        </a:xfrm>
      </p:grpSpPr>
      <p:sp>
        <p:nvSpPr>
          <p:cNvPr id="1945" name="Google Shape;1945;p236"/>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6" name="Google Shape;1946;p236"/>
          <p:cNvSpPr/>
          <p:nvPr/>
        </p:nvSpPr>
        <p:spPr>
          <a:xfrm>
            <a:off x="2" y="5100849"/>
            <a:ext cx="7111365" cy="1757680"/>
          </a:xfrm>
          <a:custGeom>
            <a:avLst/>
            <a:gdLst/>
            <a:ahLst/>
            <a:cxnLst/>
            <a:rect l="l" t="t" r="r" b="b"/>
            <a:pathLst>
              <a:path w="7111365" h="1757679" extrusionOk="0">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947" name="Google Shape;1947;p236"/>
          <p:cNvPicPr preferRelativeResize="0"/>
          <p:nvPr/>
        </p:nvPicPr>
        <p:blipFill rotWithShape="1">
          <a:blip r:embed="rId2">
            <a:alphaModFix/>
          </a:blip>
          <a:srcRect/>
          <a:stretch/>
        </p:blipFill>
        <p:spPr>
          <a:xfrm>
            <a:off x="0" y="5041899"/>
            <a:ext cx="12192000" cy="1816100"/>
          </a:xfrm>
          <a:prstGeom prst="rect">
            <a:avLst/>
          </a:prstGeom>
          <a:noFill/>
          <a:ln>
            <a:noFill/>
          </a:ln>
        </p:spPr>
      </p:pic>
      <p:sp>
        <p:nvSpPr>
          <p:cNvPr id="1948" name="Google Shape;1948;p236"/>
          <p:cNvSpPr/>
          <p:nvPr/>
        </p:nvSpPr>
        <p:spPr>
          <a:xfrm>
            <a:off x="1" y="5020055"/>
            <a:ext cx="12192000" cy="1838325"/>
          </a:xfrm>
          <a:custGeom>
            <a:avLst/>
            <a:gdLst/>
            <a:ahLst/>
            <a:cxnLst/>
            <a:rect l="l" t="t" r="r" b="b"/>
            <a:pathLst>
              <a:path w="12192000" h="1838325" extrusionOk="0">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949" name="Google Shape;1949;p236"/>
          <p:cNvPicPr preferRelativeResize="0"/>
          <p:nvPr/>
        </p:nvPicPr>
        <p:blipFill rotWithShape="1">
          <a:blip r:embed="rId3">
            <a:alphaModFix/>
          </a:blip>
          <a:srcRect/>
          <a:stretch/>
        </p:blipFill>
        <p:spPr>
          <a:xfrm>
            <a:off x="313956" y="5564123"/>
            <a:ext cx="2025383" cy="911351"/>
          </a:xfrm>
          <a:prstGeom prst="rect">
            <a:avLst/>
          </a:prstGeom>
          <a:noFill/>
          <a:ln>
            <a:noFill/>
          </a:ln>
        </p:spPr>
      </p:pic>
      <p:sp>
        <p:nvSpPr>
          <p:cNvPr id="1950" name="Google Shape;1950;p236"/>
          <p:cNvSpPr/>
          <p:nvPr/>
        </p:nvSpPr>
        <p:spPr>
          <a:xfrm>
            <a:off x="1520189" y="2812542"/>
            <a:ext cx="2286000" cy="0"/>
          </a:xfrm>
          <a:custGeom>
            <a:avLst/>
            <a:gdLst/>
            <a:ahLst/>
            <a:cxnLst/>
            <a:rect l="l" t="t" r="r" b="b"/>
            <a:pathLst>
              <a:path w="2286000" h="120000" extrusionOk="0">
                <a:moveTo>
                  <a:pt x="0" y="0"/>
                </a:moveTo>
                <a:lnTo>
                  <a:pt x="2286000" y="0"/>
                </a:lnTo>
              </a:path>
            </a:pathLst>
          </a:custGeom>
          <a:noFill/>
          <a:ln w="3200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1" name="Google Shape;1951;p236"/>
          <p:cNvSpPr txBox="1">
            <a:spLocks noGrp="1"/>
          </p:cNvSpPr>
          <p:nvPr>
            <p:ph type="ctrTitle"/>
          </p:nvPr>
        </p:nvSpPr>
        <p:spPr>
          <a:xfrm>
            <a:off x="471690" y="493920"/>
            <a:ext cx="11248618" cy="57404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chemeClr val="dk1"/>
              </a:buClr>
              <a:buSzPts val="3600"/>
              <a:buFont typeface="Calibri"/>
              <a:buNone/>
              <a:defRPr b="0" i="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2" name="Google Shape;1952;p236"/>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1000"/>
              </a:spcBef>
              <a:spcAft>
                <a:spcPts val="0"/>
              </a:spcAft>
              <a:buSzPts val="2400"/>
              <a:buChar char="•"/>
              <a:defRPr/>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953" name="Google Shape;1953;p236"/>
          <p:cNvSpPr txBox="1">
            <a:spLocks noGrp="1"/>
          </p:cNvSpPr>
          <p:nvPr>
            <p:ph type="ftr" idx="11"/>
          </p:nvPr>
        </p:nvSpPr>
        <p:spPr>
          <a:xfrm>
            <a:off x="609600" y="6356350"/>
            <a:ext cx="4114800" cy="365125"/>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400"/>
              <a:buNone/>
              <a:defRPr>
                <a:solidFill>
                  <a:srgbClr val="91949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4" name="Google Shape;1954;p236"/>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91949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55" name="Google Shape;1955;p236"/>
          <p:cNvSpPr txBox="1">
            <a:spLocks noGrp="1"/>
          </p:cNvSpPr>
          <p:nvPr>
            <p:ph type="sldNum" idx="12"/>
          </p:nvPr>
        </p:nvSpPr>
        <p:spPr>
          <a:xfrm>
            <a:off x="8839200" y="6356350"/>
            <a:ext cx="2743200" cy="365125"/>
          </a:xfrm>
          <a:prstGeom prst="rect">
            <a:avLst/>
          </a:prstGeom>
          <a:noFill/>
          <a:ln>
            <a:noFill/>
          </a:ln>
        </p:spPr>
        <p:txBody>
          <a:bodyPr spcFirstLastPara="1" wrap="square" lIns="0" tIns="0" rIns="0" bIns="0" anchor="ctr" anchorCtr="0">
            <a:noAutofit/>
          </a:bodyPr>
          <a:lstStyle>
            <a:lvl1pPr marL="38100" marR="0" lvl="0"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1pPr>
            <a:lvl2pPr marL="38100" marR="0" lvl="1"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2pPr>
            <a:lvl3pPr marL="38100" marR="0" lvl="2"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3pPr>
            <a:lvl4pPr marL="38100" marR="0" lvl="3"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4pPr>
            <a:lvl5pPr marL="38100" marR="0" lvl="4"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5pPr>
            <a:lvl6pPr marL="38100" marR="0" lvl="5"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6pPr>
            <a:lvl7pPr marL="38100" marR="0" lvl="6"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7pPr>
            <a:lvl8pPr marL="38100" marR="0" lvl="7"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8pPr>
            <a:lvl9pPr marL="38100" marR="0" lvl="8" indent="0" algn="r">
              <a:lnSpc>
                <a:spcPct val="118750"/>
              </a:lnSpc>
              <a:spcBef>
                <a:spcPts val="0"/>
              </a:spcBef>
              <a:spcAft>
                <a:spcPts val="0"/>
              </a:spcAft>
              <a:buClr>
                <a:srgbClr val="000000"/>
              </a:buClr>
              <a:buSzPts val="1200"/>
              <a:buFont typeface="Arial"/>
              <a:buNone/>
              <a:defRPr sz="1200" b="0" i="0" u="none" strike="noStrike" cap="none">
                <a:solidFill>
                  <a:srgbClr val="92959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2_Quotation">
  <p:cSld name="2_Quotation 3">
    <p:spTree>
      <p:nvGrpSpPr>
        <p:cNvPr id="1" name="Shape 1956"/>
        <p:cNvGrpSpPr/>
        <p:nvPr/>
      </p:nvGrpSpPr>
      <p:grpSpPr>
        <a:xfrm>
          <a:off x="0" y="0"/>
          <a:ext cx="0" cy="0"/>
          <a:chOff x="0" y="0"/>
          <a:chExt cx="0" cy="0"/>
        </a:xfrm>
      </p:grpSpPr>
      <p:sp>
        <p:nvSpPr>
          <p:cNvPr id="1957" name="Google Shape;1957;p237"/>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58" name="Google Shape;1958;p237"/>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9" name="Google Shape;1959;p237"/>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0" name="Google Shape;1960;p23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61" name="Google Shape;1961;p23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62" name="Google Shape;1962;p23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963" name="Google Shape;1963;p237"/>
          <p:cNvGrpSpPr/>
          <p:nvPr/>
        </p:nvGrpSpPr>
        <p:grpSpPr>
          <a:xfrm>
            <a:off x="7191542" y="1"/>
            <a:ext cx="5000459" cy="1425992"/>
            <a:chOff x="7191542" y="1"/>
            <a:chExt cx="5000459" cy="1425992"/>
          </a:xfrm>
        </p:grpSpPr>
        <p:pic>
          <p:nvPicPr>
            <p:cNvPr id="1964" name="Google Shape;1964;p23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65" name="Google Shape;1965;p237"/>
            <p:cNvGrpSpPr/>
            <p:nvPr/>
          </p:nvGrpSpPr>
          <p:grpSpPr>
            <a:xfrm>
              <a:off x="7191542" y="1"/>
              <a:ext cx="5000459" cy="1425992"/>
              <a:chOff x="7186272" y="0"/>
              <a:chExt cx="5005729" cy="1427495"/>
            </a:xfrm>
          </p:grpSpPr>
          <p:sp>
            <p:nvSpPr>
              <p:cNvPr id="1966" name="Google Shape;1966;p23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7" name="Google Shape;1967;p23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968" name="Google Shape;1968;p237"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1_Quotation">
  <p:cSld name="1_Quotation">
    <p:spTree>
      <p:nvGrpSpPr>
        <p:cNvPr id="1" name="Shape 1969"/>
        <p:cNvGrpSpPr/>
        <p:nvPr/>
      </p:nvGrpSpPr>
      <p:grpSpPr>
        <a:xfrm>
          <a:off x="0" y="0"/>
          <a:ext cx="0" cy="0"/>
          <a:chOff x="0" y="0"/>
          <a:chExt cx="0" cy="0"/>
        </a:xfrm>
      </p:grpSpPr>
      <p:sp>
        <p:nvSpPr>
          <p:cNvPr id="1970" name="Google Shape;1970;p238"/>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1" name="Google Shape;1971;p238"/>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2" name="Google Shape;1972;p238"/>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3" name="Google Shape;1973;p23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74" name="Google Shape;1974;p23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75" name="Google Shape;1975;p23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976" name="Google Shape;1976;p238"/>
          <p:cNvGrpSpPr/>
          <p:nvPr/>
        </p:nvGrpSpPr>
        <p:grpSpPr>
          <a:xfrm>
            <a:off x="7191542" y="1"/>
            <a:ext cx="5000459" cy="1425992"/>
            <a:chOff x="7191542" y="1"/>
            <a:chExt cx="5000459" cy="1425992"/>
          </a:xfrm>
        </p:grpSpPr>
        <p:pic>
          <p:nvPicPr>
            <p:cNvPr id="1977" name="Google Shape;1977;p23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78" name="Google Shape;1978;p238"/>
            <p:cNvGrpSpPr/>
            <p:nvPr/>
          </p:nvGrpSpPr>
          <p:grpSpPr>
            <a:xfrm>
              <a:off x="7191542" y="1"/>
              <a:ext cx="5000459" cy="1425992"/>
              <a:chOff x="7186272" y="0"/>
              <a:chExt cx="5005729" cy="1427495"/>
            </a:xfrm>
          </p:grpSpPr>
          <p:sp>
            <p:nvSpPr>
              <p:cNvPr id="1979" name="Google Shape;1979;p23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0" name="Google Shape;1980;p23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981" name="Google Shape;1981;p238"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C639D-72E8-E249-6CA5-B245336740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84AE92-53DB-FB17-0ECA-10AD27388B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909B30-6AC0-D9C8-E4A5-F53BD8395A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D69D95-F583-FFF6-0A1F-A3099B8E8374}"/>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6" name="Footer Placeholder 5">
            <a:extLst>
              <a:ext uri="{FF2B5EF4-FFF2-40B4-BE49-F238E27FC236}">
                <a16:creationId xmlns:a16="http://schemas.microsoft.com/office/drawing/2014/main" id="{03B5D271-B848-5CD5-A4C9-E2188EAE77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9426BE-01FE-798B-0C57-64474354371E}"/>
              </a:ext>
            </a:extLst>
          </p:cNvPr>
          <p:cNvSpPr>
            <a:spLocks noGrp="1"/>
          </p:cNvSpPr>
          <p:nvPr>
            <p:ph type="sldNum" sz="quarter" idx="12"/>
          </p:nvPr>
        </p:nvSpPr>
        <p:spPr/>
        <p:txBody>
          <a:bodyPr/>
          <a:lstStyle/>
          <a:p>
            <a:fld id="{31DD941D-DF5B-AE46-813E-F76F4354A354}" type="slidenum">
              <a:rPr lang="en-US" smtClean="0"/>
              <a:t>‹#›</a:t>
            </a:fld>
            <a:endParaRPr lang="en-US"/>
          </a:p>
        </p:txBody>
      </p:sp>
    </p:spTree>
    <p:extLst>
      <p:ext uri="{BB962C8B-B14F-4D97-AF65-F5344CB8AC3E}">
        <p14:creationId xmlns:p14="http://schemas.microsoft.com/office/powerpoint/2010/main" val="2920760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7CDB2-D050-417E-3E00-8460541FAE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04B8C0-DC01-ED53-381A-3FD3127927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2F0C1C-19C1-F24D-B8E5-48816C514D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1AB9FA-64CA-FC1B-D251-F4F9762BED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642935-C473-53C1-2997-3F0631DD83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089AA-9BA2-B2D2-6D18-DBF044A58037}"/>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8" name="Footer Placeholder 7">
            <a:extLst>
              <a:ext uri="{FF2B5EF4-FFF2-40B4-BE49-F238E27FC236}">
                <a16:creationId xmlns:a16="http://schemas.microsoft.com/office/drawing/2014/main" id="{08380530-BDFF-9850-2010-B76EBDD726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25912C-8459-D49C-0ACD-856421EF8C1F}"/>
              </a:ext>
            </a:extLst>
          </p:cNvPr>
          <p:cNvSpPr>
            <a:spLocks noGrp="1"/>
          </p:cNvSpPr>
          <p:nvPr>
            <p:ph type="sldNum" sz="quarter" idx="12"/>
          </p:nvPr>
        </p:nvSpPr>
        <p:spPr/>
        <p:txBody>
          <a:bodyPr/>
          <a:lstStyle/>
          <a:p>
            <a:fld id="{31DD941D-DF5B-AE46-813E-F76F4354A354}" type="slidenum">
              <a:rPr lang="en-US" smtClean="0"/>
              <a:t>‹#›</a:t>
            </a:fld>
            <a:endParaRPr lang="en-US"/>
          </a:p>
        </p:txBody>
      </p:sp>
    </p:spTree>
    <p:extLst>
      <p:ext uri="{BB962C8B-B14F-4D97-AF65-F5344CB8AC3E}">
        <p14:creationId xmlns:p14="http://schemas.microsoft.com/office/powerpoint/2010/main" val="446345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30E6A-AB8C-9103-5DC8-8050CA076E1D}"/>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3" name="Footer Placeholder 2">
            <a:extLst>
              <a:ext uri="{FF2B5EF4-FFF2-40B4-BE49-F238E27FC236}">
                <a16:creationId xmlns:a16="http://schemas.microsoft.com/office/drawing/2014/main" id="{79A1D728-57F1-17CC-24B8-AEA4A7798B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EE8E01-53C0-0C0F-F685-3BC9E84FAED3}"/>
              </a:ext>
            </a:extLst>
          </p:cNvPr>
          <p:cNvSpPr>
            <a:spLocks noGrp="1"/>
          </p:cNvSpPr>
          <p:nvPr>
            <p:ph type="sldNum" sz="quarter" idx="12"/>
          </p:nvPr>
        </p:nvSpPr>
        <p:spPr/>
        <p:txBody>
          <a:bodyPr/>
          <a:lstStyle/>
          <a:p>
            <a:fld id="{31DD941D-DF5B-AE46-813E-F76F4354A354}" type="slidenum">
              <a:rPr lang="en-US" smtClean="0"/>
              <a:t>‹#›</a:t>
            </a:fld>
            <a:endParaRPr lang="en-US"/>
          </a:p>
        </p:txBody>
      </p:sp>
    </p:spTree>
    <p:extLst>
      <p:ext uri="{BB962C8B-B14F-4D97-AF65-F5344CB8AC3E}">
        <p14:creationId xmlns:p14="http://schemas.microsoft.com/office/powerpoint/2010/main" val="3889505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F3E6-5AA1-B5D7-B562-061CCD9D5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E5CD77-C809-0FEF-12CC-0755EC67C8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463ADA-A3BA-AE83-A315-7AF3ECDE9F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F6CFD0-7B11-6365-3401-7DB6A163499A}"/>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6" name="Footer Placeholder 5">
            <a:extLst>
              <a:ext uri="{FF2B5EF4-FFF2-40B4-BE49-F238E27FC236}">
                <a16:creationId xmlns:a16="http://schemas.microsoft.com/office/drawing/2014/main" id="{AC5256DA-695E-0BD4-AE5E-E5F9EADD66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8352FA-67A5-2C8F-92F6-95F44D4D9115}"/>
              </a:ext>
            </a:extLst>
          </p:cNvPr>
          <p:cNvSpPr>
            <a:spLocks noGrp="1"/>
          </p:cNvSpPr>
          <p:nvPr>
            <p:ph type="sldNum" sz="quarter" idx="12"/>
          </p:nvPr>
        </p:nvSpPr>
        <p:spPr/>
        <p:txBody>
          <a:bodyPr/>
          <a:lstStyle/>
          <a:p>
            <a:fld id="{31DD941D-DF5B-AE46-813E-F76F4354A354}" type="slidenum">
              <a:rPr lang="en-US" smtClean="0"/>
              <a:t>‹#›</a:t>
            </a:fld>
            <a:endParaRPr lang="en-US"/>
          </a:p>
        </p:txBody>
      </p:sp>
    </p:spTree>
    <p:extLst>
      <p:ext uri="{BB962C8B-B14F-4D97-AF65-F5344CB8AC3E}">
        <p14:creationId xmlns:p14="http://schemas.microsoft.com/office/powerpoint/2010/main" val="1594787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0D15-B031-A10A-122C-BA40E7F2C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426BCD-3601-274D-BEE6-269CEECF99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24CBF2-4708-E901-6509-03F87BD40F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495FDD-8BA1-E79B-F08E-FFF14966A2E3}"/>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6" name="Footer Placeholder 5">
            <a:extLst>
              <a:ext uri="{FF2B5EF4-FFF2-40B4-BE49-F238E27FC236}">
                <a16:creationId xmlns:a16="http://schemas.microsoft.com/office/drawing/2014/main" id="{EED9A85D-973D-FC68-10DB-78091BA442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8EED1D-BD29-2104-D6A6-556E5A9810B7}"/>
              </a:ext>
            </a:extLst>
          </p:cNvPr>
          <p:cNvSpPr>
            <a:spLocks noGrp="1"/>
          </p:cNvSpPr>
          <p:nvPr>
            <p:ph type="sldNum" sz="quarter" idx="12"/>
          </p:nvPr>
        </p:nvSpPr>
        <p:spPr/>
        <p:txBody>
          <a:bodyPr/>
          <a:lstStyle/>
          <a:p>
            <a:fld id="{31DD941D-DF5B-AE46-813E-F76F4354A354}" type="slidenum">
              <a:rPr lang="en-US" smtClean="0"/>
              <a:t>‹#›</a:t>
            </a:fld>
            <a:endParaRPr lang="en-US"/>
          </a:p>
        </p:txBody>
      </p:sp>
    </p:spTree>
    <p:extLst>
      <p:ext uri="{BB962C8B-B14F-4D97-AF65-F5344CB8AC3E}">
        <p14:creationId xmlns:p14="http://schemas.microsoft.com/office/powerpoint/2010/main" val="593126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Section Sl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EB17D-A34D-3A74-9BEC-25AC2AAC10EE}"/>
              </a:ext>
            </a:extLst>
          </p:cNvPr>
          <p:cNvSpPr>
            <a:spLocks noGrp="1"/>
          </p:cNvSpPr>
          <p:nvPr>
            <p:ph type="title"/>
          </p:nvPr>
        </p:nvSpPr>
        <p:spPr>
          <a:xfrm>
            <a:off x="5648693" y="1023532"/>
            <a:ext cx="6520269"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DD2396-0EA5-CBBE-4F26-904343AACBCD}"/>
              </a:ext>
            </a:extLst>
          </p:cNvPr>
          <p:cNvSpPr>
            <a:spLocks noGrp="1"/>
          </p:cNvSpPr>
          <p:nvPr>
            <p:ph type="body" idx="1"/>
          </p:nvPr>
        </p:nvSpPr>
        <p:spPr>
          <a:xfrm>
            <a:off x="5671730" y="4169513"/>
            <a:ext cx="5682070" cy="1500187"/>
          </a:xfrm>
          <a:prstGeom prst="rect">
            <a:avLst/>
          </a:prstGeom>
        </p:spPr>
        <p:txBody>
          <a:bodyPr/>
          <a:lstStyle>
            <a:lvl1pPr marL="0" indent="0">
              <a:buNone/>
              <a:defRPr sz="2800" i="1">
                <a:solidFill>
                  <a:srgbClr val="FF661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E30E1F-4400-C661-A8CC-95E6951BF9F8}"/>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6" name="Slide Number Placeholder 5">
            <a:extLst>
              <a:ext uri="{FF2B5EF4-FFF2-40B4-BE49-F238E27FC236}">
                <a16:creationId xmlns:a16="http://schemas.microsoft.com/office/drawing/2014/main" id="{36F25BF5-1934-73AE-7D11-B2C57E8A700C}"/>
              </a:ext>
            </a:extLst>
          </p:cNvPr>
          <p:cNvSpPr>
            <a:spLocks noGrp="1"/>
          </p:cNvSpPr>
          <p:nvPr>
            <p:ph type="sldNum" sz="quarter" idx="12"/>
          </p:nvPr>
        </p:nvSpPr>
        <p:spPr/>
        <p:txBody>
          <a:bodyPr/>
          <a:lstStyle/>
          <a:p>
            <a:fld id="{31DD941D-DF5B-AE46-813E-F76F4354A354}" type="slidenum">
              <a:rPr lang="en-US" smtClean="0"/>
              <a:t>‹#›</a:t>
            </a:fld>
            <a:endParaRPr lang="en-US"/>
          </a:p>
        </p:txBody>
      </p:sp>
      <p:sp>
        <p:nvSpPr>
          <p:cNvPr id="11" name="Picture Placeholder 10">
            <a:extLst>
              <a:ext uri="{FF2B5EF4-FFF2-40B4-BE49-F238E27FC236}">
                <a16:creationId xmlns:a16="http://schemas.microsoft.com/office/drawing/2014/main" id="{47365EFF-72AE-E7E6-F53B-B4BC158435FB}"/>
              </a:ext>
            </a:extLst>
          </p:cNvPr>
          <p:cNvSpPr>
            <a:spLocks noGrp="1"/>
          </p:cNvSpPr>
          <p:nvPr>
            <p:ph type="pic" sz="quarter" idx="13"/>
          </p:nvPr>
        </p:nvSpPr>
        <p:spPr>
          <a:xfrm>
            <a:off x="-2304460" y="-269728"/>
            <a:ext cx="7495953" cy="7397455"/>
          </a:xfrm>
          <a:prstGeom prst="ellipse">
            <a:avLst/>
          </a:prstGeom>
        </p:spPr>
        <p:txBody>
          <a:bodyPr/>
          <a:lstStyle/>
          <a:p>
            <a:endParaRPr lang="en-US"/>
          </a:p>
        </p:txBody>
      </p:sp>
      <p:sp>
        <p:nvSpPr>
          <p:cNvPr id="12" name="TextBox 11">
            <a:extLst>
              <a:ext uri="{FF2B5EF4-FFF2-40B4-BE49-F238E27FC236}">
                <a16:creationId xmlns:a16="http://schemas.microsoft.com/office/drawing/2014/main" id="{AD669D77-21A9-54B4-DA67-C3D9278E912E}"/>
              </a:ext>
            </a:extLst>
          </p:cNvPr>
          <p:cNvSpPr txBox="1"/>
          <p:nvPr userDrawn="1"/>
        </p:nvSpPr>
        <p:spPr>
          <a:xfrm>
            <a:off x="5671730" y="6356350"/>
            <a:ext cx="2451544" cy="369332"/>
          </a:xfrm>
          <a:prstGeom prst="rect">
            <a:avLst/>
          </a:prstGeom>
          <a:noFill/>
        </p:spPr>
        <p:txBody>
          <a:bodyPr wrap="square">
            <a:spAutoFit/>
          </a:bodyPr>
          <a:lstStyle/>
          <a:p>
            <a:pPr algn="l"/>
            <a:r>
              <a:rPr lang="en-US" sz="1800" i="0" spc="300" err="1">
                <a:solidFill>
                  <a:srgbClr val="1D4F91"/>
                </a:solidFill>
              </a:rPr>
              <a:t>www.NICHQ.org</a:t>
            </a:r>
            <a:endParaRPr lang="en-US" sz="1800" i="0" spc="300">
              <a:solidFill>
                <a:srgbClr val="1D4F91"/>
              </a:solidFill>
            </a:endParaRPr>
          </a:p>
        </p:txBody>
      </p:sp>
    </p:spTree>
    <p:extLst>
      <p:ext uri="{BB962C8B-B14F-4D97-AF65-F5344CB8AC3E}">
        <p14:creationId xmlns:p14="http://schemas.microsoft.com/office/powerpoint/2010/main" val="3646289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CEAE-A00E-2334-ED73-183E030CFA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FD87F-87C7-E25D-FBFC-39C93AF2EA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987615-E5AD-6F80-3FE4-5594E4C7659F}"/>
              </a:ext>
            </a:extLst>
          </p:cNvPr>
          <p:cNvSpPr>
            <a:spLocks noGrp="1"/>
          </p:cNvSpPr>
          <p:nvPr>
            <p:ph type="dt" sz="half" idx="10"/>
          </p:nvPr>
        </p:nvSpPr>
        <p:spPr/>
        <p:txBody>
          <a:bodyPr/>
          <a:lstStyle/>
          <a:p>
            <a:fld id="{637E726E-C72A-B744-8392-0E3909C2BCCC}" type="datetimeFigureOut">
              <a:rPr lang="en-US" smtClean="0"/>
              <a:t>6/12/2023</a:t>
            </a:fld>
            <a:endParaRPr lang="en-US"/>
          </a:p>
        </p:txBody>
      </p:sp>
      <p:sp>
        <p:nvSpPr>
          <p:cNvPr id="5" name="Footer Placeholder 4">
            <a:extLst>
              <a:ext uri="{FF2B5EF4-FFF2-40B4-BE49-F238E27FC236}">
                <a16:creationId xmlns:a16="http://schemas.microsoft.com/office/drawing/2014/main" id="{26B9C581-0F1A-0CE9-743C-0A72CFA5C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42AA4-BFB2-30E3-E400-0DDA8B68FE64}"/>
              </a:ext>
            </a:extLst>
          </p:cNvPr>
          <p:cNvSpPr>
            <a:spLocks noGrp="1"/>
          </p:cNvSpPr>
          <p:nvPr>
            <p:ph type="sldNum" sz="quarter" idx="12"/>
          </p:nvPr>
        </p:nvSpPr>
        <p:spPr/>
        <p:txBody>
          <a:bodyPr/>
          <a:lstStyle/>
          <a:p>
            <a:fld id="{7A816568-6EDA-3D44-A28E-4EAE7BFCC9DA}" type="slidenum">
              <a:rPr lang="en-US" smtClean="0"/>
              <a:t>‹#›</a:t>
            </a:fld>
            <a:endParaRPr lang="en-US"/>
          </a:p>
        </p:txBody>
      </p:sp>
    </p:spTree>
    <p:extLst>
      <p:ext uri="{BB962C8B-B14F-4D97-AF65-F5344CB8AC3E}">
        <p14:creationId xmlns:p14="http://schemas.microsoft.com/office/powerpoint/2010/main" val="3314748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E4A4BD-ABAD-7C7F-A078-DAB5C36CBEB1}"/>
              </a:ext>
            </a:extLst>
          </p:cNvPr>
          <p:cNvSpPr>
            <a:spLocks noGrp="1"/>
          </p:cNvSpPr>
          <p:nvPr>
            <p:ph type="dt" sz="half" idx="10"/>
          </p:nvPr>
        </p:nvSpPr>
        <p:spPr/>
        <p:txBody>
          <a:bodyPr/>
          <a:lstStyle/>
          <a:p>
            <a:fld id="{AE73202E-8818-B942-8856-17DC9F342E91}" type="datetimeFigureOut">
              <a:rPr lang="en-US" smtClean="0"/>
              <a:t>6/12/2023</a:t>
            </a:fld>
            <a:endParaRPr lang="en-US"/>
          </a:p>
        </p:txBody>
      </p:sp>
      <p:sp>
        <p:nvSpPr>
          <p:cNvPr id="5" name="Footer Placeholder 4">
            <a:extLst>
              <a:ext uri="{FF2B5EF4-FFF2-40B4-BE49-F238E27FC236}">
                <a16:creationId xmlns:a16="http://schemas.microsoft.com/office/drawing/2014/main" id="{18A6B50B-99A2-3A5B-FC29-A3A96FAB3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92F9CA-21D5-C425-D5C1-91D6D2D40D5A}"/>
              </a:ext>
            </a:extLst>
          </p:cNvPr>
          <p:cNvSpPr>
            <a:spLocks noGrp="1"/>
          </p:cNvSpPr>
          <p:nvPr>
            <p:ph type="sldNum" sz="quarter" idx="12"/>
          </p:nvPr>
        </p:nvSpPr>
        <p:spPr/>
        <p:txBody>
          <a:bodyPr/>
          <a:lstStyle/>
          <a:p>
            <a:fld id="{31DD941D-DF5B-AE46-813E-F76F4354A354}" type="slidenum">
              <a:rPr lang="en-US" smtClean="0"/>
              <a:t>‹#›</a:t>
            </a:fld>
            <a:endParaRPr lang="en-US"/>
          </a:p>
        </p:txBody>
      </p:sp>
    </p:spTree>
    <p:extLst>
      <p:ext uri="{BB962C8B-B14F-4D97-AF65-F5344CB8AC3E}">
        <p14:creationId xmlns:p14="http://schemas.microsoft.com/office/powerpoint/2010/main" val="2563113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1381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7363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0826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1504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92167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8744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460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0167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4763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F1C9-DA6F-C57E-2932-8379E37152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1B4F8D-9D2A-4B6B-8FF4-40A10105D4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297DA3-BF90-AC45-E535-344C6DF48F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9B0170-46D3-3954-87FC-17DC6C34B2C3}"/>
              </a:ext>
            </a:extLst>
          </p:cNvPr>
          <p:cNvSpPr>
            <a:spLocks noGrp="1"/>
          </p:cNvSpPr>
          <p:nvPr>
            <p:ph type="dt" sz="half" idx="10"/>
          </p:nvPr>
        </p:nvSpPr>
        <p:spPr/>
        <p:txBody>
          <a:bodyPr/>
          <a:lstStyle/>
          <a:p>
            <a:fld id="{637E726E-C72A-B744-8392-0E3909C2BCCC}" type="datetimeFigureOut">
              <a:rPr lang="en-US" smtClean="0"/>
              <a:t>6/12/2023</a:t>
            </a:fld>
            <a:endParaRPr lang="en-US"/>
          </a:p>
        </p:txBody>
      </p:sp>
      <p:sp>
        <p:nvSpPr>
          <p:cNvPr id="6" name="Footer Placeholder 5">
            <a:extLst>
              <a:ext uri="{FF2B5EF4-FFF2-40B4-BE49-F238E27FC236}">
                <a16:creationId xmlns:a16="http://schemas.microsoft.com/office/drawing/2014/main" id="{6545FDA0-D8F6-8BEB-2226-86FB5D22C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BDE5E-494B-F75C-96A5-1AB6E6887BB1}"/>
              </a:ext>
            </a:extLst>
          </p:cNvPr>
          <p:cNvSpPr>
            <a:spLocks noGrp="1"/>
          </p:cNvSpPr>
          <p:nvPr>
            <p:ph type="sldNum" sz="quarter" idx="12"/>
          </p:nvPr>
        </p:nvSpPr>
        <p:spPr/>
        <p:txBody>
          <a:bodyPr/>
          <a:lstStyle/>
          <a:p>
            <a:fld id="{7A816568-6EDA-3D44-A28E-4EAE7BFCC9DA}" type="slidenum">
              <a:rPr lang="en-US" smtClean="0"/>
              <a:t>‹#›</a:t>
            </a:fld>
            <a:endParaRPr lang="en-US"/>
          </a:p>
        </p:txBody>
      </p:sp>
    </p:spTree>
    <p:extLst>
      <p:ext uri="{BB962C8B-B14F-4D97-AF65-F5344CB8AC3E}">
        <p14:creationId xmlns:p14="http://schemas.microsoft.com/office/powerpoint/2010/main" val="9230934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1892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5488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4"/>
        <p:cNvGrpSpPr/>
        <p:nvPr/>
      </p:nvGrpSpPr>
      <p:grpSpPr>
        <a:xfrm>
          <a:off x="0" y="0"/>
          <a:ext cx="0" cy="0"/>
          <a:chOff x="0" y="0"/>
          <a:chExt cx="0" cy="0"/>
        </a:xfrm>
      </p:grpSpPr>
      <p:sp>
        <p:nvSpPr>
          <p:cNvPr id="15" name="Google Shape;15;p35"/>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p35"/>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5"/>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5"/>
          <p:cNvSpPr>
            <a:spLocks noGrp="1"/>
          </p:cNvSpPr>
          <p:nvPr>
            <p:ph type="pic" idx="2"/>
          </p:nvPr>
        </p:nvSpPr>
        <p:spPr>
          <a:xfrm>
            <a:off x="7118684" y="233915"/>
            <a:ext cx="5073316" cy="5943600"/>
          </a:xfrm>
          <a:prstGeom prst="rect">
            <a:avLst/>
          </a:prstGeom>
          <a:noFill/>
          <a:ln>
            <a:noFill/>
          </a:ln>
        </p:spPr>
      </p:sp>
      <p:grpSp>
        <p:nvGrpSpPr>
          <p:cNvPr id="19" name="Google Shape;19;p35"/>
          <p:cNvGrpSpPr/>
          <p:nvPr/>
        </p:nvGrpSpPr>
        <p:grpSpPr>
          <a:xfrm>
            <a:off x="0" y="5020348"/>
            <a:ext cx="12192000" cy="1837653"/>
            <a:chOff x="0" y="5020348"/>
            <a:chExt cx="12192000" cy="1837653"/>
          </a:xfrm>
        </p:grpSpPr>
        <p:sp>
          <p:nvSpPr>
            <p:cNvPr id="20" name="Google Shape;20;p35"/>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 name="Google Shape;21;p35"/>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 name="Google Shape;22;p35"/>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grpSp>
        <p:nvGrpSpPr>
          <p:cNvPr id="24" name="Google Shape;24;p36"/>
          <p:cNvGrpSpPr/>
          <p:nvPr/>
        </p:nvGrpSpPr>
        <p:grpSpPr>
          <a:xfrm>
            <a:off x="7191542" y="1"/>
            <a:ext cx="5000459" cy="1425992"/>
            <a:chOff x="7191542" y="1"/>
            <a:chExt cx="5000459" cy="1425992"/>
          </a:xfrm>
        </p:grpSpPr>
        <p:pic>
          <p:nvPicPr>
            <p:cNvPr id="25" name="Google Shape;25;p3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 name="Google Shape;26;p36"/>
            <p:cNvGrpSpPr/>
            <p:nvPr/>
          </p:nvGrpSpPr>
          <p:grpSpPr>
            <a:xfrm>
              <a:off x="7191542" y="1"/>
              <a:ext cx="5000459" cy="1425992"/>
              <a:chOff x="7186272" y="0"/>
              <a:chExt cx="5005729" cy="1427495"/>
            </a:xfrm>
          </p:grpSpPr>
          <p:sp>
            <p:nvSpPr>
              <p:cNvPr id="27" name="Google Shape;27;p3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3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9" name="Google Shape;29;p3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2" name="Google Shape;32;p3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3" name="Google Shape;33;p3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lt2"/>
        </a:solidFill>
        <a:effectLst/>
      </p:bgPr>
    </p:bg>
    <p:spTree>
      <p:nvGrpSpPr>
        <p:cNvPr id="1" name="Shape 34"/>
        <p:cNvGrpSpPr/>
        <p:nvPr/>
      </p:nvGrpSpPr>
      <p:grpSpPr>
        <a:xfrm>
          <a:off x="0" y="0"/>
          <a:ext cx="0" cy="0"/>
          <a:chOff x="0" y="0"/>
          <a:chExt cx="0" cy="0"/>
        </a:xfrm>
      </p:grpSpPr>
      <p:grpSp>
        <p:nvGrpSpPr>
          <p:cNvPr id="35" name="Google Shape;35;p37"/>
          <p:cNvGrpSpPr/>
          <p:nvPr/>
        </p:nvGrpSpPr>
        <p:grpSpPr>
          <a:xfrm>
            <a:off x="0" y="5020347"/>
            <a:ext cx="12192000" cy="1837653"/>
            <a:chOff x="0" y="5020347"/>
            <a:chExt cx="12192000" cy="1837653"/>
          </a:xfrm>
        </p:grpSpPr>
        <p:sp>
          <p:nvSpPr>
            <p:cNvPr id="36" name="Google Shape;36;p37"/>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 name="Google Shape;37;p3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Google Shape;38;p37"/>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 name="Google Shape;39;p37"/>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40" name="Google Shape;40;p37"/>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7"/>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
        <p:cNvGrpSpPr/>
        <p:nvPr/>
      </p:nvGrpSpPr>
      <p:grpSpPr>
        <a:xfrm>
          <a:off x="0" y="0"/>
          <a:ext cx="0" cy="0"/>
          <a:chOff x="0" y="0"/>
          <a:chExt cx="0" cy="0"/>
        </a:xfrm>
      </p:grpSpPr>
      <p:grpSp>
        <p:nvGrpSpPr>
          <p:cNvPr id="43" name="Google Shape;43;p38"/>
          <p:cNvGrpSpPr/>
          <p:nvPr/>
        </p:nvGrpSpPr>
        <p:grpSpPr>
          <a:xfrm>
            <a:off x="7191542" y="1"/>
            <a:ext cx="5000459" cy="1425992"/>
            <a:chOff x="7191542" y="1"/>
            <a:chExt cx="5000459" cy="1425992"/>
          </a:xfrm>
        </p:grpSpPr>
        <p:pic>
          <p:nvPicPr>
            <p:cNvPr id="44" name="Google Shape;44;p3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5" name="Google Shape;45;p38"/>
            <p:cNvGrpSpPr/>
            <p:nvPr/>
          </p:nvGrpSpPr>
          <p:grpSpPr>
            <a:xfrm>
              <a:off x="7191542" y="1"/>
              <a:ext cx="5000459" cy="1425992"/>
              <a:chOff x="7186272" y="0"/>
              <a:chExt cx="5005729" cy="1427495"/>
            </a:xfrm>
          </p:grpSpPr>
          <p:sp>
            <p:nvSpPr>
              <p:cNvPr id="46" name="Google Shape;46;p3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3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8" name="Google Shape;48;p3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8"/>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1" name="Google Shape;51;p3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2" name="Google Shape;52;p3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p:cSld name="Title and Content 2">
    <p:spTree>
      <p:nvGrpSpPr>
        <p:cNvPr id="1" name="Shape 53"/>
        <p:cNvGrpSpPr/>
        <p:nvPr/>
      </p:nvGrpSpPr>
      <p:grpSpPr>
        <a:xfrm>
          <a:off x="0" y="0"/>
          <a:ext cx="0" cy="0"/>
          <a:chOff x="0" y="0"/>
          <a:chExt cx="0" cy="0"/>
        </a:xfrm>
      </p:grpSpPr>
      <p:grpSp>
        <p:nvGrpSpPr>
          <p:cNvPr id="54" name="Google Shape;54;p39"/>
          <p:cNvGrpSpPr/>
          <p:nvPr/>
        </p:nvGrpSpPr>
        <p:grpSpPr>
          <a:xfrm>
            <a:off x="7191542" y="1"/>
            <a:ext cx="5000459" cy="1425992"/>
            <a:chOff x="7191542" y="1"/>
            <a:chExt cx="5000459" cy="1425992"/>
          </a:xfrm>
        </p:grpSpPr>
        <p:pic>
          <p:nvPicPr>
            <p:cNvPr id="55" name="Google Shape;55;p3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6" name="Google Shape;56;p39"/>
            <p:cNvGrpSpPr/>
            <p:nvPr/>
          </p:nvGrpSpPr>
          <p:grpSpPr>
            <a:xfrm>
              <a:off x="7191542" y="1"/>
              <a:ext cx="5000459" cy="1425992"/>
              <a:chOff x="7186272" y="0"/>
              <a:chExt cx="5005729" cy="1427495"/>
            </a:xfrm>
          </p:grpSpPr>
          <p:sp>
            <p:nvSpPr>
              <p:cNvPr id="57" name="Google Shape;57;p3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58;p3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9" name="Google Shape;59;p3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9"/>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2" name="Google Shape;62;p3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3" name="Google Shape;63;p3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p:cSld name="Title and Content 3">
    <p:spTree>
      <p:nvGrpSpPr>
        <p:cNvPr id="1" name="Shape 64"/>
        <p:cNvGrpSpPr/>
        <p:nvPr/>
      </p:nvGrpSpPr>
      <p:grpSpPr>
        <a:xfrm>
          <a:off x="0" y="0"/>
          <a:ext cx="0" cy="0"/>
          <a:chOff x="0" y="0"/>
          <a:chExt cx="0" cy="0"/>
        </a:xfrm>
      </p:grpSpPr>
      <p:grpSp>
        <p:nvGrpSpPr>
          <p:cNvPr id="65" name="Google Shape;65;p40"/>
          <p:cNvGrpSpPr/>
          <p:nvPr/>
        </p:nvGrpSpPr>
        <p:grpSpPr>
          <a:xfrm>
            <a:off x="7191542" y="1"/>
            <a:ext cx="5000459" cy="1425992"/>
            <a:chOff x="7191542" y="1"/>
            <a:chExt cx="5000459" cy="1425992"/>
          </a:xfrm>
        </p:grpSpPr>
        <p:pic>
          <p:nvPicPr>
            <p:cNvPr id="66" name="Google Shape;66;p4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7" name="Google Shape;67;p40"/>
            <p:cNvGrpSpPr/>
            <p:nvPr/>
          </p:nvGrpSpPr>
          <p:grpSpPr>
            <a:xfrm>
              <a:off x="7191542" y="1"/>
              <a:ext cx="5000459" cy="1425992"/>
              <a:chOff x="7186272" y="0"/>
              <a:chExt cx="5005729" cy="1427495"/>
            </a:xfrm>
          </p:grpSpPr>
          <p:sp>
            <p:nvSpPr>
              <p:cNvPr id="68" name="Google Shape;68;p4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4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0" name="Google Shape;70;p4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0"/>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4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3" name="Google Shape;73;p4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4" name="Google Shape;74;p4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p:cSld name="Title and Content 4">
    <p:spTree>
      <p:nvGrpSpPr>
        <p:cNvPr id="1" name="Shape 75"/>
        <p:cNvGrpSpPr/>
        <p:nvPr/>
      </p:nvGrpSpPr>
      <p:grpSpPr>
        <a:xfrm>
          <a:off x="0" y="0"/>
          <a:ext cx="0" cy="0"/>
          <a:chOff x="0" y="0"/>
          <a:chExt cx="0" cy="0"/>
        </a:xfrm>
      </p:grpSpPr>
      <p:grpSp>
        <p:nvGrpSpPr>
          <p:cNvPr id="76" name="Google Shape;76;p44"/>
          <p:cNvGrpSpPr/>
          <p:nvPr/>
        </p:nvGrpSpPr>
        <p:grpSpPr>
          <a:xfrm>
            <a:off x="7191542" y="1"/>
            <a:ext cx="5000459" cy="1425992"/>
            <a:chOff x="7191542" y="1"/>
            <a:chExt cx="5000459" cy="1425992"/>
          </a:xfrm>
        </p:grpSpPr>
        <p:pic>
          <p:nvPicPr>
            <p:cNvPr id="77" name="Google Shape;77;p4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8" name="Google Shape;78;p44"/>
            <p:cNvGrpSpPr/>
            <p:nvPr/>
          </p:nvGrpSpPr>
          <p:grpSpPr>
            <a:xfrm>
              <a:off x="7191542" y="1"/>
              <a:ext cx="5000459" cy="1425992"/>
              <a:chOff x="7186272" y="0"/>
              <a:chExt cx="5005729" cy="1427495"/>
            </a:xfrm>
          </p:grpSpPr>
          <p:sp>
            <p:nvSpPr>
              <p:cNvPr id="79" name="Google Shape;79;p4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4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81" name="Google Shape;81;p4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4"/>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4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4" name="Google Shape;84;p4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5" name="Google Shape;85;p4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86"/>
        <p:cNvGrpSpPr/>
        <p:nvPr/>
      </p:nvGrpSpPr>
      <p:grpSpPr>
        <a:xfrm>
          <a:off x="0" y="0"/>
          <a:ext cx="0" cy="0"/>
          <a:chOff x="0" y="0"/>
          <a:chExt cx="0" cy="0"/>
        </a:xfrm>
      </p:grpSpPr>
      <p:sp>
        <p:nvSpPr>
          <p:cNvPr id="87" name="Google Shape;87;p4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8" name="Google Shape;88;p4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9" name="Google Shape;89;p41"/>
          <p:cNvGrpSpPr/>
          <p:nvPr/>
        </p:nvGrpSpPr>
        <p:grpSpPr>
          <a:xfrm>
            <a:off x="0" y="5379426"/>
            <a:ext cx="2807368" cy="753891"/>
            <a:chOff x="0" y="5379426"/>
            <a:chExt cx="2807368" cy="753891"/>
          </a:xfrm>
        </p:grpSpPr>
        <p:sp>
          <p:nvSpPr>
            <p:cNvPr id="90" name="Google Shape;90;p4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4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2" name="Google Shape;92;p41"/>
          <p:cNvSpPr>
            <a:spLocks noGrp="1"/>
          </p:cNvSpPr>
          <p:nvPr>
            <p:ph type="pic" idx="2"/>
          </p:nvPr>
        </p:nvSpPr>
        <p:spPr>
          <a:xfrm>
            <a:off x="2807368" y="457202"/>
            <a:ext cx="8915400" cy="5943598"/>
          </a:xfrm>
          <a:prstGeom prst="rect">
            <a:avLst/>
          </a:prstGeom>
          <a:noFill/>
          <a:ln>
            <a:noFill/>
          </a:ln>
        </p:spPr>
      </p:sp>
      <p:pic>
        <p:nvPicPr>
          <p:cNvPr id="93" name="Google Shape;93;p4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8F347-9BC1-184F-909E-351058630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6B1A55-73FC-96DD-D853-63F9956DE4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DA4633-0321-1C34-FF6D-DF8A633450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32AB1D-BD60-3302-5B28-8E169A386E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41F8D4-6384-AAD9-1282-E24BAA1BBF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81D34E-990E-D38B-C522-1DF8F9C9BB48}"/>
              </a:ext>
            </a:extLst>
          </p:cNvPr>
          <p:cNvSpPr>
            <a:spLocks noGrp="1"/>
          </p:cNvSpPr>
          <p:nvPr>
            <p:ph type="dt" sz="half" idx="10"/>
          </p:nvPr>
        </p:nvSpPr>
        <p:spPr/>
        <p:txBody>
          <a:bodyPr/>
          <a:lstStyle/>
          <a:p>
            <a:fld id="{637E726E-C72A-B744-8392-0E3909C2BCCC}" type="datetimeFigureOut">
              <a:rPr lang="en-US" smtClean="0"/>
              <a:t>6/12/2023</a:t>
            </a:fld>
            <a:endParaRPr lang="en-US"/>
          </a:p>
        </p:txBody>
      </p:sp>
      <p:sp>
        <p:nvSpPr>
          <p:cNvPr id="8" name="Footer Placeholder 7">
            <a:extLst>
              <a:ext uri="{FF2B5EF4-FFF2-40B4-BE49-F238E27FC236}">
                <a16:creationId xmlns:a16="http://schemas.microsoft.com/office/drawing/2014/main" id="{23251354-22FD-C39F-51D3-48ED9C0314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C014AE-F8DA-011B-B769-9EDC29DDF724}"/>
              </a:ext>
            </a:extLst>
          </p:cNvPr>
          <p:cNvSpPr>
            <a:spLocks noGrp="1"/>
          </p:cNvSpPr>
          <p:nvPr>
            <p:ph type="sldNum" sz="quarter" idx="12"/>
          </p:nvPr>
        </p:nvSpPr>
        <p:spPr/>
        <p:txBody>
          <a:bodyPr/>
          <a:lstStyle/>
          <a:p>
            <a:fld id="{7A816568-6EDA-3D44-A28E-4EAE7BFCC9DA}" type="slidenum">
              <a:rPr lang="en-US" smtClean="0"/>
              <a:t>‹#›</a:t>
            </a:fld>
            <a:endParaRPr lang="en-US"/>
          </a:p>
        </p:txBody>
      </p:sp>
    </p:spTree>
    <p:extLst>
      <p:ext uri="{BB962C8B-B14F-4D97-AF65-F5344CB8AC3E}">
        <p14:creationId xmlns:p14="http://schemas.microsoft.com/office/powerpoint/2010/main" val="1553593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ver">
  <p:cSld name="Cover 2">
    <p:spTree>
      <p:nvGrpSpPr>
        <p:cNvPr id="1" name="Shape 94"/>
        <p:cNvGrpSpPr/>
        <p:nvPr/>
      </p:nvGrpSpPr>
      <p:grpSpPr>
        <a:xfrm>
          <a:off x="0" y="0"/>
          <a:ext cx="0" cy="0"/>
          <a:chOff x="0" y="0"/>
          <a:chExt cx="0" cy="0"/>
        </a:xfrm>
      </p:grpSpPr>
      <p:sp>
        <p:nvSpPr>
          <p:cNvPr id="95" name="Google Shape;95;p48"/>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48"/>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8"/>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8" name="Google Shape;98;p48"/>
          <p:cNvSpPr>
            <a:spLocks noGrp="1"/>
          </p:cNvSpPr>
          <p:nvPr>
            <p:ph type="pic" idx="2"/>
          </p:nvPr>
        </p:nvSpPr>
        <p:spPr>
          <a:xfrm>
            <a:off x="7118684" y="233915"/>
            <a:ext cx="5073316" cy="5943600"/>
          </a:xfrm>
          <a:prstGeom prst="rect">
            <a:avLst/>
          </a:prstGeom>
          <a:noFill/>
          <a:ln>
            <a:noFill/>
          </a:ln>
        </p:spPr>
      </p:sp>
      <p:grpSp>
        <p:nvGrpSpPr>
          <p:cNvPr id="99" name="Google Shape;99;p48"/>
          <p:cNvGrpSpPr/>
          <p:nvPr/>
        </p:nvGrpSpPr>
        <p:grpSpPr>
          <a:xfrm>
            <a:off x="0" y="5020348"/>
            <a:ext cx="12192000" cy="1837653"/>
            <a:chOff x="0" y="5020348"/>
            <a:chExt cx="12192000" cy="1837653"/>
          </a:xfrm>
        </p:grpSpPr>
        <p:sp>
          <p:nvSpPr>
            <p:cNvPr id="100" name="Google Shape;100;p48"/>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8"/>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 name="Google Shape;102;p48"/>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ation">
  <p:cSld name="Quotation">
    <p:spTree>
      <p:nvGrpSpPr>
        <p:cNvPr id="1" name="Shape 103"/>
        <p:cNvGrpSpPr/>
        <p:nvPr/>
      </p:nvGrpSpPr>
      <p:grpSpPr>
        <a:xfrm>
          <a:off x="0" y="0"/>
          <a:ext cx="0" cy="0"/>
          <a:chOff x="0" y="0"/>
          <a:chExt cx="0" cy="0"/>
        </a:xfrm>
      </p:grpSpPr>
      <p:sp>
        <p:nvSpPr>
          <p:cNvPr id="104" name="Google Shape;104;p4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4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4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8" name="Google Shape;108;p4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9" name="Google Shape;109;p4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10" name="Google Shape;110;p49"/>
          <p:cNvGrpSpPr/>
          <p:nvPr/>
        </p:nvGrpSpPr>
        <p:grpSpPr>
          <a:xfrm>
            <a:off x="7191542" y="1"/>
            <a:ext cx="5000459" cy="1425992"/>
            <a:chOff x="7191542" y="1"/>
            <a:chExt cx="5000459" cy="1425992"/>
          </a:xfrm>
        </p:grpSpPr>
        <p:pic>
          <p:nvPicPr>
            <p:cNvPr id="111" name="Google Shape;111;p4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2" name="Google Shape;112;p49"/>
            <p:cNvGrpSpPr/>
            <p:nvPr/>
          </p:nvGrpSpPr>
          <p:grpSpPr>
            <a:xfrm>
              <a:off x="7191542" y="1"/>
              <a:ext cx="5000459" cy="1425992"/>
              <a:chOff x="7186272" y="0"/>
              <a:chExt cx="5005729" cy="1427495"/>
            </a:xfrm>
          </p:grpSpPr>
          <p:sp>
            <p:nvSpPr>
              <p:cNvPr id="113" name="Google Shape;113;p4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 name="Google Shape;114;p4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15" name="Google Shape;115;p49"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ation">
  <p:cSld name="Quotation 2">
    <p:spTree>
      <p:nvGrpSpPr>
        <p:cNvPr id="1" name="Shape 116"/>
        <p:cNvGrpSpPr/>
        <p:nvPr/>
      </p:nvGrpSpPr>
      <p:grpSpPr>
        <a:xfrm>
          <a:off x="0" y="0"/>
          <a:ext cx="0" cy="0"/>
          <a:chOff x="0" y="0"/>
          <a:chExt cx="0" cy="0"/>
        </a:xfrm>
      </p:grpSpPr>
      <p:sp>
        <p:nvSpPr>
          <p:cNvPr id="117" name="Google Shape;117;p50"/>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50"/>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50"/>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5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1" name="Google Shape;121;p5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22" name="Google Shape;122;p5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3" name="Google Shape;123;p50"/>
          <p:cNvGrpSpPr/>
          <p:nvPr/>
        </p:nvGrpSpPr>
        <p:grpSpPr>
          <a:xfrm>
            <a:off x="7191542" y="1"/>
            <a:ext cx="5000459" cy="1425992"/>
            <a:chOff x="7191542" y="1"/>
            <a:chExt cx="5000459" cy="1425992"/>
          </a:xfrm>
        </p:grpSpPr>
        <p:pic>
          <p:nvPicPr>
            <p:cNvPr id="124" name="Google Shape;124;p5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25" name="Google Shape;125;p50"/>
            <p:cNvGrpSpPr/>
            <p:nvPr/>
          </p:nvGrpSpPr>
          <p:grpSpPr>
            <a:xfrm>
              <a:off x="7191542" y="1"/>
              <a:ext cx="5000459" cy="1425992"/>
              <a:chOff x="7186272" y="0"/>
              <a:chExt cx="5005729" cy="1427495"/>
            </a:xfrm>
          </p:grpSpPr>
          <p:sp>
            <p:nvSpPr>
              <p:cNvPr id="126" name="Google Shape;126;p5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5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28" name="Google Shape;128;p50"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9"/>
        <p:cNvGrpSpPr/>
        <p:nvPr/>
      </p:nvGrpSpPr>
      <p:grpSpPr>
        <a:xfrm>
          <a:off x="0" y="0"/>
          <a:ext cx="0" cy="0"/>
          <a:chOff x="0" y="0"/>
          <a:chExt cx="0" cy="0"/>
        </a:xfrm>
      </p:grpSpPr>
      <p:grpSp>
        <p:nvGrpSpPr>
          <p:cNvPr id="130" name="Google Shape;130;p52"/>
          <p:cNvGrpSpPr/>
          <p:nvPr/>
        </p:nvGrpSpPr>
        <p:grpSpPr>
          <a:xfrm>
            <a:off x="7191542" y="1"/>
            <a:ext cx="5000459" cy="1425992"/>
            <a:chOff x="7191542" y="1"/>
            <a:chExt cx="5000459" cy="1425992"/>
          </a:xfrm>
        </p:grpSpPr>
        <p:pic>
          <p:nvPicPr>
            <p:cNvPr id="131" name="Google Shape;131;p5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32" name="Google Shape;132;p52"/>
            <p:cNvGrpSpPr/>
            <p:nvPr/>
          </p:nvGrpSpPr>
          <p:grpSpPr>
            <a:xfrm>
              <a:off x="7191542" y="1"/>
              <a:ext cx="5000459" cy="1425992"/>
              <a:chOff x="7186272" y="0"/>
              <a:chExt cx="5005729" cy="1427495"/>
            </a:xfrm>
          </p:grpSpPr>
          <p:sp>
            <p:nvSpPr>
              <p:cNvPr id="133" name="Google Shape;133;p5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5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35" name="Google Shape;135;p5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52"/>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7" name="Google Shape;137;p52"/>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52"/>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9" name="Google Shape;139;p52"/>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5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1" name="Google Shape;141;p5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2" name="Google Shape;142;p5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p:cSld name="Divider 2">
    <p:bg>
      <p:bgPr>
        <a:solidFill>
          <a:schemeClr val="lt2"/>
        </a:solidFill>
        <a:effectLst/>
      </p:bgPr>
    </p:bg>
    <p:spTree>
      <p:nvGrpSpPr>
        <p:cNvPr id="1" name="Shape 143"/>
        <p:cNvGrpSpPr/>
        <p:nvPr/>
      </p:nvGrpSpPr>
      <p:grpSpPr>
        <a:xfrm>
          <a:off x="0" y="0"/>
          <a:ext cx="0" cy="0"/>
          <a:chOff x="0" y="0"/>
          <a:chExt cx="0" cy="0"/>
        </a:xfrm>
      </p:grpSpPr>
      <p:grpSp>
        <p:nvGrpSpPr>
          <p:cNvPr id="144" name="Google Shape;144;p53"/>
          <p:cNvGrpSpPr/>
          <p:nvPr/>
        </p:nvGrpSpPr>
        <p:grpSpPr>
          <a:xfrm>
            <a:off x="0" y="5020347"/>
            <a:ext cx="12192000" cy="1837653"/>
            <a:chOff x="0" y="5020347"/>
            <a:chExt cx="12192000" cy="1837653"/>
          </a:xfrm>
        </p:grpSpPr>
        <p:sp>
          <p:nvSpPr>
            <p:cNvPr id="145" name="Google Shape;145;p53"/>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p5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53"/>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8" name="Google Shape;148;p5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49" name="Google Shape;149;p53"/>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53"/>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hoto Slide">
  <p:cSld name="Photo Slide 2">
    <p:spTree>
      <p:nvGrpSpPr>
        <p:cNvPr id="1" name="Shape 151"/>
        <p:cNvGrpSpPr/>
        <p:nvPr/>
      </p:nvGrpSpPr>
      <p:grpSpPr>
        <a:xfrm>
          <a:off x="0" y="0"/>
          <a:ext cx="0" cy="0"/>
          <a:chOff x="0" y="0"/>
          <a:chExt cx="0" cy="0"/>
        </a:xfrm>
      </p:grpSpPr>
      <p:sp>
        <p:nvSpPr>
          <p:cNvPr id="152" name="Google Shape;152;p54"/>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3" name="Google Shape;153;p54"/>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54" name="Google Shape;154;p54"/>
          <p:cNvGrpSpPr/>
          <p:nvPr/>
        </p:nvGrpSpPr>
        <p:grpSpPr>
          <a:xfrm>
            <a:off x="0" y="5379426"/>
            <a:ext cx="2807368" cy="753891"/>
            <a:chOff x="0" y="5379426"/>
            <a:chExt cx="2807368" cy="753891"/>
          </a:xfrm>
        </p:grpSpPr>
        <p:sp>
          <p:nvSpPr>
            <p:cNvPr id="155" name="Google Shape;155;p54"/>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54"/>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7" name="Google Shape;157;p54"/>
          <p:cNvSpPr>
            <a:spLocks noGrp="1"/>
          </p:cNvSpPr>
          <p:nvPr>
            <p:ph type="pic" idx="2"/>
          </p:nvPr>
        </p:nvSpPr>
        <p:spPr>
          <a:xfrm>
            <a:off x="2807368" y="457202"/>
            <a:ext cx="8915400" cy="5943598"/>
          </a:xfrm>
          <a:prstGeom prst="rect">
            <a:avLst/>
          </a:prstGeom>
          <a:noFill/>
          <a:ln>
            <a:noFill/>
          </a:ln>
        </p:spPr>
      </p:sp>
      <p:pic>
        <p:nvPicPr>
          <p:cNvPr id="158" name="Google Shape;158;p54"/>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ation">
  <p:cSld name="Quotation 3">
    <p:spTree>
      <p:nvGrpSpPr>
        <p:cNvPr id="1" name="Shape 159"/>
        <p:cNvGrpSpPr/>
        <p:nvPr/>
      </p:nvGrpSpPr>
      <p:grpSpPr>
        <a:xfrm>
          <a:off x="0" y="0"/>
          <a:ext cx="0" cy="0"/>
          <a:chOff x="0" y="0"/>
          <a:chExt cx="0" cy="0"/>
        </a:xfrm>
      </p:grpSpPr>
      <p:sp>
        <p:nvSpPr>
          <p:cNvPr id="160" name="Google Shape;160;p55"/>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p55"/>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55"/>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5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4" name="Google Shape;164;p5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5" name="Google Shape;165;p5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6" name="Google Shape;166;p55"/>
          <p:cNvGrpSpPr/>
          <p:nvPr/>
        </p:nvGrpSpPr>
        <p:grpSpPr>
          <a:xfrm>
            <a:off x="7191542" y="1"/>
            <a:ext cx="5000459" cy="1425992"/>
            <a:chOff x="7191542" y="1"/>
            <a:chExt cx="5000459" cy="1425992"/>
          </a:xfrm>
        </p:grpSpPr>
        <p:pic>
          <p:nvPicPr>
            <p:cNvPr id="167" name="Google Shape;167;p5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8" name="Google Shape;168;p55"/>
            <p:cNvGrpSpPr/>
            <p:nvPr/>
          </p:nvGrpSpPr>
          <p:grpSpPr>
            <a:xfrm>
              <a:off x="7191542" y="1"/>
              <a:ext cx="5000459" cy="1425992"/>
              <a:chOff x="7186272" y="0"/>
              <a:chExt cx="5005729" cy="1427495"/>
            </a:xfrm>
          </p:grpSpPr>
          <p:sp>
            <p:nvSpPr>
              <p:cNvPr id="169" name="Google Shape;169;p5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5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71" name="Google Shape;171;p55"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ation">
  <p:cSld name="Quotation 4">
    <p:spTree>
      <p:nvGrpSpPr>
        <p:cNvPr id="1" name="Shape 172"/>
        <p:cNvGrpSpPr/>
        <p:nvPr/>
      </p:nvGrpSpPr>
      <p:grpSpPr>
        <a:xfrm>
          <a:off x="0" y="0"/>
          <a:ext cx="0" cy="0"/>
          <a:chOff x="0" y="0"/>
          <a:chExt cx="0" cy="0"/>
        </a:xfrm>
      </p:grpSpPr>
      <p:sp>
        <p:nvSpPr>
          <p:cNvPr id="173" name="Google Shape;173;p56"/>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 name="Google Shape;174;p56"/>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56"/>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5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7" name="Google Shape;177;p5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8" name="Google Shape;178;p5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9" name="Google Shape;179;p56"/>
          <p:cNvGrpSpPr/>
          <p:nvPr/>
        </p:nvGrpSpPr>
        <p:grpSpPr>
          <a:xfrm>
            <a:off x="7191542" y="1"/>
            <a:ext cx="5000459" cy="1425992"/>
            <a:chOff x="7191542" y="1"/>
            <a:chExt cx="5000459" cy="1425992"/>
          </a:xfrm>
        </p:grpSpPr>
        <p:pic>
          <p:nvPicPr>
            <p:cNvPr id="180" name="Google Shape;180;p5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81" name="Google Shape;181;p56"/>
            <p:cNvGrpSpPr/>
            <p:nvPr/>
          </p:nvGrpSpPr>
          <p:grpSpPr>
            <a:xfrm>
              <a:off x="7191542" y="1"/>
              <a:ext cx="5000459" cy="1425992"/>
              <a:chOff x="7186272" y="0"/>
              <a:chExt cx="5005729" cy="1427495"/>
            </a:xfrm>
          </p:grpSpPr>
          <p:sp>
            <p:nvSpPr>
              <p:cNvPr id="182" name="Google Shape;182;p5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 name="Google Shape;183;p5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184" name="Google Shape;184;p56"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85"/>
        <p:cNvGrpSpPr/>
        <p:nvPr/>
      </p:nvGrpSpPr>
      <p:grpSpPr>
        <a:xfrm>
          <a:off x="0" y="0"/>
          <a:ext cx="0" cy="0"/>
          <a:chOff x="0" y="0"/>
          <a:chExt cx="0" cy="0"/>
        </a:xfrm>
      </p:grpSpPr>
      <p:sp>
        <p:nvSpPr>
          <p:cNvPr id="186" name="Google Shape;186;p5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57"/>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8" name="Google Shape;188;p57"/>
          <p:cNvGrpSpPr/>
          <p:nvPr/>
        </p:nvGrpSpPr>
        <p:grpSpPr>
          <a:xfrm>
            <a:off x="7191542" y="1"/>
            <a:ext cx="5000459" cy="1425992"/>
            <a:chOff x="7191542" y="1"/>
            <a:chExt cx="5000459" cy="1425992"/>
          </a:xfrm>
        </p:grpSpPr>
        <p:pic>
          <p:nvPicPr>
            <p:cNvPr id="189" name="Google Shape;189;p5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90" name="Google Shape;190;p57"/>
            <p:cNvGrpSpPr/>
            <p:nvPr/>
          </p:nvGrpSpPr>
          <p:grpSpPr>
            <a:xfrm>
              <a:off x="7191542" y="1"/>
              <a:ext cx="5000459" cy="1425992"/>
              <a:chOff x="7186272" y="0"/>
              <a:chExt cx="5005729" cy="1427495"/>
            </a:xfrm>
          </p:grpSpPr>
          <p:sp>
            <p:nvSpPr>
              <p:cNvPr id="191" name="Google Shape;191;p5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 name="Google Shape;192;p5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93" name="Google Shape;193;p57"/>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57"/>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5" name="Google Shape;195;p5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96" name="Google Shape;196;p5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97"/>
        <p:cNvGrpSpPr/>
        <p:nvPr/>
      </p:nvGrpSpPr>
      <p:grpSpPr>
        <a:xfrm>
          <a:off x="0" y="0"/>
          <a:ext cx="0" cy="0"/>
          <a:chOff x="0" y="0"/>
          <a:chExt cx="0" cy="0"/>
        </a:xfrm>
      </p:grpSpPr>
      <p:grpSp>
        <p:nvGrpSpPr>
          <p:cNvPr id="198" name="Google Shape;198;p58"/>
          <p:cNvGrpSpPr/>
          <p:nvPr/>
        </p:nvGrpSpPr>
        <p:grpSpPr>
          <a:xfrm>
            <a:off x="7191542" y="1"/>
            <a:ext cx="5000459" cy="1425992"/>
            <a:chOff x="7191542" y="1"/>
            <a:chExt cx="5000459" cy="1425992"/>
          </a:xfrm>
        </p:grpSpPr>
        <p:pic>
          <p:nvPicPr>
            <p:cNvPr id="199" name="Google Shape;199;p5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00" name="Google Shape;200;p58"/>
            <p:cNvGrpSpPr/>
            <p:nvPr/>
          </p:nvGrpSpPr>
          <p:grpSpPr>
            <a:xfrm>
              <a:off x="7191542" y="1"/>
              <a:ext cx="5000459" cy="1425992"/>
              <a:chOff x="7186272" y="0"/>
              <a:chExt cx="5005729" cy="1427495"/>
            </a:xfrm>
          </p:grpSpPr>
          <p:sp>
            <p:nvSpPr>
              <p:cNvPr id="201" name="Google Shape;201;p5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 name="Google Shape;202;p5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03" name="Google Shape;203;p5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58"/>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5" name="Google Shape;205;p58"/>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58"/>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7" name="Google Shape;207;p58"/>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5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09" name="Google Shape;209;p5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10" name="Google Shape;210;p5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E3C5-6907-05A0-6EA6-A11BB2F198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EAD7F6-E23F-0080-6551-0A4DA16D2C64}"/>
              </a:ext>
            </a:extLst>
          </p:cNvPr>
          <p:cNvSpPr>
            <a:spLocks noGrp="1"/>
          </p:cNvSpPr>
          <p:nvPr>
            <p:ph type="dt" sz="half" idx="10"/>
          </p:nvPr>
        </p:nvSpPr>
        <p:spPr/>
        <p:txBody>
          <a:bodyPr/>
          <a:lstStyle/>
          <a:p>
            <a:fld id="{637E726E-C72A-B744-8392-0E3909C2BCCC}" type="datetimeFigureOut">
              <a:rPr lang="en-US" smtClean="0"/>
              <a:t>6/12/2023</a:t>
            </a:fld>
            <a:endParaRPr lang="en-US"/>
          </a:p>
        </p:txBody>
      </p:sp>
      <p:sp>
        <p:nvSpPr>
          <p:cNvPr id="4" name="Footer Placeholder 3">
            <a:extLst>
              <a:ext uri="{FF2B5EF4-FFF2-40B4-BE49-F238E27FC236}">
                <a16:creationId xmlns:a16="http://schemas.microsoft.com/office/drawing/2014/main" id="{48B01854-136C-65E7-981F-C03CCA268B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3BE0B3-6F03-4B1D-83F2-B20DA7E3A912}"/>
              </a:ext>
            </a:extLst>
          </p:cNvPr>
          <p:cNvSpPr>
            <a:spLocks noGrp="1"/>
          </p:cNvSpPr>
          <p:nvPr>
            <p:ph type="sldNum" sz="quarter" idx="12"/>
          </p:nvPr>
        </p:nvSpPr>
        <p:spPr/>
        <p:txBody>
          <a:bodyPr/>
          <a:lstStyle/>
          <a:p>
            <a:fld id="{7A816568-6EDA-3D44-A28E-4EAE7BFCC9DA}" type="slidenum">
              <a:rPr lang="en-US" smtClean="0"/>
              <a:t>‹#›</a:t>
            </a:fld>
            <a:endParaRPr lang="en-US"/>
          </a:p>
        </p:txBody>
      </p:sp>
    </p:spTree>
    <p:extLst>
      <p:ext uri="{BB962C8B-B14F-4D97-AF65-F5344CB8AC3E}">
        <p14:creationId xmlns:p14="http://schemas.microsoft.com/office/powerpoint/2010/main" val="17413986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1"/>
        <p:cNvGrpSpPr/>
        <p:nvPr/>
      </p:nvGrpSpPr>
      <p:grpSpPr>
        <a:xfrm>
          <a:off x="0" y="0"/>
          <a:ext cx="0" cy="0"/>
          <a:chOff x="0" y="0"/>
          <a:chExt cx="0" cy="0"/>
        </a:xfrm>
      </p:grpSpPr>
      <p:grpSp>
        <p:nvGrpSpPr>
          <p:cNvPr id="212" name="Google Shape;212;p59"/>
          <p:cNvGrpSpPr/>
          <p:nvPr/>
        </p:nvGrpSpPr>
        <p:grpSpPr>
          <a:xfrm>
            <a:off x="7191542" y="1"/>
            <a:ext cx="5000459" cy="1425992"/>
            <a:chOff x="7191542" y="1"/>
            <a:chExt cx="5000459" cy="1425992"/>
          </a:xfrm>
        </p:grpSpPr>
        <p:pic>
          <p:nvPicPr>
            <p:cNvPr id="213" name="Google Shape;213;p5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14" name="Google Shape;214;p59"/>
            <p:cNvGrpSpPr/>
            <p:nvPr/>
          </p:nvGrpSpPr>
          <p:grpSpPr>
            <a:xfrm>
              <a:off x="7191542" y="1"/>
              <a:ext cx="5000459" cy="1425992"/>
              <a:chOff x="7186272" y="0"/>
              <a:chExt cx="5005729" cy="1427495"/>
            </a:xfrm>
          </p:grpSpPr>
          <p:sp>
            <p:nvSpPr>
              <p:cNvPr id="215" name="Google Shape;215;p5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6" name="Google Shape;216;p5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17" name="Google Shape;217;p5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5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19" name="Google Shape;219;p5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20" name="Google Shape;220;p5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End">
  <p:cSld name="End">
    <p:spTree>
      <p:nvGrpSpPr>
        <p:cNvPr id="1" name="Shape 221"/>
        <p:cNvGrpSpPr/>
        <p:nvPr/>
      </p:nvGrpSpPr>
      <p:grpSpPr>
        <a:xfrm>
          <a:off x="0" y="0"/>
          <a:ext cx="0" cy="0"/>
          <a:chOff x="0" y="0"/>
          <a:chExt cx="0" cy="0"/>
        </a:xfrm>
      </p:grpSpPr>
      <p:grpSp>
        <p:nvGrpSpPr>
          <p:cNvPr id="222" name="Google Shape;222;p60"/>
          <p:cNvGrpSpPr/>
          <p:nvPr/>
        </p:nvGrpSpPr>
        <p:grpSpPr>
          <a:xfrm>
            <a:off x="0" y="0"/>
            <a:ext cx="12192000" cy="2148830"/>
            <a:chOff x="0" y="0"/>
            <a:chExt cx="12192000" cy="2148830"/>
          </a:xfrm>
        </p:grpSpPr>
        <p:sp>
          <p:nvSpPr>
            <p:cNvPr id="223" name="Google Shape;223;p60"/>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 name="Google Shape;224;p60"/>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25" name="Google Shape;225;p60"/>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6" name="Google Shape;226;p60"/>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60"/>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28" name="Google Shape;228;p60"/>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29" name="Google Shape;229;p60"/>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0"/>
        <p:cNvGrpSpPr/>
        <p:nvPr/>
      </p:nvGrpSpPr>
      <p:grpSpPr>
        <a:xfrm>
          <a:off x="0" y="0"/>
          <a:ext cx="0" cy="0"/>
          <a:chOff x="0" y="0"/>
          <a:chExt cx="0" cy="0"/>
        </a:xfrm>
      </p:grpSpPr>
      <p:sp>
        <p:nvSpPr>
          <p:cNvPr id="231" name="Google Shape;231;p6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2" name="Google Shape;232;p6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33" name="Google Shape;233;p6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34" name="Google Shape;234;p61"/>
          <p:cNvGrpSpPr/>
          <p:nvPr/>
        </p:nvGrpSpPr>
        <p:grpSpPr>
          <a:xfrm>
            <a:off x="7191542" y="1"/>
            <a:ext cx="5000459" cy="1425992"/>
            <a:chOff x="7191542" y="1"/>
            <a:chExt cx="5000459" cy="1425992"/>
          </a:xfrm>
        </p:grpSpPr>
        <p:pic>
          <p:nvPicPr>
            <p:cNvPr id="235" name="Google Shape;235;p6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36" name="Google Shape;236;p61"/>
            <p:cNvGrpSpPr/>
            <p:nvPr/>
          </p:nvGrpSpPr>
          <p:grpSpPr>
            <a:xfrm>
              <a:off x="7191542" y="1"/>
              <a:ext cx="5000459" cy="1425992"/>
              <a:chOff x="7186272" y="0"/>
              <a:chExt cx="5005729" cy="1427495"/>
            </a:xfrm>
          </p:grpSpPr>
          <p:sp>
            <p:nvSpPr>
              <p:cNvPr id="237" name="Google Shape;237;p6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 name="Google Shape;238;p6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ver">
  <p:cSld name="Cover 3">
    <p:spTree>
      <p:nvGrpSpPr>
        <p:cNvPr id="1" name="Shape 239"/>
        <p:cNvGrpSpPr/>
        <p:nvPr/>
      </p:nvGrpSpPr>
      <p:grpSpPr>
        <a:xfrm>
          <a:off x="0" y="0"/>
          <a:ext cx="0" cy="0"/>
          <a:chOff x="0" y="0"/>
          <a:chExt cx="0" cy="0"/>
        </a:xfrm>
      </p:grpSpPr>
      <p:sp>
        <p:nvSpPr>
          <p:cNvPr id="240" name="Google Shape;240;p62"/>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1" name="Google Shape;241;p62"/>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62"/>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3" name="Google Shape;243;p62"/>
          <p:cNvSpPr>
            <a:spLocks noGrp="1"/>
          </p:cNvSpPr>
          <p:nvPr>
            <p:ph type="pic" idx="2"/>
          </p:nvPr>
        </p:nvSpPr>
        <p:spPr>
          <a:xfrm>
            <a:off x="7118684" y="233915"/>
            <a:ext cx="5073316" cy="5943600"/>
          </a:xfrm>
          <a:prstGeom prst="rect">
            <a:avLst/>
          </a:prstGeom>
          <a:noFill/>
          <a:ln>
            <a:noFill/>
          </a:ln>
        </p:spPr>
      </p:sp>
      <p:grpSp>
        <p:nvGrpSpPr>
          <p:cNvPr id="244" name="Google Shape;244;p62"/>
          <p:cNvGrpSpPr/>
          <p:nvPr/>
        </p:nvGrpSpPr>
        <p:grpSpPr>
          <a:xfrm>
            <a:off x="0" y="5020348"/>
            <a:ext cx="12192000" cy="1837653"/>
            <a:chOff x="0" y="5020348"/>
            <a:chExt cx="12192000" cy="1837653"/>
          </a:xfrm>
        </p:grpSpPr>
        <p:sp>
          <p:nvSpPr>
            <p:cNvPr id="245" name="Google Shape;245;p6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p62"/>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7" name="Google Shape;247;p6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p:cSld name="Divider 3">
    <p:bg>
      <p:bgPr>
        <a:solidFill>
          <a:schemeClr val="lt2"/>
        </a:solidFill>
        <a:effectLst/>
      </p:bgPr>
    </p:bg>
    <p:spTree>
      <p:nvGrpSpPr>
        <p:cNvPr id="1" name="Shape 248"/>
        <p:cNvGrpSpPr/>
        <p:nvPr/>
      </p:nvGrpSpPr>
      <p:grpSpPr>
        <a:xfrm>
          <a:off x="0" y="0"/>
          <a:ext cx="0" cy="0"/>
          <a:chOff x="0" y="0"/>
          <a:chExt cx="0" cy="0"/>
        </a:xfrm>
      </p:grpSpPr>
      <p:grpSp>
        <p:nvGrpSpPr>
          <p:cNvPr id="249" name="Google Shape;249;p63"/>
          <p:cNvGrpSpPr/>
          <p:nvPr/>
        </p:nvGrpSpPr>
        <p:grpSpPr>
          <a:xfrm>
            <a:off x="0" y="5020347"/>
            <a:ext cx="12192000" cy="1837653"/>
            <a:chOff x="0" y="5020347"/>
            <a:chExt cx="12192000" cy="1837653"/>
          </a:xfrm>
        </p:grpSpPr>
        <p:sp>
          <p:nvSpPr>
            <p:cNvPr id="250" name="Google Shape;250;p63"/>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1" name="Google Shape;251;p6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2" name="Google Shape;252;p63"/>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3" name="Google Shape;253;p6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54" name="Google Shape;254;p63"/>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63"/>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Quotation">
  <p:cSld name="Quotation 5">
    <p:spTree>
      <p:nvGrpSpPr>
        <p:cNvPr id="1" name="Shape 256"/>
        <p:cNvGrpSpPr/>
        <p:nvPr/>
      </p:nvGrpSpPr>
      <p:grpSpPr>
        <a:xfrm>
          <a:off x="0" y="0"/>
          <a:ext cx="0" cy="0"/>
          <a:chOff x="0" y="0"/>
          <a:chExt cx="0" cy="0"/>
        </a:xfrm>
      </p:grpSpPr>
      <p:sp>
        <p:nvSpPr>
          <p:cNvPr id="257" name="Google Shape;257;p64"/>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 name="Google Shape;258;p64"/>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64"/>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6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61" name="Google Shape;261;p6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2" name="Google Shape;262;p6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63" name="Google Shape;263;p64"/>
          <p:cNvGrpSpPr/>
          <p:nvPr/>
        </p:nvGrpSpPr>
        <p:grpSpPr>
          <a:xfrm>
            <a:off x="7191542" y="1"/>
            <a:ext cx="5000459" cy="1425992"/>
            <a:chOff x="7191542" y="1"/>
            <a:chExt cx="5000459" cy="1425992"/>
          </a:xfrm>
        </p:grpSpPr>
        <p:pic>
          <p:nvPicPr>
            <p:cNvPr id="264" name="Google Shape;264;p6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5" name="Google Shape;265;p64"/>
            <p:cNvGrpSpPr/>
            <p:nvPr/>
          </p:nvGrpSpPr>
          <p:grpSpPr>
            <a:xfrm>
              <a:off x="7191542" y="1"/>
              <a:ext cx="5000459" cy="1425992"/>
              <a:chOff x="7186272" y="0"/>
              <a:chExt cx="5005729" cy="1427495"/>
            </a:xfrm>
          </p:grpSpPr>
          <p:sp>
            <p:nvSpPr>
              <p:cNvPr id="266" name="Google Shape;266;p6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 name="Google Shape;267;p6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68" name="Google Shape;268;p64"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p:cSld name="Title and Content 6">
    <p:spTree>
      <p:nvGrpSpPr>
        <p:cNvPr id="1" name="Shape 269"/>
        <p:cNvGrpSpPr/>
        <p:nvPr/>
      </p:nvGrpSpPr>
      <p:grpSpPr>
        <a:xfrm>
          <a:off x="0" y="0"/>
          <a:ext cx="0" cy="0"/>
          <a:chOff x="0" y="0"/>
          <a:chExt cx="0" cy="0"/>
        </a:xfrm>
      </p:grpSpPr>
      <p:grpSp>
        <p:nvGrpSpPr>
          <p:cNvPr id="270" name="Google Shape;270;p65"/>
          <p:cNvGrpSpPr/>
          <p:nvPr/>
        </p:nvGrpSpPr>
        <p:grpSpPr>
          <a:xfrm>
            <a:off x="7191542" y="1"/>
            <a:ext cx="5000459" cy="1425992"/>
            <a:chOff x="7191542" y="1"/>
            <a:chExt cx="5000459" cy="1425992"/>
          </a:xfrm>
        </p:grpSpPr>
        <p:pic>
          <p:nvPicPr>
            <p:cNvPr id="271" name="Google Shape;271;p6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72" name="Google Shape;272;p65"/>
            <p:cNvGrpSpPr/>
            <p:nvPr/>
          </p:nvGrpSpPr>
          <p:grpSpPr>
            <a:xfrm>
              <a:off x="7191542" y="1"/>
              <a:ext cx="5000459" cy="1425992"/>
              <a:chOff x="7186272" y="0"/>
              <a:chExt cx="5005729" cy="1427495"/>
            </a:xfrm>
          </p:grpSpPr>
          <p:sp>
            <p:nvSpPr>
              <p:cNvPr id="273" name="Google Shape;273;p6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 name="Google Shape;274;p6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75" name="Google Shape;275;p6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65"/>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p6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8" name="Google Shape;278;p6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9" name="Google Shape;279;p6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Content">
  <p:cSld name="Two Content 2">
    <p:spTree>
      <p:nvGrpSpPr>
        <p:cNvPr id="1" name="Shape 280"/>
        <p:cNvGrpSpPr/>
        <p:nvPr/>
      </p:nvGrpSpPr>
      <p:grpSpPr>
        <a:xfrm>
          <a:off x="0" y="0"/>
          <a:ext cx="0" cy="0"/>
          <a:chOff x="0" y="0"/>
          <a:chExt cx="0" cy="0"/>
        </a:xfrm>
      </p:grpSpPr>
      <p:sp>
        <p:nvSpPr>
          <p:cNvPr id="281" name="Google Shape;281;p6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2" name="Google Shape;282;p66"/>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83" name="Google Shape;283;p66"/>
          <p:cNvGrpSpPr/>
          <p:nvPr/>
        </p:nvGrpSpPr>
        <p:grpSpPr>
          <a:xfrm>
            <a:off x="7191542" y="1"/>
            <a:ext cx="5000459" cy="1425992"/>
            <a:chOff x="7191542" y="1"/>
            <a:chExt cx="5000459" cy="1425992"/>
          </a:xfrm>
        </p:grpSpPr>
        <p:pic>
          <p:nvPicPr>
            <p:cNvPr id="284" name="Google Shape;284;p6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85" name="Google Shape;285;p66"/>
            <p:cNvGrpSpPr/>
            <p:nvPr/>
          </p:nvGrpSpPr>
          <p:grpSpPr>
            <a:xfrm>
              <a:off x="7191542" y="1"/>
              <a:ext cx="5000459" cy="1425992"/>
              <a:chOff x="7186272" y="0"/>
              <a:chExt cx="5005729" cy="1427495"/>
            </a:xfrm>
          </p:grpSpPr>
          <p:sp>
            <p:nvSpPr>
              <p:cNvPr id="286" name="Google Shape;286;p6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 name="Google Shape;287;p6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88" name="Google Shape;288;p66"/>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9" name="Google Shape;289;p66"/>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90" name="Google Shape;290;p6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91" name="Google Shape;291;p6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mparison">
  <p:cSld name="Comparison 2">
    <p:spTree>
      <p:nvGrpSpPr>
        <p:cNvPr id="1" name="Shape 292"/>
        <p:cNvGrpSpPr/>
        <p:nvPr/>
      </p:nvGrpSpPr>
      <p:grpSpPr>
        <a:xfrm>
          <a:off x="0" y="0"/>
          <a:ext cx="0" cy="0"/>
          <a:chOff x="0" y="0"/>
          <a:chExt cx="0" cy="0"/>
        </a:xfrm>
      </p:grpSpPr>
      <p:grpSp>
        <p:nvGrpSpPr>
          <p:cNvPr id="293" name="Google Shape;293;p67"/>
          <p:cNvGrpSpPr/>
          <p:nvPr/>
        </p:nvGrpSpPr>
        <p:grpSpPr>
          <a:xfrm>
            <a:off x="7191542" y="1"/>
            <a:ext cx="5000459" cy="1425992"/>
            <a:chOff x="7191542" y="1"/>
            <a:chExt cx="5000459" cy="1425992"/>
          </a:xfrm>
        </p:grpSpPr>
        <p:pic>
          <p:nvPicPr>
            <p:cNvPr id="294" name="Google Shape;294;p6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95" name="Google Shape;295;p67"/>
            <p:cNvGrpSpPr/>
            <p:nvPr/>
          </p:nvGrpSpPr>
          <p:grpSpPr>
            <a:xfrm>
              <a:off x="7191542" y="1"/>
              <a:ext cx="5000459" cy="1425992"/>
              <a:chOff x="7186272" y="0"/>
              <a:chExt cx="5005729" cy="1427495"/>
            </a:xfrm>
          </p:grpSpPr>
          <p:sp>
            <p:nvSpPr>
              <p:cNvPr id="296" name="Google Shape;296;p6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 name="Google Shape;297;p6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98" name="Google Shape;298;p6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9" name="Google Shape;299;p67"/>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0" name="Google Shape;300;p67"/>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67"/>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2" name="Google Shape;302;p67"/>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6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04" name="Google Shape;304;p6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05" name="Google Shape;305;p6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hoto Slide">
  <p:cSld name="Photo Slide 3">
    <p:spTree>
      <p:nvGrpSpPr>
        <p:cNvPr id="1" name="Shape 306"/>
        <p:cNvGrpSpPr/>
        <p:nvPr/>
      </p:nvGrpSpPr>
      <p:grpSpPr>
        <a:xfrm>
          <a:off x="0" y="0"/>
          <a:ext cx="0" cy="0"/>
          <a:chOff x="0" y="0"/>
          <a:chExt cx="0" cy="0"/>
        </a:xfrm>
      </p:grpSpPr>
      <p:sp>
        <p:nvSpPr>
          <p:cNvPr id="307" name="Google Shape;307;p68"/>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8" name="Google Shape;308;p68"/>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309" name="Google Shape;309;p68"/>
          <p:cNvGrpSpPr/>
          <p:nvPr/>
        </p:nvGrpSpPr>
        <p:grpSpPr>
          <a:xfrm>
            <a:off x="0" y="5379426"/>
            <a:ext cx="2807368" cy="753891"/>
            <a:chOff x="0" y="5379426"/>
            <a:chExt cx="2807368" cy="753891"/>
          </a:xfrm>
        </p:grpSpPr>
        <p:sp>
          <p:nvSpPr>
            <p:cNvPr id="310" name="Google Shape;310;p68"/>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1" name="Google Shape;311;p68"/>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12" name="Google Shape;312;p68"/>
          <p:cNvSpPr>
            <a:spLocks noGrp="1"/>
          </p:cNvSpPr>
          <p:nvPr>
            <p:ph type="pic" idx="2"/>
          </p:nvPr>
        </p:nvSpPr>
        <p:spPr>
          <a:xfrm>
            <a:off x="2807368" y="457202"/>
            <a:ext cx="8915400" cy="5943598"/>
          </a:xfrm>
          <a:prstGeom prst="rect">
            <a:avLst/>
          </a:prstGeom>
          <a:noFill/>
          <a:ln>
            <a:noFill/>
          </a:ln>
        </p:spPr>
      </p:sp>
      <p:pic>
        <p:nvPicPr>
          <p:cNvPr id="313" name="Google Shape;313;p68"/>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76E3F6-B59B-882A-1B46-BBF78E0AA7EC}"/>
              </a:ext>
            </a:extLst>
          </p:cNvPr>
          <p:cNvSpPr>
            <a:spLocks noGrp="1"/>
          </p:cNvSpPr>
          <p:nvPr>
            <p:ph type="dt" sz="half" idx="10"/>
          </p:nvPr>
        </p:nvSpPr>
        <p:spPr/>
        <p:txBody>
          <a:bodyPr/>
          <a:lstStyle/>
          <a:p>
            <a:fld id="{637E726E-C72A-B744-8392-0E3909C2BCCC}" type="datetimeFigureOut">
              <a:rPr lang="en-US" smtClean="0"/>
              <a:t>6/12/2023</a:t>
            </a:fld>
            <a:endParaRPr lang="en-US"/>
          </a:p>
        </p:txBody>
      </p:sp>
      <p:sp>
        <p:nvSpPr>
          <p:cNvPr id="3" name="Footer Placeholder 2">
            <a:extLst>
              <a:ext uri="{FF2B5EF4-FFF2-40B4-BE49-F238E27FC236}">
                <a16:creationId xmlns:a16="http://schemas.microsoft.com/office/drawing/2014/main" id="{4A824EAD-F6B2-04E4-6E2F-D8E990111F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612C82-DF97-2150-E4C8-C8270108A9CF}"/>
              </a:ext>
            </a:extLst>
          </p:cNvPr>
          <p:cNvSpPr>
            <a:spLocks noGrp="1"/>
          </p:cNvSpPr>
          <p:nvPr>
            <p:ph type="sldNum" sz="quarter" idx="12"/>
          </p:nvPr>
        </p:nvSpPr>
        <p:spPr/>
        <p:txBody>
          <a:bodyPr/>
          <a:lstStyle/>
          <a:p>
            <a:fld id="{7A816568-6EDA-3D44-A28E-4EAE7BFCC9DA}" type="slidenum">
              <a:rPr lang="en-US" smtClean="0"/>
              <a:t>‹#›</a:t>
            </a:fld>
            <a:endParaRPr lang="en-US"/>
          </a:p>
        </p:txBody>
      </p:sp>
    </p:spTree>
    <p:extLst>
      <p:ext uri="{BB962C8B-B14F-4D97-AF65-F5344CB8AC3E}">
        <p14:creationId xmlns:p14="http://schemas.microsoft.com/office/powerpoint/2010/main" val="20030022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End">
  <p:cSld name="End 2">
    <p:spTree>
      <p:nvGrpSpPr>
        <p:cNvPr id="1" name="Shape 314"/>
        <p:cNvGrpSpPr/>
        <p:nvPr/>
      </p:nvGrpSpPr>
      <p:grpSpPr>
        <a:xfrm>
          <a:off x="0" y="0"/>
          <a:ext cx="0" cy="0"/>
          <a:chOff x="0" y="0"/>
          <a:chExt cx="0" cy="0"/>
        </a:xfrm>
      </p:grpSpPr>
      <p:grpSp>
        <p:nvGrpSpPr>
          <p:cNvPr id="315" name="Google Shape;315;p69"/>
          <p:cNvGrpSpPr/>
          <p:nvPr/>
        </p:nvGrpSpPr>
        <p:grpSpPr>
          <a:xfrm>
            <a:off x="0" y="0"/>
            <a:ext cx="12192000" cy="2148830"/>
            <a:chOff x="0" y="0"/>
            <a:chExt cx="12192000" cy="2148830"/>
          </a:xfrm>
        </p:grpSpPr>
        <p:sp>
          <p:nvSpPr>
            <p:cNvPr id="316" name="Google Shape;316;p69"/>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 name="Google Shape;317;p69"/>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18" name="Google Shape;318;p69"/>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9" name="Google Shape;319;p69"/>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69"/>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1" name="Google Shape;321;p69"/>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322" name="Google Shape;322;p69"/>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23"/>
        <p:cNvGrpSpPr/>
        <p:nvPr/>
      </p:nvGrpSpPr>
      <p:grpSpPr>
        <a:xfrm>
          <a:off x="0" y="0"/>
          <a:ext cx="0" cy="0"/>
          <a:chOff x="0" y="0"/>
          <a:chExt cx="0" cy="0"/>
        </a:xfrm>
      </p:grpSpPr>
      <p:sp>
        <p:nvSpPr>
          <p:cNvPr id="324" name="Google Shape;324;p7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25" name="Google Shape;325;p7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26" name="Google Shape;326;p7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27" name="Google Shape;327;p70"/>
          <p:cNvGrpSpPr/>
          <p:nvPr/>
        </p:nvGrpSpPr>
        <p:grpSpPr>
          <a:xfrm>
            <a:off x="7191542" y="1"/>
            <a:ext cx="5000459" cy="1425992"/>
            <a:chOff x="7191542" y="1"/>
            <a:chExt cx="5000459" cy="1425992"/>
          </a:xfrm>
        </p:grpSpPr>
        <p:pic>
          <p:nvPicPr>
            <p:cNvPr id="328" name="Google Shape;328;p7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29" name="Google Shape;329;p70"/>
            <p:cNvGrpSpPr/>
            <p:nvPr/>
          </p:nvGrpSpPr>
          <p:grpSpPr>
            <a:xfrm>
              <a:off x="7191542" y="1"/>
              <a:ext cx="5000459" cy="1425992"/>
              <a:chOff x="7186272" y="0"/>
              <a:chExt cx="5005729" cy="1427495"/>
            </a:xfrm>
          </p:grpSpPr>
          <p:sp>
            <p:nvSpPr>
              <p:cNvPr id="330" name="Google Shape;330;p7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1" name="Google Shape;331;p7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32"/>
        <p:cNvGrpSpPr/>
        <p:nvPr/>
      </p:nvGrpSpPr>
      <p:grpSpPr>
        <a:xfrm>
          <a:off x="0" y="0"/>
          <a:ext cx="0" cy="0"/>
          <a:chOff x="0" y="0"/>
          <a:chExt cx="0" cy="0"/>
        </a:xfrm>
      </p:grpSpPr>
      <p:grpSp>
        <p:nvGrpSpPr>
          <p:cNvPr id="333" name="Google Shape;333;p71"/>
          <p:cNvGrpSpPr/>
          <p:nvPr/>
        </p:nvGrpSpPr>
        <p:grpSpPr>
          <a:xfrm>
            <a:off x="7191542" y="1"/>
            <a:ext cx="5000459" cy="1425992"/>
            <a:chOff x="7191542" y="1"/>
            <a:chExt cx="5000459" cy="1425992"/>
          </a:xfrm>
        </p:grpSpPr>
        <p:pic>
          <p:nvPicPr>
            <p:cNvPr id="334" name="Google Shape;334;p7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35" name="Google Shape;335;p71"/>
            <p:cNvGrpSpPr/>
            <p:nvPr/>
          </p:nvGrpSpPr>
          <p:grpSpPr>
            <a:xfrm>
              <a:off x="7191542" y="1"/>
              <a:ext cx="5000459" cy="1425992"/>
              <a:chOff x="7186272" y="0"/>
              <a:chExt cx="5005729" cy="1427495"/>
            </a:xfrm>
          </p:grpSpPr>
          <p:sp>
            <p:nvSpPr>
              <p:cNvPr id="336" name="Google Shape;336;p7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7" name="Google Shape;337;p7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38" name="Google Shape;338;p7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7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40" name="Google Shape;340;p7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41" name="Google Shape;341;p7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ver">
  <p:cSld name="Cover 4">
    <p:spTree>
      <p:nvGrpSpPr>
        <p:cNvPr id="1" name="Shape 342"/>
        <p:cNvGrpSpPr/>
        <p:nvPr/>
      </p:nvGrpSpPr>
      <p:grpSpPr>
        <a:xfrm>
          <a:off x="0" y="0"/>
          <a:ext cx="0" cy="0"/>
          <a:chOff x="0" y="0"/>
          <a:chExt cx="0" cy="0"/>
        </a:xfrm>
      </p:grpSpPr>
      <p:sp>
        <p:nvSpPr>
          <p:cNvPr id="343" name="Google Shape;343;p72"/>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4" name="Google Shape;344;p72"/>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 name="Google Shape;345;p72"/>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6" name="Google Shape;346;p72"/>
          <p:cNvSpPr>
            <a:spLocks noGrp="1"/>
          </p:cNvSpPr>
          <p:nvPr>
            <p:ph type="pic" idx="2"/>
          </p:nvPr>
        </p:nvSpPr>
        <p:spPr>
          <a:xfrm>
            <a:off x="7118684" y="233915"/>
            <a:ext cx="5073316" cy="5943600"/>
          </a:xfrm>
          <a:prstGeom prst="rect">
            <a:avLst/>
          </a:prstGeom>
          <a:noFill/>
          <a:ln>
            <a:noFill/>
          </a:ln>
        </p:spPr>
      </p:sp>
      <p:grpSp>
        <p:nvGrpSpPr>
          <p:cNvPr id="347" name="Google Shape;347;p72"/>
          <p:cNvGrpSpPr/>
          <p:nvPr/>
        </p:nvGrpSpPr>
        <p:grpSpPr>
          <a:xfrm>
            <a:off x="0" y="5020348"/>
            <a:ext cx="12192000" cy="1837653"/>
            <a:chOff x="0" y="5020348"/>
            <a:chExt cx="12192000" cy="1837653"/>
          </a:xfrm>
        </p:grpSpPr>
        <p:sp>
          <p:nvSpPr>
            <p:cNvPr id="348" name="Google Shape;348;p7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9" name="Google Shape;349;p72"/>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0" name="Google Shape;350;p7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Divider">
  <p:cSld name="Divider 4">
    <p:bg>
      <p:bgPr>
        <a:solidFill>
          <a:schemeClr val="lt2"/>
        </a:solidFill>
        <a:effectLst/>
      </p:bgPr>
    </p:bg>
    <p:spTree>
      <p:nvGrpSpPr>
        <p:cNvPr id="1" name="Shape 351"/>
        <p:cNvGrpSpPr/>
        <p:nvPr/>
      </p:nvGrpSpPr>
      <p:grpSpPr>
        <a:xfrm>
          <a:off x="0" y="0"/>
          <a:ext cx="0" cy="0"/>
          <a:chOff x="0" y="0"/>
          <a:chExt cx="0" cy="0"/>
        </a:xfrm>
      </p:grpSpPr>
      <p:grpSp>
        <p:nvGrpSpPr>
          <p:cNvPr id="352" name="Google Shape;352;p73"/>
          <p:cNvGrpSpPr/>
          <p:nvPr/>
        </p:nvGrpSpPr>
        <p:grpSpPr>
          <a:xfrm>
            <a:off x="0" y="5020347"/>
            <a:ext cx="12192000" cy="1837653"/>
            <a:chOff x="0" y="5020347"/>
            <a:chExt cx="12192000" cy="1837653"/>
          </a:xfrm>
        </p:grpSpPr>
        <p:sp>
          <p:nvSpPr>
            <p:cNvPr id="353" name="Google Shape;353;p73"/>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 name="Google Shape;354;p7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 name="Google Shape;355;p73"/>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6" name="Google Shape;356;p7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357" name="Google Shape;357;p73"/>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73"/>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Quotation">
  <p:cSld name="Quotation 6">
    <p:spTree>
      <p:nvGrpSpPr>
        <p:cNvPr id="1" name="Shape 359"/>
        <p:cNvGrpSpPr/>
        <p:nvPr/>
      </p:nvGrpSpPr>
      <p:grpSpPr>
        <a:xfrm>
          <a:off x="0" y="0"/>
          <a:ext cx="0" cy="0"/>
          <a:chOff x="0" y="0"/>
          <a:chExt cx="0" cy="0"/>
        </a:xfrm>
      </p:grpSpPr>
      <p:sp>
        <p:nvSpPr>
          <p:cNvPr id="360" name="Google Shape;360;p74"/>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1" name="Google Shape;361;p74"/>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 name="Google Shape;362;p74"/>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7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64" name="Google Shape;364;p7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65" name="Google Shape;365;p7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66" name="Google Shape;366;p74"/>
          <p:cNvGrpSpPr/>
          <p:nvPr/>
        </p:nvGrpSpPr>
        <p:grpSpPr>
          <a:xfrm>
            <a:off x="7191542" y="1"/>
            <a:ext cx="5000459" cy="1425992"/>
            <a:chOff x="7191542" y="1"/>
            <a:chExt cx="5000459" cy="1425992"/>
          </a:xfrm>
        </p:grpSpPr>
        <p:pic>
          <p:nvPicPr>
            <p:cNvPr id="367" name="Google Shape;367;p7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68" name="Google Shape;368;p74"/>
            <p:cNvGrpSpPr/>
            <p:nvPr/>
          </p:nvGrpSpPr>
          <p:grpSpPr>
            <a:xfrm>
              <a:off x="7191542" y="1"/>
              <a:ext cx="5000459" cy="1425992"/>
              <a:chOff x="7186272" y="0"/>
              <a:chExt cx="5005729" cy="1427495"/>
            </a:xfrm>
          </p:grpSpPr>
          <p:sp>
            <p:nvSpPr>
              <p:cNvPr id="369" name="Google Shape;369;p7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0" name="Google Shape;370;p7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71" name="Google Shape;371;p74"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wo Content">
  <p:cSld name="Two Content 3">
    <p:spTree>
      <p:nvGrpSpPr>
        <p:cNvPr id="1" name="Shape 372"/>
        <p:cNvGrpSpPr/>
        <p:nvPr/>
      </p:nvGrpSpPr>
      <p:grpSpPr>
        <a:xfrm>
          <a:off x="0" y="0"/>
          <a:ext cx="0" cy="0"/>
          <a:chOff x="0" y="0"/>
          <a:chExt cx="0" cy="0"/>
        </a:xfrm>
      </p:grpSpPr>
      <p:sp>
        <p:nvSpPr>
          <p:cNvPr id="373" name="Google Shape;373;p7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75"/>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75" name="Google Shape;375;p75"/>
          <p:cNvGrpSpPr/>
          <p:nvPr/>
        </p:nvGrpSpPr>
        <p:grpSpPr>
          <a:xfrm>
            <a:off x="7191542" y="1"/>
            <a:ext cx="5000459" cy="1425992"/>
            <a:chOff x="7191542" y="1"/>
            <a:chExt cx="5000459" cy="1425992"/>
          </a:xfrm>
        </p:grpSpPr>
        <p:pic>
          <p:nvPicPr>
            <p:cNvPr id="376" name="Google Shape;376;p7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77" name="Google Shape;377;p75"/>
            <p:cNvGrpSpPr/>
            <p:nvPr/>
          </p:nvGrpSpPr>
          <p:grpSpPr>
            <a:xfrm>
              <a:off x="7191542" y="1"/>
              <a:ext cx="5000459" cy="1425992"/>
              <a:chOff x="7186272" y="0"/>
              <a:chExt cx="5005729" cy="1427495"/>
            </a:xfrm>
          </p:grpSpPr>
          <p:sp>
            <p:nvSpPr>
              <p:cNvPr id="378" name="Google Shape;378;p7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9" name="Google Shape;379;p7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80" name="Google Shape;380;p75"/>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75"/>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82" name="Google Shape;382;p7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83" name="Google Shape;383;p7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mparison">
  <p:cSld name="Comparison 3">
    <p:spTree>
      <p:nvGrpSpPr>
        <p:cNvPr id="1" name="Shape 384"/>
        <p:cNvGrpSpPr/>
        <p:nvPr/>
      </p:nvGrpSpPr>
      <p:grpSpPr>
        <a:xfrm>
          <a:off x="0" y="0"/>
          <a:ext cx="0" cy="0"/>
          <a:chOff x="0" y="0"/>
          <a:chExt cx="0" cy="0"/>
        </a:xfrm>
      </p:grpSpPr>
      <p:grpSp>
        <p:nvGrpSpPr>
          <p:cNvPr id="385" name="Google Shape;385;p76"/>
          <p:cNvGrpSpPr/>
          <p:nvPr/>
        </p:nvGrpSpPr>
        <p:grpSpPr>
          <a:xfrm>
            <a:off x="7191542" y="1"/>
            <a:ext cx="5000459" cy="1425992"/>
            <a:chOff x="7191542" y="1"/>
            <a:chExt cx="5000459" cy="1425992"/>
          </a:xfrm>
        </p:grpSpPr>
        <p:pic>
          <p:nvPicPr>
            <p:cNvPr id="386" name="Google Shape;386;p7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87" name="Google Shape;387;p76"/>
            <p:cNvGrpSpPr/>
            <p:nvPr/>
          </p:nvGrpSpPr>
          <p:grpSpPr>
            <a:xfrm>
              <a:off x="7191542" y="1"/>
              <a:ext cx="5000459" cy="1425992"/>
              <a:chOff x="7186272" y="0"/>
              <a:chExt cx="5005729" cy="1427495"/>
            </a:xfrm>
          </p:grpSpPr>
          <p:sp>
            <p:nvSpPr>
              <p:cNvPr id="388" name="Google Shape;388;p7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9" name="Google Shape;389;p7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90" name="Google Shape;390;p7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1" name="Google Shape;391;p76"/>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2" name="Google Shape;392;p76"/>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3" name="Google Shape;393;p76"/>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4" name="Google Shape;394;p76"/>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7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96" name="Google Shape;396;p7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97" name="Google Shape;397;p7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hoto Slide">
  <p:cSld name="Photo Slide 4">
    <p:spTree>
      <p:nvGrpSpPr>
        <p:cNvPr id="1" name="Shape 398"/>
        <p:cNvGrpSpPr/>
        <p:nvPr/>
      </p:nvGrpSpPr>
      <p:grpSpPr>
        <a:xfrm>
          <a:off x="0" y="0"/>
          <a:ext cx="0" cy="0"/>
          <a:chOff x="0" y="0"/>
          <a:chExt cx="0" cy="0"/>
        </a:xfrm>
      </p:grpSpPr>
      <p:sp>
        <p:nvSpPr>
          <p:cNvPr id="399" name="Google Shape;399;p77"/>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00" name="Google Shape;400;p77"/>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401" name="Google Shape;401;p77"/>
          <p:cNvGrpSpPr/>
          <p:nvPr/>
        </p:nvGrpSpPr>
        <p:grpSpPr>
          <a:xfrm>
            <a:off x="0" y="5379426"/>
            <a:ext cx="2807368" cy="753891"/>
            <a:chOff x="0" y="5379426"/>
            <a:chExt cx="2807368" cy="753891"/>
          </a:xfrm>
        </p:grpSpPr>
        <p:sp>
          <p:nvSpPr>
            <p:cNvPr id="402" name="Google Shape;402;p77"/>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3" name="Google Shape;403;p77"/>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04" name="Google Shape;404;p77"/>
          <p:cNvSpPr>
            <a:spLocks noGrp="1"/>
          </p:cNvSpPr>
          <p:nvPr>
            <p:ph type="pic" idx="2"/>
          </p:nvPr>
        </p:nvSpPr>
        <p:spPr>
          <a:xfrm>
            <a:off x="2807368" y="457202"/>
            <a:ext cx="8915400" cy="5943598"/>
          </a:xfrm>
          <a:prstGeom prst="rect">
            <a:avLst/>
          </a:prstGeom>
          <a:noFill/>
          <a:ln>
            <a:noFill/>
          </a:ln>
        </p:spPr>
      </p:sp>
      <p:pic>
        <p:nvPicPr>
          <p:cNvPr id="405" name="Google Shape;405;p77"/>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Quotation">
  <p:cSld name="Quotation 7">
    <p:spTree>
      <p:nvGrpSpPr>
        <p:cNvPr id="1" name="Shape 406"/>
        <p:cNvGrpSpPr/>
        <p:nvPr/>
      </p:nvGrpSpPr>
      <p:grpSpPr>
        <a:xfrm>
          <a:off x="0" y="0"/>
          <a:ext cx="0" cy="0"/>
          <a:chOff x="0" y="0"/>
          <a:chExt cx="0" cy="0"/>
        </a:xfrm>
      </p:grpSpPr>
      <p:sp>
        <p:nvSpPr>
          <p:cNvPr id="407" name="Google Shape;407;p78"/>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8" name="Google Shape;408;p78"/>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9" name="Google Shape;409;p78"/>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 name="Google Shape;410;p7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11" name="Google Shape;411;p7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12" name="Google Shape;412;p7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13" name="Google Shape;413;p78"/>
          <p:cNvGrpSpPr/>
          <p:nvPr/>
        </p:nvGrpSpPr>
        <p:grpSpPr>
          <a:xfrm>
            <a:off x="7191542" y="1"/>
            <a:ext cx="5000459" cy="1425992"/>
            <a:chOff x="7191542" y="1"/>
            <a:chExt cx="5000459" cy="1425992"/>
          </a:xfrm>
        </p:grpSpPr>
        <p:pic>
          <p:nvPicPr>
            <p:cNvPr id="414" name="Google Shape;414;p7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15" name="Google Shape;415;p78"/>
            <p:cNvGrpSpPr/>
            <p:nvPr/>
          </p:nvGrpSpPr>
          <p:grpSpPr>
            <a:xfrm>
              <a:off x="7191542" y="1"/>
              <a:ext cx="5000459" cy="1425992"/>
              <a:chOff x="7186272" y="0"/>
              <a:chExt cx="5005729" cy="1427495"/>
            </a:xfrm>
          </p:grpSpPr>
          <p:sp>
            <p:nvSpPr>
              <p:cNvPr id="416" name="Google Shape;416;p7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7" name="Google Shape;417;p7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18" name="Google Shape;418;p78"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C2DCA-2DE8-809B-E974-2FC0A22A9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6383E6-230E-C640-F350-B768821EFD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A968DF-88B5-05DD-FA48-7B487A1FEF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DF2E32-B27F-EF42-9BC9-A7DDA8069575}"/>
              </a:ext>
            </a:extLst>
          </p:cNvPr>
          <p:cNvSpPr>
            <a:spLocks noGrp="1"/>
          </p:cNvSpPr>
          <p:nvPr>
            <p:ph type="dt" sz="half" idx="10"/>
          </p:nvPr>
        </p:nvSpPr>
        <p:spPr/>
        <p:txBody>
          <a:bodyPr/>
          <a:lstStyle/>
          <a:p>
            <a:fld id="{637E726E-C72A-B744-8392-0E3909C2BCCC}" type="datetimeFigureOut">
              <a:rPr lang="en-US" smtClean="0"/>
              <a:t>6/12/2023</a:t>
            </a:fld>
            <a:endParaRPr lang="en-US"/>
          </a:p>
        </p:txBody>
      </p:sp>
      <p:sp>
        <p:nvSpPr>
          <p:cNvPr id="6" name="Footer Placeholder 5">
            <a:extLst>
              <a:ext uri="{FF2B5EF4-FFF2-40B4-BE49-F238E27FC236}">
                <a16:creationId xmlns:a16="http://schemas.microsoft.com/office/drawing/2014/main" id="{A35C1853-8655-7086-D200-FFCBBE08C6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B1B58D-304D-1690-8457-CACF6B36A80A}"/>
              </a:ext>
            </a:extLst>
          </p:cNvPr>
          <p:cNvSpPr>
            <a:spLocks noGrp="1"/>
          </p:cNvSpPr>
          <p:nvPr>
            <p:ph type="sldNum" sz="quarter" idx="12"/>
          </p:nvPr>
        </p:nvSpPr>
        <p:spPr/>
        <p:txBody>
          <a:bodyPr/>
          <a:lstStyle/>
          <a:p>
            <a:fld id="{7A816568-6EDA-3D44-A28E-4EAE7BFCC9DA}" type="slidenum">
              <a:rPr lang="en-US" smtClean="0"/>
              <a:t>‹#›</a:t>
            </a:fld>
            <a:endParaRPr lang="en-US"/>
          </a:p>
        </p:txBody>
      </p:sp>
    </p:spTree>
    <p:extLst>
      <p:ext uri="{BB962C8B-B14F-4D97-AF65-F5344CB8AC3E}">
        <p14:creationId xmlns:p14="http://schemas.microsoft.com/office/powerpoint/2010/main" val="38151643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End">
  <p:cSld name="End 3">
    <p:spTree>
      <p:nvGrpSpPr>
        <p:cNvPr id="1" name="Shape 419"/>
        <p:cNvGrpSpPr/>
        <p:nvPr/>
      </p:nvGrpSpPr>
      <p:grpSpPr>
        <a:xfrm>
          <a:off x="0" y="0"/>
          <a:ext cx="0" cy="0"/>
          <a:chOff x="0" y="0"/>
          <a:chExt cx="0" cy="0"/>
        </a:xfrm>
      </p:grpSpPr>
      <p:grpSp>
        <p:nvGrpSpPr>
          <p:cNvPr id="420" name="Google Shape;420;p79"/>
          <p:cNvGrpSpPr/>
          <p:nvPr/>
        </p:nvGrpSpPr>
        <p:grpSpPr>
          <a:xfrm>
            <a:off x="0" y="0"/>
            <a:ext cx="12192000" cy="2148830"/>
            <a:chOff x="0" y="0"/>
            <a:chExt cx="12192000" cy="2148830"/>
          </a:xfrm>
        </p:grpSpPr>
        <p:sp>
          <p:nvSpPr>
            <p:cNvPr id="421" name="Google Shape;421;p79"/>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2" name="Google Shape;422;p79"/>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23" name="Google Shape;423;p79"/>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4" name="Google Shape;424;p79"/>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5" name="Google Shape;425;p79"/>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26" name="Google Shape;426;p79"/>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427" name="Google Shape;427;p79"/>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p:cSld name="Blank 2">
    <p:spTree>
      <p:nvGrpSpPr>
        <p:cNvPr id="1" name="Shape 428"/>
        <p:cNvGrpSpPr/>
        <p:nvPr/>
      </p:nvGrpSpPr>
      <p:grpSpPr>
        <a:xfrm>
          <a:off x="0" y="0"/>
          <a:ext cx="0" cy="0"/>
          <a:chOff x="0" y="0"/>
          <a:chExt cx="0" cy="0"/>
        </a:xfrm>
      </p:grpSpPr>
      <p:sp>
        <p:nvSpPr>
          <p:cNvPr id="429" name="Google Shape;429;p8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30" name="Google Shape;430;p8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31" name="Google Shape;431;p8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32" name="Google Shape;432;p80"/>
          <p:cNvGrpSpPr/>
          <p:nvPr/>
        </p:nvGrpSpPr>
        <p:grpSpPr>
          <a:xfrm>
            <a:off x="7191542" y="1"/>
            <a:ext cx="5000459" cy="1425992"/>
            <a:chOff x="7191542" y="1"/>
            <a:chExt cx="5000459" cy="1425992"/>
          </a:xfrm>
        </p:grpSpPr>
        <p:pic>
          <p:nvPicPr>
            <p:cNvPr id="433" name="Google Shape;433;p8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34" name="Google Shape;434;p80"/>
            <p:cNvGrpSpPr/>
            <p:nvPr/>
          </p:nvGrpSpPr>
          <p:grpSpPr>
            <a:xfrm>
              <a:off x="7191542" y="1"/>
              <a:ext cx="5000459" cy="1425992"/>
              <a:chOff x="7186272" y="0"/>
              <a:chExt cx="5005729" cy="1427495"/>
            </a:xfrm>
          </p:grpSpPr>
          <p:sp>
            <p:nvSpPr>
              <p:cNvPr id="435" name="Google Shape;435;p8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 name="Google Shape;436;p8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p:cSld name="Title Only 2">
    <p:spTree>
      <p:nvGrpSpPr>
        <p:cNvPr id="1" name="Shape 437"/>
        <p:cNvGrpSpPr/>
        <p:nvPr/>
      </p:nvGrpSpPr>
      <p:grpSpPr>
        <a:xfrm>
          <a:off x="0" y="0"/>
          <a:ext cx="0" cy="0"/>
          <a:chOff x="0" y="0"/>
          <a:chExt cx="0" cy="0"/>
        </a:xfrm>
      </p:grpSpPr>
      <p:grpSp>
        <p:nvGrpSpPr>
          <p:cNvPr id="438" name="Google Shape;438;p81"/>
          <p:cNvGrpSpPr/>
          <p:nvPr/>
        </p:nvGrpSpPr>
        <p:grpSpPr>
          <a:xfrm>
            <a:off x="7191542" y="1"/>
            <a:ext cx="5000459" cy="1425992"/>
            <a:chOff x="7191542" y="1"/>
            <a:chExt cx="5000459" cy="1425992"/>
          </a:xfrm>
        </p:grpSpPr>
        <p:pic>
          <p:nvPicPr>
            <p:cNvPr id="439" name="Google Shape;439;p8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40" name="Google Shape;440;p81"/>
            <p:cNvGrpSpPr/>
            <p:nvPr/>
          </p:nvGrpSpPr>
          <p:grpSpPr>
            <a:xfrm>
              <a:off x="7191542" y="1"/>
              <a:ext cx="5000459" cy="1425992"/>
              <a:chOff x="7186272" y="0"/>
              <a:chExt cx="5005729" cy="1427495"/>
            </a:xfrm>
          </p:grpSpPr>
          <p:sp>
            <p:nvSpPr>
              <p:cNvPr id="441" name="Google Shape;441;p8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2" name="Google Shape;442;p8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43" name="Google Shape;443;p8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4" name="Google Shape;444;p8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45" name="Google Shape;445;p8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46" name="Google Shape;446;p8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ver">
  <p:cSld name="Cover 5">
    <p:spTree>
      <p:nvGrpSpPr>
        <p:cNvPr id="1" name="Shape 447"/>
        <p:cNvGrpSpPr/>
        <p:nvPr/>
      </p:nvGrpSpPr>
      <p:grpSpPr>
        <a:xfrm>
          <a:off x="0" y="0"/>
          <a:ext cx="0" cy="0"/>
          <a:chOff x="0" y="0"/>
          <a:chExt cx="0" cy="0"/>
        </a:xfrm>
      </p:grpSpPr>
      <p:sp>
        <p:nvSpPr>
          <p:cNvPr id="448" name="Google Shape;448;p82"/>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9" name="Google Shape;449;p82"/>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0" name="Google Shape;450;p82"/>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1" name="Google Shape;451;p82"/>
          <p:cNvSpPr>
            <a:spLocks noGrp="1"/>
          </p:cNvSpPr>
          <p:nvPr>
            <p:ph type="pic" idx="2"/>
          </p:nvPr>
        </p:nvSpPr>
        <p:spPr>
          <a:xfrm>
            <a:off x="7118684" y="233915"/>
            <a:ext cx="5073316" cy="5943600"/>
          </a:xfrm>
          <a:prstGeom prst="rect">
            <a:avLst/>
          </a:prstGeom>
          <a:noFill/>
          <a:ln>
            <a:noFill/>
          </a:ln>
        </p:spPr>
      </p:sp>
      <p:grpSp>
        <p:nvGrpSpPr>
          <p:cNvPr id="452" name="Google Shape;452;p82"/>
          <p:cNvGrpSpPr/>
          <p:nvPr/>
        </p:nvGrpSpPr>
        <p:grpSpPr>
          <a:xfrm>
            <a:off x="0" y="5020348"/>
            <a:ext cx="12192000" cy="1837653"/>
            <a:chOff x="0" y="5020348"/>
            <a:chExt cx="12192000" cy="1837653"/>
          </a:xfrm>
        </p:grpSpPr>
        <p:sp>
          <p:nvSpPr>
            <p:cNvPr id="453" name="Google Shape;453;p8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4" name="Google Shape;454;p82"/>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55" name="Google Shape;455;p8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Divider">
  <p:cSld name="Divider 5">
    <p:bg>
      <p:bgPr>
        <a:solidFill>
          <a:schemeClr val="lt2"/>
        </a:solidFill>
        <a:effectLst/>
      </p:bgPr>
    </p:bg>
    <p:spTree>
      <p:nvGrpSpPr>
        <p:cNvPr id="1" name="Shape 456"/>
        <p:cNvGrpSpPr/>
        <p:nvPr/>
      </p:nvGrpSpPr>
      <p:grpSpPr>
        <a:xfrm>
          <a:off x="0" y="0"/>
          <a:ext cx="0" cy="0"/>
          <a:chOff x="0" y="0"/>
          <a:chExt cx="0" cy="0"/>
        </a:xfrm>
      </p:grpSpPr>
      <p:grpSp>
        <p:nvGrpSpPr>
          <p:cNvPr id="457" name="Google Shape;457;p83"/>
          <p:cNvGrpSpPr/>
          <p:nvPr/>
        </p:nvGrpSpPr>
        <p:grpSpPr>
          <a:xfrm>
            <a:off x="0" y="5020347"/>
            <a:ext cx="12192000" cy="1837653"/>
            <a:chOff x="0" y="5020347"/>
            <a:chExt cx="12192000" cy="1837653"/>
          </a:xfrm>
        </p:grpSpPr>
        <p:sp>
          <p:nvSpPr>
            <p:cNvPr id="458" name="Google Shape;458;p83"/>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9" name="Google Shape;459;p8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0" name="Google Shape;460;p83"/>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1" name="Google Shape;461;p8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462" name="Google Shape;462;p83"/>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p83"/>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Photo Slide">
  <p:cSld name="Photo Slide 5">
    <p:spTree>
      <p:nvGrpSpPr>
        <p:cNvPr id="1" name="Shape 464"/>
        <p:cNvGrpSpPr/>
        <p:nvPr/>
      </p:nvGrpSpPr>
      <p:grpSpPr>
        <a:xfrm>
          <a:off x="0" y="0"/>
          <a:ext cx="0" cy="0"/>
          <a:chOff x="0" y="0"/>
          <a:chExt cx="0" cy="0"/>
        </a:xfrm>
      </p:grpSpPr>
      <p:sp>
        <p:nvSpPr>
          <p:cNvPr id="465" name="Google Shape;465;p84"/>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66" name="Google Shape;466;p84"/>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467" name="Google Shape;467;p84"/>
          <p:cNvGrpSpPr/>
          <p:nvPr/>
        </p:nvGrpSpPr>
        <p:grpSpPr>
          <a:xfrm>
            <a:off x="0" y="5379426"/>
            <a:ext cx="2807368" cy="753891"/>
            <a:chOff x="0" y="5379426"/>
            <a:chExt cx="2807368" cy="753891"/>
          </a:xfrm>
        </p:grpSpPr>
        <p:sp>
          <p:nvSpPr>
            <p:cNvPr id="468" name="Google Shape;468;p84"/>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9" name="Google Shape;469;p84"/>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70" name="Google Shape;470;p84"/>
          <p:cNvSpPr>
            <a:spLocks noGrp="1"/>
          </p:cNvSpPr>
          <p:nvPr>
            <p:ph type="pic" idx="2"/>
          </p:nvPr>
        </p:nvSpPr>
        <p:spPr>
          <a:xfrm>
            <a:off x="2807368" y="457202"/>
            <a:ext cx="8915400" cy="5943598"/>
          </a:xfrm>
          <a:prstGeom prst="rect">
            <a:avLst/>
          </a:prstGeom>
          <a:noFill/>
          <a:ln>
            <a:noFill/>
          </a:ln>
        </p:spPr>
      </p:sp>
      <p:pic>
        <p:nvPicPr>
          <p:cNvPr id="471" name="Google Shape;471;p84"/>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Quotation">
  <p:cSld name="Quotation 8">
    <p:spTree>
      <p:nvGrpSpPr>
        <p:cNvPr id="1" name="Shape 472"/>
        <p:cNvGrpSpPr/>
        <p:nvPr/>
      </p:nvGrpSpPr>
      <p:grpSpPr>
        <a:xfrm>
          <a:off x="0" y="0"/>
          <a:ext cx="0" cy="0"/>
          <a:chOff x="0" y="0"/>
          <a:chExt cx="0" cy="0"/>
        </a:xfrm>
      </p:grpSpPr>
      <p:sp>
        <p:nvSpPr>
          <p:cNvPr id="473" name="Google Shape;473;p85"/>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4" name="Google Shape;474;p85"/>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5" name="Google Shape;475;p85"/>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6" name="Google Shape;476;p8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77" name="Google Shape;477;p8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78" name="Google Shape;478;p8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79" name="Google Shape;479;p85"/>
          <p:cNvGrpSpPr/>
          <p:nvPr/>
        </p:nvGrpSpPr>
        <p:grpSpPr>
          <a:xfrm>
            <a:off x="7191542" y="1"/>
            <a:ext cx="5000459" cy="1425992"/>
            <a:chOff x="7191542" y="1"/>
            <a:chExt cx="5000459" cy="1425992"/>
          </a:xfrm>
        </p:grpSpPr>
        <p:pic>
          <p:nvPicPr>
            <p:cNvPr id="480" name="Google Shape;480;p8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81" name="Google Shape;481;p85"/>
            <p:cNvGrpSpPr/>
            <p:nvPr/>
          </p:nvGrpSpPr>
          <p:grpSpPr>
            <a:xfrm>
              <a:off x="7191542" y="1"/>
              <a:ext cx="5000459" cy="1425992"/>
              <a:chOff x="7186272" y="0"/>
              <a:chExt cx="5005729" cy="1427495"/>
            </a:xfrm>
          </p:grpSpPr>
          <p:sp>
            <p:nvSpPr>
              <p:cNvPr id="482" name="Google Shape;482;p8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3" name="Google Shape;483;p8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84" name="Google Shape;484;p85"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Quotation">
  <p:cSld name="Quotation 9">
    <p:spTree>
      <p:nvGrpSpPr>
        <p:cNvPr id="1" name="Shape 485"/>
        <p:cNvGrpSpPr/>
        <p:nvPr/>
      </p:nvGrpSpPr>
      <p:grpSpPr>
        <a:xfrm>
          <a:off x="0" y="0"/>
          <a:ext cx="0" cy="0"/>
          <a:chOff x="0" y="0"/>
          <a:chExt cx="0" cy="0"/>
        </a:xfrm>
      </p:grpSpPr>
      <p:sp>
        <p:nvSpPr>
          <p:cNvPr id="486" name="Google Shape;486;p86"/>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7" name="Google Shape;487;p86"/>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8" name="Google Shape;488;p86"/>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9" name="Google Shape;489;p8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90" name="Google Shape;490;p8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91" name="Google Shape;491;p8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92" name="Google Shape;492;p86"/>
          <p:cNvGrpSpPr/>
          <p:nvPr/>
        </p:nvGrpSpPr>
        <p:grpSpPr>
          <a:xfrm>
            <a:off x="7191542" y="1"/>
            <a:ext cx="5000459" cy="1425992"/>
            <a:chOff x="7191542" y="1"/>
            <a:chExt cx="5000459" cy="1425992"/>
          </a:xfrm>
        </p:grpSpPr>
        <p:pic>
          <p:nvPicPr>
            <p:cNvPr id="493" name="Google Shape;493;p8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94" name="Google Shape;494;p86"/>
            <p:cNvGrpSpPr/>
            <p:nvPr/>
          </p:nvGrpSpPr>
          <p:grpSpPr>
            <a:xfrm>
              <a:off x="7191542" y="1"/>
              <a:ext cx="5000459" cy="1425992"/>
              <a:chOff x="7186272" y="0"/>
              <a:chExt cx="5005729" cy="1427495"/>
            </a:xfrm>
          </p:grpSpPr>
          <p:sp>
            <p:nvSpPr>
              <p:cNvPr id="495" name="Google Shape;495;p8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6" name="Google Shape;496;p8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97" name="Google Shape;497;p86"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wo Content">
  <p:cSld name="Two Content 4">
    <p:spTree>
      <p:nvGrpSpPr>
        <p:cNvPr id="1" name="Shape 498"/>
        <p:cNvGrpSpPr/>
        <p:nvPr/>
      </p:nvGrpSpPr>
      <p:grpSpPr>
        <a:xfrm>
          <a:off x="0" y="0"/>
          <a:ext cx="0" cy="0"/>
          <a:chOff x="0" y="0"/>
          <a:chExt cx="0" cy="0"/>
        </a:xfrm>
      </p:grpSpPr>
      <p:sp>
        <p:nvSpPr>
          <p:cNvPr id="499" name="Google Shape;499;p8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0" name="Google Shape;500;p87"/>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01" name="Google Shape;501;p87"/>
          <p:cNvGrpSpPr/>
          <p:nvPr/>
        </p:nvGrpSpPr>
        <p:grpSpPr>
          <a:xfrm>
            <a:off x="7191542" y="1"/>
            <a:ext cx="5000459" cy="1425992"/>
            <a:chOff x="7191542" y="1"/>
            <a:chExt cx="5000459" cy="1425992"/>
          </a:xfrm>
        </p:grpSpPr>
        <p:pic>
          <p:nvPicPr>
            <p:cNvPr id="502" name="Google Shape;502;p8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03" name="Google Shape;503;p87"/>
            <p:cNvGrpSpPr/>
            <p:nvPr/>
          </p:nvGrpSpPr>
          <p:grpSpPr>
            <a:xfrm>
              <a:off x="7191542" y="1"/>
              <a:ext cx="5000459" cy="1425992"/>
              <a:chOff x="7186272" y="0"/>
              <a:chExt cx="5005729" cy="1427495"/>
            </a:xfrm>
          </p:grpSpPr>
          <p:sp>
            <p:nvSpPr>
              <p:cNvPr id="504" name="Google Shape;504;p8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5" name="Google Shape;505;p8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06" name="Google Shape;506;p87"/>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7" name="Google Shape;507;p87"/>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08" name="Google Shape;508;p8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09" name="Google Shape;509;p8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mparison">
  <p:cSld name="Comparison 4">
    <p:spTree>
      <p:nvGrpSpPr>
        <p:cNvPr id="1" name="Shape 510"/>
        <p:cNvGrpSpPr/>
        <p:nvPr/>
      </p:nvGrpSpPr>
      <p:grpSpPr>
        <a:xfrm>
          <a:off x="0" y="0"/>
          <a:ext cx="0" cy="0"/>
          <a:chOff x="0" y="0"/>
          <a:chExt cx="0" cy="0"/>
        </a:xfrm>
      </p:grpSpPr>
      <p:grpSp>
        <p:nvGrpSpPr>
          <p:cNvPr id="511" name="Google Shape;511;p88"/>
          <p:cNvGrpSpPr/>
          <p:nvPr/>
        </p:nvGrpSpPr>
        <p:grpSpPr>
          <a:xfrm>
            <a:off x="7191542" y="1"/>
            <a:ext cx="5000459" cy="1425992"/>
            <a:chOff x="7191542" y="1"/>
            <a:chExt cx="5000459" cy="1425992"/>
          </a:xfrm>
        </p:grpSpPr>
        <p:pic>
          <p:nvPicPr>
            <p:cNvPr id="512" name="Google Shape;512;p8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13" name="Google Shape;513;p88"/>
            <p:cNvGrpSpPr/>
            <p:nvPr/>
          </p:nvGrpSpPr>
          <p:grpSpPr>
            <a:xfrm>
              <a:off x="7191542" y="1"/>
              <a:ext cx="5000459" cy="1425992"/>
              <a:chOff x="7186272" y="0"/>
              <a:chExt cx="5005729" cy="1427495"/>
            </a:xfrm>
          </p:grpSpPr>
          <p:sp>
            <p:nvSpPr>
              <p:cNvPr id="514" name="Google Shape;514;p8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5" name="Google Shape;515;p8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16" name="Google Shape;516;p8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7" name="Google Shape;517;p88"/>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8" name="Google Shape;518;p88"/>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9" name="Google Shape;519;p88"/>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0" name="Google Shape;520;p88"/>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1" name="Google Shape;521;p8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22" name="Google Shape;522;p8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23" name="Google Shape;523;p8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B98A-F71E-B9A8-6273-EAFBB0C0F3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209421-2A14-EC7E-4430-60E379200F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7060EE-5321-7371-9EBE-333FC78B8E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536FF8-0BFB-DB05-B7C6-A16F94CA79EE}"/>
              </a:ext>
            </a:extLst>
          </p:cNvPr>
          <p:cNvSpPr>
            <a:spLocks noGrp="1"/>
          </p:cNvSpPr>
          <p:nvPr>
            <p:ph type="dt" sz="half" idx="10"/>
          </p:nvPr>
        </p:nvSpPr>
        <p:spPr/>
        <p:txBody>
          <a:bodyPr/>
          <a:lstStyle/>
          <a:p>
            <a:fld id="{637E726E-C72A-B744-8392-0E3909C2BCCC}" type="datetimeFigureOut">
              <a:rPr lang="en-US" smtClean="0"/>
              <a:t>6/12/2023</a:t>
            </a:fld>
            <a:endParaRPr lang="en-US"/>
          </a:p>
        </p:txBody>
      </p:sp>
      <p:sp>
        <p:nvSpPr>
          <p:cNvPr id="6" name="Footer Placeholder 5">
            <a:extLst>
              <a:ext uri="{FF2B5EF4-FFF2-40B4-BE49-F238E27FC236}">
                <a16:creationId xmlns:a16="http://schemas.microsoft.com/office/drawing/2014/main" id="{4E0EB708-F752-D3B8-980E-5A72A61A09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096B23-49AB-7434-9E67-DD0A5707ABDE}"/>
              </a:ext>
            </a:extLst>
          </p:cNvPr>
          <p:cNvSpPr>
            <a:spLocks noGrp="1"/>
          </p:cNvSpPr>
          <p:nvPr>
            <p:ph type="sldNum" sz="quarter" idx="12"/>
          </p:nvPr>
        </p:nvSpPr>
        <p:spPr/>
        <p:txBody>
          <a:bodyPr/>
          <a:lstStyle/>
          <a:p>
            <a:fld id="{7A816568-6EDA-3D44-A28E-4EAE7BFCC9DA}" type="slidenum">
              <a:rPr lang="en-US" smtClean="0"/>
              <a:t>‹#›</a:t>
            </a:fld>
            <a:endParaRPr lang="en-US"/>
          </a:p>
        </p:txBody>
      </p:sp>
    </p:spTree>
    <p:extLst>
      <p:ext uri="{BB962C8B-B14F-4D97-AF65-F5344CB8AC3E}">
        <p14:creationId xmlns:p14="http://schemas.microsoft.com/office/powerpoint/2010/main" val="8361062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p:cSld name="Title Only 3">
    <p:spTree>
      <p:nvGrpSpPr>
        <p:cNvPr id="1" name="Shape 524"/>
        <p:cNvGrpSpPr/>
        <p:nvPr/>
      </p:nvGrpSpPr>
      <p:grpSpPr>
        <a:xfrm>
          <a:off x="0" y="0"/>
          <a:ext cx="0" cy="0"/>
          <a:chOff x="0" y="0"/>
          <a:chExt cx="0" cy="0"/>
        </a:xfrm>
      </p:grpSpPr>
      <p:grpSp>
        <p:nvGrpSpPr>
          <p:cNvPr id="525" name="Google Shape;525;p89"/>
          <p:cNvGrpSpPr/>
          <p:nvPr/>
        </p:nvGrpSpPr>
        <p:grpSpPr>
          <a:xfrm>
            <a:off x="7191542" y="1"/>
            <a:ext cx="5000459" cy="1425992"/>
            <a:chOff x="7191542" y="1"/>
            <a:chExt cx="5000459" cy="1425992"/>
          </a:xfrm>
        </p:grpSpPr>
        <p:pic>
          <p:nvPicPr>
            <p:cNvPr id="526" name="Google Shape;526;p8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27" name="Google Shape;527;p89"/>
            <p:cNvGrpSpPr/>
            <p:nvPr/>
          </p:nvGrpSpPr>
          <p:grpSpPr>
            <a:xfrm>
              <a:off x="7191542" y="1"/>
              <a:ext cx="5000459" cy="1425992"/>
              <a:chOff x="7186272" y="0"/>
              <a:chExt cx="5005729" cy="1427495"/>
            </a:xfrm>
          </p:grpSpPr>
          <p:sp>
            <p:nvSpPr>
              <p:cNvPr id="528" name="Google Shape;528;p8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9" name="Google Shape;529;p8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30" name="Google Shape;530;p8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1" name="Google Shape;531;p8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32" name="Google Shape;532;p8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33" name="Google Shape;533;p8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End">
  <p:cSld name="End 4">
    <p:spTree>
      <p:nvGrpSpPr>
        <p:cNvPr id="1" name="Shape 534"/>
        <p:cNvGrpSpPr/>
        <p:nvPr/>
      </p:nvGrpSpPr>
      <p:grpSpPr>
        <a:xfrm>
          <a:off x="0" y="0"/>
          <a:ext cx="0" cy="0"/>
          <a:chOff x="0" y="0"/>
          <a:chExt cx="0" cy="0"/>
        </a:xfrm>
      </p:grpSpPr>
      <p:grpSp>
        <p:nvGrpSpPr>
          <p:cNvPr id="535" name="Google Shape;535;p90"/>
          <p:cNvGrpSpPr/>
          <p:nvPr/>
        </p:nvGrpSpPr>
        <p:grpSpPr>
          <a:xfrm>
            <a:off x="0" y="0"/>
            <a:ext cx="12192000" cy="2148830"/>
            <a:chOff x="0" y="0"/>
            <a:chExt cx="12192000" cy="2148830"/>
          </a:xfrm>
        </p:grpSpPr>
        <p:sp>
          <p:nvSpPr>
            <p:cNvPr id="536" name="Google Shape;536;p90"/>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7" name="Google Shape;537;p90"/>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38" name="Google Shape;538;p90"/>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9" name="Google Shape;539;p90"/>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0" name="Google Shape;540;p90"/>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41" name="Google Shape;541;p90"/>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542" name="Google Shape;542;p90"/>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p:cSld name="Blank 3">
    <p:spTree>
      <p:nvGrpSpPr>
        <p:cNvPr id="1" name="Shape 543"/>
        <p:cNvGrpSpPr/>
        <p:nvPr/>
      </p:nvGrpSpPr>
      <p:grpSpPr>
        <a:xfrm>
          <a:off x="0" y="0"/>
          <a:ext cx="0" cy="0"/>
          <a:chOff x="0" y="0"/>
          <a:chExt cx="0" cy="0"/>
        </a:xfrm>
      </p:grpSpPr>
      <p:sp>
        <p:nvSpPr>
          <p:cNvPr id="544" name="Google Shape;544;p9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45" name="Google Shape;545;p9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46" name="Google Shape;546;p9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47" name="Google Shape;547;p91"/>
          <p:cNvGrpSpPr/>
          <p:nvPr/>
        </p:nvGrpSpPr>
        <p:grpSpPr>
          <a:xfrm>
            <a:off x="7191542" y="1"/>
            <a:ext cx="5000459" cy="1425992"/>
            <a:chOff x="7191542" y="1"/>
            <a:chExt cx="5000459" cy="1425992"/>
          </a:xfrm>
        </p:grpSpPr>
        <p:pic>
          <p:nvPicPr>
            <p:cNvPr id="548" name="Google Shape;548;p9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49" name="Google Shape;549;p91"/>
            <p:cNvGrpSpPr/>
            <p:nvPr/>
          </p:nvGrpSpPr>
          <p:grpSpPr>
            <a:xfrm>
              <a:off x="7191542" y="1"/>
              <a:ext cx="5000459" cy="1425992"/>
              <a:chOff x="7186272" y="0"/>
              <a:chExt cx="5005729" cy="1427495"/>
            </a:xfrm>
          </p:grpSpPr>
          <p:sp>
            <p:nvSpPr>
              <p:cNvPr id="550" name="Google Shape;550;p9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1" name="Google Shape;551;p9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ver">
  <p:cSld name="Cover 6">
    <p:spTree>
      <p:nvGrpSpPr>
        <p:cNvPr id="1" name="Shape 552"/>
        <p:cNvGrpSpPr/>
        <p:nvPr/>
      </p:nvGrpSpPr>
      <p:grpSpPr>
        <a:xfrm>
          <a:off x="0" y="0"/>
          <a:ext cx="0" cy="0"/>
          <a:chOff x="0" y="0"/>
          <a:chExt cx="0" cy="0"/>
        </a:xfrm>
      </p:grpSpPr>
      <p:sp>
        <p:nvSpPr>
          <p:cNvPr id="553" name="Google Shape;553;p92"/>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4" name="Google Shape;554;p92"/>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5" name="Google Shape;555;p92"/>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56" name="Google Shape;556;p92"/>
          <p:cNvSpPr>
            <a:spLocks noGrp="1"/>
          </p:cNvSpPr>
          <p:nvPr>
            <p:ph type="pic" idx="2"/>
          </p:nvPr>
        </p:nvSpPr>
        <p:spPr>
          <a:xfrm>
            <a:off x="7118684" y="233915"/>
            <a:ext cx="5073316" cy="5943600"/>
          </a:xfrm>
          <a:prstGeom prst="rect">
            <a:avLst/>
          </a:prstGeom>
          <a:noFill/>
          <a:ln>
            <a:noFill/>
          </a:ln>
        </p:spPr>
      </p:sp>
      <p:grpSp>
        <p:nvGrpSpPr>
          <p:cNvPr id="557" name="Google Shape;557;p92"/>
          <p:cNvGrpSpPr/>
          <p:nvPr/>
        </p:nvGrpSpPr>
        <p:grpSpPr>
          <a:xfrm>
            <a:off x="0" y="5020348"/>
            <a:ext cx="12192000" cy="1837653"/>
            <a:chOff x="0" y="5020348"/>
            <a:chExt cx="12192000" cy="1837653"/>
          </a:xfrm>
        </p:grpSpPr>
        <p:sp>
          <p:nvSpPr>
            <p:cNvPr id="558" name="Google Shape;558;p9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9" name="Google Shape;559;p92"/>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60" name="Google Shape;560;p9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Quotation">
  <p:cSld name="Quotation 10">
    <p:spTree>
      <p:nvGrpSpPr>
        <p:cNvPr id="1" name="Shape 561"/>
        <p:cNvGrpSpPr/>
        <p:nvPr/>
      </p:nvGrpSpPr>
      <p:grpSpPr>
        <a:xfrm>
          <a:off x="0" y="0"/>
          <a:ext cx="0" cy="0"/>
          <a:chOff x="0" y="0"/>
          <a:chExt cx="0" cy="0"/>
        </a:xfrm>
      </p:grpSpPr>
      <p:sp>
        <p:nvSpPr>
          <p:cNvPr id="562" name="Google Shape;562;p93"/>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3" name="Google Shape;563;p93"/>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4" name="Google Shape;564;p93"/>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5" name="Google Shape;565;p9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66" name="Google Shape;566;p9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67" name="Google Shape;567;p9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68" name="Google Shape;568;p93"/>
          <p:cNvGrpSpPr/>
          <p:nvPr/>
        </p:nvGrpSpPr>
        <p:grpSpPr>
          <a:xfrm>
            <a:off x="7191542" y="1"/>
            <a:ext cx="5000459" cy="1425992"/>
            <a:chOff x="7191542" y="1"/>
            <a:chExt cx="5000459" cy="1425992"/>
          </a:xfrm>
        </p:grpSpPr>
        <p:pic>
          <p:nvPicPr>
            <p:cNvPr id="569" name="Google Shape;569;p9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70" name="Google Shape;570;p93"/>
            <p:cNvGrpSpPr/>
            <p:nvPr/>
          </p:nvGrpSpPr>
          <p:grpSpPr>
            <a:xfrm>
              <a:off x="7191542" y="1"/>
              <a:ext cx="5000459" cy="1425992"/>
              <a:chOff x="7186272" y="0"/>
              <a:chExt cx="5005729" cy="1427495"/>
            </a:xfrm>
          </p:grpSpPr>
          <p:sp>
            <p:nvSpPr>
              <p:cNvPr id="571" name="Google Shape;571;p9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2" name="Google Shape;572;p9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573" name="Google Shape;573;p93"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p:cSld name="Divider 6">
    <p:bg>
      <p:bgPr>
        <a:solidFill>
          <a:schemeClr val="lt2"/>
        </a:solidFill>
        <a:effectLst/>
      </p:bgPr>
    </p:bg>
    <p:spTree>
      <p:nvGrpSpPr>
        <p:cNvPr id="1" name="Shape 574"/>
        <p:cNvGrpSpPr/>
        <p:nvPr/>
      </p:nvGrpSpPr>
      <p:grpSpPr>
        <a:xfrm>
          <a:off x="0" y="0"/>
          <a:ext cx="0" cy="0"/>
          <a:chOff x="0" y="0"/>
          <a:chExt cx="0" cy="0"/>
        </a:xfrm>
      </p:grpSpPr>
      <p:grpSp>
        <p:nvGrpSpPr>
          <p:cNvPr id="575" name="Google Shape;575;p94"/>
          <p:cNvGrpSpPr/>
          <p:nvPr/>
        </p:nvGrpSpPr>
        <p:grpSpPr>
          <a:xfrm>
            <a:off x="0" y="5020347"/>
            <a:ext cx="12192000" cy="1837653"/>
            <a:chOff x="0" y="5020347"/>
            <a:chExt cx="12192000" cy="1837653"/>
          </a:xfrm>
        </p:grpSpPr>
        <p:sp>
          <p:nvSpPr>
            <p:cNvPr id="576" name="Google Shape;576;p94"/>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7" name="Google Shape;577;p9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8" name="Google Shape;578;p94"/>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79" name="Google Shape;579;p9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580" name="Google Shape;580;p94"/>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1" name="Google Shape;581;p94"/>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Quotation">
  <p:cSld name="Quotation 11">
    <p:spTree>
      <p:nvGrpSpPr>
        <p:cNvPr id="1" name="Shape 582"/>
        <p:cNvGrpSpPr/>
        <p:nvPr/>
      </p:nvGrpSpPr>
      <p:grpSpPr>
        <a:xfrm>
          <a:off x="0" y="0"/>
          <a:ext cx="0" cy="0"/>
          <a:chOff x="0" y="0"/>
          <a:chExt cx="0" cy="0"/>
        </a:xfrm>
      </p:grpSpPr>
      <p:sp>
        <p:nvSpPr>
          <p:cNvPr id="583" name="Google Shape;583;p95"/>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4" name="Google Shape;584;p95"/>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5" name="Google Shape;585;p95"/>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6" name="Google Shape;586;p9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87" name="Google Shape;587;p9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88" name="Google Shape;588;p9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89" name="Google Shape;589;p95"/>
          <p:cNvGrpSpPr/>
          <p:nvPr/>
        </p:nvGrpSpPr>
        <p:grpSpPr>
          <a:xfrm>
            <a:off x="7191542" y="1"/>
            <a:ext cx="5000459" cy="1425992"/>
            <a:chOff x="7191542" y="1"/>
            <a:chExt cx="5000459" cy="1425992"/>
          </a:xfrm>
        </p:grpSpPr>
        <p:pic>
          <p:nvPicPr>
            <p:cNvPr id="590" name="Google Shape;590;p9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91" name="Google Shape;591;p95"/>
            <p:cNvGrpSpPr/>
            <p:nvPr/>
          </p:nvGrpSpPr>
          <p:grpSpPr>
            <a:xfrm>
              <a:off x="7191542" y="1"/>
              <a:ext cx="5000459" cy="1425992"/>
              <a:chOff x="7186272" y="0"/>
              <a:chExt cx="5005729" cy="1427495"/>
            </a:xfrm>
          </p:grpSpPr>
          <p:sp>
            <p:nvSpPr>
              <p:cNvPr id="592" name="Google Shape;592;p9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3" name="Google Shape;593;p9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594" name="Google Shape;594;p95" descr="Open quotation mark with solid fill"/>
          <p:cNvPicPr preferRelativeResize="0"/>
          <p:nvPr/>
        </p:nvPicPr>
        <p:blipFill rotWithShape="1">
          <a:blip r:embed="rId3">
            <a:alphaModFix/>
          </a:blip>
          <a:srcRect/>
          <a:stretch/>
        </p:blipFill>
        <p:spPr>
          <a:xfrm>
            <a:off x="111512" y="136525"/>
            <a:ext cx="2036762" cy="2036762"/>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wo Content">
  <p:cSld name="Two Content 5">
    <p:spTree>
      <p:nvGrpSpPr>
        <p:cNvPr id="1" name="Shape 595"/>
        <p:cNvGrpSpPr/>
        <p:nvPr/>
      </p:nvGrpSpPr>
      <p:grpSpPr>
        <a:xfrm>
          <a:off x="0" y="0"/>
          <a:ext cx="0" cy="0"/>
          <a:chOff x="0" y="0"/>
          <a:chExt cx="0" cy="0"/>
        </a:xfrm>
      </p:grpSpPr>
      <p:sp>
        <p:nvSpPr>
          <p:cNvPr id="596" name="Google Shape;596;p9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7" name="Google Shape;597;p96"/>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98" name="Google Shape;598;p96"/>
          <p:cNvGrpSpPr/>
          <p:nvPr/>
        </p:nvGrpSpPr>
        <p:grpSpPr>
          <a:xfrm>
            <a:off x="7191542" y="1"/>
            <a:ext cx="5000459" cy="1425992"/>
            <a:chOff x="7191542" y="1"/>
            <a:chExt cx="5000459" cy="1425992"/>
          </a:xfrm>
        </p:grpSpPr>
        <p:pic>
          <p:nvPicPr>
            <p:cNvPr id="599" name="Google Shape;599;p9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00" name="Google Shape;600;p96"/>
            <p:cNvGrpSpPr/>
            <p:nvPr/>
          </p:nvGrpSpPr>
          <p:grpSpPr>
            <a:xfrm>
              <a:off x="7191542" y="1"/>
              <a:ext cx="5000459" cy="1425992"/>
              <a:chOff x="7186272" y="0"/>
              <a:chExt cx="5005729" cy="1427495"/>
            </a:xfrm>
          </p:grpSpPr>
          <p:sp>
            <p:nvSpPr>
              <p:cNvPr id="601" name="Google Shape;601;p9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2" name="Google Shape;602;p9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603" name="Google Shape;603;p96"/>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4" name="Google Shape;604;p96"/>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05" name="Google Shape;605;p9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06" name="Google Shape;606;p9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mparison">
  <p:cSld name="Comparison 5">
    <p:spTree>
      <p:nvGrpSpPr>
        <p:cNvPr id="1" name="Shape 607"/>
        <p:cNvGrpSpPr/>
        <p:nvPr/>
      </p:nvGrpSpPr>
      <p:grpSpPr>
        <a:xfrm>
          <a:off x="0" y="0"/>
          <a:ext cx="0" cy="0"/>
          <a:chOff x="0" y="0"/>
          <a:chExt cx="0" cy="0"/>
        </a:xfrm>
      </p:grpSpPr>
      <p:grpSp>
        <p:nvGrpSpPr>
          <p:cNvPr id="608" name="Google Shape;608;p97"/>
          <p:cNvGrpSpPr/>
          <p:nvPr/>
        </p:nvGrpSpPr>
        <p:grpSpPr>
          <a:xfrm>
            <a:off x="7191542" y="1"/>
            <a:ext cx="5000459" cy="1425992"/>
            <a:chOff x="7191542" y="1"/>
            <a:chExt cx="5000459" cy="1425992"/>
          </a:xfrm>
        </p:grpSpPr>
        <p:pic>
          <p:nvPicPr>
            <p:cNvPr id="609" name="Google Shape;609;p9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10" name="Google Shape;610;p97"/>
            <p:cNvGrpSpPr/>
            <p:nvPr/>
          </p:nvGrpSpPr>
          <p:grpSpPr>
            <a:xfrm>
              <a:off x="7191542" y="1"/>
              <a:ext cx="5000459" cy="1425992"/>
              <a:chOff x="7186272" y="0"/>
              <a:chExt cx="5005729" cy="1427495"/>
            </a:xfrm>
          </p:grpSpPr>
          <p:sp>
            <p:nvSpPr>
              <p:cNvPr id="611" name="Google Shape;611;p9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2" name="Google Shape;612;p9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613" name="Google Shape;613;p9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4" name="Google Shape;614;p97"/>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5" name="Google Shape;615;p97"/>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6" name="Google Shape;616;p97"/>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7" name="Google Shape;617;p97"/>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8" name="Google Shape;618;p9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19" name="Google Shape;619;p9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20" name="Google Shape;620;p9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hoto Slide">
  <p:cSld name="Photo Slide 6">
    <p:spTree>
      <p:nvGrpSpPr>
        <p:cNvPr id="1" name="Shape 621"/>
        <p:cNvGrpSpPr/>
        <p:nvPr/>
      </p:nvGrpSpPr>
      <p:grpSpPr>
        <a:xfrm>
          <a:off x="0" y="0"/>
          <a:ext cx="0" cy="0"/>
          <a:chOff x="0" y="0"/>
          <a:chExt cx="0" cy="0"/>
        </a:xfrm>
      </p:grpSpPr>
      <p:sp>
        <p:nvSpPr>
          <p:cNvPr id="622" name="Google Shape;622;p98"/>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23" name="Google Shape;623;p98"/>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624" name="Google Shape;624;p98"/>
          <p:cNvGrpSpPr/>
          <p:nvPr/>
        </p:nvGrpSpPr>
        <p:grpSpPr>
          <a:xfrm>
            <a:off x="0" y="5379426"/>
            <a:ext cx="2807368" cy="753891"/>
            <a:chOff x="0" y="5379426"/>
            <a:chExt cx="2807368" cy="753891"/>
          </a:xfrm>
        </p:grpSpPr>
        <p:sp>
          <p:nvSpPr>
            <p:cNvPr id="625" name="Google Shape;625;p98"/>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6" name="Google Shape;626;p98"/>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27" name="Google Shape;627;p98"/>
          <p:cNvSpPr>
            <a:spLocks noGrp="1"/>
          </p:cNvSpPr>
          <p:nvPr>
            <p:ph type="pic" idx="2"/>
          </p:nvPr>
        </p:nvSpPr>
        <p:spPr>
          <a:xfrm>
            <a:off x="2807368" y="457202"/>
            <a:ext cx="8915400" cy="5943598"/>
          </a:xfrm>
          <a:prstGeom prst="rect">
            <a:avLst/>
          </a:prstGeom>
          <a:noFill/>
          <a:ln>
            <a:noFill/>
          </a:ln>
        </p:spPr>
      </p:sp>
      <p:pic>
        <p:nvPicPr>
          <p:cNvPr id="628" name="Google Shape;628;p98"/>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158.xml"/><Relationship Id="rId21" Type="http://schemas.openxmlformats.org/officeDocument/2006/relationships/slideLayout" Target="../slideLayouts/slideLayout62.xml"/><Relationship Id="rId42" Type="http://schemas.openxmlformats.org/officeDocument/2006/relationships/slideLayout" Target="../slideLayouts/slideLayout83.xml"/><Relationship Id="rId63" Type="http://schemas.openxmlformats.org/officeDocument/2006/relationships/slideLayout" Target="../slideLayouts/slideLayout104.xml"/><Relationship Id="rId84" Type="http://schemas.openxmlformats.org/officeDocument/2006/relationships/slideLayout" Target="../slideLayouts/slideLayout125.xml"/><Relationship Id="rId138" Type="http://schemas.openxmlformats.org/officeDocument/2006/relationships/slideLayout" Target="../slideLayouts/slideLayout179.xml"/><Relationship Id="rId159" Type="http://schemas.openxmlformats.org/officeDocument/2006/relationships/slideLayout" Target="../slideLayouts/slideLayout200.xml"/><Relationship Id="rId170" Type="http://schemas.openxmlformats.org/officeDocument/2006/relationships/slideLayout" Target="../slideLayouts/slideLayout211.xml"/><Relationship Id="rId191" Type="http://schemas.openxmlformats.org/officeDocument/2006/relationships/slideLayout" Target="../slideLayouts/slideLayout232.xml"/><Relationship Id="rId107" Type="http://schemas.openxmlformats.org/officeDocument/2006/relationships/slideLayout" Target="../slideLayouts/slideLayout148.xml"/><Relationship Id="rId11" Type="http://schemas.openxmlformats.org/officeDocument/2006/relationships/slideLayout" Target="../slideLayouts/slideLayout52.xml"/><Relationship Id="rId32" Type="http://schemas.openxmlformats.org/officeDocument/2006/relationships/slideLayout" Target="../slideLayouts/slideLayout73.xml"/><Relationship Id="rId53" Type="http://schemas.openxmlformats.org/officeDocument/2006/relationships/slideLayout" Target="../slideLayouts/slideLayout94.xml"/><Relationship Id="rId74" Type="http://schemas.openxmlformats.org/officeDocument/2006/relationships/slideLayout" Target="../slideLayouts/slideLayout115.xml"/><Relationship Id="rId128" Type="http://schemas.openxmlformats.org/officeDocument/2006/relationships/slideLayout" Target="../slideLayouts/slideLayout169.xml"/><Relationship Id="rId149" Type="http://schemas.openxmlformats.org/officeDocument/2006/relationships/slideLayout" Target="../slideLayouts/slideLayout190.xml"/><Relationship Id="rId5" Type="http://schemas.openxmlformats.org/officeDocument/2006/relationships/slideLayout" Target="../slideLayouts/slideLayout46.xml"/><Relationship Id="rId95" Type="http://schemas.openxmlformats.org/officeDocument/2006/relationships/slideLayout" Target="../slideLayouts/slideLayout136.xml"/><Relationship Id="rId160" Type="http://schemas.openxmlformats.org/officeDocument/2006/relationships/slideLayout" Target="../slideLayouts/slideLayout201.xml"/><Relationship Id="rId181" Type="http://schemas.openxmlformats.org/officeDocument/2006/relationships/slideLayout" Target="../slideLayouts/slideLayout222.xml"/><Relationship Id="rId22" Type="http://schemas.openxmlformats.org/officeDocument/2006/relationships/slideLayout" Target="../slideLayouts/slideLayout63.xml"/><Relationship Id="rId43" Type="http://schemas.openxmlformats.org/officeDocument/2006/relationships/slideLayout" Target="../slideLayouts/slideLayout84.xml"/><Relationship Id="rId64" Type="http://schemas.openxmlformats.org/officeDocument/2006/relationships/slideLayout" Target="../slideLayouts/slideLayout105.xml"/><Relationship Id="rId118" Type="http://schemas.openxmlformats.org/officeDocument/2006/relationships/slideLayout" Target="../slideLayouts/slideLayout159.xml"/><Relationship Id="rId139" Type="http://schemas.openxmlformats.org/officeDocument/2006/relationships/slideLayout" Target="../slideLayouts/slideLayout180.xml"/><Relationship Id="rId85" Type="http://schemas.openxmlformats.org/officeDocument/2006/relationships/slideLayout" Target="../slideLayouts/slideLayout126.xml"/><Relationship Id="rId150" Type="http://schemas.openxmlformats.org/officeDocument/2006/relationships/slideLayout" Target="../slideLayouts/slideLayout191.xml"/><Relationship Id="rId171" Type="http://schemas.openxmlformats.org/officeDocument/2006/relationships/slideLayout" Target="../slideLayouts/slideLayout212.xml"/><Relationship Id="rId192" Type="http://schemas.openxmlformats.org/officeDocument/2006/relationships/slideLayout" Target="../slideLayouts/slideLayout233.xml"/><Relationship Id="rId12" Type="http://schemas.openxmlformats.org/officeDocument/2006/relationships/slideLayout" Target="../slideLayouts/slideLayout53.xml"/><Relationship Id="rId33" Type="http://schemas.openxmlformats.org/officeDocument/2006/relationships/slideLayout" Target="../slideLayouts/slideLayout74.xml"/><Relationship Id="rId108" Type="http://schemas.openxmlformats.org/officeDocument/2006/relationships/slideLayout" Target="../slideLayouts/slideLayout149.xml"/><Relationship Id="rId129" Type="http://schemas.openxmlformats.org/officeDocument/2006/relationships/slideLayout" Target="../slideLayouts/slideLayout170.xml"/><Relationship Id="rId54" Type="http://schemas.openxmlformats.org/officeDocument/2006/relationships/slideLayout" Target="../slideLayouts/slideLayout95.xml"/><Relationship Id="rId75" Type="http://schemas.openxmlformats.org/officeDocument/2006/relationships/slideLayout" Target="../slideLayouts/slideLayout116.xml"/><Relationship Id="rId96" Type="http://schemas.openxmlformats.org/officeDocument/2006/relationships/slideLayout" Target="../slideLayouts/slideLayout137.xml"/><Relationship Id="rId140" Type="http://schemas.openxmlformats.org/officeDocument/2006/relationships/slideLayout" Target="../slideLayouts/slideLayout181.xml"/><Relationship Id="rId161" Type="http://schemas.openxmlformats.org/officeDocument/2006/relationships/slideLayout" Target="../slideLayouts/slideLayout202.xml"/><Relationship Id="rId182" Type="http://schemas.openxmlformats.org/officeDocument/2006/relationships/slideLayout" Target="../slideLayouts/slideLayout223.xml"/><Relationship Id="rId6" Type="http://schemas.openxmlformats.org/officeDocument/2006/relationships/slideLayout" Target="../slideLayouts/slideLayout47.xml"/><Relationship Id="rId23" Type="http://schemas.openxmlformats.org/officeDocument/2006/relationships/slideLayout" Target="../slideLayouts/slideLayout64.xml"/><Relationship Id="rId119" Type="http://schemas.openxmlformats.org/officeDocument/2006/relationships/slideLayout" Target="../slideLayouts/slideLayout160.xml"/><Relationship Id="rId44" Type="http://schemas.openxmlformats.org/officeDocument/2006/relationships/slideLayout" Target="../slideLayouts/slideLayout85.xml"/><Relationship Id="rId65" Type="http://schemas.openxmlformats.org/officeDocument/2006/relationships/slideLayout" Target="../slideLayouts/slideLayout106.xml"/><Relationship Id="rId86" Type="http://schemas.openxmlformats.org/officeDocument/2006/relationships/slideLayout" Target="../slideLayouts/slideLayout127.xml"/><Relationship Id="rId130" Type="http://schemas.openxmlformats.org/officeDocument/2006/relationships/slideLayout" Target="../slideLayouts/slideLayout171.xml"/><Relationship Id="rId151" Type="http://schemas.openxmlformats.org/officeDocument/2006/relationships/slideLayout" Target="../slideLayouts/slideLayout192.xml"/><Relationship Id="rId172" Type="http://schemas.openxmlformats.org/officeDocument/2006/relationships/slideLayout" Target="../slideLayouts/slideLayout213.xml"/><Relationship Id="rId193" Type="http://schemas.openxmlformats.org/officeDocument/2006/relationships/slideLayout" Target="../slideLayouts/slideLayout234.xml"/><Relationship Id="rId13" Type="http://schemas.openxmlformats.org/officeDocument/2006/relationships/slideLayout" Target="../slideLayouts/slideLayout54.xml"/><Relationship Id="rId109" Type="http://schemas.openxmlformats.org/officeDocument/2006/relationships/slideLayout" Target="../slideLayouts/slideLayout150.xml"/><Relationship Id="rId34" Type="http://schemas.openxmlformats.org/officeDocument/2006/relationships/slideLayout" Target="../slideLayouts/slideLayout75.xml"/><Relationship Id="rId55" Type="http://schemas.openxmlformats.org/officeDocument/2006/relationships/slideLayout" Target="../slideLayouts/slideLayout96.xml"/><Relationship Id="rId76" Type="http://schemas.openxmlformats.org/officeDocument/2006/relationships/slideLayout" Target="../slideLayouts/slideLayout117.xml"/><Relationship Id="rId97" Type="http://schemas.openxmlformats.org/officeDocument/2006/relationships/slideLayout" Target="../slideLayouts/slideLayout138.xml"/><Relationship Id="rId120" Type="http://schemas.openxmlformats.org/officeDocument/2006/relationships/slideLayout" Target="../slideLayouts/slideLayout161.xml"/><Relationship Id="rId141" Type="http://schemas.openxmlformats.org/officeDocument/2006/relationships/slideLayout" Target="../slideLayouts/slideLayout182.xml"/><Relationship Id="rId7" Type="http://schemas.openxmlformats.org/officeDocument/2006/relationships/slideLayout" Target="../slideLayouts/slideLayout48.xml"/><Relationship Id="rId71" Type="http://schemas.openxmlformats.org/officeDocument/2006/relationships/slideLayout" Target="../slideLayouts/slideLayout112.xml"/><Relationship Id="rId92" Type="http://schemas.openxmlformats.org/officeDocument/2006/relationships/slideLayout" Target="../slideLayouts/slideLayout133.xml"/><Relationship Id="rId162" Type="http://schemas.openxmlformats.org/officeDocument/2006/relationships/slideLayout" Target="../slideLayouts/slideLayout203.xml"/><Relationship Id="rId183" Type="http://schemas.openxmlformats.org/officeDocument/2006/relationships/slideLayout" Target="../slideLayouts/slideLayout224.xml"/><Relationship Id="rId2" Type="http://schemas.openxmlformats.org/officeDocument/2006/relationships/slideLayout" Target="../slideLayouts/slideLayout43.xml"/><Relationship Id="rId29" Type="http://schemas.openxmlformats.org/officeDocument/2006/relationships/slideLayout" Target="../slideLayouts/slideLayout70.xml"/><Relationship Id="rId24" Type="http://schemas.openxmlformats.org/officeDocument/2006/relationships/slideLayout" Target="../slideLayouts/slideLayout65.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66" Type="http://schemas.openxmlformats.org/officeDocument/2006/relationships/slideLayout" Target="../slideLayouts/slideLayout107.xml"/><Relationship Id="rId87" Type="http://schemas.openxmlformats.org/officeDocument/2006/relationships/slideLayout" Target="../slideLayouts/slideLayout128.xml"/><Relationship Id="rId110" Type="http://schemas.openxmlformats.org/officeDocument/2006/relationships/slideLayout" Target="../slideLayouts/slideLayout151.xml"/><Relationship Id="rId115" Type="http://schemas.openxmlformats.org/officeDocument/2006/relationships/slideLayout" Target="../slideLayouts/slideLayout156.xml"/><Relationship Id="rId131" Type="http://schemas.openxmlformats.org/officeDocument/2006/relationships/slideLayout" Target="../slideLayouts/slideLayout172.xml"/><Relationship Id="rId136" Type="http://schemas.openxmlformats.org/officeDocument/2006/relationships/slideLayout" Target="../slideLayouts/slideLayout177.xml"/><Relationship Id="rId157" Type="http://schemas.openxmlformats.org/officeDocument/2006/relationships/slideLayout" Target="../slideLayouts/slideLayout198.xml"/><Relationship Id="rId178" Type="http://schemas.openxmlformats.org/officeDocument/2006/relationships/slideLayout" Target="../slideLayouts/slideLayout219.xml"/><Relationship Id="rId61" Type="http://schemas.openxmlformats.org/officeDocument/2006/relationships/slideLayout" Target="../slideLayouts/slideLayout102.xml"/><Relationship Id="rId82" Type="http://schemas.openxmlformats.org/officeDocument/2006/relationships/slideLayout" Target="../slideLayouts/slideLayout123.xml"/><Relationship Id="rId152" Type="http://schemas.openxmlformats.org/officeDocument/2006/relationships/slideLayout" Target="../slideLayouts/slideLayout193.xml"/><Relationship Id="rId173" Type="http://schemas.openxmlformats.org/officeDocument/2006/relationships/slideLayout" Target="../slideLayouts/slideLayout214.xml"/><Relationship Id="rId194" Type="http://schemas.openxmlformats.org/officeDocument/2006/relationships/slideLayout" Target="../slideLayouts/slideLayout235.xml"/><Relationship Id="rId199" Type="http://schemas.openxmlformats.org/officeDocument/2006/relationships/theme" Target="../theme/theme4.xml"/><Relationship Id="rId19" Type="http://schemas.openxmlformats.org/officeDocument/2006/relationships/slideLayout" Target="../slideLayouts/slideLayout60.xml"/><Relationship Id="rId14" Type="http://schemas.openxmlformats.org/officeDocument/2006/relationships/slideLayout" Target="../slideLayouts/slideLayout55.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56" Type="http://schemas.openxmlformats.org/officeDocument/2006/relationships/slideLayout" Target="../slideLayouts/slideLayout97.xml"/><Relationship Id="rId77" Type="http://schemas.openxmlformats.org/officeDocument/2006/relationships/slideLayout" Target="../slideLayouts/slideLayout118.xml"/><Relationship Id="rId100" Type="http://schemas.openxmlformats.org/officeDocument/2006/relationships/slideLayout" Target="../slideLayouts/slideLayout141.xml"/><Relationship Id="rId105" Type="http://schemas.openxmlformats.org/officeDocument/2006/relationships/slideLayout" Target="../slideLayouts/slideLayout146.xml"/><Relationship Id="rId126" Type="http://schemas.openxmlformats.org/officeDocument/2006/relationships/slideLayout" Target="../slideLayouts/slideLayout167.xml"/><Relationship Id="rId147" Type="http://schemas.openxmlformats.org/officeDocument/2006/relationships/slideLayout" Target="../slideLayouts/slideLayout188.xml"/><Relationship Id="rId168" Type="http://schemas.openxmlformats.org/officeDocument/2006/relationships/slideLayout" Target="../slideLayouts/slideLayout209.xml"/><Relationship Id="rId8" Type="http://schemas.openxmlformats.org/officeDocument/2006/relationships/slideLayout" Target="../slideLayouts/slideLayout49.xml"/><Relationship Id="rId51" Type="http://schemas.openxmlformats.org/officeDocument/2006/relationships/slideLayout" Target="../slideLayouts/slideLayout92.xml"/><Relationship Id="rId72" Type="http://schemas.openxmlformats.org/officeDocument/2006/relationships/slideLayout" Target="../slideLayouts/slideLayout113.xml"/><Relationship Id="rId93" Type="http://schemas.openxmlformats.org/officeDocument/2006/relationships/slideLayout" Target="../slideLayouts/slideLayout134.xml"/><Relationship Id="rId98" Type="http://schemas.openxmlformats.org/officeDocument/2006/relationships/slideLayout" Target="../slideLayouts/slideLayout139.xml"/><Relationship Id="rId121" Type="http://schemas.openxmlformats.org/officeDocument/2006/relationships/slideLayout" Target="../slideLayouts/slideLayout162.xml"/><Relationship Id="rId142" Type="http://schemas.openxmlformats.org/officeDocument/2006/relationships/slideLayout" Target="../slideLayouts/slideLayout183.xml"/><Relationship Id="rId163" Type="http://schemas.openxmlformats.org/officeDocument/2006/relationships/slideLayout" Target="../slideLayouts/slideLayout204.xml"/><Relationship Id="rId184" Type="http://schemas.openxmlformats.org/officeDocument/2006/relationships/slideLayout" Target="../slideLayouts/slideLayout225.xml"/><Relationship Id="rId189" Type="http://schemas.openxmlformats.org/officeDocument/2006/relationships/slideLayout" Target="../slideLayouts/slideLayout230.xml"/><Relationship Id="rId3" Type="http://schemas.openxmlformats.org/officeDocument/2006/relationships/slideLayout" Target="../slideLayouts/slideLayout44.xml"/><Relationship Id="rId25" Type="http://schemas.openxmlformats.org/officeDocument/2006/relationships/slideLayout" Target="../slideLayouts/slideLayout66.xml"/><Relationship Id="rId46" Type="http://schemas.openxmlformats.org/officeDocument/2006/relationships/slideLayout" Target="../slideLayouts/slideLayout87.xml"/><Relationship Id="rId67" Type="http://schemas.openxmlformats.org/officeDocument/2006/relationships/slideLayout" Target="../slideLayouts/slideLayout108.xml"/><Relationship Id="rId116" Type="http://schemas.openxmlformats.org/officeDocument/2006/relationships/slideLayout" Target="../slideLayouts/slideLayout157.xml"/><Relationship Id="rId137" Type="http://schemas.openxmlformats.org/officeDocument/2006/relationships/slideLayout" Target="../slideLayouts/slideLayout178.xml"/><Relationship Id="rId158" Type="http://schemas.openxmlformats.org/officeDocument/2006/relationships/slideLayout" Target="../slideLayouts/slideLayout199.xml"/><Relationship Id="rId20" Type="http://schemas.openxmlformats.org/officeDocument/2006/relationships/slideLayout" Target="../slideLayouts/slideLayout61.xml"/><Relationship Id="rId41" Type="http://schemas.openxmlformats.org/officeDocument/2006/relationships/slideLayout" Target="../slideLayouts/slideLayout82.xml"/><Relationship Id="rId62" Type="http://schemas.openxmlformats.org/officeDocument/2006/relationships/slideLayout" Target="../slideLayouts/slideLayout103.xml"/><Relationship Id="rId83" Type="http://schemas.openxmlformats.org/officeDocument/2006/relationships/slideLayout" Target="../slideLayouts/slideLayout124.xml"/><Relationship Id="rId88" Type="http://schemas.openxmlformats.org/officeDocument/2006/relationships/slideLayout" Target="../slideLayouts/slideLayout129.xml"/><Relationship Id="rId111" Type="http://schemas.openxmlformats.org/officeDocument/2006/relationships/slideLayout" Target="../slideLayouts/slideLayout152.xml"/><Relationship Id="rId132" Type="http://schemas.openxmlformats.org/officeDocument/2006/relationships/slideLayout" Target="../slideLayouts/slideLayout173.xml"/><Relationship Id="rId153" Type="http://schemas.openxmlformats.org/officeDocument/2006/relationships/slideLayout" Target="../slideLayouts/slideLayout194.xml"/><Relationship Id="rId174" Type="http://schemas.openxmlformats.org/officeDocument/2006/relationships/slideLayout" Target="../slideLayouts/slideLayout215.xml"/><Relationship Id="rId179" Type="http://schemas.openxmlformats.org/officeDocument/2006/relationships/slideLayout" Target="../slideLayouts/slideLayout220.xml"/><Relationship Id="rId195" Type="http://schemas.openxmlformats.org/officeDocument/2006/relationships/slideLayout" Target="../slideLayouts/slideLayout236.xml"/><Relationship Id="rId190" Type="http://schemas.openxmlformats.org/officeDocument/2006/relationships/slideLayout" Target="../slideLayouts/slideLayout231.xml"/><Relationship Id="rId15" Type="http://schemas.openxmlformats.org/officeDocument/2006/relationships/slideLayout" Target="../slideLayouts/slideLayout56.xml"/><Relationship Id="rId36" Type="http://schemas.openxmlformats.org/officeDocument/2006/relationships/slideLayout" Target="../slideLayouts/slideLayout77.xml"/><Relationship Id="rId57" Type="http://schemas.openxmlformats.org/officeDocument/2006/relationships/slideLayout" Target="../slideLayouts/slideLayout98.xml"/><Relationship Id="rId106" Type="http://schemas.openxmlformats.org/officeDocument/2006/relationships/slideLayout" Target="../slideLayouts/slideLayout147.xml"/><Relationship Id="rId127" Type="http://schemas.openxmlformats.org/officeDocument/2006/relationships/slideLayout" Target="../slideLayouts/slideLayout168.xml"/><Relationship Id="rId10" Type="http://schemas.openxmlformats.org/officeDocument/2006/relationships/slideLayout" Target="../slideLayouts/slideLayout51.xml"/><Relationship Id="rId31" Type="http://schemas.openxmlformats.org/officeDocument/2006/relationships/slideLayout" Target="../slideLayouts/slideLayout72.xml"/><Relationship Id="rId52" Type="http://schemas.openxmlformats.org/officeDocument/2006/relationships/slideLayout" Target="../slideLayouts/slideLayout93.xml"/><Relationship Id="rId73" Type="http://schemas.openxmlformats.org/officeDocument/2006/relationships/slideLayout" Target="../slideLayouts/slideLayout114.xml"/><Relationship Id="rId78" Type="http://schemas.openxmlformats.org/officeDocument/2006/relationships/slideLayout" Target="../slideLayouts/slideLayout119.xml"/><Relationship Id="rId94" Type="http://schemas.openxmlformats.org/officeDocument/2006/relationships/slideLayout" Target="../slideLayouts/slideLayout135.xml"/><Relationship Id="rId99" Type="http://schemas.openxmlformats.org/officeDocument/2006/relationships/slideLayout" Target="../slideLayouts/slideLayout140.xml"/><Relationship Id="rId101" Type="http://schemas.openxmlformats.org/officeDocument/2006/relationships/slideLayout" Target="../slideLayouts/slideLayout142.xml"/><Relationship Id="rId122" Type="http://schemas.openxmlformats.org/officeDocument/2006/relationships/slideLayout" Target="../slideLayouts/slideLayout163.xml"/><Relationship Id="rId143" Type="http://schemas.openxmlformats.org/officeDocument/2006/relationships/slideLayout" Target="../slideLayouts/slideLayout184.xml"/><Relationship Id="rId148" Type="http://schemas.openxmlformats.org/officeDocument/2006/relationships/slideLayout" Target="../slideLayouts/slideLayout189.xml"/><Relationship Id="rId164" Type="http://schemas.openxmlformats.org/officeDocument/2006/relationships/slideLayout" Target="../slideLayouts/slideLayout205.xml"/><Relationship Id="rId169" Type="http://schemas.openxmlformats.org/officeDocument/2006/relationships/slideLayout" Target="../slideLayouts/slideLayout210.xml"/><Relationship Id="rId185" Type="http://schemas.openxmlformats.org/officeDocument/2006/relationships/slideLayout" Target="../slideLayouts/slideLayout226.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80" Type="http://schemas.openxmlformats.org/officeDocument/2006/relationships/slideLayout" Target="../slideLayouts/slideLayout221.xml"/><Relationship Id="rId26" Type="http://schemas.openxmlformats.org/officeDocument/2006/relationships/slideLayout" Target="../slideLayouts/slideLayout67.xml"/><Relationship Id="rId47" Type="http://schemas.openxmlformats.org/officeDocument/2006/relationships/slideLayout" Target="../slideLayouts/slideLayout88.xml"/><Relationship Id="rId68" Type="http://schemas.openxmlformats.org/officeDocument/2006/relationships/slideLayout" Target="../slideLayouts/slideLayout109.xml"/><Relationship Id="rId89" Type="http://schemas.openxmlformats.org/officeDocument/2006/relationships/slideLayout" Target="../slideLayouts/slideLayout130.xml"/><Relationship Id="rId112" Type="http://schemas.openxmlformats.org/officeDocument/2006/relationships/slideLayout" Target="../slideLayouts/slideLayout153.xml"/><Relationship Id="rId133" Type="http://schemas.openxmlformats.org/officeDocument/2006/relationships/slideLayout" Target="../slideLayouts/slideLayout174.xml"/><Relationship Id="rId154" Type="http://schemas.openxmlformats.org/officeDocument/2006/relationships/slideLayout" Target="../slideLayouts/slideLayout195.xml"/><Relationship Id="rId175" Type="http://schemas.openxmlformats.org/officeDocument/2006/relationships/slideLayout" Target="../slideLayouts/slideLayout216.xml"/><Relationship Id="rId196" Type="http://schemas.openxmlformats.org/officeDocument/2006/relationships/slideLayout" Target="../slideLayouts/slideLayout237.xml"/><Relationship Id="rId16" Type="http://schemas.openxmlformats.org/officeDocument/2006/relationships/slideLayout" Target="../slideLayouts/slideLayout57.xml"/><Relationship Id="rId37" Type="http://schemas.openxmlformats.org/officeDocument/2006/relationships/slideLayout" Target="../slideLayouts/slideLayout78.xml"/><Relationship Id="rId58" Type="http://schemas.openxmlformats.org/officeDocument/2006/relationships/slideLayout" Target="../slideLayouts/slideLayout99.xml"/><Relationship Id="rId79" Type="http://schemas.openxmlformats.org/officeDocument/2006/relationships/slideLayout" Target="../slideLayouts/slideLayout120.xml"/><Relationship Id="rId102" Type="http://schemas.openxmlformats.org/officeDocument/2006/relationships/slideLayout" Target="../slideLayouts/slideLayout143.xml"/><Relationship Id="rId123" Type="http://schemas.openxmlformats.org/officeDocument/2006/relationships/slideLayout" Target="../slideLayouts/slideLayout164.xml"/><Relationship Id="rId144" Type="http://schemas.openxmlformats.org/officeDocument/2006/relationships/slideLayout" Target="../slideLayouts/slideLayout185.xml"/><Relationship Id="rId90" Type="http://schemas.openxmlformats.org/officeDocument/2006/relationships/slideLayout" Target="../slideLayouts/slideLayout131.xml"/><Relationship Id="rId165" Type="http://schemas.openxmlformats.org/officeDocument/2006/relationships/slideLayout" Target="../slideLayouts/slideLayout206.xml"/><Relationship Id="rId186" Type="http://schemas.openxmlformats.org/officeDocument/2006/relationships/slideLayout" Target="../slideLayouts/slideLayout227.xml"/><Relationship Id="rId27" Type="http://schemas.openxmlformats.org/officeDocument/2006/relationships/slideLayout" Target="../slideLayouts/slideLayout68.xml"/><Relationship Id="rId48" Type="http://schemas.openxmlformats.org/officeDocument/2006/relationships/slideLayout" Target="../slideLayouts/slideLayout89.xml"/><Relationship Id="rId69" Type="http://schemas.openxmlformats.org/officeDocument/2006/relationships/slideLayout" Target="../slideLayouts/slideLayout110.xml"/><Relationship Id="rId113" Type="http://schemas.openxmlformats.org/officeDocument/2006/relationships/slideLayout" Target="../slideLayouts/slideLayout154.xml"/><Relationship Id="rId134" Type="http://schemas.openxmlformats.org/officeDocument/2006/relationships/slideLayout" Target="../slideLayouts/slideLayout175.xml"/><Relationship Id="rId80" Type="http://schemas.openxmlformats.org/officeDocument/2006/relationships/slideLayout" Target="../slideLayouts/slideLayout121.xml"/><Relationship Id="rId155" Type="http://schemas.openxmlformats.org/officeDocument/2006/relationships/slideLayout" Target="../slideLayouts/slideLayout196.xml"/><Relationship Id="rId176" Type="http://schemas.openxmlformats.org/officeDocument/2006/relationships/slideLayout" Target="../slideLayouts/slideLayout217.xml"/><Relationship Id="rId197" Type="http://schemas.openxmlformats.org/officeDocument/2006/relationships/slideLayout" Target="../slideLayouts/slideLayout238.xml"/><Relationship Id="rId17" Type="http://schemas.openxmlformats.org/officeDocument/2006/relationships/slideLayout" Target="../slideLayouts/slideLayout58.xml"/><Relationship Id="rId38" Type="http://schemas.openxmlformats.org/officeDocument/2006/relationships/slideLayout" Target="../slideLayouts/slideLayout79.xml"/><Relationship Id="rId59" Type="http://schemas.openxmlformats.org/officeDocument/2006/relationships/slideLayout" Target="../slideLayouts/slideLayout100.xml"/><Relationship Id="rId103" Type="http://schemas.openxmlformats.org/officeDocument/2006/relationships/slideLayout" Target="../slideLayouts/slideLayout144.xml"/><Relationship Id="rId124" Type="http://schemas.openxmlformats.org/officeDocument/2006/relationships/slideLayout" Target="../slideLayouts/slideLayout165.xml"/><Relationship Id="rId70" Type="http://schemas.openxmlformats.org/officeDocument/2006/relationships/slideLayout" Target="../slideLayouts/slideLayout111.xml"/><Relationship Id="rId91" Type="http://schemas.openxmlformats.org/officeDocument/2006/relationships/slideLayout" Target="../slideLayouts/slideLayout132.xml"/><Relationship Id="rId145" Type="http://schemas.openxmlformats.org/officeDocument/2006/relationships/slideLayout" Target="../slideLayouts/slideLayout186.xml"/><Relationship Id="rId166" Type="http://schemas.openxmlformats.org/officeDocument/2006/relationships/slideLayout" Target="../slideLayouts/slideLayout207.xml"/><Relationship Id="rId187" Type="http://schemas.openxmlformats.org/officeDocument/2006/relationships/slideLayout" Target="../slideLayouts/slideLayout228.xml"/><Relationship Id="rId1" Type="http://schemas.openxmlformats.org/officeDocument/2006/relationships/slideLayout" Target="../slideLayouts/slideLayout42.xml"/><Relationship Id="rId28" Type="http://schemas.openxmlformats.org/officeDocument/2006/relationships/slideLayout" Target="../slideLayouts/slideLayout69.xml"/><Relationship Id="rId49" Type="http://schemas.openxmlformats.org/officeDocument/2006/relationships/slideLayout" Target="../slideLayouts/slideLayout90.xml"/><Relationship Id="rId114" Type="http://schemas.openxmlformats.org/officeDocument/2006/relationships/slideLayout" Target="../slideLayouts/slideLayout155.xml"/><Relationship Id="rId60" Type="http://schemas.openxmlformats.org/officeDocument/2006/relationships/slideLayout" Target="../slideLayouts/slideLayout101.xml"/><Relationship Id="rId81" Type="http://schemas.openxmlformats.org/officeDocument/2006/relationships/slideLayout" Target="../slideLayouts/slideLayout122.xml"/><Relationship Id="rId135" Type="http://schemas.openxmlformats.org/officeDocument/2006/relationships/slideLayout" Target="../slideLayouts/slideLayout176.xml"/><Relationship Id="rId156" Type="http://schemas.openxmlformats.org/officeDocument/2006/relationships/slideLayout" Target="../slideLayouts/slideLayout197.xml"/><Relationship Id="rId177" Type="http://schemas.openxmlformats.org/officeDocument/2006/relationships/slideLayout" Target="../slideLayouts/slideLayout218.xml"/><Relationship Id="rId198" Type="http://schemas.openxmlformats.org/officeDocument/2006/relationships/slideLayout" Target="../slideLayouts/slideLayout239.xml"/><Relationship Id="rId18" Type="http://schemas.openxmlformats.org/officeDocument/2006/relationships/slideLayout" Target="../slideLayouts/slideLayout59.xml"/><Relationship Id="rId39" Type="http://schemas.openxmlformats.org/officeDocument/2006/relationships/slideLayout" Target="../slideLayouts/slideLayout80.xml"/><Relationship Id="rId50" Type="http://schemas.openxmlformats.org/officeDocument/2006/relationships/slideLayout" Target="../slideLayouts/slideLayout91.xml"/><Relationship Id="rId104" Type="http://schemas.openxmlformats.org/officeDocument/2006/relationships/slideLayout" Target="../slideLayouts/slideLayout145.xml"/><Relationship Id="rId125" Type="http://schemas.openxmlformats.org/officeDocument/2006/relationships/slideLayout" Target="../slideLayouts/slideLayout166.xml"/><Relationship Id="rId146" Type="http://schemas.openxmlformats.org/officeDocument/2006/relationships/slideLayout" Target="../slideLayouts/slideLayout187.xml"/><Relationship Id="rId167" Type="http://schemas.openxmlformats.org/officeDocument/2006/relationships/slideLayout" Target="../slideLayouts/slideLayout208.xml"/><Relationship Id="rId188" Type="http://schemas.openxmlformats.org/officeDocument/2006/relationships/slideLayout" Target="../slideLayouts/slideLayout2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462050-38AE-DC8E-155E-37091F6667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BC0CA9-DAD8-CA9B-1FF5-0AFEF357C4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4A42A-F4AE-A4FF-476F-9718A225A2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E726E-C72A-B744-8392-0E3909C2BCCC}" type="datetimeFigureOut">
              <a:rPr lang="en-US" smtClean="0"/>
              <a:t>6/12/2023</a:t>
            </a:fld>
            <a:endParaRPr lang="en-US"/>
          </a:p>
        </p:txBody>
      </p:sp>
      <p:sp>
        <p:nvSpPr>
          <p:cNvPr id="5" name="Footer Placeholder 4">
            <a:extLst>
              <a:ext uri="{FF2B5EF4-FFF2-40B4-BE49-F238E27FC236}">
                <a16:creationId xmlns:a16="http://schemas.microsoft.com/office/drawing/2014/main" id="{037A1210-0CE4-C847-8F23-24738C2327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23DFA7-56C9-9329-3E14-7FF651CC79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816568-6EDA-3D44-A28E-4EAE7BFCC9DA}" type="slidenum">
              <a:rPr lang="en-US" smtClean="0"/>
              <a:t>‹#›</a:t>
            </a:fld>
            <a:endParaRPr lang="en-US"/>
          </a:p>
        </p:txBody>
      </p:sp>
    </p:spTree>
    <p:extLst>
      <p:ext uri="{BB962C8B-B14F-4D97-AF65-F5344CB8AC3E}">
        <p14:creationId xmlns:p14="http://schemas.microsoft.com/office/powerpoint/2010/main" val="3007646067"/>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52E7E7-6E37-8BD8-1335-00F9BE9C6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D7DE65-5878-9060-E4AC-5A72A6717C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DFBC55-AC63-1B76-C5F2-DEA276C1A7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3202E-8818-B942-8856-17DC9F342E91}" type="datetimeFigureOut">
              <a:rPr lang="en-US" smtClean="0"/>
              <a:t>6/12/2023</a:t>
            </a:fld>
            <a:endParaRPr lang="en-US"/>
          </a:p>
        </p:txBody>
      </p:sp>
      <p:sp>
        <p:nvSpPr>
          <p:cNvPr id="5" name="Footer Placeholder 4">
            <a:extLst>
              <a:ext uri="{FF2B5EF4-FFF2-40B4-BE49-F238E27FC236}">
                <a16:creationId xmlns:a16="http://schemas.microsoft.com/office/drawing/2014/main" id="{5DAE0839-80A2-627C-005D-5EE13073A1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A7FE00-8A4E-DD73-4611-32C0FF08AC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DD941D-DF5B-AE46-813E-F76F4354A354}" type="slidenum">
              <a:rPr lang="en-US" smtClean="0"/>
              <a:t>‹#›</a:t>
            </a:fld>
            <a:endParaRPr lang="en-US"/>
          </a:p>
        </p:txBody>
      </p:sp>
    </p:spTree>
    <p:extLst>
      <p:ext uri="{BB962C8B-B14F-4D97-AF65-F5344CB8AC3E}">
        <p14:creationId xmlns:p14="http://schemas.microsoft.com/office/powerpoint/2010/main" val="672755570"/>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Lst>
  <p:txStyles>
    <p:titleStyle>
      <a:lvl1pPr algn="l" defTabSz="914400" rtl="0" eaLnBrk="1" latinLnBrk="0" hangingPunct="1">
        <a:lnSpc>
          <a:spcPct val="90000"/>
        </a:lnSpc>
        <a:spcBef>
          <a:spcPct val="0"/>
        </a:spcBef>
        <a:buNone/>
        <a:defRPr sz="4400" b="1" i="0" kern="1200">
          <a:solidFill>
            <a:srgbClr val="1D4F9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6/12/2023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8268662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4"/>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10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10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3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91949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 id="2147483799" r:id="rId151"/>
    <p:sldLayoutId id="2147483800" r:id="rId152"/>
    <p:sldLayoutId id="2147483801" r:id="rId153"/>
    <p:sldLayoutId id="2147483802" r:id="rId154"/>
    <p:sldLayoutId id="2147483803" r:id="rId155"/>
    <p:sldLayoutId id="2147483804" r:id="rId156"/>
    <p:sldLayoutId id="2147483805" r:id="rId157"/>
    <p:sldLayoutId id="2147483806" r:id="rId158"/>
    <p:sldLayoutId id="2147483807" r:id="rId159"/>
    <p:sldLayoutId id="2147483808" r:id="rId160"/>
    <p:sldLayoutId id="2147483809" r:id="rId161"/>
    <p:sldLayoutId id="2147483810" r:id="rId162"/>
    <p:sldLayoutId id="2147483811" r:id="rId163"/>
    <p:sldLayoutId id="2147483812" r:id="rId164"/>
    <p:sldLayoutId id="2147483813" r:id="rId165"/>
    <p:sldLayoutId id="2147483814" r:id="rId166"/>
    <p:sldLayoutId id="2147483815" r:id="rId167"/>
    <p:sldLayoutId id="2147483816" r:id="rId168"/>
    <p:sldLayoutId id="2147483817" r:id="rId169"/>
    <p:sldLayoutId id="2147483818" r:id="rId170"/>
    <p:sldLayoutId id="2147483819" r:id="rId171"/>
    <p:sldLayoutId id="2147483820" r:id="rId172"/>
    <p:sldLayoutId id="2147483821" r:id="rId173"/>
    <p:sldLayoutId id="2147483822" r:id="rId174"/>
    <p:sldLayoutId id="2147483823" r:id="rId175"/>
    <p:sldLayoutId id="2147483824" r:id="rId176"/>
    <p:sldLayoutId id="2147483825" r:id="rId177"/>
    <p:sldLayoutId id="2147483826" r:id="rId178"/>
    <p:sldLayoutId id="2147483827" r:id="rId179"/>
    <p:sldLayoutId id="2147483828" r:id="rId180"/>
    <p:sldLayoutId id="2147483829" r:id="rId181"/>
    <p:sldLayoutId id="2147483830" r:id="rId182"/>
    <p:sldLayoutId id="2147483831" r:id="rId183"/>
    <p:sldLayoutId id="2147483832" r:id="rId184"/>
    <p:sldLayoutId id="2147483833" r:id="rId185"/>
    <p:sldLayoutId id="2147483834" r:id="rId186"/>
    <p:sldLayoutId id="2147483835" r:id="rId187"/>
    <p:sldLayoutId id="2147483836" r:id="rId188"/>
    <p:sldLayoutId id="2147483837" r:id="rId189"/>
    <p:sldLayoutId id="2147483838" r:id="rId190"/>
    <p:sldLayoutId id="2147483839" r:id="rId191"/>
    <p:sldLayoutId id="2147483840" r:id="rId192"/>
    <p:sldLayoutId id="2147483841" r:id="rId193"/>
    <p:sldLayoutId id="2147483842" r:id="rId194"/>
    <p:sldLayoutId id="2147483843" r:id="rId195"/>
    <p:sldLayoutId id="2147483844" r:id="rId196"/>
    <p:sldLayoutId id="2147483845" r:id="rId197"/>
    <p:sldLayoutId id="2147483846" r:id="rId19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8.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hyperlink" Target="https://www.mentimeter.com/app/presentation/alk7fdqpspswkeho6zhnpusr2ytyvj9b" TargetMode="External"/><Relationship Id="rId2" Type="http://schemas.openxmlformats.org/officeDocument/2006/relationships/image" Target="../media/image60.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5.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doi.org/10.1016/j.nwh.2023.01.004"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nam11.safelinks.protection.outlook.com/?url=https%3A%2F%2Fdoi.org%2F10.1186%2Fs12889-023-15227-4&amp;data=05%7C01%7Csscott%40nichq.org%7Cfaecc62629414c46439808db5aec9aca%7Cfccdd29d72894df99438711a2dcc5eef%7C0%7C0%7C638203744472268705%7CUnknown%7CTWFpbGZsb3d8eyJWIjoiMC4wLjAwMDAiLCJQIjoiV2luMzIiLCJBTiI6Ik1haWwiLCJXVCI6Mn0%3D%7C3000%7C%7C%7C&amp;sdata=aCVfieNa%2FqGB2cwafQ3KMBjWHMPoVCZBFLQ8R4TNKzk%3D&amp;reserved=0"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gisscenter.org/" TargetMode="External"/><Relationship Id="rId2" Type="http://schemas.openxmlformats.org/officeDocument/2006/relationships/image" Target="../media/image66.jpg"/><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hyperlink" Target="http://www.baby1stnetwork.or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9.svg"/></Relationships>
</file>

<file path=ppt/slides/_rels/slide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1"/>
          <p:cNvSpPr txBox="1">
            <a:spLocks noGrp="1"/>
          </p:cNvSpPr>
          <p:nvPr>
            <p:ph type="ctrTitle"/>
          </p:nvPr>
        </p:nvSpPr>
        <p:spPr>
          <a:xfrm>
            <a:off x="1025121" y="1446975"/>
            <a:ext cx="10379128" cy="1861508"/>
          </a:xfrm>
          <a:prstGeom prst="rect">
            <a:avLst/>
          </a:prstGeom>
          <a:noFill/>
          <a:ln>
            <a:noFill/>
          </a:ln>
        </p:spPr>
        <p:txBody>
          <a:bodyPr spcFirstLastPara="1" wrap="square" lIns="91425" tIns="45700" rIns="91425" bIns="45700" anchor="b" anchorCtr="0">
            <a:noAutofit/>
          </a:bodyPr>
          <a:lstStyle/>
          <a:p>
            <a:pPr>
              <a:buClr>
                <a:schemeClr val="accent1"/>
              </a:buClr>
            </a:pPr>
            <a:r>
              <a:rPr lang="en-US" dirty="0">
                <a:solidFill>
                  <a:schemeClr val="accent1"/>
                </a:solidFill>
              </a:rPr>
              <a:t>Health Equity for Infants: Start Where You Are</a:t>
            </a:r>
          </a:p>
        </p:txBody>
      </p:sp>
      <p:sp>
        <p:nvSpPr>
          <p:cNvPr id="2126" name="Google Shape;2126;p1"/>
          <p:cNvSpPr txBox="1">
            <a:spLocks noGrp="1"/>
          </p:cNvSpPr>
          <p:nvPr>
            <p:ph type="subTitle" idx="1"/>
          </p:nvPr>
        </p:nvSpPr>
        <p:spPr>
          <a:xfrm>
            <a:off x="1021361" y="3485066"/>
            <a:ext cx="10937855" cy="1971307"/>
          </a:xfrm>
          <a:prstGeom prst="rect">
            <a:avLst/>
          </a:prstGeom>
          <a:noFill/>
          <a:ln>
            <a:noFill/>
          </a:ln>
        </p:spPr>
        <p:txBody>
          <a:bodyPr spcFirstLastPara="1" wrap="square" lIns="91425" tIns="45700" rIns="91425" bIns="45700" anchor="t" anchorCtr="0">
            <a:noAutofit/>
          </a:bodyPr>
          <a:lstStyle/>
          <a:p>
            <a:pPr marL="0" indent="0">
              <a:spcBef>
                <a:spcPts val="0"/>
              </a:spcBef>
            </a:pPr>
            <a:r>
              <a:rPr lang="en-US" b="1" dirty="0"/>
              <a:t>Stacy D. Scott, Ph.D., MPA, GCSJ</a:t>
            </a:r>
          </a:p>
          <a:p>
            <a:pPr marL="0" indent="0">
              <a:spcBef>
                <a:spcPts val="0"/>
              </a:spcBef>
            </a:pPr>
            <a:r>
              <a:rPr lang="en-US">
                <a:solidFill>
                  <a:srgbClr val="444C55"/>
                </a:solidFill>
              </a:rPr>
              <a:t>VP, Health Equity Innovation of National Institute for Children's Health Quality (NICHQ)</a:t>
            </a:r>
          </a:p>
          <a:p>
            <a:pPr marL="0" indent="0">
              <a:spcBef>
                <a:spcPts val="0"/>
              </a:spcBef>
            </a:pPr>
            <a:endParaRPr lang="en-US"/>
          </a:p>
        </p:txBody>
      </p:sp>
    </p:spTree>
    <p:extLst>
      <p:ext uri="{BB962C8B-B14F-4D97-AF65-F5344CB8AC3E}">
        <p14:creationId xmlns:p14="http://schemas.microsoft.com/office/powerpoint/2010/main" val="323209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4622DBD1-8589-875F-32D6-C57D10297B7C}"/>
              </a:ext>
            </a:extLst>
          </p:cNvPr>
          <p:cNvSpPr>
            <a:spLocks noGrp="1"/>
          </p:cNvSpPr>
          <p:nvPr>
            <p:ph type="title"/>
          </p:nvPr>
        </p:nvSpPr>
        <p:spPr>
          <a:xfrm>
            <a:off x="1408285" y="2082921"/>
            <a:ext cx="3191425" cy="1645498"/>
          </a:xfrm>
        </p:spPr>
        <p:txBody>
          <a:bodyPr anchor="b">
            <a:normAutofit/>
          </a:bodyPr>
          <a:lstStyle/>
          <a:p>
            <a:pPr algn="ctr"/>
            <a:r>
              <a:rPr lang="en-US" sz="4000" dirty="0">
                <a:solidFill>
                  <a:srgbClr val="FFFFFF"/>
                </a:solidFill>
              </a:rPr>
              <a:t>Results</a:t>
            </a:r>
          </a:p>
        </p:txBody>
      </p:sp>
      <p:sp>
        <p:nvSpPr>
          <p:cNvPr id="6" name="Content Placeholder 5">
            <a:extLst>
              <a:ext uri="{FF2B5EF4-FFF2-40B4-BE49-F238E27FC236}">
                <a16:creationId xmlns:a16="http://schemas.microsoft.com/office/drawing/2014/main" id="{F613F36B-D05C-98F9-BC93-098FABAA03ED}"/>
              </a:ext>
            </a:extLst>
          </p:cNvPr>
          <p:cNvSpPr>
            <a:spLocks noGrp="1"/>
          </p:cNvSpPr>
          <p:nvPr>
            <p:ph idx="1"/>
          </p:nvPr>
        </p:nvSpPr>
        <p:spPr>
          <a:xfrm>
            <a:off x="5971746" y="432486"/>
            <a:ext cx="5393860" cy="5763041"/>
          </a:xfrm>
        </p:spPr>
        <p:txBody>
          <a:bodyPr anchor="ctr">
            <a:normAutofit/>
          </a:bodyPr>
          <a:lstStyle/>
          <a:p>
            <a:pPr marL="0" indent="0">
              <a:buNone/>
            </a:pPr>
            <a:r>
              <a:rPr lang="en-US" sz="2400" b="0" i="0" dirty="0">
                <a:effectLst/>
              </a:rPr>
              <a:t>The majority of mothers believed that racism impacted the quality of NICU care and described examples of racism in the NICU at structural, institutional, and interpersonal levels. Mothers also provided ideas for interventions that would decrease racism and improve quality of NICU care for Black families, including increased Black representation, increased peer support, and improved staff education and training</a:t>
            </a:r>
            <a:r>
              <a:rPr lang="en-US" sz="2400" b="0" i="0" dirty="0">
                <a:effectLst/>
                <a:latin typeface="Open Sans" panose="020B0606030504020204" pitchFamily="34" charset="0"/>
              </a:rPr>
              <a:t>.</a:t>
            </a:r>
            <a:endParaRPr lang="en-US" sz="2400" dirty="0"/>
          </a:p>
        </p:txBody>
      </p:sp>
      <p:sp>
        <p:nvSpPr>
          <p:cNvPr id="7" name="TextBox 6">
            <a:extLst>
              <a:ext uri="{FF2B5EF4-FFF2-40B4-BE49-F238E27FC236}">
                <a16:creationId xmlns:a16="http://schemas.microsoft.com/office/drawing/2014/main" id="{866C31E4-06AC-8F40-0BD9-3069AC3897A8}"/>
              </a:ext>
            </a:extLst>
          </p:cNvPr>
          <p:cNvSpPr txBox="1"/>
          <p:nvPr/>
        </p:nvSpPr>
        <p:spPr>
          <a:xfrm>
            <a:off x="6611797" y="5695766"/>
            <a:ext cx="49401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system-ui"/>
                <a:ea typeface="+mn-ea"/>
                <a:cs typeface="+mn-cs"/>
              </a:rPr>
              <a:t>Witt RE, Malcolm M, Colvin BN, Gill MR, Ofori J, Roy S,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Lenze</a:t>
            </a:r>
            <a:r>
              <a:rPr kumimoji="0" lang="en-US" sz="1200" b="0" i="0" u="none" strike="noStrike" kern="1200" cap="none" spc="0" normalizeH="0" baseline="0" noProof="0" dirty="0">
                <a:ln>
                  <a:noFill/>
                </a:ln>
                <a:solidFill>
                  <a:srgbClr val="212121"/>
                </a:solidFill>
                <a:effectLst/>
                <a:uLnTx/>
                <a:uFillTx/>
                <a:latin typeface="system-ui"/>
                <a:ea typeface="+mn-ea"/>
                <a:cs typeface="+mn-cs"/>
              </a:rPr>
              <a:t> SN, Rogers CE, Colson ER. Racism and Quality of Neonatal Intensive Care: Voices of Black Mothers. Pediatrics. 2022 Sep 1;150(3):e2022056971.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doi</a:t>
            </a:r>
            <a:r>
              <a:rPr kumimoji="0" lang="en-US" sz="1200" b="0" i="0" u="none" strike="noStrike" kern="1200" cap="none" spc="0" normalizeH="0" baseline="0" noProof="0" dirty="0">
                <a:ln>
                  <a:noFill/>
                </a:ln>
                <a:solidFill>
                  <a:srgbClr val="212121"/>
                </a:solidFill>
                <a:effectLst/>
                <a:uLnTx/>
                <a:uFillTx/>
                <a:latin typeface="system-ui"/>
                <a:ea typeface="+mn-ea"/>
                <a:cs typeface="+mn-cs"/>
              </a:rPr>
              <a:t>: 10.1542/peds.2022-056971. PMID: 35965288.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550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2C7E0E-5107-7920-7B2F-2268B21481AD}"/>
              </a:ext>
            </a:extLst>
          </p:cNvPr>
          <p:cNvSpPr>
            <a:spLocks noGrp="1"/>
          </p:cNvSpPr>
          <p:nvPr>
            <p:ph type="title"/>
          </p:nvPr>
        </p:nvSpPr>
        <p:spPr>
          <a:xfrm>
            <a:off x="1371597" y="348865"/>
            <a:ext cx="10044023" cy="877729"/>
          </a:xfrm>
        </p:spPr>
        <p:txBody>
          <a:bodyPr anchor="ctr">
            <a:normAutofit/>
          </a:bodyPr>
          <a:lstStyle/>
          <a:p>
            <a:r>
              <a:rPr lang="en-US" sz="4000" b="0" i="0">
                <a:solidFill>
                  <a:srgbClr val="FFFFFF"/>
                </a:solidFill>
                <a:effectLst/>
                <a:latin typeface="Open Sans" panose="020B0606030504020204" pitchFamily="34" charset="0"/>
              </a:rPr>
              <a:t>Structural </a:t>
            </a:r>
            <a:endParaRPr lang="en-US" sz="4000">
              <a:solidFill>
                <a:srgbClr val="FFFFFF"/>
              </a:solidFill>
            </a:endParaRPr>
          </a:p>
        </p:txBody>
      </p:sp>
      <p:graphicFrame>
        <p:nvGraphicFramePr>
          <p:cNvPr id="4" name="Table 4">
            <a:extLst>
              <a:ext uri="{FF2B5EF4-FFF2-40B4-BE49-F238E27FC236}">
                <a16:creationId xmlns:a16="http://schemas.microsoft.com/office/drawing/2014/main" id="{FC0B9559-4392-8890-E450-B9728D6011D0}"/>
              </a:ext>
            </a:extLst>
          </p:cNvPr>
          <p:cNvGraphicFramePr>
            <a:graphicFrameLocks noGrp="1"/>
          </p:cNvGraphicFramePr>
          <p:nvPr>
            <p:ph idx="1"/>
          </p:nvPr>
        </p:nvGraphicFramePr>
        <p:xfrm>
          <a:off x="1484166" y="1849532"/>
          <a:ext cx="9097297" cy="4192806"/>
        </p:xfrm>
        <a:graphic>
          <a:graphicData uri="http://schemas.openxmlformats.org/drawingml/2006/table">
            <a:tbl>
              <a:tblPr firstRow="1" bandRow="1">
                <a:tableStyleId>{5940675A-B579-460E-94D1-54222C63F5DA}</a:tableStyleId>
              </a:tblPr>
              <a:tblGrid>
                <a:gridCol w="3212042">
                  <a:extLst>
                    <a:ext uri="{9D8B030D-6E8A-4147-A177-3AD203B41FA5}">
                      <a16:colId xmlns:a16="http://schemas.microsoft.com/office/drawing/2014/main" val="2361343733"/>
                    </a:ext>
                  </a:extLst>
                </a:gridCol>
                <a:gridCol w="5885255">
                  <a:extLst>
                    <a:ext uri="{9D8B030D-6E8A-4147-A177-3AD203B41FA5}">
                      <a16:colId xmlns:a16="http://schemas.microsoft.com/office/drawing/2014/main" val="4124598989"/>
                    </a:ext>
                  </a:extLst>
                </a:gridCol>
              </a:tblGrid>
              <a:tr h="1076314">
                <a:tc>
                  <a:txBody>
                    <a:bodyPr/>
                    <a:lstStyle/>
                    <a:p>
                      <a:r>
                        <a:rPr lang="en-US" sz="1800" b="0" i="0" kern="1200">
                          <a:solidFill>
                            <a:schemeClr val="tx1"/>
                          </a:solidFill>
                          <a:effectLst/>
                          <a:latin typeface="+mn-lt"/>
                          <a:ea typeface="+mn-ea"/>
                          <a:cs typeface="+mn-cs"/>
                        </a:rPr>
                        <a:t>Being a Black person in America </a:t>
                      </a:r>
                      <a:endParaRPr lang="en-US" sz="1800"/>
                    </a:p>
                  </a:txBody>
                  <a:tcPr marL="80322" marR="80322" marT="40161" marB="40161"/>
                </a:tc>
                <a:tc>
                  <a:txBody>
                    <a:bodyPr/>
                    <a:lstStyle/>
                    <a:p>
                      <a:r>
                        <a:rPr lang="en-US" sz="1600" b="0" i="0" kern="1200" dirty="0">
                          <a:solidFill>
                            <a:schemeClr val="tx1"/>
                          </a:solidFill>
                          <a:effectLst/>
                          <a:latin typeface="+mn-lt"/>
                          <a:ea typeface="+mn-ea"/>
                          <a:cs typeface="+mn-cs"/>
                        </a:rPr>
                        <a:t>“It’s just something—and this has nothing to do with the NICU—this is just being a Black woman in America… the first thing I think people insinuate is uneducated, especially in situations of being in doctor’s offices.” (Participant A) </a:t>
                      </a:r>
                      <a:endParaRPr lang="en-US" sz="1600" dirty="0"/>
                    </a:p>
                  </a:txBody>
                  <a:tcPr marL="80322" marR="80322" marT="40161" marB="40161"/>
                </a:tc>
                <a:extLst>
                  <a:ext uri="{0D108BD9-81ED-4DB2-BD59-A6C34878D82A}">
                    <a16:rowId xmlns:a16="http://schemas.microsoft.com/office/drawing/2014/main" val="64279116"/>
                  </a:ext>
                </a:extLst>
              </a:tr>
              <a:tr h="1317280">
                <a:tc>
                  <a:txBody>
                    <a:bodyPr/>
                    <a:lstStyle/>
                    <a:p>
                      <a:r>
                        <a:rPr lang="en-US" sz="1800" b="0" i="0" kern="1200">
                          <a:solidFill>
                            <a:schemeClr val="tx1"/>
                          </a:solidFill>
                          <a:effectLst/>
                          <a:latin typeface="+mn-lt"/>
                          <a:ea typeface="+mn-ea"/>
                          <a:cs typeface="+mn-cs"/>
                        </a:rPr>
                        <a:t>Inequitable systemic barriers </a:t>
                      </a:r>
                      <a:endParaRPr lang="en-US" sz="1800"/>
                    </a:p>
                  </a:txBody>
                  <a:tcPr marL="80322" marR="80322" marT="40161" marB="40161"/>
                </a:tc>
                <a:tc>
                  <a:txBody>
                    <a:bodyPr/>
                    <a:lstStyle/>
                    <a:p>
                      <a:r>
                        <a:rPr lang="en-US" sz="1600" b="0" i="0" kern="1200">
                          <a:solidFill>
                            <a:schemeClr val="tx1"/>
                          </a:solidFill>
                          <a:effectLst/>
                          <a:latin typeface="+mn-lt"/>
                          <a:ea typeface="+mn-ea"/>
                          <a:cs typeface="+mn-cs"/>
                        </a:rPr>
                        <a:t>“I didn’t see Black parents that should’ve been up there with their babies… They also out here tryin’ to take care of their other babies that no one will watch for them … I feel some White babies, their parents’ insurance are better than the Black community because we are the lower income.” (Participant B) </a:t>
                      </a:r>
                      <a:endParaRPr lang="en-US" sz="1600"/>
                    </a:p>
                  </a:txBody>
                  <a:tcPr marL="80322" marR="80322" marT="40161" marB="40161"/>
                </a:tc>
                <a:extLst>
                  <a:ext uri="{0D108BD9-81ED-4DB2-BD59-A6C34878D82A}">
                    <a16:rowId xmlns:a16="http://schemas.microsoft.com/office/drawing/2014/main" val="3435310808"/>
                  </a:ext>
                </a:extLst>
              </a:tr>
              <a:tr h="1799212">
                <a:tc>
                  <a:txBody>
                    <a:bodyPr/>
                    <a:lstStyle/>
                    <a:p>
                      <a:r>
                        <a:rPr lang="en-US" sz="1800" b="0" i="0" kern="1200">
                          <a:solidFill>
                            <a:schemeClr val="tx1"/>
                          </a:solidFill>
                          <a:effectLst/>
                          <a:latin typeface="+mn-lt"/>
                          <a:ea typeface="+mn-ea"/>
                          <a:cs typeface="+mn-cs"/>
                        </a:rPr>
                        <a:t>General mistrust of health care system </a:t>
                      </a:r>
                      <a:endParaRPr lang="en-US" sz="1800"/>
                    </a:p>
                  </a:txBody>
                  <a:tcPr marL="80322" marR="80322" marT="40161" marB="40161"/>
                </a:tc>
                <a:tc>
                  <a:txBody>
                    <a:bodyPr/>
                    <a:lstStyle/>
                    <a:p>
                      <a:r>
                        <a:rPr lang="en-US" sz="1600" b="0" i="0" kern="1200" dirty="0">
                          <a:solidFill>
                            <a:schemeClr val="tx1"/>
                          </a:solidFill>
                          <a:effectLst/>
                          <a:latin typeface="+mn-lt"/>
                          <a:ea typeface="+mn-ea"/>
                          <a:cs typeface="+mn-cs"/>
                        </a:rPr>
                        <a:t>“I don’t remember the man’s name, but he was a doctor. He used to use women, Black women slaves, to figure out the process of how to do childbirth. And instead of him </a:t>
                      </a:r>
                      <a:r>
                        <a:rPr lang="en-US" sz="1600" b="0" i="0" kern="1200" dirty="0" err="1">
                          <a:solidFill>
                            <a:schemeClr val="tx1"/>
                          </a:solidFill>
                          <a:effectLst/>
                          <a:latin typeface="+mn-lt"/>
                          <a:ea typeface="+mn-ea"/>
                          <a:cs typeface="+mn-cs"/>
                        </a:rPr>
                        <a:t>usin</a:t>
                      </a:r>
                      <a:r>
                        <a:rPr lang="en-US" sz="1600" b="0" i="0" kern="1200" dirty="0">
                          <a:solidFill>
                            <a:schemeClr val="tx1"/>
                          </a:solidFill>
                          <a:effectLst/>
                          <a:latin typeface="+mn-lt"/>
                          <a:ea typeface="+mn-ea"/>
                          <a:cs typeface="+mn-cs"/>
                        </a:rPr>
                        <a:t>’ White people, he used Black people because we don’t feel pain… knowing that their medical textbooks tell them that Black people don’t feel the same pain that White people feel, it’s nerve-wracking for a parent.” (Participant C) </a:t>
                      </a:r>
                      <a:endParaRPr lang="en-US" sz="1600" dirty="0"/>
                    </a:p>
                  </a:txBody>
                  <a:tcPr marL="80322" marR="80322" marT="40161" marB="40161"/>
                </a:tc>
                <a:extLst>
                  <a:ext uri="{0D108BD9-81ED-4DB2-BD59-A6C34878D82A}">
                    <a16:rowId xmlns:a16="http://schemas.microsoft.com/office/drawing/2014/main" val="2536234888"/>
                  </a:ext>
                </a:extLst>
              </a:tr>
            </a:tbl>
          </a:graphicData>
        </a:graphic>
      </p:graphicFrame>
      <p:sp>
        <p:nvSpPr>
          <p:cNvPr id="6" name="TextBox 5">
            <a:extLst>
              <a:ext uri="{FF2B5EF4-FFF2-40B4-BE49-F238E27FC236}">
                <a16:creationId xmlns:a16="http://schemas.microsoft.com/office/drawing/2014/main" id="{A90C1435-68F3-5B01-FB13-52E57C8D3003}"/>
              </a:ext>
            </a:extLst>
          </p:cNvPr>
          <p:cNvSpPr txBox="1"/>
          <p:nvPr/>
        </p:nvSpPr>
        <p:spPr>
          <a:xfrm>
            <a:off x="1118245" y="6188559"/>
            <a:ext cx="98291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system-ui"/>
                <a:ea typeface="+mn-ea"/>
                <a:cs typeface="+mn-cs"/>
              </a:rPr>
              <a:t>Witt RE, Malcolm M, Colvin BN, Gill MR, Ofori J, Roy S,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Lenze</a:t>
            </a:r>
            <a:r>
              <a:rPr kumimoji="0" lang="en-US" sz="1200" b="0" i="0" u="none" strike="noStrike" kern="1200" cap="none" spc="0" normalizeH="0" baseline="0" noProof="0" dirty="0">
                <a:ln>
                  <a:noFill/>
                </a:ln>
                <a:solidFill>
                  <a:srgbClr val="212121"/>
                </a:solidFill>
                <a:effectLst/>
                <a:uLnTx/>
                <a:uFillTx/>
                <a:latin typeface="system-ui"/>
                <a:ea typeface="+mn-ea"/>
                <a:cs typeface="+mn-cs"/>
              </a:rPr>
              <a:t> SN, Rogers CE, Colson ER. Racism and Quality of Neonatal Intensive Care: Voices of Black Mothers. Pediatrics. 2022 Sep 1;150(3):e2022056971.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doi</a:t>
            </a:r>
            <a:r>
              <a:rPr kumimoji="0" lang="en-US" sz="1200" b="0" i="0" u="none" strike="noStrike" kern="1200" cap="none" spc="0" normalizeH="0" baseline="0" noProof="0" dirty="0">
                <a:ln>
                  <a:noFill/>
                </a:ln>
                <a:solidFill>
                  <a:srgbClr val="212121"/>
                </a:solidFill>
                <a:effectLst/>
                <a:uLnTx/>
                <a:uFillTx/>
                <a:latin typeface="system-ui"/>
                <a:ea typeface="+mn-ea"/>
                <a:cs typeface="+mn-cs"/>
              </a:rPr>
              <a:t>: 10.1542/peds.2022-056971. PMID: 35965288.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820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97FDE7-A68C-E324-62DC-C270A3C6281D}"/>
              </a:ext>
            </a:extLst>
          </p:cNvPr>
          <p:cNvSpPr>
            <a:spLocks noGrp="1"/>
          </p:cNvSpPr>
          <p:nvPr>
            <p:ph type="title"/>
          </p:nvPr>
        </p:nvSpPr>
        <p:spPr>
          <a:xfrm>
            <a:off x="1118245" y="363250"/>
            <a:ext cx="10044023" cy="877729"/>
          </a:xfrm>
        </p:spPr>
        <p:txBody>
          <a:bodyPr anchor="ctr">
            <a:normAutofit/>
          </a:bodyPr>
          <a:lstStyle/>
          <a:p>
            <a:r>
              <a:rPr lang="en-US" sz="4000" b="0" i="0" dirty="0">
                <a:solidFill>
                  <a:srgbClr val="FFFFFF"/>
                </a:solidFill>
                <a:effectLst/>
                <a:latin typeface="Open Sans" panose="020B0606030504020204" pitchFamily="34" charset="0"/>
              </a:rPr>
              <a:t>Institutional </a:t>
            </a:r>
            <a:endParaRPr lang="en-US" sz="4000" dirty="0">
              <a:solidFill>
                <a:srgbClr val="FFFFFF"/>
              </a:solidFill>
            </a:endParaRPr>
          </a:p>
        </p:txBody>
      </p:sp>
      <p:graphicFrame>
        <p:nvGraphicFramePr>
          <p:cNvPr id="4" name="Table 4">
            <a:extLst>
              <a:ext uri="{FF2B5EF4-FFF2-40B4-BE49-F238E27FC236}">
                <a16:creationId xmlns:a16="http://schemas.microsoft.com/office/drawing/2014/main" id="{B7977D48-3F83-B505-8023-8EA92A70468F}"/>
              </a:ext>
            </a:extLst>
          </p:cNvPr>
          <p:cNvGraphicFramePr>
            <a:graphicFrameLocks noGrp="1"/>
          </p:cNvGraphicFramePr>
          <p:nvPr>
            <p:ph idx="1"/>
            <p:extLst>
              <p:ext uri="{D42A27DB-BD31-4B8C-83A1-F6EECF244321}">
                <p14:modId xmlns:p14="http://schemas.microsoft.com/office/powerpoint/2010/main" val="578135275"/>
              </p:ext>
            </p:extLst>
          </p:nvPr>
        </p:nvGraphicFramePr>
        <p:xfrm>
          <a:off x="771783" y="2451809"/>
          <a:ext cx="10648433" cy="3528974"/>
        </p:xfrm>
        <a:graphic>
          <a:graphicData uri="http://schemas.openxmlformats.org/drawingml/2006/table">
            <a:tbl>
              <a:tblPr firstRow="1" bandRow="1">
                <a:tableStyleId>{5940675A-B579-460E-94D1-54222C63F5DA}</a:tableStyleId>
              </a:tblPr>
              <a:tblGrid>
                <a:gridCol w="5280649">
                  <a:extLst>
                    <a:ext uri="{9D8B030D-6E8A-4147-A177-3AD203B41FA5}">
                      <a16:colId xmlns:a16="http://schemas.microsoft.com/office/drawing/2014/main" val="2778144671"/>
                    </a:ext>
                  </a:extLst>
                </a:gridCol>
                <a:gridCol w="5367784">
                  <a:extLst>
                    <a:ext uri="{9D8B030D-6E8A-4147-A177-3AD203B41FA5}">
                      <a16:colId xmlns:a16="http://schemas.microsoft.com/office/drawing/2014/main" val="3645862544"/>
                    </a:ext>
                  </a:extLst>
                </a:gridCol>
              </a:tblGrid>
              <a:tr h="961143">
                <a:tc>
                  <a:txBody>
                    <a:bodyPr/>
                    <a:lstStyle/>
                    <a:p>
                      <a:r>
                        <a:rPr lang="en-US" sz="1600" b="0" i="0" kern="1200">
                          <a:solidFill>
                            <a:schemeClr val="tx1"/>
                          </a:solidFill>
                          <a:effectLst/>
                          <a:latin typeface="+mn-lt"/>
                          <a:ea typeface="+mn-ea"/>
                          <a:cs typeface="+mn-cs"/>
                        </a:rPr>
                        <a:t>Lack of Black representation</a:t>
                      </a:r>
                      <a:endParaRPr lang="en-US" sz="1600"/>
                    </a:p>
                  </a:txBody>
                  <a:tcPr marL="71727" marR="71727" marT="35864" marB="35864"/>
                </a:tc>
                <a:tc>
                  <a:txBody>
                    <a:bodyPr/>
                    <a:lstStyle/>
                    <a:p>
                      <a:r>
                        <a:rPr lang="en-US" sz="1400" b="0" i="0" kern="1200">
                          <a:solidFill>
                            <a:schemeClr val="tx1"/>
                          </a:solidFill>
                          <a:effectLst/>
                          <a:latin typeface="+mn-lt"/>
                          <a:ea typeface="+mn-ea"/>
                          <a:cs typeface="+mn-cs"/>
                        </a:rPr>
                        <a:t>“I mean, I feel like [the hospital system] is in the hood. So, I think that you would see a lot of folks of color and… you don’t see them as doctors and nurses or patient care techs. You see them doing stuff like picking up trash.” (</a:t>
                      </a:r>
                      <a:r>
                        <a:rPr lang="en-US" sz="1400" b="0" i="1" kern="1200">
                          <a:solidFill>
                            <a:schemeClr val="tx1"/>
                          </a:solidFill>
                          <a:effectLst/>
                          <a:latin typeface="+mn-lt"/>
                          <a:ea typeface="+mn-ea"/>
                          <a:cs typeface="+mn-cs"/>
                        </a:rPr>
                        <a:t>Participant D</a:t>
                      </a:r>
                      <a:r>
                        <a:rPr lang="en-US" sz="1400" b="0" i="0" kern="1200">
                          <a:solidFill>
                            <a:schemeClr val="tx1"/>
                          </a:solidFill>
                          <a:effectLst/>
                          <a:latin typeface="+mn-lt"/>
                          <a:ea typeface="+mn-ea"/>
                          <a:cs typeface="+mn-cs"/>
                        </a:rPr>
                        <a:t>) </a:t>
                      </a:r>
                      <a:endParaRPr lang="en-US" sz="1400"/>
                    </a:p>
                  </a:txBody>
                  <a:tcPr marL="71727" marR="71727" marT="35864" marB="35864"/>
                </a:tc>
                <a:extLst>
                  <a:ext uri="{0D108BD9-81ED-4DB2-BD59-A6C34878D82A}">
                    <a16:rowId xmlns:a16="http://schemas.microsoft.com/office/drawing/2014/main" val="2367370950"/>
                  </a:ext>
                </a:extLst>
              </a:tr>
              <a:tr h="1176325">
                <a:tc>
                  <a:txBody>
                    <a:bodyPr/>
                    <a:lstStyle/>
                    <a:p>
                      <a:r>
                        <a:rPr lang="en-US" sz="1600" b="0" i="0" kern="1200" dirty="0">
                          <a:solidFill>
                            <a:schemeClr val="tx1"/>
                          </a:solidFill>
                          <a:effectLst/>
                          <a:latin typeface="+mn-lt"/>
                          <a:ea typeface="+mn-ea"/>
                          <a:cs typeface="+mn-cs"/>
                        </a:rPr>
                        <a:t>Poor reputation of NICU or hospital system </a:t>
                      </a:r>
                      <a:endParaRPr lang="en-US" sz="1600" dirty="0"/>
                    </a:p>
                  </a:txBody>
                  <a:tcPr marL="71727" marR="71727" marT="35864" marB="35864"/>
                </a:tc>
                <a:tc>
                  <a:txBody>
                    <a:bodyPr/>
                    <a:lstStyle/>
                    <a:p>
                      <a:r>
                        <a:rPr lang="en-US" sz="1400" b="0" i="0" kern="1200">
                          <a:solidFill>
                            <a:schemeClr val="tx1"/>
                          </a:solidFill>
                          <a:effectLst/>
                          <a:latin typeface="+mn-lt"/>
                          <a:ea typeface="+mn-ea"/>
                          <a:cs typeface="+mn-cs"/>
                        </a:rPr>
                        <a:t>“[Black friends] said that they will never take their child there [the children’s hospital]… They just kept saying that it wasn’t the best hospital to take your kid… They don’t think [my infant] was getting the best care… So maybe they would took it as racism.” (Participant E) </a:t>
                      </a:r>
                      <a:endParaRPr lang="en-US" sz="1400"/>
                    </a:p>
                  </a:txBody>
                  <a:tcPr marL="71727" marR="71727" marT="35864" marB="35864"/>
                </a:tc>
                <a:extLst>
                  <a:ext uri="{0D108BD9-81ED-4DB2-BD59-A6C34878D82A}">
                    <a16:rowId xmlns:a16="http://schemas.microsoft.com/office/drawing/2014/main" val="2831989089"/>
                  </a:ext>
                </a:extLst>
              </a:tr>
              <a:tr h="1391506">
                <a:tc>
                  <a:txBody>
                    <a:bodyPr/>
                    <a:lstStyle/>
                    <a:p>
                      <a:r>
                        <a:rPr lang="en-US" sz="1600" b="0" i="0" kern="1200">
                          <a:solidFill>
                            <a:schemeClr val="tx1"/>
                          </a:solidFill>
                          <a:effectLst/>
                          <a:latin typeface="+mn-lt"/>
                          <a:ea typeface="+mn-ea"/>
                          <a:cs typeface="+mn-cs"/>
                        </a:rPr>
                        <a:t>Differences in resource or assistance allocation and rule enforcement </a:t>
                      </a:r>
                      <a:endParaRPr lang="en-US" sz="1600"/>
                    </a:p>
                  </a:txBody>
                  <a:tcPr marL="71727" marR="71727" marT="35864" marB="35864"/>
                </a:tc>
                <a:tc>
                  <a:txBody>
                    <a:bodyPr/>
                    <a:lstStyle/>
                    <a:p>
                      <a:r>
                        <a:rPr lang="en-US" sz="1400" b="0" i="0" kern="1200" dirty="0">
                          <a:solidFill>
                            <a:schemeClr val="tx1"/>
                          </a:solidFill>
                          <a:effectLst/>
                          <a:latin typeface="+mn-lt"/>
                          <a:ea typeface="+mn-ea"/>
                          <a:cs typeface="+mn-cs"/>
                        </a:rPr>
                        <a:t>“It was like a BP [gas] card… that they would give to people that is reloadable. And I was talking to some of the other [White] moms. That’s how I knew about it… I was never offered it… [The same person] was also my case worker, and she hasn’t mentioned anything to me… I asked about it with another Black mom, and she didn’t know nothing about it.” (Participant F) </a:t>
                      </a:r>
                      <a:endParaRPr lang="en-US" sz="1400" dirty="0"/>
                    </a:p>
                  </a:txBody>
                  <a:tcPr marL="71727" marR="71727" marT="35864" marB="35864"/>
                </a:tc>
                <a:extLst>
                  <a:ext uri="{0D108BD9-81ED-4DB2-BD59-A6C34878D82A}">
                    <a16:rowId xmlns:a16="http://schemas.microsoft.com/office/drawing/2014/main" val="3883716410"/>
                  </a:ext>
                </a:extLst>
              </a:tr>
            </a:tbl>
          </a:graphicData>
        </a:graphic>
      </p:graphicFrame>
      <p:sp>
        <p:nvSpPr>
          <p:cNvPr id="7" name="TextBox 6">
            <a:extLst>
              <a:ext uri="{FF2B5EF4-FFF2-40B4-BE49-F238E27FC236}">
                <a16:creationId xmlns:a16="http://schemas.microsoft.com/office/drawing/2014/main" id="{5FAAA316-14B6-B078-E047-DE5C844988EE}"/>
              </a:ext>
            </a:extLst>
          </p:cNvPr>
          <p:cNvSpPr txBox="1"/>
          <p:nvPr/>
        </p:nvSpPr>
        <p:spPr>
          <a:xfrm>
            <a:off x="1118245" y="6188559"/>
            <a:ext cx="98291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system-ui"/>
                <a:ea typeface="+mn-ea"/>
                <a:cs typeface="+mn-cs"/>
              </a:rPr>
              <a:t>Witt RE, Malcolm M, Colvin BN, Gill MR, Ofori J, Roy S,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Lenze</a:t>
            </a:r>
            <a:r>
              <a:rPr kumimoji="0" lang="en-US" sz="1200" b="0" i="0" u="none" strike="noStrike" kern="1200" cap="none" spc="0" normalizeH="0" baseline="0" noProof="0" dirty="0">
                <a:ln>
                  <a:noFill/>
                </a:ln>
                <a:solidFill>
                  <a:srgbClr val="212121"/>
                </a:solidFill>
                <a:effectLst/>
                <a:uLnTx/>
                <a:uFillTx/>
                <a:latin typeface="system-ui"/>
                <a:ea typeface="+mn-ea"/>
                <a:cs typeface="+mn-cs"/>
              </a:rPr>
              <a:t> SN, Rogers CE, Colson ER. Racism and Quality of Neonatal Intensive Care: Voices of Black Mothers. Pediatrics. 2022 Sep 1;150(3):e2022056971.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doi</a:t>
            </a:r>
            <a:r>
              <a:rPr kumimoji="0" lang="en-US" sz="1200" b="0" i="0" u="none" strike="noStrike" kern="1200" cap="none" spc="0" normalizeH="0" baseline="0" noProof="0" dirty="0">
                <a:ln>
                  <a:noFill/>
                </a:ln>
                <a:solidFill>
                  <a:srgbClr val="212121"/>
                </a:solidFill>
                <a:effectLst/>
                <a:uLnTx/>
                <a:uFillTx/>
                <a:latin typeface="system-ui"/>
                <a:ea typeface="+mn-ea"/>
                <a:cs typeface="+mn-cs"/>
              </a:rPr>
              <a:t>: 10.1542/peds.2022-056971. PMID: 35965288.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575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CADA64-862E-29AC-5F55-5056EACA8054}"/>
              </a:ext>
            </a:extLst>
          </p:cNvPr>
          <p:cNvSpPr>
            <a:spLocks noGrp="1"/>
          </p:cNvSpPr>
          <p:nvPr>
            <p:ph type="title"/>
          </p:nvPr>
        </p:nvSpPr>
        <p:spPr>
          <a:xfrm>
            <a:off x="1371597" y="348865"/>
            <a:ext cx="10044023" cy="877729"/>
          </a:xfrm>
        </p:spPr>
        <p:txBody>
          <a:bodyPr anchor="ctr">
            <a:normAutofit/>
          </a:bodyPr>
          <a:lstStyle/>
          <a:p>
            <a:r>
              <a:rPr lang="en-US" sz="4000" b="0" i="0">
                <a:solidFill>
                  <a:srgbClr val="FFFFFF"/>
                </a:solidFill>
                <a:effectLst/>
                <a:latin typeface="Open Sans" panose="020B0606030504020204" pitchFamily="34" charset="0"/>
              </a:rPr>
              <a:t>Interpersonal </a:t>
            </a:r>
            <a:endParaRPr lang="en-US" sz="4000">
              <a:solidFill>
                <a:srgbClr val="FFFFFF"/>
              </a:solidFill>
            </a:endParaRPr>
          </a:p>
        </p:txBody>
      </p:sp>
      <p:graphicFrame>
        <p:nvGraphicFramePr>
          <p:cNvPr id="4" name="Table 4">
            <a:extLst>
              <a:ext uri="{FF2B5EF4-FFF2-40B4-BE49-F238E27FC236}">
                <a16:creationId xmlns:a16="http://schemas.microsoft.com/office/drawing/2014/main" id="{F4F9F453-5132-21CC-18DC-45B1B94E17FE}"/>
              </a:ext>
            </a:extLst>
          </p:cNvPr>
          <p:cNvGraphicFramePr>
            <a:graphicFrameLocks noGrp="1"/>
          </p:cNvGraphicFramePr>
          <p:nvPr>
            <p:ph idx="1"/>
            <p:extLst>
              <p:ext uri="{D42A27DB-BD31-4B8C-83A1-F6EECF244321}">
                <p14:modId xmlns:p14="http://schemas.microsoft.com/office/powerpoint/2010/main" val="323062089"/>
              </p:ext>
            </p:extLst>
          </p:nvPr>
        </p:nvGraphicFramePr>
        <p:xfrm>
          <a:off x="905347" y="2074545"/>
          <a:ext cx="10510273" cy="3489688"/>
        </p:xfrm>
        <a:graphic>
          <a:graphicData uri="http://schemas.openxmlformats.org/drawingml/2006/table">
            <a:tbl>
              <a:tblPr firstRow="1" bandRow="1">
                <a:tableStyleId>{5940675A-B579-460E-94D1-54222C63F5DA}</a:tableStyleId>
              </a:tblPr>
              <a:tblGrid>
                <a:gridCol w="4961299">
                  <a:extLst>
                    <a:ext uri="{9D8B030D-6E8A-4147-A177-3AD203B41FA5}">
                      <a16:colId xmlns:a16="http://schemas.microsoft.com/office/drawing/2014/main" val="681165587"/>
                    </a:ext>
                  </a:extLst>
                </a:gridCol>
                <a:gridCol w="5548974">
                  <a:extLst>
                    <a:ext uri="{9D8B030D-6E8A-4147-A177-3AD203B41FA5}">
                      <a16:colId xmlns:a16="http://schemas.microsoft.com/office/drawing/2014/main" val="1936345264"/>
                    </a:ext>
                  </a:extLst>
                </a:gridCol>
              </a:tblGrid>
              <a:tr h="891442">
                <a:tc>
                  <a:txBody>
                    <a:bodyPr/>
                    <a:lstStyle/>
                    <a:p>
                      <a:r>
                        <a:rPr lang="en-US" sz="1600" b="0" i="0" kern="1200">
                          <a:solidFill>
                            <a:schemeClr val="tx1"/>
                          </a:solidFill>
                          <a:effectLst/>
                          <a:latin typeface="+mn-lt"/>
                          <a:ea typeface="+mn-ea"/>
                          <a:cs typeface="+mn-cs"/>
                        </a:rPr>
                        <a:t>Neglectful and/or judgmental treatment </a:t>
                      </a:r>
                      <a:endParaRPr lang="en-US" sz="1600"/>
                    </a:p>
                  </a:txBody>
                  <a:tcPr marL="74662" marR="74662" marT="37331" marB="37331"/>
                </a:tc>
                <a:tc>
                  <a:txBody>
                    <a:bodyPr/>
                    <a:lstStyle/>
                    <a:p>
                      <a:r>
                        <a:rPr lang="en-US" sz="1300" b="0" i="0" kern="1200">
                          <a:solidFill>
                            <a:schemeClr val="tx1"/>
                          </a:solidFill>
                          <a:effectLst/>
                          <a:latin typeface="+mn-lt"/>
                          <a:ea typeface="+mn-ea"/>
                          <a:cs typeface="+mn-cs"/>
                        </a:rPr>
                        <a:t>“How long does my son have to really wait to eat when you not around 'cause you tending to White families more than you tend to my son? Now you starting to make me question… I'ma watch you. Now I gotta be on ya.” (Participant G) </a:t>
                      </a:r>
                      <a:endParaRPr lang="en-US" sz="1300"/>
                    </a:p>
                  </a:txBody>
                  <a:tcPr marL="74662" marR="74662" marT="37331" marB="37331"/>
                </a:tc>
                <a:extLst>
                  <a:ext uri="{0D108BD9-81ED-4DB2-BD59-A6C34878D82A}">
                    <a16:rowId xmlns:a16="http://schemas.microsoft.com/office/drawing/2014/main" val="2951981116"/>
                  </a:ext>
                </a:extLst>
              </a:tr>
              <a:tr h="1100024">
                <a:tc>
                  <a:txBody>
                    <a:bodyPr/>
                    <a:lstStyle/>
                    <a:p>
                      <a:r>
                        <a:rPr lang="en-US" sz="1600" b="0" i="0" kern="1200">
                          <a:solidFill>
                            <a:schemeClr val="tx1"/>
                          </a:solidFill>
                          <a:effectLst/>
                          <a:latin typeface="+mn-lt"/>
                          <a:ea typeface="+mn-ea"/>
                          <a:cs typeface="+mn-cs"/>
                        </a:rPr>
                        <a:t>Hierarchical flow of information </a:t>
                      </a:r>
                      <a:endParaRPr lang="en-US" sz="1600"/>
                    </a:p>
                  </a:txBody>
                  <a:tcPr marL="74662" marR="74662" marT="37331" marB="37331"/>
                </a:tc>
                <a:tc>
                  <a:txBody>
                    <a:bodyPr/>
                    <a:lstStyle/>
                    <a:p>
                      <a:r>
                        <a:rPr lang="en-US" sz="1300" b="0" i="0" kern="1200">
                          <a:solidFill>
                            <a:schemeClr val="tx1"/>
                          </a:solidFill>
                          <a:effectLst/>
                          <a:latin typeface="+mn-lt"/>
                          <a:ea typeface="+mn-ea"/>
                          <a:cs typeface="+mn-cs"/>
                        </a:rPr>
                        <a:t>“I try to express to them that I want to be involved as much as I can, don’t round without me… But there was there was times where those requests were ignored… It was more of if I didn't stay on top of it, I was going to get lost. I wasn't gonna be informed about what happened… They just assumed that I was just a single Black mother.” (Participant H) </a:t>
                      </a:r>
                      <a:endParaRPr lang="en-US" sz="1300"/>
                    </a:p>
                  </a:txBody>
                  <a:tcPr marL="74662" marR="74662" marT="37331" marB="37331"/>
                </a:tc>
                <a:extLst>
                  <a:ext uri="{0D108BD9-81ED-4DB2-BD59-A6C34878D82A}">
                    <a16:rowId xmlns:a16="http://schemas.microsoft.com/office/drawing/2014/main" val="1241906008"/>
                  </a:ext>
                </a:extLst>
              </a:tr>
              <a:tr h="1498222">
                <a:tc>
                  <a:txBody>
                    <a:bodyPr/>
                    <a:lstStyle/>
                    <a:p>
                      <a:r>
                        <a:rPr lang="en-US" sz="1600" b="0" i="0" kern="1200">
                          <a:solidFill>
                            <a:schemeClr val="tx1"/>
                          </a:solidFill>
                          <a:effectLst/>
                          <a:latin typeface="+mn-lt"/>
                          <a:ea typeface="+mn-ea"/>
                          <a:cs typeface="+mn-cs"/>
                        </a:rPr>
                        <a:t>Power imbalance </a:t>
                      </a:r>
                      <a:endParaRPr lang="en-US" sz="1600"/>
                    </a:p>
                  </a:txBody>
                  <a:tcPr marL="74662" marR="74662" marT="37331" marB="37331"/>
                </a:tc>
                <a:tc>
                  <a:txBody>
                    <a:bodyPr/>
                    <a:lstStyle/>
                    <a:p>
                      <a:r>
                        <a:rPr lang="en-US" sz="1300" b="0" i="0" kern="1200" dirty="0">
                          <a:solidFill>
                            <a:schemeClr val="tx1"/>
                          </a:solidFill>
                          <a:effectLst/>
                          <a:latin typeface="+mn-lt"/>
                          <a:ea typeface="+mn-ea"/>
                          <a:cs typeface="+mn-cs"/>
                        </a:rPr>
                        <a:t>“Two of the nurses I complained on went through my personal belongings… and then the charge nurse came in and asked me about the medication. And clearly, I just had a baby, my name is on all the pills, but they're like, ‘Well, someone can go in there and take your pills by mistake, like housekeeping or the food people.’… Because those drugs are street drugs…Because most of the food workers are Black.” (Participant I) </a:t>
                      </a:r>
                      <a:endParaRPr lang="en-US" sz="1300" dirty="0"/>
                    </a:p>
                  </a:txBody>
                  <a:tcPr marL="74662" marR="74662" marT="37331" marB="37331"/>
                </a:tc>
                <a:extLst>
                  <a:ext uri="{0D108BD9-81ED-4DB2-BD59-A6C34878D82A}">
                    <a16:rowId xmlns:a16="http://schemas.microsoft.com/office/drawing/2014/main" val="3245576274"/>
                  </a:ext>
                </a:extLst>
              </a:tr>
            </a:tbl>
          </a:graphicData>
        </a:graphic>
      </p:graphicFrame>
      <p:sp>
        <p:nvSpPr>
          <p:cNvPr id="5" name="TextBox 4">
            <a:extLst>
              <a:ext uri="{FF2B5EF4-FFF2-40B4-BE49-F238E27FC236}">
                <a16:creationId xmlns:a16="http://schemas.microsoft.com/office/drawing/2014/main" id="{98A412CE-07CF-22F8-F8F3-151EDF0CEFA4}"/>
              </a:ext>
            </a:extLst>
          </p:cNvPr>
          <p:cNvSpPr txBox="1"/>
          <p:nvPr/>
        </p:nvSpPr>
        <p:spPr>
          <a:xfrm>
            <a:off x="1106815" y="5831499"/>
            <a:ext cx="98291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system-ui"/>
                <a:ea typeface="+mn-ea"/>
                <a:cs typeface="+mn-cs"/>
              </a:rPr>
              <a:t>Witt RE, Malcolm M, Colvin BN, Gill MR, Ofori J, Roy S,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Lenze</a:t>
            </a:r>
            <a:r>
              <a:rPr kumimoji="0" lang="en-US" sz="1200" b="0" i="0" u="none" strike="noStrike" kern="1200" cap="none" spc="0" normalizeH="0" baseline="0" noProof="0" dirty="0">
                <a:ln>
                  <a:noFill/>
                </a:ln>
                <a:solidFill>
                  <a:srgbClr val="212121"/>
                </a:solidFill>
                <a:effectLst/>
                <a:uLnTx/>
                <a:uFillTx/>
                <a:latin typeface="system-ui"/>
                <a:ea typeface="+mn-ea"/>
                <a:cs typeface="+mn-cs"/>
              </a:rPr>
              <a:t> SN, Rogers CE, Colson ER. Racism and Quality of Neonatal Intensive Care: Voices of Black Mothers. Pediatrics. 2022 Sep 1;150(3):e2022056971.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doi</a:t>
            </a:r>
            <a:r>
              <a:rPr kumimoji="0" lang="en-US" sz="1200" b="0" i="0" u="none" strike="noStrike" kern="1200" cap="none" spc="0" normalizeH="0" baseline="0" noProof="0" dirty="0">
                <a:ln>
                  <a:noFill/>
                </a:ln>
                <a:solidFill>
                  <a:srgbClr val="212121"/>
                </a:solidFill>
                <a:effectLst/>
                <a:uLnTx/>
                <a:uFillTx/>
                <a:latin typeface="system-ui"/>
                <a:ea typeface="+mn-ea"/>
                <a:cs typeface="+mn-cs"/>
              </a:rPr>
              <a:t>: 10.1542/peds.2022-056971. PMID: 35965288.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879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A02614-DF5B-8AEB-C537-97B0FEE8B57A}"/>
              </a:ext>
            </a:extLst>
          </p:cNvPr>
          <p:cNvSpPr>
            <a:spLocks noGrp="1"/>
          </p:cNvSpPr>
          <p:nvPr>
            <p:ph type="title"/>
          </p:nvPr>
        </p:nvSpPr>
        <p:spPr>
          <a:xfrm>
            <a:off x="1371597" y="348865"/>
            <a:ext cx="10044023" cy="877729"/>
          </a:xfrm>
        </p:spPr>
        <p:txBody>
          <a:bodyPr anchor="ctr">
            <a:normAutofit/>
          </a:bodyPr>
          <a:lstStyle/>
          <a:p>
            <a:r>
              <a:rPr lang="en-US" sz="4000" b="0" i="0">
                <a:solidFill>
                  <a:srgbClr val="FFFFFF"/>
                </a:solidFill>
                <a:effectLst/>
                <a:latin typeface="Open Sans" panose="020B0606030504020204" pitchFamily="34" charset="0"/>
              </a:rPr>
              <a:t>Increased Black Representation </a:t>
            </a:r>
            <a:endParaRPr lang="en-US" sz="4000">
              <a:solidFill>
                <a:srgbClr val="FFFFFF"/>
              </a:solidFill>
            </a:endParaRPr>
          </a:p>
        </p:txBody>
      </p:sp>
      <p:graphicFrame>
        <p:nvGraphicFramePr>
          <p:cNvPr id="4" name="Table 4">
            <a:extLst>
              <a:ext uri="{FF2B5EF4-FFF2-40B4-BE49-F238E27FC236}">
                <a16:creationId xmlns:a16="http://schemas.microsoft.com/office/drawing/2014/main" id="{E968A683-69F0-2706-9BC9-525742FD9EAD}"/>
              </a:ext>
            </a:extLst>
          </p:cNvPr>
          <p:cNvGraphicFramePr>
            <a:graphicFrameLocks noGrp="1"/>
          </p:cNvGraphicFramePr>
          <p:nvPr>
            <p:ph idx="1"/>
          </p:nvPr>
        </p:nvGraphicFramePr>
        <p:xfrm>
          <a:off x="1679729" y="1924820"/>
          <a:ext cx="8832542" cy="4192807"/>
        </p:xfrm>
        <a:graphic>
          <a:graphicData uri="http://schemas.openxmlformats.org/drawingml/2006/table">
            <a:tbl>
              <a:tblPr firstRow="1" bandRow="1">
                <a:tableStyleId>{5940675A-B579-460E-94D1-54222C63F5DA}</a:tableStyleId>
              </a:tblPr>
              <a:tblGrid>
                <a:gridCol w="4367506">
                  <a:extLst>
                    <a:ext uri="{9D8B030D-6E8A-4147-A177-3AD203B41FA5}">
                      <a16:colId xmlns:a16="http://schemas.microsoft.com/office/drawing/2014/main" val="2220402140"/>
                    </a:ext>
                  </a:extLst>
                </a:gridCol>
                <a:gridCol w="4465036">
                  <a:extLst>
                    <a:ext uri="{9D8B030D-6E8A-4147-A177-3AD203B41FA5}">
                      <a16:colId xmlns:a16="http://schemas.microsoft.com/office/drawing/2014/main" val="2888236897"/>
                    </a:ext>
                  </a:extLst>
                </a:gridCol>
              </a:tblGrid>
              <a:tr h="1473559">
                <a:tc>
                  <a:txBody>
                    <a:bodyPr/>
                    <a:lstStyle/>
                    <a:p>
                      <a:r>
                        <a:rPr lang="en-US" sz="1700" b="0" i="0" kern="1200">
                          <a:solidFill>
                            <a:schemeClr val="tx1"/>
                          </a:solidFill>
                          <a:effectLst/>
                          <a:latin typeface="+mn-lt"/>
                          <a:ea typeface="+mn-ea"/>
                          <a:cs typeface="+mn-cs"/>
                        </a:rPr>
                        <a:t>Shared experience of being Black </a:t>
                      </a:r>
                      <a:endParaRPr lang="en-US" sz="1700"/>
                    </a:p>
                  </a:txBody>
                  <a:tcPr marL="75957" marR="75957" marT="37978" marB="37978"/>
                </a:tc>
                <a:tc>
                  <a:txBody>
                    <a:bodyPr/>
                    <a:lstStyle/>
                    <a:p>
                      <a:r>
                        <a:rPr lang="en-US" sz="1500" b="0" i="0" kern="1200">
                          <a:solidFill>
                            <a:schemeClr val="tx1"/>
                          </a:solidFill>
                          <a:effectLst/>
                          <a:latin typeface="+mn-lt"/>
                          <a:ea typeface="+mn-ea"/>
                          <a:cs typeface="+mn-cs"/>
                        </a:rPr>
                        <a:t>“I just feel like they're [Black health care providers] able to relate more ‘cause they see what we go through or they’ve probably experienced or seen it before… It would made me more comfortable because it would have just felt like they understood me more versus the different race.” (Participant J) </a:t>
                      </a:r>
                      <a:endParaRPr lang="en-US" sz="1500"/>
                    </a:p>
                  </a:txBody>
                  <a:tcPr marL="75957" marR="75957" marT="37978" marB="37978"/>
                </a:tc>
                <a:extLst>
                  <a:ext uri="{0D108BD9-81ED-4DB2-BD59-A6C34878D82A}">
                    <a16:rowId xmlns:a16="http://schemas.microsoft.com/office/drawing/2014/main" val="515426133"/>
                  </a:ext>
                </a:extLst>
              </a:tr>
              <a:tr h="1473559">
                <a:tc>
                  <a:txBody>
                    <a:bodyPr/>
                    <a:lstStyle/>
                    <a:p>
                      <a:r>
                        <a:rPr lang="en-US" sz="1700" b="0" i="0" kern="1200">
                          <a:solidFill>
                            <a:schemeClr val="tx1"/>
                          </a:solidFill>
                          <a:effectLst/>
                          <a:latin typeface="+mn-lt"/>
                          <a:ea typeface="+mn-ea"/>
                          <a:cs typeface="+mn-cs"/>
                        </a:rPr>
                        <a:t>Bidirectional communication </a:t>
                      </a:r>
                      <a:endParaRPr lang="en-US" sz="1700"/>
                    </a:p>
                  </a:txBody>
                  <a:tcPr marL="75957" marR="75957" marT="37978" marB="37978"/>
                </a:tc>
                <a:tc>
                  <a:txBody>
                    <a:bodyPr/>
                    <a:lstStyle/>
                    <a:p>
                      <a:r>
                        <a:rPr lang="en-US" sz="1500" b="0" i="0" kern="1200">
                          <a:solidFill>
                            <a:schemeClr val="tx1"/>
                          </a:solidFill>
                          <a:effectLst/>
                          <a:latin typeface="+mn-lt"/>
                          <a:ea typeface="+mn-ea"/>
                          <a:cs typeface="+mn-cs"/>
                        </a:rPr>
                        <a:t>“The only difference will be the nurse that I was telling you about… she was Black and she was a little bit more friendly, a little more talkative, provided a little bit more information without me having to ask or ask about her answers to the question.” (Participant K) </a:t>
                      </a:r>
                      <a:endParaRPr lang="en-US" sz="1500"/>
                    </a:p>
                  </a:txBody>
                  <a:tcPr marL="75957" marR="75957" marT="37978" marB="37978"/>
                </a:tc>
                <a:extLst>
                  <a:ext uri="{0D108BD9-81ED-4DB2-BD59-A6C34878D82A}">
                    <a16:rowId xmlns:a16="http://schemas.microsoft.com/office/drawing/2014/main" val="3709773834"/>
                  </a:ext>
                </a:extLst>
              </a:tr>
              <a:tr h="1245689">
                <a:tc>
                  <a:txBody>
                    <a:bodyPr/>
                    <a:lstStyle/>
                    <a:p>
                      <a:r>
                        <a:rPr lang="en-US" sz="1700" b="0" i="0" kern="1200">
                          <a:solidFill>
                            <a:schemeClr val="tx1"/>
                          </a:solidFill>
                          <a:effectLst/>
                          <a:latin typeface="+mn-lt"/>
                          <a:ea typeface="+mn-ea"/>
                          <a:cs typeface="+mn-cs"/>
                        </a:rPr>
                        <a:t>Personalized care </a:t>
                      </a:r>
                      <a:endParaRPr lang="en-US" sz="1700"/>
                    </a:p>
                  </a:txBody>
                  <a:tcPr marL="75957" marR="75957" marT="37978" marB="37978"/>
                </a:tc>
                <a:tc>
                  <a:txBody>
                    <a:bodyPr/>
                    <a:lstStyle/>
                    <a:p>
                      <a:r>
                        <a:rPr lang="en-US" sz="1500" b="0" i="0" kern="1200" dirty="0">
                          <a:solidFill>
                            <a:schemeClr val="tx1"/>
                          </a:solidFill>
                          <a:effectLst/>
                          <a:latin typeface="+mn-lt"/>
                          <a:ea typeface="+mn-ea"/>
                          <a:cs typeface="+mn-cs"/>
                        </a:rPr>
                        <a:t>“I feel like with the Black nurses, it was almost as if they treated the twins as if they were theirs, like they were their family, so it was like they gave them a little bit more extra care and love almost.” (Participant L) </a:t>
                      </a:r>
                      <a:endParaRPr lang="en-US" sz="1500" dirty="0"/>
                    </a:p>
                  </a:txBody>
                  <a:tcPr marL="75957" marR="75957" marT="37978" marB="37978"/>
                </a:tc>
                <a:extLst>
                  <a:ext uri="{0D108BD9-81ED-4DB2-BD59-A6C34878D82A}">
                    <a16:rowId xmlns:a16="http://schemas.microsoft.com/office/drawing/2014/main" val="3983707097"/>
                  </a:ext>
                </a:extLst>
              </a:tr>
            </a:tbl>
          </a:graphicData>
        </a:graphic>
      </p:graphicFrame>
      <p:sp>
        <p:nvSpPr>
          <p:cNvPr id="5" name="TextBox 4">
            <a:extLst>
              <a:ext uri="{FF2B5EF4-FFF2-40B4-BE49-F238E27FC236}">
                <a16:creationId xmlns:a16="http://schemas.microsoft.com/office/drawing/2014/main" id="{AEDAFA1B-8430-96C3-2CD5-C4188C91B1AC}"/>
              </a:ext>
            </a:extLst>
          </p:cNvPr>
          <p:cNvSpPr txBox="1"/>
          <p:nvPr/>
        </p:nvSpPr>
        <p:spPr>
          <a:xfrm>
            <a:off x="1118245" y="6188559"/>
            <a:ext cx="98291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system-ui"/>
                <a:ea typeface="+mn-ea"/>
                <a:cs typeface="+mn-cs"/>
              </a:rPr>
              <a:t>Witt RE, Malcolm M, Colvin BN, Gill MR, Ofori J, Roy S,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Lenze</a:t>
            </a:r>
            <a:r>
              <a:rPr kumimoji="0" lang="en-US" sz="1200" b="0" i="0" u="none" strike="noStrike" kern="1200" cap="none" spc="0" normalizeH="0" baseline="0" noProof="0" dirty="0">
                <a:ln>
                  <a:noFill/>
                </a:ln>
                <a:solidFill>
                  <a:srgbClr val="212121"/>
                </a:solidFill>
                <a:effectLst/>
                <a:uLnTx/>
                <a:uFillTx/>
                <a:latin typeface="system-ui"/>
                <a:ea typeface="+mn-ea"/>
                <a:cs typeface="+mn-cs"/>
              </a:rPr>
              <a:t> SN, Rogers CE, Colson ER. Racism and Quality of Neonatal Intensive Care: Voices of Black Mothers. Pediatrics. 2022 Sep 1;150(3):e2022056971.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doi</a:t>
            </a:r>
            <a:r>
              <a:rPr kumimoji="0" lang="en-US" sz="1200" b="0" i="0" u="none" strike="noStrike" kern="1200" cap="none" spc="0" normalizeH="0" baseline="0" noProof="0" dirty="0">
                <a:ln>
                  <a:noFill/>
                </a:ln>
                <a:solidFill>
                  <a:srgbClr val="212121"/>
                </a:solidFill>
                <a:effectLst/>
                <a:uLnTx/>
                <a:uFillTx/>
                <a:latin typeface="system-ui"/>
                <a:ea typeface="+mn-ea"/>
                <a:cs typeface="+mn-cs"/>
              </a:rPr>
              <a:t>: 10.1542/peds.2022-056971. PMID: 35965288.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333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23922F8-8BD9-33AF-3944-DFA335CE5734}"/>
              </a:ext>
            </a:extLst>
          </p:cNvPr>
          <p:cNvSpPr>
            <a:spLocks noGrp="1"/>
          </p:cNvSpPr>
          <p:nvPr>
            <p:ph type="title"/>
          </p:nvPr>
        </p:nvSpPr>
        <p:spPr>
          <a:xfrm>
            <a:off x="1371597" y="348865"/>
            <a:ext cx="10044023" cy="877729"/>
          </a:xfrm>
        </p:spPr>
        <p:txBody>
          <a:bodyPr anchor="ctr">
            <a:normAutofit/>
          </a:bodyPr>
          <a:lstStyle/>
          <a:p>
            <a:r>
              <a:rPr lang="en-US" sz="4000" b="0" i="0">
                <a:solidFill>
                  <a:srgbClr val="FFFFFF"/>
                </a:solidFill>
                <a:effectLst/>
                <a:latin typeface="Open Sans" panose="020B0606030504020204" pitchFamily="34" charset="0"/>
              </a:rPr>
              <a:t>Increased peer support </a:t>
            </a:r>
            <a:endParaRPr lang="en-US" sz="4000">
              <a:solidFill>
                <a:srgbClr val="FFFFFF"/>
              </a:solidFill>
            </a:endParaRPr>
          </a:p>
        </p:txBody>
      </p:sp>
      <p:graphicFrame>
        <p:nvGraphicFramePr>
          <p:cNvPr id="4" name="Table 4">
            <a:extLst>
              <a:ext uri="{FF2B5EF4-FFF2-40B4-BE49-F238E27FC236}">
                <a16:creationId xmlns:a16="http://schemas.microsoft.com/office/drawing/2014/main" id="{7FA434DA-3D66-5AC7-EABE-EC7BA0289B40}"/>
              </a:ext>
            </a:extLst>
          </p:cNvPr>
          <p:cNvGraphicFramePr>
            <a:graphicFrameLocks noGrp="1"/>
          </p:cNvGraphicFramePr>
          <p:nvPr>
            <p:ph idx="1"/>
          </p:nvPr>
        </p:nvGraphicFramePr>
        <p:xfrm>
          <a:off x="632085" y="1977390"/>
          <a:ext cx="10927830" cy="3591956"/>
        </p:xfrm>
        <a:graphic>
          <a:graphicData uri="http://schemas.openxmlformats.org/drawingml/2006/table">
            <a:tbl>
              <a:tblPr firstRow="1" bandRow="1">
                <a:tableStyleId>{5940675A-B579-460E-94D1-54222C63F5DA}</a:tableStyleId>
              </a:tblPr>
              <a:tblGrid>
                <a:gridCol w="4729223">
                  <a:extLst>
                    <a:ext uri="{9D8B030D-6E8A-4147-A177-3AD203B41FA5}">
                      <a16:colId xmlns:a16="http://schemas.microsoft.com/office/drawing/2014/main" val="245419358"/>
                    </a:ext>
                  </a:extLst>
                </a:gridCol>
                <a:gridCol w="6198607">
                  <a:extLst>
                    <a:ext uri="{9D8B030D-6E8A-4147-A177-3AD203B41FA5}">
                      <a16:colId xmlns:a16="http://schemas.microsoft.com/office/drawing/2014/main" val="2192487132"/>
                    </a:ext>
                  </a:extLst>
                </a:gridCol>
              </a:tblGrid>
              <a:tr h="1123813">
                <a:tc>
                  <a:txBody>
                    <a:bodyPr/>
                    <a:lstStyle/>
                    <a:p>
                      <a:r>
                        <a:rPr lang="en-US" sz="1800" b="0" i="0" kern="1200">
                          <a:solidFill>
                            <a:schemeClr val="tx1"/>
                          </a:solidFill>
                          <a:effectLst/>
                          <a:latin typeface="+mn-lt"/>
                          <a:ea typeface="+mn-ea"/>
                          <a:cs typeface="+mn-cs"/>
                        </a:rPr>
                        <a:t>Shared experience of being NICU parents</a:t>
                      </a:r>
                      <a:endParaRPr lang="en-US" sz="1800"/>
                    </a:p>
                  </a:txBody>
                  <a:tcPr marL="82824" marR="82824" marT="41412" marB="41412"/>
                </a:tc>
                <a:tc>
                  <a:txBody>
                    <a:bodyPr/>
                    <a:lstStyle/>
                    <a:p>
                      <a:r>
                        <a:rPr lang="en-US" sz="1600" b="0" i="0" kern="1200">
                          <a:solidFill>
                            <a:schemeClr val="tx1"/>
                          </a:solidFill>
                          <a:effectLst/>
                          <a:latin typeface="+mn-lt"/>
                          <a:ea typeface="+mn-ea"/>
                          <a:cs typeface="+mn-cs"/>
                        </a:rPr>
                        <a:t>“These were actually mothers who were going through what I was going through, feeling what I was feeling… I felt that was really, really a great moment to encourage one another or to help one another get past it.” (Participant M) </a:t>
                      </a:r>
                      <a:endParaRPr lang="en-US" sz="1600"/>
                    </a:p>
                  </a:txBody>
                  <a:tcPr marL="82824" marR="82824" marT="41412" marB="41412"/>
                </a:tc>
                <a:extLst>
                  <a:ext uri="{0D108BD9-81ED-4DB2-BD59-A6C34878D82A}">
                    <a16:rowId xmlns:a16="http://schemas.microsoft.com/office/drawing/2014/main" val="1766102738"/>
                  </a:ext>
                </a:extLst>
              </a:tr>
              <a:tr h="1358307">
                <a:tc>
                  <a:txBody>
                    <a:bodyPr/>
                    <a:lstStyle/>
                    <a:p>
                      <a:r>
                        <a:rPr lang="en-US" sz="1800" b="0" i="0" kern="1200">
                          <a:solidFill>
                            <a:schemeClr val="tx1"/>
                          </a:solidFill>
                          <a:effectLst/>
                          <a:latin typeface="+mn-lt"/>
                          <a:ea typeface="+mn-ea"/>
                          <a:cs typeface="+mn-cs"/>
                        </a:rPr>
                        <a:t>Support from family advocates </a:t>
                      </a:r>
                      <a:endParaRPr lang="en-US" sz="1800"/>
                    </a:p>
                  </a:txBody>
                  <a:tcPr marL="82824" marR="82824" marT="41412" marB="41412"/>
                </a:tc>
                <a:tc>
                  <a:txBody>
                    <a:bodyPr/>
                    <a:lstStyle/>
                    <a:p>
                      <a:r>
                        <a:rPr lang="en-US" sz="1600" b="0" i="0" kern="1200">
                          <a:solidFill>
                            <a:schemeClr val="tx1"/>
                          </a:solidFill>
                          <a:effectLst/>
                          <a:latin typeface="+mn-lt"/>
                          <a:ea typeface="+mn-ea"/>
                          <a:cs typeface="+mn-cs"/>
                        </a:rPr>
                        <a:t>“They [Family Partners] came in… and everybody like dancing and singing about holding the baby. And I was like, ‘No. I ain’t hold this baby. This baby is tiny!’ [laughter] And they’re like, ‘Yup! You’re gonna hold her!’ [laughter]… They definitely helped.” (Participant N)</a:t>
                      </a:r>
                      <a:endParaRPr lang="en-US" sz="1600"/>
                    </a:p>
                  </a:txBody>
                  <a:tcPr marL="82824" marR="82824" marT="41412" marB="41412"/>
                </a:tc>
                <a:extLst>
                  <a:ext uri="{0D108BD9-81ED-4DB2-BD59-A6C34878D82A}">
                    <a16:rowId xmlns:a16="http://schemas.microsoft.com/office/drawing/2014/main" val="1291868202"/>
                  </a:ext>
                </a:extLst>
              </a:tr>
              <a:tr h="1109836">
                <a:tc>
                  <a:txBody>
                    <a:bodyPr/>
                    <a:lstStyle/>
                    <a:p>
                      <a:r>
                        <a:rPr lang="en-US" sz="1800" b="0" i="0" kern="1200">
                          <a:solidFill>
                            <a:schemeClr val="tx1"/>
                          </a:solidFill>
                          <a:effectLst/>
                          <a:latin typeface="+mn-lt"/>
                          <a:ea typeface="+mn-ea"/>
                          <a:cs typeface="+mn-cs"/>
                        </a:rPr>
                        <a:t>Strengthened connection with Black families </a:t>
                      </a:r>
                      <a:endParaRPr lang="en-US" sz="1800"/>
                    </a:p>
                  </a:txBody>
                  <a:tcPr marL="82824" marR="82824" marT="41412" marB="41412"/>
                </a:tc>
                <a:tc>
                  <a:txBody>
                    <a:bodyPr/>
                    <a:lstStyle/>
                    <a:p>
                      <a:r>
                        <a:rPr lang="en-US" sz="1600" b="0" i="0" kern="1200" dirty="0">
                          <a:solidFill>
                            <a:schemeClr val="tx1"/>
                          </a:solidFill>
                          <a:effectLst/>
                          <a:latin typeface="+mn-lt"/>
                          <a:ea typeface="+mn-ea"/>
                          <a:cs typeface="+mn-cs"/>
                        </a:rPr>
                        <a:t>“I did meet… 3 Black moms through that [luncheons], and the connection was different than talking to the White moms… It’s kind of like the understanding that comes with being Black…” (Participant O) </a:t>
                      </a:r>
                      <a:endParaRPr lang="en-US" sz="1600" dirty="0"/>
                    </a:p>
                  </a:txBody>
                  <a:tcPr marL="82824" marR="82824" marT="41412" marB="41412"/>
                </a:tc>
                <a:extLst>
                  <a:ext uri="{0D108BD9-81ED-4DB2-BD59-A6C34878D82A}">
                    <a16:rowId xmlns:a16="http://schemas.microsoft.com/office/drawing/2014/main" val="1833113300"/>
                  </a:ext>
                </a:extLst>
              </a:tr>
            </a:tbl>
          </a:graphicData>
        </a:graphic>
      </p:graphicFrame>
      <p:sp>
        <p:nvSpPr>
          <p:cNvPr id="5" name="TextBox 4">
            <a:extLst>
              <a:ext uri="{FF2B5EF4-FFF2-40B4-BE49-F238E27FC236}">
                <a16:creationId xmlns:a16="http://schemas.microsoft.com/office/drawing/2014/main" id="{589310EC-FBA2-53F6-8283-7893BC954AF5}"/>
              </a:ext>
            </a:extLst>
          </p:cNvPr>
          <p:cNvSpPr txBox="1"/>
          <p:nvPr/>
        </p:nvSpPr>
        <p:spPr>
          <a:xfrm>
            <a:off x="1118245" y="6188559"/>
            <a:ext cx="98291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system-ui"/>
                <a:ea typeface="+mn-ea"/>
                <a:cs typeface="+mn-cs"/>
              </a:rPr>
              <a:t>Witt RE, Malcolm M, Colvin BN, Gill MR, Ofori J, Roy S,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Lenze</a:t>
            </a:r>
            <a:r>
              <a:rPr kumimoji="0" lang="en-US" sz="1200" b="0" i="0" u="none" strike="noStrike" kern="1200" cap="none" spc="0" normalizeH="0" baseline="0" noProof="0" dirty="0">
                <a:ln>
                  <a:noFill/>
                </a:ln>
                <a:solidFill>
                  <a:srgbClr val="212121"/>
                </a:solidFill>
                <a:effectLst/>
                <a:uLnTx/>
                <a:uFillTx/>
                <a:latin typeface="system-ui"/>
                <a:ea typeface="+mn-ea"/>
                <a:cs typeface="+mn-cs"/>
              </a:rPr>
              <a:t> SN, Rogers CE, Colson ER. Racism and Quality of Neonatal Intensive Care: Voices of Black Mothers. Pediatrics. 2022 Sep 1;150(3):e2022056971.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doi</a:t>
            </a:r>
            <a:r>
              <a:rPr kumimoji="0" lang="en-US" sz="1200" b="0" i="0" u="none" strike="noStrike" kern="1200" cap="none" spc="0" normalizeH="0" baseline="0" noProof="0" dirty="0">
                <a:ln>
                  <a:noFill/>
                </a:ln>
                <a:solidFill>
                  <a:srgbClr val="212121"/>
                </a:solidFill>
                <a:effectLst/>
                <a:uLnTx/>
                <a:uFillTx/>
                <a:latin typeface="system-ui"/>
                <a:ea typeface="+mn-ea"/>
                <a:cs typeface="+mn-cs"/>
              </a:rPr>
              <a:t>: 10.1542/peds.2022-056971. PMID: 35965288.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637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319A62-7334-1CD0-5977-9C6FACB81F95}"/>
              </a:ext>
            </a:extLst>
          </p:cNvPr>
          <p:cNvSpPr>
            <a:spLocks noGrp="1"/>
          </p:cNvSpPr>
          <p:nvPr>
            <p:ph type="title"/>
          </p:nvPr>
        </p:nvSpPr>
        <p:spPr>
          <a:xfrm>
            <a:off x="1371597" y="348865"/>
            <a:ext cx="10044023" cy="877729"/>
          </a:xfrm>
        </p:spPr>
        <p:txBody>
          <a:bodyPr anchor="ctr">
            <a:normAutofit/>
          </a:bodyPr>
          <a:lstStyle/>
          <a:p>
            <a:r>
              <a:rPr lang="en-US" sz="4000" b="0" i="0">
                <a:solidFill>
                  <a:srgbClr val="FFFFFF"/>
                </a:solidFill>
                <a:effectLst/>
                <a:latin typeface="Open Sans" panose="020B0606030504020204" pitchFamily="34" charset="0"/>
              </a:rPr>
              <a:t>Improved staff education and training </a:t>
            </a:r>
            <a:endParaRPr lang="en-US" sz="4000">
              <a:solidFill>
                <a:srgbClr val="FFFFFF"/>
              </a:solidFill>
            </a:endParaRPr>
          </a:p>
        </p:txBody>
      </p:sp>
      <p:graphicFrame>
        <p:nvGraphicFramePr>
          <p:cNvPr id="4" name="Table 4">
            <a:extLst>
              <a:ext uri="{FF2B5EF4-FFF2-40B4-BE49-F238E27FC236}">
                <a16:creationId xmlns:a16="http://schemas.microsoft.com/office/drawing/2014/main" id="{5E76D8FF-FAAC-E90F-957F-6E9E89D89DFA}"/>
              </a:ext>
            </a:extLst>
          </p:cNvPr>
          <p:cNvGraphicFramePr>
            <a:graphicFrameLocks noGrp="1"/>
          </p:cNvGraphicFramePr>
          <p:nvPr>
            <p:ph idx="1"/>
          </p:nvPr>
        </p:nvGraphicFramePr>
        <p:xfrm>
          <a:off x="1107834" y="1834515"/>
          <a:ext cx="10207866" cy="4190835"/>
        </p:xfrm>
        <a:graphic>
          <a:graphicData uri="http://schemas.openxmlformats.org/drawingml/2006/table">
            <a:tbl>
              <a:tblPr firstRow="1" bandRow="1">
                <a:tableStyleId>{5940675A-B579-460E-94D1-54222C63F5DA}</a:tableStyleId>
              </a:tblPr>
              <a:tblGrid>
                <a:gridCol w="3852786">
                  <a:extLst>
                    <a:ext uri="{9D8B030D-6E8A-4147-A177-3AD203B41FA5}">
                      <a16:colId xmlns:a16="http://schemas.microsoft.com/office/drawing/2014/main" val="3212828406"/>
                    </a:ext>
                  </a:extLst>
                </a:gridCol>
                <a:gridCol w="6355080">
                  <a:extLst>
                    <a:ext uri="{9D8B030D-6E8A-4147-A177-3AD203B41FA5}">
                      <a16:colId xmlns:a16="http://schemas.microsoft.com/office/drawing/2014/main" val="1305732164"/>
                    </a:ext>
                  </a:extLst>
                </a:gridCol>
              </a:tblGrid>
              <a:tr h="1651290">
                <a:tc>
                  <a:txBody>
                    <a:bodyPr/>
                    <a:lstStyle/>
                    <a:p>
                      <a:r>
                        <a:rPr lang="en-US" sz="1900" b="0" i="0" kern="1200" dirty="0">
                          <a:solidFill>
                            <a:schemeClr val="tx1"/>
                          </a:solidFill>
                          <a:effectLst/>
                          <a:latin typeface="+mn-lt"/>
                          <a:ea typeface="+mn-ea"/>
                          <a:cs typeface="+mn-cs"/>
                        </a:rPr>
                        <a:t>Communication and engagement strategies </a:t>
                      </a:r>
                      <a:endParaRPr lang="en-US" sz="1900" dirty="0"/>
                    </a:p>
                  </a:txBody>
                  <a:tcPr marL="85220" marR="85220" marT="42610" marB="42610"/>
                </a:tc>
                <a:tc>
                  <a:txBody>
                    <a:bodyPr/>
                    <a:lstStyle/>
                    <a:p>
                      <a:r>
                        <a:rPr lang="en-US" sz="1700" b="0" i="0" kern="1200" dirty="0">
                          <a:solidFill>
                            <a:schemeClr val="tx1"/>
                          </a:solidFill>
                          <a:effectLst/>
                          <a:latin typeface="+mn-lt"/>
                          <a:ea typeface="+mn-ea"/>
                          <a:cs typeface="+mn-cs"/>
                        </a:rPr>
                        <a:t>“Yes, they did very good with everything, anything I didn’t know about. I was always </a:t>
                      </a:r>
                      <a:r>
                        <a:rPr lang="en-US" sz="1700" b="0" i="0" kern="1200" dirty="0" err="1">
                          <a:solidFill>
                            <a:schemeClr val="tx1"/>
                          </a:solidFill>
                          <a:effectLst/>
                          <a:latin typeface="+mn-lt"/>
                          <a:ea typeface="+mn-ea"/>
                          <a:cs typeface="+mn-cs"/>
                        </a:rPr>
                        <a:t>askin</a:t>
                      </a:r>
                      <a:r>
                        <a:rPr lang="en-US" sz="1700" b="0" i="0" kern="1200" dirty="0">
                          <a:solidFill>
                            <a:schemeClr val="tx1"/>
                          </a:solidFill>
                          <a:effectLst/>
                          <a:latin typeface="+mn-lt"/>
                          <a:ea typeface="+mn-ea"/>
                          <a:cs typeface="+mn-cs"/>
                        </a:rPr>
                        <a:t>’ questions… I was like, ‘Am I </a:t>
                      </a:r>
                      <a:r>
                        <a:rPr lang="en-US" sz="1700" b="0" i="0" kern="1200" dirty="0" err="1">
                          <a:solidFill>
                            <a:schemeClr val="tx1"/>
                          </a:solidFill>
                          <a:effectLst/>
                          <a:latin typeface="+mn-lt"/>
                          <a:ea typeface="+mn-ea"/>
                          <a:cs typeface="+mn-cs"/>
                        </a:rPr>
                        <a:t>talkin</a:t>
                      </a:r>
                      <a:r>
                        <a:rPr lang="en-US" sz="1700" b="0" i="0" kern="1200" dirty="0">
                          <a:solidFill>
                            <a:schemeClr val="tx1"/>
                          </a:solidFill>
                          <a:effectLst/>
                          <a:latin typeface="+mn-lt"/>
                          <a:ea typeface="+mn-ea"/>
                          <a:cs typeface="+mn-cs"/>
                        </a:rPr>
                        <a:t>’ too much?’ They was like, ‘No, it’s okay. It’s okay.’… every time I got there, with the NICU… they’re like, ‘Oh, we’re </a:t>
                      </a:r>
                      <a:r>
                        <a:rPr lang="en-US" sz="1700" b="0" i="0" kern="1200" dirty="0" err="1">
                          <a:solidFill>
                            <a:schemeClr val="tx1"/>
                          </a:solidFill>
                          <a:effectLst/>
                          <a:latin typeface="+mn-lt"/>
                          <a:ea typeface="+mn-ea"/>
                          <a:cs typeface="+mn-cs"/>
                        </a:rPr>
                        <a:t>gonna</a:t>
                      </a:r>
                      <a:r>
                        <a:rPr lang="en-US" sz="1700" b="0" i="0" kern="1200" dirty="0">
                          <a:solidFill>
                            <a:schemeClr val="tx1"/>
                          </a:solidFill>
                          <a:effectLst/>
                          <a:latin typeface="+mn-lt"/>
                          <a:ea typeface="+mn-ea"/>
                          <a:cs typeface="+mn-cs"/>
                        </a:rPr>
                        <a:t> call the doctor down and let him know that you’re here so you can talk to him.” (Participant P) </a:t>
                      </a:r>
                      <a:endParaRPr lang="en-US" sz="1700" dirty="0"/>
                    </a:p>
                  </a:txBody>
                  <a:tcPr marL="85220" marR="85220" marT="42610" marB="42610"/>
                </a:tc>
                <a:extLst>
                  <a:ext uri="{0D108BD9-81ED-4DB2-BD59-A6C34878D82A}">
                    <a16:rowId xmlns:a16="http://schemas.microsoft.com/office/drawing/2014/main" val="3002581757"/>
                  </a:ext>
                </a:extLst>
              </a:tr>
              <a:tr h="886284">
                <a:tc>
                  <a:txBody>
                    <a:bodyPr/>
                    <a:lstStyle/>
                    <a:p>
                      <a:r>
                        <a:rPr lang="en-US" sz="1900" b="0" i="0" kern="1200">
                          <a:solidFill>
                            <a:schemeClr val="tx1"/>
                          </a:solidFill>
                          <a:effectLst/>
                          <a:latin typeface="+mn-lt"/>
                          <a:ea typeface="+mn-ea"/>
                          <a:cs typeface="+mn-cs"/>
                        </a:rPr>
                        <a:t>Empathetic care </a:t>
                      </a:r>
                      <a:endParaRPr lang="en-US" sz="1900"/>
                    </a:p>
                  </a:txBody>
                  <a:tcPr marL="85220" marR="85220" marT="42610" marB="42610"/>
                </a:tc>
                <a:tc>
                  <a:txBody>
                    <a:bodyPr/>
                    <a:lstStyle/>
                    <a:p>
                      <a:r>
                        <a:rPr lang="en-US" sz="1700" b="0" i="0" kern="1200">
                          <a:solidFill>
                            <a:schemeClr val="tx1"/>
                          </a:solidFill>
                          <a:effectLst/>
                          <a:latin typeface="+mn-lt"/>
                          <a:ea typeface="+mn-ea"/>
                          <a:cs typeface="+mn-cs"/>
                        </a:rPr>
                        <a:t>“Why should it be a color? That White baby is the same as that Black baby. The parents' color should not matter on the care and the level of respect….” (Participant G) </a:t>
                      </a:r>
                      <a:endParaRPr lang="en-US" sz="1700"/>
                    </a:p>
                  </a:txBody>
                  <a:tcPr marL="85220" marR="85220" marT="42610" marB="42610"/>
                </a:tc>
                <a:extLst>
                  <a:ext uri="{0D108BD9-81ED-4DB2-BD59-A6C34878D82A}">
                    <a16:rowId xmlns:a16="http://schemas.microsoft.com/office/drawing/2014/main" val="3578169196"/>
                  </a:ext>
                </a:extLst>
              </a:tr>
              <a:tr h="1653261">
                <a:tc>
                  <a:txBody>
                    <a:bodyPr/>
                    <a:lstStyle/>
                    <a:p>
                      <a:r>
                        <a:rPr lang="en-US" sz="1900" b="0" i="0" kern="1200">
                          <a:solidFill>
                            <a:schemeClr val="tx1"/>
                          </a:solidFill>
                          <a:effectLst/>
                          <a:latin typeface="+mn-lt"/>
                          <a:ea typeface="+mn-ea"/>
                          <a:cs typeface="+mn-cs"/>
                        </a:rPr>
                        <a:t>Responsiveness to specific needs of Black families </a:t>
                      </a:r>
                      <a:endParaRPr lang="en-US" sz="1900"/>
                    </a:p>
                  </a:txBody>
                  <a:tcPr marL="85220" marR="85220" marT="42610" marB="42610"/>
                </a:tc>
                <a:tc>
                  <a:txBody>
                    <a:bodyPr/>
                    <a:lstStyle/>
                    <a:p>
                      <a:r>
                        <a:rPr lang="en-US" sz="1700" b="0" i="0" kern="1200" dirty="0">
                          <a:solidFill>
                            <a:schemeClr val="tx1"/>
                          </a:solidFill>
                          <a:effectLst/>
                          <a:latin typeface="+mn-lt"/>
                          <a:ea typeface="+mn-ea"/>
                          <a:cs typeface="+mn-cs"/>
                        </a:rPr>
                        <a:t>“I would definitely say that I think a doctor should spend a little extra time with the Black families, and assure them that you’re not </a:t>
                      </a:r>
                      <a:r>
                        <a:rPr lang="en-US" sz="1700" b="0" i="0" kern="1200" dirty="0" err="1">
                          <a:solidFill>
                            <a:schemeClr val="tx1"/>
                          </a:solidFill>
                          <a:effectLst/>
                          <a:latin typeface="+mn-lt"/>
                          <a:ea typeface="+mn-ea"/>
                          <a:cs typeface="+mn-cs"/>
                        </a:rPr>
                        <a:t>pokin</a:t>
                      </a:r>
                      <a:r>
                        <a:rPr lang="en-US" sz="1700" b="0" i="0" kern="1200" dirty="0">
                          <a:solidFill>
                            <a:schemeClr val="tx1"/>
                          </a:solidFill>
                          <a:effectLst/>
                          <a:latin typeface="+mn-lt"/>
                          <a:ea typeface="+mn-ea"/>
                          <a:cs typeface="+mn-cs"/>
                        </a:rPr>
                        <a:t>’ and </a:t>
                      </a:r>
                      <a:r>
                        <a:rPr lang="en-US" sz="1700" b="0" i="0" kern="1200" dirty="0" err="1">
                          <a:solidFill>
                            <a:schemeClr val="tx1"/>
                          </a:solidFill>
                          <a:effectLst/>
                          <a:latin typeface="+mn-lt"/>
                          <a:ea typeface="+mn-ea"/>
                          <a:cs typeface="+mn-cs"/>
                        </a:rPr>
                        <a:t>proddin</a:t>
                      </a:r>
                      <a:r>
                        <a:rPr lang="en-US" sz="1700" b="0" i="0" kern="1200" dirty="0">
                          <a:solidFill>
                            <a:schemeClr val="tx1"/>
                          </a:solidFill>
                          <a:effectLst/>
                          <a:latin typeface="+mn-lt"/>
                          <a:ea typeface="+mn-ea"/>
                          <a:cs typeface="+mn-cs"/>
                        </a:rPr>
                        <a:t>’ on my child—that you don’t believe what we’ve all heard because that’s reality… So that they know how to approach the situation and how to basically tell us, ‘That’s not the case.’” (Participant C) </a:t>
                      </a:r>
                      <a:endParaRPr lang="en-US" sz="1700" dirty="0"/>
                    </a:p>
                  </a:txBody>
                  <a:tcPr marL="85220" marR="85220" marT="42610" marB="42610"/>
                </a:tc>
                <a:extLst>
                  <a:ext uri="{0D108BD9-81ED-4DB2-BD59-A6C34878D82A}">
                    <a16:rowId xmlns:a16="http://schemas.microsoft.com/office/drawing/2014/main" val="3793319714"/>
                  </a:ext>
                </a:extLst>
              </a:tr>
            </a:tbl>
          </a:graphicData>
        </a:graphic>
      </p:graphicFrame>
      <p:sp>
        <p:nvSpPr>
          <p:cNvPr id="5" name="TextBox 4">
            <a:extLst>
              <a:ext uri="{FF2B5EF4-FFF2-40B4-BE49-F238E27FC236}">
                <a16:creationId xmlns:a16="http://schemas.microsoft.com/office/drawing/2014/main" id="{D9C3DFE8-4CA7-10C6-EA52-1D4959DD9A24}"/>
              </a:ext>
            </a:extLst>
          </p:cNvPr>
          <p:cNvSpPr txBox="1"/>
          <p:nvPr/>
        </p:nvSpPr>
        <p:spPr>
          <a:xfrm>
            <a:off x="1118245" y="6188559"/>
            <a:ext cx="98291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system-ui"/>
                <a:ea typeface="+mn-ea"/>
                <a:cs typeface="+mn-cs"/>
              </a:rPr>
              <a:t>Witt RE, Malcolm M, Colvin BN, Gill MR, Ofori J, Roy S,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Lenze</a:t>
            </a:r>
            <a:r>
              <a:rPr kumimoji="0" lang="en-US" sz="1200" b="0" i="0" u="none" strike="noStrike" kern="1200" cap="none" spc="0" normalizeH="0" baseline="0" noProof="0" dirty="0">
                <a:ln>
                  <a:noFill/>
                </a:ln>
                <a:solidFill>
                  <a:srgbClr val="212121"/>
                </a:solidFill>
                <a:effectLst/>
                <a:uLnTx/>
                <a:uFillTx/>
                <a:latin typeface="system-ui"/>
                <a:ea typeface="+mn-ea"/>
                <a:cs typeface="+mn-cs"/>
              </a:rPr>
              <a:t> SN, Rogers CE, Colson ER. Racism and Quality of Neonatal Intensive Care: Voices of Black Mothers. Pediatrics. 2022 Sep 1;150(3):e2022056971.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doi</a:t>
            </a:r>
            <a:r>
              <a:rPr kumimoji="0" lang="en-US" sz="1200" b="0" i="0" u="none" strike="noStrike" kern="1200" cap="none" spc="0" normalizeH="0" baseline="0" noProof="0" dirty="0">
                <a:ln>
                  <a:noFill/>
                </a:ln>
                <a:solidFill>
                  <a:srgbClr val="212121"/>
                </a:solidFill>
                <a:effectLst/>
                <a:uLnTx/>
                <a:uFillTx/>
                <a:latin typeface="system-ui"/>
                <a:ea typeface="+mn-ea"/>
                <a:cs typeface="+mn-cs"/>
              </a:rPr>
              <a:t>: 10.1542/peds.2022-056971. PMID: 35965288.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452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33CB27-91B3-FC08-D210-D766C27BCD15}"/>
              </a:ext>
            </a:extLst>
          </p:cNvPr>
          <p:cNvSpPr>
            <a:spLocks noGrp="1"/>
          </p:cNvSpPr>
          <p:nvPr>
            <p:ph type="title"/>
          </p:nvPr>
        </p:nvSpPr>
        <p:spPr>
          <a:xfrm>
            <a:off x="826396" y="586855"/>
            <a:ext cx="4230100" cy="3387497"/>
          </a:xfrm>
        </p:spPr>
        <p:txBody>
          <a:bodyPr anchor="b">
            <a:normAutofit/>
          </a:bodyPr>
          <a:lstStyle/>
          <a:p>
            <a:pPr algn="r"/>
            <a:r>
              <a:rPr lang="en-US" sz="5400" dirty="0">
                <a:solidFill>
                  <a:srgbClr val="FFFFFF"/>
                </a:solidFill>
              </a:rPr>
              <a:t>Conclusion</a:t>
            </a:r>
          </a:p>
        </p:txBody>
      </p:sp>
      <p:sp>
        <p:nvSpPr>
          <p:cNvPr id="3" name="Content Placeholder 2">
            <a:extLst>
              <a:ext uri="{FF2B5EF4-FFF2-40B4-BE49-F238E27FC236}">
                <a16:creationId xmlns:a16="http://schemas.microsoft.com/office/drawing/2014/main" id="{33A4DDDD-FEDB-EE11-A539-4B4D985B33C7}"/>
              </a:ext>
            </a:extLst>
          </p:cNvPr>
          <p:cNvSpPr>
            <a:spLocks noGrp="1"/>
          </p:cNvSpPr>
          <p:nvPr>
            <p:ph idx="1"/>
          </p:nvPr>
        </p:nvSpPr>
        <p:spPr>
          <a:xfrm>
            <a:off x="6503158" y="649480"/>
            <a:ext cx="4862447" cy="5546047"/>
          </a:xfrm>
        </p:spPr>
        <p:txBody>
          <a:bodyPr anchor="ctr">
            <a:normAutofit/>
          </a:bodyPr>
          <a:lstStyle/>
          <a:p>
            <a:pPr marL="0" indent="0">
              <a:buNone/>
            </a:pPr>
            <a:r>
              <a:rPr lang="en-US" sz="2400" b="0" i="0" dirty="0">
                <a:effectLst/>
              </a:rPr>
              <a:t>Black mothers of preterm infants experienced racism during NICU hospitalization that impacted the quality of care they received. Interventional studies directed toward mitigating these racial disparities may focus on addressing racism during the NICU period and should include input from Black stakeholders at all stages of design, implementation, and analysis.</a:t>
            </a:r>
            <a:endParaRPr lang="en-US" sz="2400" dirty="0"/>
          </a:p>
        </p:txBody>
      </p:sp>
      <p:sp>
        <p:nvSpPr>
          <p:cNvPr id="4" name="TextBox 3">
            <a:extLst>
              <a:ext uri="{FF2B5EF4-FFF2-40B4-BE49-F238E27FC236}">
                <a16:creationId xmlns:a16="http://schemas.microsoft.com/office/drawing/2014/main" id="{922EA96F-4E3D-AA98-E930-68FBA72F8980}"/>
              </a:ext>
            </a:extLst>
          </p:cNvPr>
          <p:cNvSpPr txBox="1"/>
          <p:nvPr/>
        </p:nvSpPr>
        <p:spPr>
          <a:xfrm>
            <a:off x="6611797" y="5695766"/>
            <a:ext cx="49401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system-ui"/>
                <a:ea typeface="+mn-ea"/>
                <a:cs typeface="+mn-cs"/>
              </a:rPr>
              <a:t>Witt RE, Malcolm M, Colvin BN, Gill MR, Ofori J, Roy S,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Lenze</a:t>
            </a:r>
            <a:r>
              <a:rPr kumimoji="0" lang="en-US" sz="1200" b="0" i="0" u="none" strike="noStrike" kern="1200" cap="none" spc="0" normalizeH="0" baseline="0" noProof="0" dirty="0">
                <a:ln>
                  <a:noFill/>
                </a:ln>
                <a:solidFill>
                  <a:srgbClr val="212121"/>
                </a:solidFill>
                <a:effectLst/>
                <a:uLnTx/>
                <a:uFillTx/>
                <a:latin typeface="system-ui"/>
                <a:ea typeface="+mn-ea"/>
                <a:cs typeface="+mn-cs"/>
              </a:rPr>
              <a:t> SN, Rogers CE, Colson ER. Racism and Quality of Neonatal Intensive Care: Voices of Black Mothers. Pediatrics. 2022 Sep 1;150(3):e2022056971.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doi</a:t>
            </a:r>
            <a:r>
              <a:rPr kumimoji="0" lang="en-US" sz="1200" b="0" i="0" u="none" strike="noStrike" kern="1200" cap="none" spc="0" normalizeH="0" baseline="0" noProof="0" dirty="0">
                <a:ln>
                  <a:noFill/>
                </a:ln>
                <a:solidFill>
                  <a:srgbClr val="212121"/>
                </a:solidFill>
                <a:effectLst/>
                <a:uLnTx/>
                <a:uFillTx/>
                <a:latin typeface="system-ui"/>
                <a:ea typeface="+mn-ea"/>
                <a:cs typeface="+mn-cs"/>
              </a:rPr>
              <a:t>: 10.1542/peds.2022-056971. PMID: 35965288.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555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5F5"/>
        </a:solidFill>
        <a:effectLst/>
      </p:bgPr>
    </p:bg>
    <p:spTree>
      <p:nvGrpSpPr>
        <p:cNvPr id="1" name=""/>
        <p:cNvGrpSpPr/>
        <p:nvPr/>
      </p:nvGrpSpPr>
      <p:grpSpPr>
        <a:xfrm>
          <a:off x="0" y="0"/>
          <a:ext cx="0" cy="0"/>
          <a:chOff x="0" y="0"/>
          <a:chExt cx="0" cy="0"/>
        </a:xfrm>
      </p:grpSpPr>
      <p:sp>
        <p:nvSpPr>
          <p:cNvPr id="2" name="AutoShape 2"/>
          <p:cNvSpPr/>
          <p:nvPr/>
        </p:nvSpPr>
        <p:spPr>
          <a:xfrm rot="-5400000">
            <a:off x="4481641" y="4969476"/>
            <a:ext cx="554763" cy="2673955"/>
          </a:xfrm>
          <a:prstGeom prst="rect">
            <a:avLst/>
          </a:prstGeom>
          <a:solidFill>
            <a:schemeClr val="tx2">
              <a:lumMod val="75000"/>
              <a:alpha val="80000"/>
            </a:schemeClr>
          </a:solidFill>
        </p:spPr>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454343"/>
            <a:ext cx="1928813" cy="462915"/>
          </a:xfrm>
          <a:prstGeom prst="rect">
            <a:avLst/>
          </a:prstGeom>
        </p:spPr>
      </p:pic>
      <p:pic>
        <p:nvPicPr>
          <p:cNvPr id="4" name="Picture 4"/>
          <p:cNvPicPr>
            <a:picLocks noChangeAspect="1"/>
          </p:cNvPicPr>
          <p:nvPr/>
        </p:nvPicPr>
        <p:blipFill>
          <a:blip r:embed="rId5">
            <a:alphaModFix amt="93000"/>
          </a:blip>
          <a:srcRect/>
          <a:stretch>
            <a:fillRect/>
          </a:stretch>
        </p:blipFill>
        <p:spPr>
          <a:xfrm>
            <a:off x="685800" y="1031558"/>
            <a:ext cx="3427095" cy="5140642"/>
          </a:xfrm>
          <a:prstGeom prst="rect">
            <a:avLst/>
          </a:prstGeom>
        </p:spPr>
      </p:pic>
      <p:pic>
        <p:nvPicPr>
          <p:cNvPr id="5" name="Picture 5"/>
          <p:cNvPicPr>
            <a:picLocks noChangeAspect="1"/>
          </p:cNvPicPr>
          <p:nvPr/>
        </p:nvPicPr>
        <p:blipFill>
          <a:blip r:embed="rId6"/>
          <a:srcRect b="79974"/>
          <a:stretch>
            <a:fillRect/>
          </a:stretch>
        </p:blipFill>
        <p:spPr>
          <a:xfrm>
            <a:off x="7079287" y="11784"/>
            <a:ext cx="4572307" cy="1373431"/>
          </a:xfrm>
          <a:prstGeom prst="rect">
            <a:avLst/>
          </a:prstGeom>
        </p:spPr>
      </p:pic>
      <p:sp>
        <p:nvSpPr>
          <p:cNvPr id="6" name="AutoShape 6"/>
          <p:cNvSpPr/>
          <p:nvPr/>
        </p:nvSpPr>
        <p:spPr>
          <a:xfrm>
            <a:off x="6412809" y="11784"/>
            <a:ext cx="918813" cy="873497"/>
          </a:xfrm>
          <a:prstGeom prst="rect">
            <a:avLst/>
          </a:prstGeom>
          <a:solidFill>
            <a:schemeClr val="tx2">
              <a:lumMod val="75000"/>
              <a:alpha val="80000"/>
            </a:schemeClr>
          </a:solidFill>
        </p:spPr>
      </p:sp>
      <p:grpSp>
        <p:nvGrpSpPr>
          <p:cNvPr id="7" name="Group 7"/>
          <p:cNvGrpSpPr/>
          <p:nvPr/>
        </p:nvGrpSpPr>
        <p:grpSpPr>
          <a:xfrm>
            <a:off x="6637048" y="1356640"/>
            <a:ext cx="4619354" cy="5078582"/>
            <a:chOff x="-56190" y="-57149"/>
            <a:chExt cx="9238707" cy="10157164"/>
          </a:xfrm>
        </p:grpSpPr>
        <p:sp>
          <p:nvSpPr>
            <p:cNvPr id="8" name="TextBox 8"/>
            <p:cNvSpPr txBox="1"/>
            <p:nvPr/>
          </p:nvSpPr>
          <p:spPr>
            <a:xfrm>
              <a:off x="0" y="-57149"/>
              <a:ext cx="9182517" cy="1793954"/>
            </a:xfrm>
            <a:prstGeom prst="rect">
              <a:avLst/>
            </a:prstGeom>
          </p:spPr>
          <p:txBody>
            <a:bodyPr lIns="0" tIns="0" rIns="0" bIns="0" rtlCol="0" anchor="t">
              <a:spAutoFit/>
            </a:bodyPr>
            <a:lstStyle/>
            <a:p>
              <a:pPr marL="0" marR="0" lvl="0" indent="0" algn="l" defTabSz="609630" rtl="0" eaLnBrk="1" fontAlgn="auto" latinLnBrk="0" hangingPunct="1">
                <a:lnSpc>
                  <a:spcPts val="7253"/>
                </a:lnSpc>
                <a:spcBef>
                  <a:spcPct val="0"/>
                </a:spcBef>
                <a:spcAft>
                  <a:spcPts val="0"/>
                </a:spcAft>
                <a:buClrTx/>
                <a:buSzTx/>
                <a:buFontTx/>
                <a:buNone/>
                <a:tabLst/>
                <a:defRPr/>
              </a:pPr>
              <a:r>
                <a:rPr kumimoji="0" lang="en-US" sz="5756" b="0" i="0" u="none" strike="noStrike" kern="1200" cap="none" spc="0" normalizeH="0" baseline="0" noProof="0">
                  <a:ln>
                    <a:noFill/>
                  </a:ln>
                  <a:solidFill>
                    <a:srgbClr val="111717"/>
                  </a:solidFill>
                  <a:effectLst/>
                  <a:uLnTx/>
                  <a:uFillTx/>
                  <a:latin typeface="Archivo Black Bold"/>
                  <a:ea typeface="+mn-ea"/>
                  <a:cs typeface="+mn-cs"/>
                </a:rPr>
                <a:t>The Problem</a:t>
              </a:r>
            </a:p>
          </p:txBody>
        </p:sp>
        <p:sp>
          <p:nvSpPr>
            <p:cNvPr id="9" name="TextBox 9"/>
            <p:cNvSpPr txBox="1"/>
            <p:nvPr/>
          </p:nvSpPr>
          <p:spPr>
            <a:xfrm>
              <a:off x="-56190" y="2679523"/>
              <a:ext cx="9182517" cy="7420492"/>
            </a:xfrm>
            <a:prstGeom prst="rect">
              <a:avLst/>
            </a:prstGeom>
          </p:spPr>
          <p:txBody>
            <a:bodyPr lIns="0" tIns="0" rIns="0" bIns="0" rtlCol="0" anchor="t">
              <a:spAutoFit/>
            </a:bodyPr>
            <a:lstStyle/>
            <a:p>
              <a:pPr marL="0" marR="0" lvl="0" indent="0" algn="l" defTabSz="609630" rtl="0" eaLnBrk="1" fontAlgn="auto" latinLnBrk="0" hangingPunct="1">
                <a:lnSpc>
                  <a:spcPts val="2972"/>
                </a:lnSpc>
                <a:spcBef>
                  <a:spcPts val="0"/>
                </a:spcBef>
                <a:spcAft>
                  <a:spcPts val="0"/>
                </a:spcAft>
                <a:buClrTx/>
                <a:buSzTx/>
                <a:buFontTx/>
                <a:buNone/>
                <a:tabLst/>
                <a:defRPr/>
              </a:pPr>
              <a:r>
                <a:rPr kumimoji="0" lang="en-US" sz="2093" b="0" i="0" u="none" strike="noStrike" kern="1200" cap="none" spc="0" normalizeH="0" baseline="0" noProof="0" dirty="0">
                  <a:ln>
                    <a:noFill/>
                  </a:ln>
                  <a:solidFill>
                    <a:srgbClr val="111717"/>
                  </a:solidFill>
                  <a:effectLst/>
                  <a:uLnTx/>
                  <a:uFillTx/>
                  <a:latin typeface="Clear Sans Regular Italics"/>
                  <a:ea typeface="+mn-ea"/>
                  <a:cs typeface="+mn-cs"/>
                </a:rPr>
                <a:t>“Institutional racism is comparable to a runaway vine. Often it is difficult to find its roots. And as with the vine, you can kill as many branches as you choose, but if you fail to destroy the root, the vine continues to grow.”</a:t>
              </a:r>
            </a:p>
            <a:p>
              <a:pPr marL="0" marR="0" lvl="0" indent="0" algn="l" defTabSz="609630" rtl="0" eaLnBrk="1" fontAlgn="auto" latinLnBrk="0" hangingPunct="1">
                <a:lnSpc>
                  <a:spcPts val="2972"/>
                </a:lnSpc>
                <a:spcBef>
                  <a:spcPts val="0"/>
                </a:spcBef>
                <a:spcAft>
                  <a:spcPts val="0"/>
                </a:spcAft>
                <a:buClrTx/>
                <a:buSzTx/>
                <a:buFontTx/>
                <a:buNone/>
                <a:tabLst/>
                <a:defRPr/>
              </a:pPr>
              <a:endParaRPr kumimoji="0" lang="en-US" sz="2093" b="0" i="0" u="none" strike="noStrike" kern="1200" cap="none" spc="0" normalizeH="0" baseline="0" noProof="0" dirty="0">
                <a:ln>
                  <a:noFill/>
                </a:ln>
                <a:solidFill>
                  <a:srgbClr val="111717"/>
                </a:solidFill>
                <a:effectLst/>
                <a:uLnTx/>
                <a:uFillTx/>
                <a:latin typeface="Clear Sans Regular Italics"/>
                <a:ea typeface="+mn-ea"/>
                <a:cs typeface="+mn-cs"/>
              </a:endParaRPr>
            </a:p>
            <a:p>
              <a:pPr marL="0" marR="0" lvl="0" indent="0" algn="l" defTabSz="609630" rtl="0" eaLnBrk="1" fontAlgn="auto" latinLnBrk="0" hangingPunct="1">
                <a:lnSpc>
                  <a:spcPts val="2593"/>
                </a:lnSpc>
                <a:spcBef>
                  <a:spcPts val="0"/>
                </a:spcBef>
                <a:spcAft>
                  <a:spcPts val="0"/>
                </a:spcAft>
                <a:buClrTx/>
                <a:buSzTx/>
                <a:buFontTx/>
                <a:buNone/>
                <a:tabLst/>
                <a:defRPr/>
              </a:pPr>
              <a:r>
                <a:rPr kumimoji="0" lang="en-US" sz="1826" b="0" i="0" u="none" strike="noStrike" kern="1200" cap="none" spc="0" normalizeH="0" baseline="0" noProof="0" dirty="0">
                  <a:ln>
                    <a:noFill/>
                  </a:ln>
                  <a:solidFill>
                    <a:srgbClr val="111717"/>
                  </a:solidFill>
                  <a:effectLst/>
                  <a:uLnTx/>
                  <a:uFillTx/>
                  <a:latin typeface="Clear Sans Regular Bold Italics"/>
                  <a:ea typeface="+mn-ea"/>
                  <a:cs typeface="+mn-cs"/>
                </a:rPr>
                <a:t>Terry Jones, Institutional racism in the United States, 1974</a:t>
              </a:r>
            </a:p>
            <a:p>
              <a:pPr marL="0" marR="0" lvl="0" indent="0" algn="l" defTabSz="609630" rtl="0" eaLnBrk="1" fontAlgn="auto" latinLnBrk="0" hangingPunct="1">
                <a:lnSpc>
                  <a:spcPts val="2972"/>
                </a:lnSpc>
                <a:spcBef>
                  <a:spcPct val="0"/>
                </a:spcBef>
                <a:spcAft>
                  <a:spcPts val="0"/>
                </a:spcAft>
                <a:buClrTx/>
                <a:buSzTx/>
                <a:buFontTx/>
                <a:buNone/>
                <a:tabLst/>
                <a:defRPr/>
              </a:pPr>
              <a:endParaRPr kumimoji="0" lang="en-US" sz="1826" b="0" i="0" u="none" strike="noStrike" kern="1200" cap="none" spc="0" normalizeH="0" baseline="0" noProof="0" dirty="0">
                <a:ln>
                  <a:noFill/>
                </a:ln>
                <a:solidFill>
                  <a:srgbClr val="111717"/>
                </a:solidFill>
                <a:effectLst/>
                <a:uLnTx/>
                <a:uFillTx/>
                <a:latin typeface="Clear Sans Regular Bold Italics"/>
                <a:ea typeface="+mn-ea"/>
                <a:cs typeface="+mn-cs"/>
              </a:endParaRPr>
            </a:p>
          </p:txBody>
        </p:sp>
      </p:grpSp>
      <p:pic>
        <p:nvPicPr>
          <p:cNvPr id="10" name="Picture 10"/>
          <p:cNvPicPr>
            <a:picLocks noChangeAspect="1"/>
          </p:cNvPicPr>
          <p:nvPr/>
        </p:nvPicPr>
        <p:blipFill>
          <a:blip r:embed="rId7"/>
          <a:srcRect l="1066" r="1066"/>
          <a:stretch>
            <a:fillRect/>
          </a:stretch>
        </p:blipFill>
        <p:spPr>
          <a:xfrm>
            <a:off x="71105" y="6303238"/>
            <a:ext cx="1464583" cy="561194"/>
          </a:xfrm>
          <a:prstGeom prst="rect">
            <a:avLst/>
          </a:prstGeom>
        </p:spPr>
      </p:pic>
    </p:spTree>
    <p:extLst>
      <p:ext uri="{BB962C8B-B14F-4D97-AF65-F5344CB8AC3E}">
        <p14:creationId xmlns:p14="http://schemas.microsoft.com/office/powerpoint/2010/main" val="812866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914A1-EE73-CB93-271B-3A5771ABA0BD}"/>
              </a:ext>
            </a:extLst>
          </p:cNvPr>
          <p:cNvSpPr>
            <a:spLocks noGrp="1"/>
          </p:cNvSpPr>
          <p:nvPr>
            <p:ph type="ctrTitle"/>
          </p:nvPr>
        </p:nvSpPr>
        <p:spPr>
          <a:xfrm>
            <a:off x="568452" y="3130550"/>
            <a:ext cx="11055096" cy="596899"/>
          </a:xfrm>
        </p:spPr>
        <p:txBody>
          <a:bodyPr>
            <a:noAutofit/>
          </a:bodyPr>
          <a:lstStyle/>
          <a:p>
            <a:r>
              <a:rPr lang="en-US" sz="4400"/>
              <a:t>The Equity Systems Continuum Project</a:t>
            </a:r>
          </a:p>
        </p:txBody>
      </p:sp>
    </p:spTree>
    <p:extLst>
      <p:ext uri="{BB962C8B-B14F-4D97-AF65-F5344CB8AC3E}">
        <p14:creationId xmlns:p14="http://schemas.microsoft.com/office/powerpoint/2010/main" val="2264559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244BFC-FC45-4CF7-C078-35BBC5107135}"/>
              </a:ext>
            </a:extLst>
          </p:cNvPr>
          <p:cNvSpPr>
            <a:spLocks noGrp="1"/>
          </p:cNvSpPr>
          <p:nvPr>
            <p:ph type="ctrTitle"/>
          </p:nvPr>
        </p:nvSpPr>
        <p:spPr>
          <a:xfrm>
            <a:off x="1069788" y="2654490"/>
            <a:ext cx="4567686" cy="3220382"/>
          </a:xfrm>
        </p:spPr>
        <p:txBody>
          <a:bodyPr anchor="t">
            <a:normAutofit/>
          </a:bodyPr>
          <a:lstStyle/>
          <a:p>
            <a:pPr algn="r"/>
            <a:r>
              <a:rPr lang="en-US" sz="4800" dirty="0">
                <a:solidFill>
                  <a:srgbClr val="FFFFFF"/>
                </a:solidFill>
              </a:rPr>
              <a:t>Are We On the Right Track?</a:t>
            </a:r>
            <a:endParaRPr lang="en-US" sz="4800">
              <a:solidFill>
                <a:srgbClr val="FFFFFF"/>
              </a:solidFill>
            </a:endParaRPr>
          </a:p>
        </p:txBody>
      </p:sp>
      <p:sp>
        <p:nvSpPr>
          <p:cNvPr id="3" name="Subtitle 2">
            <a:extLst>
              <a:ext uri="{FF2B5EF4-FFF2-40B4-BE49-F238E27FC236}">
                <a16:creationId xmlns:a16="http://schemas.microsoft.com/office/drawing/2014/main" id="{FFEC3295-9A09-1EB8-86D3-05989D69DEF6}"/>
              </a:ext>
            </a:extLst>
          </p:cNvPr>
          <p:cNvSpPr>
            <a:spLocks noGrp="1"/>
          </p:cNvSpPr>
          <p:nvPr>
            <p:ph type="subTitle" idx="1"/>
          </p:nvPr>
        </p:nvSpPr>
        <p:spPr>
          <a:xfrm>
            <a:off x="1371600" y="835862"/>
            <a:ext cx="4138655" cy="1112208"/>
          </a:xfrm>
        </p:spPr>
        <p:txBody>
          <a:bodyPr anchor="b">
            <a:normAutofit/>
          </a:bodyPr>
          <a:lstStyle/>
          <a:p>
            <a:pPr algn="r"/>
            <a:r>
              <a:rPr lang="en-US" dirty="0">
                <a:solidFill>
                  <a:srgbClr val="FFFFFF"/>
                </a:solidFill>
              </a:rPr>
              <a:t>Destination: </a:t>
            </a:r>
          </a:p>
          <a:p>
            <a:pPr algn="r"/>
            <a:r>
              <a:rPr lang="en-US" dirty="0">
                <a:solidFill>
                  <a:srgbClr val="FFFFFF"/>
                </a:solidFill>
              </a:rPr>
              <a:t>Equity Empowered System</a:t>
            </a:r>
          </a:p>
        </p:txBody>
      </p:sp>
      <p:pic>
        <p:nvPicPr>
          <p:cNvPr id="5" name="Picture 4" descr="A railroad extending through the desert">
            <a:extLst>
              <a:ext uri="{FF2B5EF4-FFF2-40B4-BE49-F238E27FC236}">
                <a16:creationId xmlns:a16="http://schemas.microsoft.com/office/drawing/2014/main" id="{980EA85D-35C4-677E-D3CC-7B4B98BFAE2D}"/>
              </a:ext>
            </a:extLst>
          </p:cNvPr>
          <p:cNvPicPr>
            <a:picLocks noChangeAspect="1"/>
          </p:cNvPicPr>
          <p:nvPr/>
        </p:nvPicPr>
        <p:blipFill rotWithShape="1">
          <a:blip r:embed="rId2"/>
          <a:srcRect t="8235" r="3" b="3"/>
          <a:stretch/>
        </p:blipFill>
        <p:spPr>
          <a:xfrm>
            <a:off x="6553199" y="457200"/>
            <a:ext cx="5181602" cy="5943600"/>
          </a:xfrm>
          <a:prstGeom prst="rect">
            <a:avLst/>
          </a:prstGeom>
        </p:spPr>
      </p:pic>
    </p:spTree>
    <p:extLst>
      <p:ext uri="{BB962C8B-B14F-4D97-AF65-F5344CB8AC3E}">
        <p14:creationId xmlns:p14="http://schemas.microsoft.com/office/powerpoint/2010/main" val="222639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100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227E4-6B0B-4BC5-B42A-A7BE3E658738}"/>
              </a:ext>
            </a:extLst>
          </p:cNvPr>
          <p:cNvSpPr>
            <a:spLocks noGrp="1"/>
          </p:cNvSpPr>
          <p:nvPr>
            <p:ph type="title"/>
          </p:nvPr>
        </p:nvSpPr>
        <p:spPr/>
        <p:txBody>
          <a:bodyPr/>
          <a:lstStyle/>
          <a:p>
            <a:r>
              <a:rPr lang="en-US"/>
              <a:t>What is the Equity Systems Continuum (ESC)?</a:t>
            </a:r>
          </a:p>
        </p:txBody>
      </p:sp>
      <p:sp>
        <p:nvSpPr>
          <p:cNvPr id="3" name="Content Placeholder 2">
            <a:extLst>
              <a:ext uri="{FF2B5EF4-FFF2-40B4-BE49-F238E27FC236}">
                <a16:creationId xmlns:a16="http://schemas.microsoft.com/office/drawing/2014/main" id="{E1AFC45E-A890-45FD-A82D-21566BA0AF39}"/>
              </a:ext>
            </a:extLst>
          </p:cNvPr>
          <p:cNvSpPr>
            <a:spLocks noGrp="1"/>
          </p:cNvSpPr>
          <p:nvPr>
            <p:ph idx="1"/>
          </p:nvPr>
        </p:nvSpPr>
        <p:spPr/>
        <p:txBody>
          <a:bodyPr vert="horz" lIns="91440" tIns="45720" rIns="91440" bIns="45720" rtlCol="0" anchor="t">
            <a:normAutofit/>
          </a:bodyPr>
          <a:lstStyle/>
          <a:p>
            <a:pPr marL="0" indent="0">
              <a:buNone/>
            </a:pPr>
            <a:endParaRPr lang="en-US" dirty="0"/>
          </a:p>
          <a:p>
            <a:pPr marL="0" indent="0">
              <a:buNone/>
            </a:pPr>
            <a:r>
              <a:rPr lang="en-US" dirty="0">
                <a:latin typeface="Arial"/>
                <a:cs typeface="Arial"/>
              </a:rPr>
              <a:t>“In an effort to achieve an equitable system of healthcare, we need to be able to describe and differentiate the type of systems that exist and that are needed to ensure equity for all. By mapping this continuum—by giving each system a </a:t>
            </a:r>
            <a:r>
              <a:rPr lang="en-US" b="1" dirty="0">
                <a:solidFill>
                  <a:srgbClr val="588838"/>
                </a:solidFill>
                <a:latin typeface="Arial"/>
                <a:cs typeface="Arial"/>
              </a:rPr>
              <a:t>name</a:t>
            </a:r>
            <a:r>
              <a:rPr lang="en-US" dirty="0">
                <a:solidFill>
                  <a:srgbClr val="588838"/>
                </a:solidFill>
                <a:latin typeface="Arial"/>
                <a:cs typeface="Arial"/>
              </a:rPr>
              <a:t> </a:t>
            </a:r>
            <a:r>
              <a:rPr lang="en-US" dirty="0">
                <a:latin typeface="Arial"/>
                <a:cs typeface="Arial"/>
              </a:rPr>
              <a:t>and </a:t>
            </a:r>
            <a:r>
              <a:rPr lang="en-US" b="1" dirty="0">
                <a:solidFill>
                  <a:srgbClr val="588838"/>
                </a:solidFill>
                <a:latin typeface="Arial"/>
                <a:cs typeface="Arial"/>
              </a:rPr>
              <a:t>definition</a:t>
            </a:r>
            <a:r>
              <a:rPr lang="en-US" dirty="0">
                <a:latin typeface="Arial"/>
                <a:cs typeface="Arial"/>
              </a:rPr>
              <a:t>—we can consider where our current approaches have </a:t>
            </a:r>
            <a:r>
              <a:rPr lang="en-US" b="1" dirty="0">
                <a:solidFill>
                  <a:srgbClr val="588838"/>
                </a:solidFill>
                <a:latin typeface="Arial"/>
                <a:cs typeface="Arial"/>
              </a:rPr>
              <a:t>succeeded</a:t>
            </a:r>
            <a:r>
              <a:rPr lang="en-US" dirty="0">
                <a:solidFill>
                  <a:srgbClr val="588838"/>
                </a:solidFill>
                <a:latin typeface="Arial"/>
                <a:cs typeface="Arial"/>
              </a:rPr>
              <a:t> </a:t>
            </a:r>
            <a:r>
              <a:rPr lang="en-US" dirty="0">
                <a:latin typeface="Arial"/>
                <a:cs typeface="Arial"/>
              </a:rPr>
              <a:t>and </a:t>
            </a:r>
            <a:r>
              <a:rPr lang="en-US" b="1" dirty="0">
                <a:solidFill>
                  <a:srgbClr val="588838"/>
                </a:solidFill>
                <a:latin typeface="Arial"/>
                <a:cs typeface="Arial"/>
              </a:rPr>
              <a:t>failed, </a:t>
            </a:r>
            <a:r>
              <a:rPr lang="en-US" dirty="0">
                <a:latin typeface="Arial"/>
                <a:cs typeface="Arial"/>
              </a:rPr>
              <a:t>and what we need to do to address </a:t>
            </a:r>
            <a:r>
              <a:rPr lang="en-US" b="1" dirty="0">
                <a:solidFill>
                  <a:srgbClr val="588838"/>
                </a:solidFill>
                <a:latin typeface="Arial"/>
                <a:cs typeface="Arial"/>
              </a:rPr>
              <a:t>racism</a:t>
            </a:r>
            <a:r>
              <a:rPr lang="en-US" dirty="0">
                <a:solidFill>
                  <a:srgbClr val="588838"/>
                </a:solidFill>
                <a:latin typeface="Arial"/>
                <a:cs typeface="Arial"/>
              </a:rPr>
              <a:t> </a:t>
            </a:r>
            <a:r>
              <a:rPr lang="en-US" dirty="0">
                <a:latin typeface="Arial"/>
                <a:cs typeface="Arial"/>
              </a:rPr>
              <a:t>and other forms of </a:t>
            </a:r>
            <a:r>
              <a:rPr lang="en-US" b="1" dirty="0">
                <a:solidFill>
                  <a:srgbClr val="588838"/>
                </a:solidFill>
                <a:latin typeface="Arial"/>
                <a:cs typeface="Arial"/>
              </a:rPr>
              <a:t>oppression</a:t>
            </a:r>
            <a:r>
              <a:rPr lang="en-US" dirty="0">
                <a:latin typeface="Arial"/>
                <a:cs typeface="Arial"/>
              </a:rPr>
              <a:t>.”</a:t>
            </a:r>
          </a:p>
        </p:txBody>
      </p:sp>
      <p:pic>
        <p:nvPicPr>
          <p:cNvPr id="4" name="Picture 3">
            <a:extLst>
              <a:ext uri="{FF2B5EF4-FFF2-40B4-BE49-F238E27FC236}">
                <a16:creationId xmlns:a16="http://schemas.microsoft.com/office/drawing/2014/main" id="{9BEEAC82-F3BF-86FE-708E-BED33D469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69" y="6226025"/>
            <a:ext cx="1437265" cy="536579"/>
          </a:xfrm>
          <a:prstGeom prst="rect">
            <a:avLst/>
          </a:prstGeom>
        </p:spPr>
      </p:pic>
    </p:spTree>
    <p:extLst>
      <p:ext uri="{BB962C8B-B14F-4D97-AF65-F5344CB8AC3E}">
        <p14:creationId xmlns:p14="http://schemas.microsoft.com/office/powerpoint/2010/main" val="4094945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red heart with white text&#10;&#10;Description automatically generated with low confidence">
            <a:extLst>
              <a:ext uri="{FF2B5EF4-FFF2-40B4-BE49-F238E27FC236}">
                <a16:creationId xmlns:a16="http://schemas.microsoft.com/office/drawing/2014/main" id="{1133CF9F-31A2-B042-873D-5A8F53458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69" y="6226025"/>
            <a:ext cx="1437265" cy="536579"/>
          </a:xfrm>
          <a:prstGeom prst="rect">
            <a:avLst/>
          </a:prstGeom>
        </p:spPr>
      </p:pic>
      <p:graphicFrame>
        <p:nvGraphicFramePr>
          <p:cNvPr id="16" name="Content Placeholder 2">
            <a:extLst>
              <a:ext uri="{FF2B5EF4-FFF2-40B4-BE49-F238E27FC236}">
                <a16:creationId xmlns:a16="http://schemas.microsoft.com/office/drawing/2014/main" id="{6FA21750-0015-4805-A114-12036C59B339}"/>
              </a:ext>
            </a:extLst>
          </p:cNvPr>
          <p:cNvGraphicFramePr>
            <a:graphicFrameLocks noGrp="1"/>
          </p:cNvGraphicFramePr>
          <p:nvPr>
            <p:ph idx="1"/>
            <p:extLst>
              <p:ext uri="{D42A27DB-BD31-4B8C-83A1-F6EECF244321}">
                <p14:modId xmlns:p14="http://schemas.microsoft.com/office/powerpoint/2010/main" val="2991140895"/>
              </p:ext>
            </p:extLst>
          </p:nvPr>
        </p:nvGraphicFramePr>
        <p:xfrm>
          <a:off x="838200" y="1140734"/>
          <a:ext cx="105156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60832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0444A-EAF9-F466-A0DB-02F605553B7B}"/>
              </a:ext>
            </a:extLst>
          </p:cNvPr>
          <p:cNvSpPr>
            <a:spLocks noGrp="1"/>
          </p:cNvSpPr>
          <p:nvPr>
            <p:ph type="title"/>
          </p:nvPr>
        </p:nvSpPr>
        <p:spPr/>
        <p:txBody>
          <a:bodyPr/>
          <a:lstStyle/>
          <a:p>
            <a:r>
              <a:rPr lang="en-US"/>
              <a:t>Development of the ESC</a:t>
            </a:r>
          </a:p>
        </p:txBody>
      </p:sp>
      <p:graphicFrame>
        <p:nvGraphicFramePr>
          <p:cNvPr id="6" name="Content Placeholder 5">
            <a:extLst>
              <a:ext uri="{FF2B5EF4-FFF2-40B4-BE49-F238E27FC236}">
                <a16:creationId xmlns:a16="http://schemas.microsoft.com/office/drawing/2014/main" id="{B970D4D3-FE4C-F1C1-28B7-110DE7E3A284}"/>
              </a:ext>
            </a:extLst>
          </p:cNvPr>
          <p:cNvGraphicFramePr>
            <a:graphicFrameLocks noGrp="1"/>
          </p:cNvGraphicFramePr>
          <p:nvPr>
            <p:ph idx="1"/>
          </p:nvPr>
        </p:nvGraphicFramePr>
        <p:xfrm>
          <a:off x="350921" y="1588879"/>
          <a:ext cx="11490158"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3E30B188-3817-236C-CB8A-F6100C463C5E}"/>
              </a:ext>
            </a:extLst>
          </p:cNvPr>
          <p:cNvSpPr txBox="1"/>
          <p:nvPr/>
        </p:nvSpPr>
        <p:spPr>
          <a:xfrm>
            <a:off x="1699461" y="3655848"/>
            <a:ext cx="7459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lumMod val="95000"/>
                  </a:prstClr>
                </a:solidFill>
                <a:effectLst/>
                <a:uLnTx/>
                <a:uFillTx/>
                <a:latin typeface="Calibri" panose="020F0502020204030204"/>
                <a:ea typeface="+mn-ea"/>
                <a:cs typeface="+mn-cs"/>
              </a:rPr>
              <a:t>2018</a:t>
            </a:r>
          </a:p>
        </p:txBody>
      </p:sp>
      <p:sp>
        <p:nvSpPr>
          <p:cNvPr id="8" name="TextBox 7">
            <a:extLst>
              <a:ext uri="{FF2B5EF4-FFF2-40B4-BE49-F238E27FC236}">
                <a16:creationId xmlns:a16="http://schemas.microsoft.com/office/drawing/2014/main" id="{9983D302-49EA-6B12-895A-7646EEA88C72}"/>
              </a:ext>
            </a:extLst>
          </p:cNvPr>
          <p:cNvSpPr txBox="1"/>
          <p:nvPr/>
        </p:nvSpPr>
        <p:spPr>
          <a:xfrm>
            <a:off x="8700223" y="3643162"/>
            <a:ext cx="6597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lumMod val="95000"/>
                  </a:prstClr>
                </a:solidFill>
                <a:effectLst/>
                <a:uLnTx/>
                <a:uFillTx/>
                <a:latin typeface="Calibri" panose="020F0502020204030204"/>
                <a:ea typeface="+mn-ea"/>
                <a:cs typeface="+mn-cs"/>
              </a:rPr>
              <a:t>2023</a:t>
            </a:r>
            <a:endParaRPr kumimoji="0" lang="en-US" sz="1600" b="1"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67A15BE-0C03-B8DB-0C49-6D0C53738A6A}"/>
              </a:ext>
            </a:extLst>
          </p:cNvPr>
          <p:cNvSpPr txBox="1"/>
          <p:nvPr/>
        </p:nvSpPr>
        <p:spPr>
          <a:xfrm>
            <a:off x="5192128" y="3666011"/>
            <a:ext cx="6597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lumMod val="95000"/>
                  </a:prstClr>
                </a:solidFill>
                <a:effectLst/>
                <a:uLnTx/>
                <a:uFillTx/>
                <a:latin typeface="Calibri" panose="020F0502020204030204"/>
                <a:ea typeface="+mn-ea"/>
                <a:cs typeface="+mn-cs"/>
              </a:rPr>
              <a:t>2021</a:t>
            </a:r>
            <a:endParaRPr kumimoji="0" lang="en-US" sz="1600" b="1"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35EFCDD-1B77-68EC-F694-57B723DCB2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369" y="6226025"/>
            <a:ext cx="1437265" cy="536579"/>
          </a:xfrm>
          <a:prstGeom prst="rect">
            <a:avLst/>
          </a:prstGeom>
        </p:spPr>
      </p:pic>
    </p:spTree>
    <p:extLst>
      <p:ext uri="{BB962C8B-B14F-4D97-AF65-F5344CB8AC3E}">
        <p14:creationId xmlns:p14="http://schemas.microsoft.com/office/powerpoint/2010/main" val="1739211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3D664A-EFCD-D7C4-4B49-E5EC38CD489E}"/>
              </a:ext>
            </a:extLst>
          </p:cNvPr>
          <p:cNvSpPr>
            <a:spLocks noGrp="1"/>
          </p:cNvSpPr>
          <p:nvPr>
            <p:ph type="title"/>
          </p:nvPr>
        </p:nvSpPr>
        <p:spPr/>
        <p:txBody>
          <a:bodyPr/>
          <a:lstStyle/>
          <a:p>
            <a:r>
              <a:rPr lang="en-US" dirty="0"/>
              <a:t>Equity System Continuum</a:t>
            </a:r>
          </a:p>
        </p:txBody>
      </p:sp>
      <p:sp>
        <p:nvSpPr>
          <p:cNvPr id="5" name="Arrow: Right 4">
            <a:extLst>
              <a:ext uri="{FF2B5EF4-FFF2-40B4-BE49-F238E27FC236}">
                <a16:creationId xmlns:a16="http://schemas.microsoft.com/office/drawing/2014/main" id="{BFACF6C9-EF7D-D41A-9ADA-2AEC7E78E253}"/>
              </a:ext>
            </a:extLst>
          </p:cNvPr>
          <p:cNvSpPr/>
          <p:nvPr/>
        </p:nvSpPr>
        <p:spPr>
          <a:xfrm>
            <a:off x="609601" y="1666403"/>
            <a:ext cx="2486025" cy="2045000"/>
          </a:xfrm>
          <a:prstGeom prst="rightArrow">
            <a:avLst>
              <a:gd name="adj1" fmla="val 50000"/>
              <a:gd name="adj2" fmla="val 4911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Supremist</a:t>
            </a:r>
          </a:p>
        </p:txBody>
      </p:sp>
      <p:sp>
        <p:nvSpPr>
          <p:cNvPr id="6" name="Arrow: Notched Right 5">
            <a:extLst>
              <a:ext uri="{FF2B5EF4-FFF2-40B4-BE49-F238E27FC236}">
                <a16:creationId xmlns:a16="http://schemas.microsoft.com/office/drawing/2014/main" id="{A3B38267-72D6-953E-0178-B75AD65B9873}"/>
              </a:ext>
            </a:extLst>
          </p:cNvPr>
          <p:cNvSpPr/>
          <p:nvPr/>
        </p:nvSpPr>
        <p:spPr>
          <a:xfrm>
            <a:off x="2706517" y="1666403"/>
            <a:ext cx="2486025" cy="2062162"/>
          </a:xfrm>
          <a:prstGeom prst="notched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Savior</a:t>
            </a:r>
          </a:p>
        </p:txBody>
      </p:sp>
      <p:sp>
        <p:nvSpPr>
          <p:cNvPr id="7" name="Arrow: Notched Right 6">
            <a:extLst>
              <a:ext uri="{FF2B5EF4-FFF2-40B4-BE49-F238E27FC236}">
                <a16:creationId xmlns:a16="http://schemas.microsoft.com/office/drawing/2014/main" id="{D57B1897-F9A5-30DB-3DB9-88C7D82A3B5D}"/>
              </a:ext>
            </a:extLst>
          </p:cNvPr>
          <p:cNvSpPr/>
          <p:nvPr/>
        </p:nvSpPr>
        <p:spPr>
          <a:xfrm>
            <a:off x="4810126" y="1666876"/>
            <a:ext cx="2486026" cy="2062162"/>
          </a:xfrm>
          <a:prstGeom prst="notched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Ally</a:t>
            </a:r>
          </a:p>
        </p:txBody>
      </p:sp>
      <p:sp>
        <p:nvSpPr>
          <p:cNvPr id="8" name="Arrow: Notched Right 7">
            <a:extLst>
              <a:ext uri="{FF2B5EF4-FFF2-40B4-BE49-F238E27FC236}">
                <a16:creationId xmlns:a16="http://schemas.microsoft.com/office/drawing/2014/main" id="{F5D474EB-0568-1181-1643-16766DE7823C}"/>
              </a:ext>
            </a:extLst>
          </p:cNvPr>
          <p:cNvSpPr/>
          <p:nvPr/>
        </p:nvSpPr>
        <p:spPr>
          <a:xfrm>
            <a:off x="6904210" y="1667347"/>
            <a:ext cx="2486025" cy="2062162"/>
          </a:xfrm>
          <a:prstGeom prst="notch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Equity Empowered</a:t>
            </a:r>
          </a:p>
        </p:txBody>
      </p:sp>
      <p:sp>
        <p:nvSpPr>
          <p:cNvPr id="10" name="Oval 9">
            <a:extLst>
              <a:ext uri="{FF2B5EF4-FFF2-40B4-BE49-F238E27FC236}">
                <a16:creationId xmlns:a16="http://schemas.microsoft.com/office/drawing/2014/main" id="{1BA33284-D50B-89AA-2949-330846B9CE37}"/>
              </a:ext>
            </a:extLst>
          </p:cNvPr>
          <p:cNvSpPr/>
          <p:nvPr/>
        </p:nvSpPr>
        <p:spPr>
          <a:xfrm>
            <a:off x="9610726" y="1838326"/>
            <a:ext cx="2305050" cy="173355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Social Justice</a:t>
            </a:r>
          </a:p>
        </p:txBody>
      </p:sp>
      <p:sp>
        <p:nvSpPr>
          <p:cNvPr id="11" name="Rectangle 10">
            <a:extLst>
              <a:ext uri="{FF2B5EF4-FFF2-40B4-BE49-F238E27FC236}">
                <a16:creationId xmlns:a16="http://schemas.microsoft.com/office/drawing/2014/main" id="{4B3536E2-0537-4C39-DA4F-759D513333D1}"/>
              </a:ext>
            </a:extLst>
          </p:cNvPr>
          <p:cNvSpPr/>
          <p:nvPr/>
        </p:nvSpPr>
        <p:spPr>
          <a:xfrm>
            <a:off x="2733675" y="4114800"/>
            <a:ext cx="6629400" cy="108585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Original Three-System Continuum, developed in 2018</a:t>
            </a:r>
          </a:p>
        </p:txBody>
      </p:sp>
      <p:sp>
        <p:nvSpPr>
          <p:cNvPr id="12" name="Rectangle 11">
            <a:extLst>
              <a:ext uri="{FF2B5EF4-FFF2-40B4-BE49-F238E27FC236}">
                <a16:creationId xmlns:a16="http://schemas.microsoft.com/office/drawing/2014/main" id="{6B58D21B-081E-2084-3293-4B82D3E37F63}"/>
              </a:ext>
            </a:extLst>
          </p:cNvPr>
          <p:cNvSpPr/>
          <p:nvPr/>
        </p:nvSpPr>
        <p:spPr>
          <a:xfrm>
            <a:off x="609601" y="4114800"/>
            <a:ext cx="2124075" cy="108585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New system identified in 2021</a:t>
            </a:r>
          </a:p>
        </p:txBody>
      </p:sp>
      <p:sp>
        <p:nvSpPr>
          <p:cNvPr id="13" name="Rectangle 12">
            <a:extLst>
              <a:ext uri="{FF2B5EF4-FFF2-40B4-BE49-F238E27FC236}">
                <a16:creationId xmlns:a16="http://schemas.microsoft.com/office/drawing/2014/main" id="{0427D8A2-405D-83A7-DE85-448E1A054B98}"/>
              </a:ext>
            </a:extLst>
          </p:cNvPr>
          <p:cNvSpPr/>
          <p:nvPr/>
        </p:nvSpPr>
        <p:spPr>
          <a:xfrm>
            <a:off x="9372600" y="4114800"/>
            <a:ext cx="2533650" cy="108585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Ultimate Equitable State</a:t>
            </a:r>
          </a:p>
        </p:txBody>
      </p:sp>
      <p:pic>
        <p:nvPicPr>
          <p:cNvPr id="2" name="Picture 2" descr="The National Institute for Children's Health Quality | NICHQ Homepage">
            <a:extLst>
              <a:ext uri="{FF2B5EF4-FFF2-40B4-BE49-F238E27FC236}">
                <a16:creationId xmlns:a16="http://schemas.microsoft.com/office/drawing/2014/main" id="{CE173E63-E01C-3B65-1A22-6B9809CC39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3425" y="6345481"/>
            <a:ext cx="2286000" cy="3162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844B1B56-B756-76BD-BC09-977935557ACC}"/>
              </a:ext>
            </a:extLst>
          </p:cNvPr>
          <p:cNvPicPr>
            <a:picLocks noChangeAspect="1"/>
          </p:cNvPicPr>
          <p:nvPr/>
        </p:nvPicPr>
        <p:blipFill>
          <a:blip r:embed="rId3"/>
          <a:srcRect l="1066" r="1066"/>
          <a:stretch>
            <a:fillRect/>
          </a:stretch>
        </p:blipFill>
        <p:spPr>
          <a:xfrm>
            <a:off x="10725385" y="6223000"/>
            <a:ext cx="1464583" cy="561194"/>
          </a:xfrm>
          <a:prstGeom prst="rect">
            <a:avLst/>
          </a:prstGeom>
        </p:spPr>
      </p:pic>
    </p:spTree>
    <p:extLst>
      <p:ext uri="{BB962C8B-B14F-4D97-AF65-F5344CB8AC3E}">
        <p14:creationId xmlns:p14="http://schemas.microsoft.com/office/powerpoint/2010/main" val="141401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416CD14-3275-12D5-7AC2-08C8A8D1098F}"/>
              </a:ext>
            </a:extLst>
          </p:cNvPr>
          <p:cNvSpPr>
            <a:spLocks noGrp="1"/>
          </p:cNvSpPr>
          <p:nvPr>
            <p:ph type="title"/>
          </p:nvPr>
        </p:nvSpPr>
        <p:spPr>
          <a:xfrm>
            <a:off x="1145260" y="362651"/>
            <a:ext cx="10044023" cy="877729"/>
          </a:xfrm>
        </p:spPr>
        <p:txBody>
          <a:bodyPr anchor="ctr">
            <a:normAutofit/>
          </a:bodyPr>
          <a:lstStyle/>
          <a:p>
            <a:pPr algn="l"/>
            <a:r>
              <a:rPr kumimoji="0" lang="en-US" sz="4000" b="0" i="0" u="none" strike="noStrike" kern="1200" cap="none" spc="0" normalizeH="0" baseline="0" noProof="0" dirty="0">
                <a:ln>
                  <a:noFill/>
                </a:ln>
                <a:solidFill>
                  <a:srgbClr val="FFFFFF"/>
                </a:solidFill>
                <a:effectLst/>
                <a:uLnTx/>
                <a:uFillTx/>
                <a:latin typeface="Clear Sans Regular"/>
                <a:ea typeface="+mn-ea"/>
                <a:cs typeface="+mn-cs"/>
              </a:rPr>
              <a:t>Supremist-designed Systems</a:t>
            </a:r>
            <a:endParaRPr lang="en-US" sz="4000" dirty="0">
              <a:solidFill>
                <a:srgbClr val="FFFFFF"/>
              </a:solidFill>
            </a:endParaRPr>
          </a:p>
        </p:txBody>
      </p:sp>
      <p:graphicFrame>
        <p:nvGraphicFramePr>
          <p:cNvPr id="4" name="Table 4">
            <a:extLst>
              <a:ext uri="{FF2B5EF4-FFF2-40B4-BE49-F238E27FC236}">
                <a16:creationId xmlns:a16="http://schemas.microsoft.com/office/drawing/2014/main" id="{1FA57E6A-D23E-A94F-865A-B5DE8122EB14}"/>
              </a:ext>
            </a:extLst>
          </p:cNvPr>
          <p:cNvGraphicFramePr>
            <a:graphicFrameLocks noGrp="1"/>
          </p:cNvGraphicFramePr>
          <p:nvPr>
            <p:ph idx="1"/>
          </p:nvPr>
        </p:nvGraphicFramePr>
        <p:xfrm>
          <a:off x="363278" y="1783025"/>
          <a:ext cx="11052342" cy="4458915"/>
        </p:xfrm>
        <a:graphic>
          <a:graphicData uri="http://schemas.openxmlformats.org/drawingml/2006/table">
            <a:tbl>
              <a:tblPr firstRow="1" bandRow="1">
                <a:tableStyleId>{5940675A-B579-460E-94D1-54222C63F5DA}</a:tableStyleId>
              </a:tblPr>
              <a:tblGrid>
                <a:gridCol w="3449049">
                  <a:extLst>
                    <a:ext uri="{9D8B030D-6E8A-4147-A177-3AD203B41FA5}">
                      <a16:colId xmlns:a16="http://schemas.microsoft.com/office/drawing/2014/main" val="2876606863"/>
                    </a:ext>
                  </a:extLst>
                </a:gridCol>
                <a:gridCol w="3453330">
                  <a:extLst>
                    <a:ext uri="{9D8B030D-6E8A-4147-A177-3AD203B41FA5}">
                      <a16:colId xmlns:a16="http://schemas.microsoft.com/office/drawing/2014/main" val="796187218"/>
                    </a:ext>
                  </a:extLst>
                </a:gridCol>
                <a:gridCol w="4149963">
                  <a:extLst>
                    <a:ext uri="{9D8B030D-6E8A-4147-A177-3AD203B41FA5}">
                      <a16:colId xmlns:a16="http://schemas.microsoft.com/office/drawing/2014/main" val="2743832179"/>
                    </a:ext>
                  </a:extLst>
                </a:gridCol>
              </a:tblGrid>
              <a:tr h="443472">
                <a:tc>
                  <a:txBody>
                    <a:bodyPr/>
                    <a:lstStyle/>
                    <a:p>
                      <a:pPr algn="ctr"/>
                      <a:r>
                        <a:rPr lang="en-US" sz="1800" b="1" dirty="0"/>
                        <a:t>Defined</a:t>
                      </a:r>
                    </a:p>
                  </a:txBody>
                  <a:tcPr marL="73460" marR="73460" marT="36730" marB="36730"/>
                </a:tc>
                <a:tc>
                  <a:txBody>
                    <a:bodyPr/>
                    <a:lstStyle/>
                    <a:p>
                      <a:pPr algn="ctr"/>
                      <a:r>
                        <a:rPr lang="en-US" sz="1800" b="1" dirty="0">
                          <a:latin typeface="+mn-lt"/>
                        </a:rPr>
                        <a:t>Systems Construct</a:t>
                      </a:r>
                    </a:p>
                  </a:txBody>
                  <a:tcPr marL="73460" marR="73460" marT="36730" marB="36730"/>
                </a:tc>
                <a:tc>
                  <a:txBody>
                    <a:bodyPr/>
                    <a:lstStyle/>
                    <a:p>
                      <a:pPr algn="ctr"/>
                      <a:r>
                        <a:rPr lang="en-US" sz="1800" b="1" dirty="0">
                          <a:latin typeface="+mn-lt"/>
                        </a:rPr>
                        <a:t>Residual Impact </a:t>
                      </a:r>
                    </a:p>
                  </a:txBody>
                  <a:tcPr marL="73460" marR="73460" marT="36730" marB="36730"/>
                </a:tc>
                <a:extLst>
                  <a:ext uri="{0D108BD9-81ED-4DB2-BD59-A6C34878D82A}">
                    <a16:rowId xmlns:a16="http://schemas.microsoft.com/office/drawing/2014/main" val="339786859"/>
                  </a:ext>
                </a:extLst>
              </a:tr>
              <a:tr h="4015443">
                <a:tc>
                  <a:txBody>
                    <a:bodyPr/>
                    <a:lstStyle/>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400" b="1" i="0" u="none" strike="noStrike" kern="1200" cap="none" spc="0" normalizeH="0" baseline="0" noProof="0" dirty="0">
                          <a:ln>
                            <a:noFill/>
                          </a:ln>
                          <a:solidFill>
                            <a:prstClr val="black"/>
                          </a:solidFill>
                          <a:effectLst/>
                          <a:uLnTx/>
                          <a:uFillTx/>
                          <a:latin typeface="Clear Sans Regular"/>
                          <a:ea typeface="+mn-ea"/>
                          <a:cs typeface="+mn-cs"/>
                        </a:rPr>
                        <a:t>Supremist-designed systems </a:t>
                      </a:r>
                      <a:r>
                        <a:rPr kumimoji="0" lang="en-US" sz="1400" b="0" i="0" u="none" strike="noStrike" kern="1200" cap="none" spc="0" normalizeH="0" baseline="0" noProof="0" dirty="0">
                          <a:ln>
                            <a:noFill/>
                          </a:ln>
                          <a:solidFill>
                            <a:prstClr val="black"/>
                          </a:solidFill>
                          <a:effectLst/>
                          <a:uLnTx/>
                          <a:uFillTx/>
                          <a:latin typeface="Clear Sans Regular"/>
                          <a:ea typeface="+mn-ea"/>
                          <a:cs typeface="+mn-cs"/>
                        </a:rPr>
                        <a:t>regardless of intent, maintain inherent structural biases, reinforcing and perpetuating inequities that have long been entrenched in institutions, policies, and community relations.</a:t>
                      </a:r>
                    </a:p>
                  </a:txBody>
                  <a:tcPr marL="73460" marR="73460" marT="36730" marB="36730"/>
                </a:tc>
                <a:tc>
                  <a:txBody>
                    <a:bodyPr/>
                    <a:lstStyle/>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300" b="1" i="0" u="none" strike="noStrike" kern="1200" cap="none" spc="0" normalizeH="0" baseline="0" noProof="0" dirty="0">
                          <a:ln>
                            <a:noFill/>
                          </a:ln>
                          <a:solidFill>
                            <a:srgbClr val="111717"/>
                          </a:solidFill>
                          <a:effectLst/>
                          <a:uLnTx/>
                          <a:uFillTx/>
                          <a:latin typeface="+mn-lt"/>
                          <a:ea typeface="+mn-ea"/>
                          <a:cs typeface="+mn-cs"/>
                        </a:rPr>
                        <a:t>Operates </a:t>
                      </a:r>
                      <a:r>
                        <a:rPr kumimoji="0" lang="en-US" sz="1300" b="0" i="0" u="none" strike="noStrike" kern="1200" cap="none" spc="0" normalizeH="0" baseline="0" noProof="0" dirty="0">
                          <a:ln>
                            <a:noFill/>
                          </a:ln>
                          <a:solidFill>
                            <a:srgbClr val="111717"/>
                          </a:solidFill>
                          <a:effectLst/>
                          <a:uLnTx/>
                          <a:uFillTx/>
                          <a:latin typeface="+mn-lt"/>
                          <a:ea typeface="+mn-ea"/>
                          <a:cs typeface="+mn-cs"/>
                        </a:rPr>
                        <a:t>in indifference</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300" b="1" i="0" u="none" strike="noStrike" kern="1200" cap="none" spc="0" normalizeH="0" baseline="0" noProof="0" dirty="0">
                          <a:ln>
                            <a:noFill/>
                          </a:ln>
                          <a:solidFill>
                            <a:srgbClr val="111717"/>
                          </a:solidFill>
                          <a:effectLst/>
                          <a:uLnTx/>
                          <a:uFillTx/>
                          <a:latin typeface="+mn-lt"/>
                          <a:ea typeface="+mn-ea"/>
                          <a:cs typeface="+mn-cs"/>
                        </a:rPr>
                        <a:t>Driven </a:t>
                      </a:r>
                      <a:r>
                        <a:rPr kumimoji="0" lang="en-US" sz="1300" b="0" i="0" u="none" strike="noStrike" kern="1200" cap="none" spc="0" normalizeH="0" baseline="0" noProof="0" dirty="0">
                          <a:ln>
                            <a:noFill/>
                          </a:ln>
                          <a:solidFill>
                            <a:srgbClr val="111717"/>
                          </a:solidFill>
                          <a:effectLst/>
                          <a:uLnTx/>
                          <a:uFillTx/>
                          <a:latin typeface="+mn-lt"/>
                          <a:ea typeface="+mn-ea"/>
                          <a:cs typeface="+mn-cs"/>
                        </a:rPr>
                        <a:t>by factors that impede equity and perpetuate longstanding beliefs, practices, and structures that benefit one group and harm others</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300" b="1" i="0" u="none" strike="noStrike" kern="1200" cap="none" spc="0" normalizeH="0" baseline="0" noProof="0" dirty="0">
                          <a:ln>
                            <a:noFill/>
                          </a:ln>
                          <a:solidFill>
                            <a:srgbClr val="111717"/>
                          </a:solidFill>
                          <a:effectLst/>
                          <a:uLnTx/>
                          <a:uFillTx/>
                          <a:latin typeface="+mn-lt"/>
                          <a:ea typeface="+mn-ea"/>
                          <a:cs typeface="+mn-cs"/>
                        </a:rPr>
                        <a:t>Fails to address </a:t>
                      </a:r>
                      <a:r>
                        <a:rPr kumimoji="0" lang="en-US" sz="1300" b="0" i="0" u="none" strike="noStrike" kern="1200" cap="none" spc="0" normalizeH="0" baseline="0" noProof="0" dirty="0">
                          <a:ln>
                            <a:noFill/>
                          </a:ln>
                          <a:solidFill>
                            <a:srgbClr val="111717"/>
                          </a:solidFill>
                          <a:effectLst/>
                          <a:uLnTx/>
                          <a:uFillTx/>
                          <a:latin typeface="+mn-lt"/>
                          <a:ea typeface="+mn-ea"/>
                          <a:cs typeface="+mn-cs"/>
                        </a:rPr>
                        <a:t>implicit/explicit bias and discrimination appropriately</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300" b="1" i="0" u="none" strike="noStrike" kern="1200" cap="none" spc="0" normalizeH="0" baseline="0" noProof="0" dirty="0">
                          <a:ln>
                            <a:noFill/>
                          </a:ln>
                          <a:solidFill>
                            <a:srgbClr val="111717"/>
                          </a:solidFill>
                          <a:effectLst/>
                          <a:uLnTx/>
                          <a:uFillTx/>
                          <a:latin typeface="+mn-lt"/>
                          <a:ea typeface="+mn-ea"/>
                          <a:cs typeface="+mn-cs"/>
                        </a:rPr>
                        <a:t>Fails to develop </a:t>
                      </a:r>
                      <a:r>
                        <a:rPr kumimoji="0" lang="en-US" sz="1300" b="0" i="0" u="none" strike="noStrike" kern="1200" cap="none" spc="0" normalizeH="0" baseline="0" noProof="0" dirty="0">
                          <a:ln>
                            <a:noFill/>
                          </a:ln>
                          <a:solidFill>
                            <a:srgbClr val="111717"/>
                          </a:solidFill>
                          <a:effectLst/>
                          <a:uLnTx/>
                          <a:uFillTx/>
                          <a:latin typeface="+mn-lt"/>
                          <a:ea typeface="+mn-ea"/>
                          <a:cs typeface="+mn-cs"/>
                        </a:rPr>
                        <a:t>new or uphold existing policies intended to protect staff</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300" b="1" i="0" u="none" strike="noStrike" kern="1200" cap="none" spc="0" normalizeH="0" baseline="0" noProof="0" dirty="0">
                          <a:ln>
                            <a:noFill/>
                          </a:ln>
                          <a:solidFill>
                            <a:srgbClr val="111717"/>
                          </a:solidFill>
                          <a:effectLst/>
                          <a:uLnTx/>
                          <a:uFillTx/>
                          <a:latin typeface="+mn-lt"/>
                          <a:ea typeface="+mn-ea"/>
                          <a:cs typeface="+mn-cs"/>
                        </a:rPr>
                        <a:t>Lacks effective recruitment/retention </a:t>
                      </a:r>
                      <a:r>
                        <a:rPr kumimoji="0" lang="en-US" sz="1300" b="0" i="0" u="none" strike="noStrike" kern="1200" cap="none" spc="0" normalizeH="0" baseline="0" noProof="0" dirty="0">
                          <a:ln>
                            <a:noFill/>
                          </a:ln>
                          <a:solidFill>
                            <a:srgbClr val="111717"/>
                          </a:solidFill>
                          <a:effectLst/>
                          <a:uLnTx/>
                          <a:uFillTx/>
                          <a:latin typeface="+mn-lt"/>
                          <a:ea typeface="+mn-ea"/>
                          <a:cs typeface="+mn-cs"/>
                        </a:rPr>
                        <a:t>strategies and resources to implement equity-based approaches</a:t>
                      </a:r>
                    </a:p>
                  </a:txBody>
                  <a:tcPr marL="73460" marR="73460" marT="36730" marB="36730"/>
                </a:tc>
                <a:tc>
                  <a:txBody>
                    <a:bodyPr/>
                    <a:lstStyle/>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600" b="1" i="0" u="none" strike="noStrike" kern="1200" cap="none" spc="0" normalizeH="0" baseline="0" noProof="0" dirty="0">
                          <a:ln>
                            <a:noFill/>
                          </a:ln>
                          <a:solidFill>
                            <a:srgbClr val="111717"/>
                          </a:solidFill>
                          <a:effectLst/>
                          <a:uLnTx/>
                          <a:uFillTx/>
                          <a:latin typeface="+mn-lt"/>
                          <a:ea typeface="+mn-ea"/>
                          <a:cs typeface="+mn-cs"/>
                        </a:rPr>
                        <a:t>Supremacist</a:t>
                      </a:r>
                      <a:r>
                        <a:rPr kumimoji="0" lang="en-US" sz="1300" b="0" i="0" u="none" strike="noStrike" kern="1200" cap="none" spc="0" normalizeH="0" baseline="0" noProof="0" dirty="0">
                          <a:ln>
                            <a:noFill/>
                          </a:ln>
                          <a:solidFill>
                            <a:srgbClr val="111717"/>
                          </a:solidFill>
                          <a:effectLst/>
                          <a:uLnTx/>
                          <a:uFillTx/>
                          <a:latin typeface="+mn-lt"/>
                          <a:ea typeface="+mn-ea"/>
                          <a:cs typeface="+mn-cs"/>
                        </a:rPr>
                        <a:t>:  Imposes and maintains cultural, social, political, historical, and/or institutional domination by white people. Denotes structural or societal racism that privileges white people over others, regardless of racial hatred’s presence or absence.</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600" b="1" i="0" u="none" strike="noStrike" kern="1200" cap="none" spc="0" normalizeH="0" baseline="0" noProof="0" dirty="0">
                          <a:ln>
                            <a:noFill/>
                          </a:ln>
                          <a:solidFill>
                            <a:srgbClr val="111717"/>
                          </a:solidFill>
                          <a:effectLst/>
                          <a:uLnTx/>
                          <a:uFillTx/>
                          <a:latin typeface="+mn-lt"/>
                          <a:ea typeface="+mn-ea"/>
                          <a:cs typeface="+mn-cs"/>
                        </a:rPr>
                        <a:t>Patriarchal</a:t>
                      </a:r>
                      <a:r>
                        <a:rPr kumimoji="0" lang="en-US" sz="1600" b="0" i="0" u="none" strike="noStrike" kern="1200" cap="none" spc="0" normalizeH="0" baseline="0" noProof="0" dirty="0">
                          <a:ln>
                            <a:noFill/>
                          </a:ln>
                          <a:solidFill>
                            <a:srgbClr val="111717"/>
                          </a:solidFill>
                          <a:effectLst/>
                          <a:uLnTx/>
                          <a:uFillTx/>
                          <a:latin typeface="+mn-lt"/>
                          <a:ea typeface="+mn-ea"/>
                          <a:cs typeface="+mn-cs"/>
                        </a:rPr>
                        <a:t>:</a:t>
                      </a:r>
                      <a:r>
                        <a:rPr kumimoji="0" lang="en-US" sz="1300" b="0" i="0" u="none" strike="noStrike" kern="1200" cap="none" spc="0" normalizeH="0" baseline="0" noProof="0" dirty="0">
                          <a:ln>
                            <a:noFill/>
                          </a:ln>
                          <a:solidFill>
                            <a:srgbClr val="111717"/>
                          </a:solidFill>
                          <a:effectLst/>
                          <a:uLnTx/>
                          <a:uFillTx/>
                          <a:latin typeface="+mn-lt"/>
                          <a:ea typeface="+mn-ea"/>
                          <a:cs typeface="+mn-cs"/>
                        </a:rPr>
                        <a:t> Gender roles and gender inequity are instruments of power establishing social norms that support systems where men dominate over others resulting in exploitation or oppression.</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600" b="1" i="0" u="none" strike="noStrike" kern="1200" cap="none" spc="0" normalizeH="0" baseline="0" noProof="0" dirty="0">
                          <a:ln>
                            <a:noFill/>
                          </a:ln>
                          <a:solidFill>
                            <a:srgbClr val="111717"/>
                          </a:solidFill>
                          <a:effectLst/>
                          <a:uLnTx/>
                          <a:uFillTx/>
                          <a:latin typeface="+mn-lt"/>
                          <a:ea typeface="+mn-ea"/>
                          <a:cs typeface="+mn-cs"/>
                        </a:rPr>
                        <a:t>Explicitly</a:t>
                      </a:r>
                      <a:r>
                        <a:rPr kumimoji="0" lang="en-US" sz="1300" b="0" i="0" u="none" strike="noStrike" kern="1200" cap="none" spc="0" normalizeH="0" baseline="0" noProof="0" dirty="0">
                          <a:ln>
                            <a:noFill/>
                          </a:ln>
                          <a:solidFill>
                            <a:srgbClr val="111717"/>
                          </a:solidFill>
                          <a:effectLst/>
                          <a:uLnTx/>
                          <a:uFillTx/>
                          <a:latin typeface="+mn-lt"/>
                          <a:ea typeface="+mn-ea"/>
                          <a:cs typeface="+mn-cs"/>
                        </a:rPr>
                        <a:t>: Biases and prejudices are intentional and controllable and are expressed or shown clearly and openly, without any attempt to hide</a:t>
                      </a:r>
                    </a:p>
                  </a:txBody>
                  <a:tcPr marL="73460" marR="73460" marT="36730" marB="36730"/>
                </a:tc>
                <a:extLst>
                  <a:ext uri="{0D108BD9-81ED-4DB2-BD59-A6C34878D82A}">
                    <a16:rowId xmlns:a16="http://schemas.microsoft.com/office/drawing/2014/main" val="1053487167"/>
                  </a:ext>
                </a:extLst>
              </a:tr>
            </a:tbl>
          </a:graphicData>
        </a:graphic>
      </p:graphicFrame>
      <p:pic>
        <p:nvPicPr>
          <p:cNvPr id="7" name="Picture 2" descr="The National Institute for Children's Health Quality | NICHQ Homepage">
            <a:extLst>
              <a:ext uri="{FF2B5EF4-FFF2-40B4-BE49-F238E27FC236}">
                <a16:creationId xmlns:a16="http://schemas.microsoft.com/office/drawing/2014/main" id="{00268154-FE82-CD4D-6482-7E30686BBE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4708" y="6383768"/>
            <a:ext cx="2286000" cy="316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8D9CE83D-7DE8-441B-70EC-BBF1602D91A7}"/>
              </a:ext>
            </a:extLst>
          </p:cNvPr>
          <p:cNvPicPr>
            <a:picLocks noChangeAspect="1"/>
          </p:cNvPicPr>
          <p:nvPr/>
        </p:nvPicPr>
        <p:blipFill>
          <a:blip r:embed="rId3"/>
          <a:srcRect l="1066" r="1066"/>
          <a:stretch>
            <a:fillRect/>
          </a:stretch>
        </p:blipFill>
        <p:spPr>
          <a:xfrm>
            <a:off x="8019427" y="6297035"/>
            <a:ext cx="1464583" cy="561194"/>
          </a:xfrm>
          <a:prstGeom prst="rect">
            <a:avLst/>
          </a:prstGeom>
        </p:spPr>
      </p:pic>
    </p:spTree>
    <p:extLst>
      <p:ext uri="{BB962C8B-B14F-4D97-AF65-F5344CB8AC3E}">
        <p14:creationId xmlns:p14="http://schemas.microsoft.com/office/powerpoint/2010/main" val="3442647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416CD14-3275-12D5-7AC2-08C8A8D1098F}"/>
              </a:ext>
            </a:extLst>
          </p:cNvPr>
          <p:cNvSpPr>
            <a:spLocks noGrp="1"/>
          </p:cNvSpPr>
          <p:nvPr>
            <p:ph type="title"/>
          </p:nvPr>
        </p:nvSpPr>
        <p:spPr>
          <a:xfrm>
            <a:off x="1371597" y="348865"/>
            <a:ext cx="10044023" cy="877729"/>
          </a:xfrm>
        </p:spPr>
        <p:txBody>
          <a:bodyPr anchor="ctr">
            <a:noAutofit/>
          </a:bodyPr>
          <a:lstStyle/>
          <a:p>
            <a:pPr algn="l"/>
            <a:br>
              <a:rPr lang="en-US" sz="4400" b="0" cap="none" spc="0" dirty="0">
                <a:solidFill>
                  <a:schemeClr val="bg1"/>
                </a:solidFill>
              </a:rPr>
            </a:br>
            <a:r>
              <a:rPr lang="en-US" sz="4400" b="0" cap="none" spc="0" dirty="0">
                <a:solidFill>
                  <a:schemeClr val="bg1"/>
                </a:solidFill>
              </a:rPr>
              <a:t>Savior-designed Systems </a:t>
            </a:r>
            <a:br>
              <a:rPr lang="en-US" sz="4400" b="0" cap="none" spc="0" dirty="0">
                <a:solidFill>
                  <a:schemeClr val="bg1"/>
                </a:solidFill>
              </a:rPr>
            </a:br>
            <a:endParaRPr lang="en-US" sz="4400" dirty="0">
              <a:solidFill>
                <a:srgbClr val="FFFFFF"/>
              </a:solidFill>
            </a:endParaRPr>
          </a:p>
        </p:txBody>
      </p:sp>
      <p:graphicFrame>
        <p:nvGraphicFramePr>
          <p:cNvPr id="4" name="Table 4">
            <a:extLst>
              <a:ext uri="{FF2B5EF4-FFF2-40B4-BE49-F238E27FC236}">
                <a16:creationId xmlns:a16="http://schemas.microsoft.com/office/drawing/2014/main" id="{1FA57E6A-D23E-A94F-865A-B5DE8122EB14}"/>
              </a:ext>
            </a:extLst>
          </p:cNvPr>
          <p:cNvGraphicFramePr>
            <a:graphicFrameLocks noGrp="1"/>
          </p:cNvGraphicFramePr>
          <p:nvPr>
            <p:ph idx="1"/>
          </p:nvPr>
        </p:nvGraphicFramePr>
        <p:xfrm>
          <a:off x="513608" y="1924820"/>
          <a:ext cx="11052342" cy="4414358"/>
        </p:xfrm>
        <a:graphic>
          <a:graphicData uri="http://schemas.openxmlformats.org/drawingml/2006/table">
            <a:tbl>
              <a:tblPr firstRow="1" bandRow="1">
                <a:tableStyleId>{5940675A-B579-460E-94D1-54222C63F5DA}</a:tableStyleId>
              </a:tblPr>
              <a:tblGrid>
                <a:gridCol w="3449049">
                  <a:extLst>
                    <a:ext uri="{9D8B030D-6E8A-4147-A177-3AD203B41FA5}">
                      <a16:colId xmlns:a16="http://schemas.microsoft.com/office/drawing/2014/main" val="2876606863"/>
                    </a:ext>
                  </a:extLst>
                </a:gridCol>
                <a:gridCol w="3453330">
                  <a:extLst>
                    <a:ext uri="{9D8B030D-6E8A-4147-A177-3AD203B41FA5}">
                      <a16:colId xmlns:a16="http://schemas.microsoft.com/office/drawing/2014/main" val="796187218"/>
                    </a:ext>
                  </a:extLst>
                </a:gridCol>
                <a:gridCol w="4149963">
                  <a:extLst>
                    <a:ext uri="{9D8B030D-6E8A-4147-A177-3AD203B41FA5}">
                      <a16:colId xmlns:a16="http://schemas.microsoft.com/office/drawing/2014/main" val="2743832179"/>
                    </a:ext>
                  </a:extLst>
                </a:gridCol>
              </a:tblGrid>
              <a:tr h="454698">
                <a:tc>
                  <a:txBody>
                    <a:bodyPr/>
                    <a:lstStyle/>
                    <a:p>
                      <a:pPr algn="ctr"/>
                      <a:r>
                        <a:rPr lang="en-US" sz="1800" b="1" dirty="0"/>
                        <a:t>Defined</a:t>
                      </a:r>
                    </a:p>
                  </a:txBody>
                  <a:tcPr marL="73460" marR="73460" marT="36730" marB="36730"/>
                </a:tc>
                <a:tc>
                  <a:txBody>
                    <a:bodyPr/>
                    <a:lstStyle/>
                    <a:p>
                      <a:pPr algn="ctr"/>
                      <a:r>
                        <a:rPr lang="en-US" sz="1800" b="1" dirty="0">
                          <a:latin typeface="+mn-lt"/>
                        </a:rPr>
                        <a:t>Systems Construct</a:t>
                      </a:r>
                    </a:p>
                  </a:txBody>
                  <a:tcPr marL="73460" marR="73460" marT="36730" marB="36730"/>
                </a:tc>
                <a:tc>
                  <a:txBody>
                    <a:bodyPr/>
                    <a:lstStyle/>
                    <a:p>
                      <a:pPr algn="ctr"/>
                      <a:r>
                        <a:rPr lang="en-US" sz="1800" b="1" dirty="0">
                          <a:latin typeface="+mn-lt"/>
                        </a:rPr>
                        <a:t>Residual Impact </a:t>
                      </a:r>
                    </a:p>
                  </a:txBody>
                  <a:tcPr marL="73460" marR="73460" marT="36730" marB="36730"/>
                </a:tc>
                <a:extLst>
                  <a:ext uri="{0D108BD9-81ED-4DB2-BD59-A6C34878D82A}">
                    <a16:rowId xmlns:a16="http://schemas.microsoft.com/office/drawing/2014/main" val="3054501337"/>
                  </a:ext>
                </a:extLst>
              </a:tr>
              <a:tr h="3825339">
                <a:tc>
                  <a:txBody>
                    <a:bodyPr/>
                    <a:lstStyle/>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lang="en-US" sz="1510" b="1" cap="none" spc="0" dirty="0">
                          <a:solidFill>
                            <a:schemeClr val="tx1"/>
                          </a:solidFill>
                        </a:rPr>
                        <a:t>Savior-designed systems </a:t>
                      </a:r>
                      <a:r>
                        <a:rPr lang="en-US" sz="1510" cap="none" spc="0" dirty="0">
                          <a:solidFill>
                            <a:schemeClr val="tx1"/>
                          </a:solidFill>
                        </a:rPr>
                        <a:t>are originally designed to rescue a “vulnerable” community by delivering services that espouse quality defined by the less vulnerable. </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endParaRPr kumimoji="0" lang="en-US" sz="1400" b="0" i="0" u="none" strike="noStrike" kern="1200" cap="none" spc="0" normalizeH="0" baseline="0" noProof="0" dirty="0">
                        <a:ln>
                          <a:noFill/>
                        </a:ln>
                        <a:solidFill>
                          <a:prstClr val="black"/>
                        </a:solidFill>
                        <a:effectLst/>
                        <a:uLnTx/>
                        <a:uFillTx/>
                        <a:latin typeface="Clear Sans Regular"/>
                        <a:ea typeface="+mn-ea"/>
                        <a:cs typeface="+mn-cs"/>
                      </a:endParaRPr>
                    </a:p>
                    <a:p>
                      <a:endParaRPr lang="en-US" sz="1000" dirty="0"/>
                    </a:p>
                  </a:txBody>
                  <a:tcPr marL="73460" marR="73460" marT="36730" marB="36730"/>
                </a:tc>
                <a:tc>
                  <a:txBody>
                    <a:bodyPr/>
                    <a:lstStyle/>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510" b="1" i="0" u="none" strike="noStrike" kern="1200" cap="none" spc="0" normalizeH="0" baseline="0" noProof="0" dirty="0">
                          <a:ln>
                            <a:noFill/>
                          </a:ln>
                          <a:solidFill>
                            <a:srgbClr val="111717"/>
                          </a:solidFill>
                          <a:effectLst/>
                          <a:uLnTx/>
                          <a:uFillTx/>
                          <a:latin typeface="+mn-lt"/>
                          <a:ea typeface="+mn-ea"/>
                          <a:cs typeface="+mn-cs"/>
                        </a:rPr>
                        <a:t>Overlooks</a:t>
                      </a:r>
                      <a:r>
                        <a:rPr kumimoji="0" lang="en-US" sz="1510" b="0" i="0" u="none" strike="noStrike" kern="1200" cap="none" spc="0" normalizeH="0" baseline="0" noProof="0" dirty="0">
                          <a:ln>
                            <a:noFill/>
                          </a:ln>
                          <a:solidFill>
                            <a:srgbClr val="111717"/>
                          </a:solidFill>
                          <a:effectLst/>
                          <a:uLnTx/>
                          <a:uFillTx/>
                          <a:latin typeface="+mn-lt"/>
                          <a:ea typeface="+mn-ea"/>
                          <a:cs typeface="+mn-cs"/>
                        </a:rPr>
                        <a:t> root causes and the role of the institution in the vulnerabilities of a community</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510" b="1" i="0" u="none" strike="noStrike" kern="1200" cap="none" spc="0" normalizeH="0" baseline="0" noProof="0" dirty="0">
                          <a:ln>
                            <a:noFill/>
                          </a:ln>
                          <a:solidFill>
                            <a:srgbClr val="111717"/>
                          </a:solidFill>
                          <a:effectLst/>
                          <a:uLnTx/>
                          <a:uFillTx/>
                          <a:latin typeface="+mn-lt"/>
                          <a:ea typeface="+mn-ea"/>
                          <a:cs typeface="+mn-cs"/>
                        </a:rPr>
                        <a:t>Entrenches</a:t>
                      </a:r>
                      <a:r>
                        <a:rPr kumimoji="0" lang="en-US" sz="1510" b="0" i="0" u="none" strike="noStrike" kern="1200" cap="none" spc="0" normalizeH="0" baseline="0" noProof="0" dirty="0">
                          <a:ln>
                            <a:noFill/>
                          </a:ln>
                          <a:solidFill>
                            <a:srgbClr val="111717"/>
                          </a:solidFill>
                          <a:effectLst/>
                          <a:uLnTx/>
                          <a:uFillTx/>
                          <a:latin typeface="+mn-lt"/>
                          <a:ea typeface="+mn-ea"/>
                          <a:cs typeface="+mn-cs"/>
                        </a:rPr>
                        <a:t> values, policies, and practices unaware of institutional power dynamics, although not explicitly to discriminate</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510" b="1" i="0" u="none" strike="noStrike" kern="1200" cap="none" spc="0" normalizeH="0" baseline="0" noProof="0" dirty="0">
                          <a:ln>
                            <a:noFill/>
                          </a:ln>
                          <a:solidFill>
                            <a:srgbClr val="111717"/>
                          </a:solidFill>
                          <a:effectLst/>
                          <a:uLnTx/>
                          <a:uFillTx/>
                          <a:latin typeface="+mn-lt"/>
                          <a:ea typeface="+mn-ea"/>
                          <a:cs typeface="+mn-cs"/>
                        </a:rPr>
                        <a:t>Preserves</a:t>
                      </a:r>
                      <a:r>
                        <a:rPr kumimoji="0" lang="en-US" sz="1510" b="0" i="0" u="none" strike="noStrike" kern="1200" cap="none" spc="0" normalizeH="0" baseline="0" noProof="0" dirty="0">
                          <a:ln>
                            <a:noFill/>
                          </a:ln>
                          <a:solidFill>
                            <a:srgbClr val="111717"/>
                          </a:solidFill>
                          <a:effectLst/>
                          <a:uLnTx/>
                          <a:uFillTx/>
                          <a:latin typeface="+mn-lt"/>
                          <a:ea typeface="+mn-ea"/>
                          <a:cs typeface="+mn-cs"/>
                        </a:rPr>
                        <a:t> values, policies, and practices that treat disenfranchised groups as less important</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510" b="1" i="0" u="none" strike="noStrike" kern="1200" cap="none" spc="0" normalizeH="0" baseline="0" noProof="0" dirty="0">
                          <a:ln>
                            <a:noFill/>
                          </a:ln>
                          <a:solidFill>
                            <a:srgbClr val="111717"/>
                          </a:solidFill>
                          <a:effectLst/>
                          <a:uLnTx/>
                          <a:uFillTx/>
                          <a:latin typeface="+mn-lt"/>
                          <a:ea typeface="+mn-ea"/>
                          <a:cs typeface="+mn-cs"/>
                        </a:rPr>
                        <a:t>Impedes</a:t>
                      </a:r>
                      <a:r>
                        <a:rPr kumimoji="0" lang="en-US" sz="1510" b="0" i="0" u="none" strike="noStrike" kern="1200" cap="none" spc="0" normalizeH="0" baseline="0" noProof="0" dirty="0">
                          <a:ln>
                            <a:noFill/>
                          </a:ln>
                          <a:solidFill>
                            <a:srgbClr val="111717"/>
                          </a:solidFill>
                          <a:effectLst/>
                          <a:uLnTx/>
                          <a:uFillTx/>
                          <a:latin typeface="+mn-lt"/>
                          <a:ea typeface="+mn-ea"/>
                          <a:cs typeface="+mn-cs"/>
                        </a:rPr>
                        <a:t> navigation by or on behalf of disenfranchised groups</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endParaRPr kumimoji="0" lang="en-US" sz="1300" b="0" i="0" u="none" strike="noStrike" kern="1200" cap="none" spc="0" normalizeH="0" baseline="0" noProof="0" dirty="0">
                        <a:ln>
                          <a:noFill/>
                        </a:ln>
                        <a:solidFill>
                          <a:srgbClr val="111717"/>
                        </a:solidFill>
                        <a:effectLst/>
                        <a:uLnTx/>
                        <a:uFillTx/>
                        <a:latin typeface="+mn-lt"/>
                        <a:ea typeface="+mn-ea"/>
                        <a:cs typeface="+mn-cs"/>
                      </a:endParaRP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endParaRPr kumimoji="0" lang="en-US" sz="1300" b="0" i="0" u="none" strike="noStrike" kern="1200" cap="none" spc="0" normalizeH="0" baseline="0" noProof="0" dirty="0">
                        <a:ln>
                          <a:noFill/>
                        </a:ln>
                        <a:solidFill>
                          <a:srgbClr val="111717"/>
                        </a:solidFill>
                        <a:effectLst/>
                        <a:uLnTx/>
                        <a:uFillTx/>
                        <a:latin typeface="+mn-lt"/>
                        <a:ea typeface="+mn-ea"/>
                        <a:cs typeface="+mn-cs"/>
                      </a:endParaRPr>
                    </a:p>
                    <a:p>
                      <a:endParaRPr lang="en-US" sz="1000" dirty="0">
                        <a:latin typeface="+mn-lt"/>
                      </a:endParaRPr>
                    </a:p>
                  </a:txBody>
                  <a:tcPr marL="73460" marR="73460" marT="36730" marB="36730"/>
                </a:tc>
                <a:tc>
                  <a:txBody>
                    <a:bodyPr/>
                    <a:lstStyle/>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600" b="1" i="0" u="none" strike="noStrike" kern="1200" cap="none" spc="0" normalizeH="0" baseline="0" noProof="0" dirty="0">
                          <a:ln>
                            <a:noFill/>
                          </a:ln>
                          <a:solidFill>
                            <a:srgbClr val="111717"/>
                          </a:solidFill>
                          <a:effectLst/>
                          <a:uLnTx/>
                          <a:uFillTx/>
                          <a:latin typeface="+mn-lt"/>
                          <a:ea typeface="+mn-ea"/>
                          <a:cs typeface="+mn-cs"/>
                        </a:rPr>
                        <a:t>Top-down expertise:</a:t>
                      </a:r>
                      <a:r>
                        <a:rPr kumimoji="0" lang="en-US" sz="1600" b="0" i="0" u="none" strike="noStrike" kern="1200" cap="none" spc="0" normalizeH="0" baseline="0" noProof="0" dirty="0">
                          <a:ln>
                            <a:noFill/>
                          </a:ln>
                          <a:solidFill>
                            <a:srgbClr val="111717"/>
                          </a:solidFill>
                          <a:effectLst/>
                          <a:uLnTx/>
                          <a:uFillTx/>
                          <a:latin typeface="+mn-lt"/>
                          <a:ea typeface="+mn-ea"/>
                          <a:cs typeface="+mn-cs"/>
                        </a:rPr>
                        <a:t> </a:t>
                      </a:r>
                      <a:r>
                        <a:rPr kumimoji="0" lang="en-US" sz="1400" b="0" i="0" u="none" strike="noStrike" kern="1200" cap="none" spc="0" normalizeH="0" baseline="0" noProof="0" dirty="0">
                          <a:ln>
                            <a:noFill/>
                          </a:ln>
                          <a:solidFill>
                            <a:srgbClr val="111717"/>
                          </a:solidFill>
                          <a:effectLst/>
                          <a:uLnTx/>
                          <a:uFillTx/>
                          <a:latin typeface="+mn-lt"/>
                          <a:ea typeface="+mn-ea"/>
                          <a:cs typeface="+mn-cs"/>
                        </a:rPr>
                        <a:t>In many cases, individuals’ lived experiences are less valued than professional opinions when it comes to their care</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600" b="1" i="0" u="none" strike="noStrike" kern="1200" cap="none" spc="0" normalizeH="0" baseline="0" noProof="0" dirty="0">
                          <a:ln>
                            <a:noFill/>
                          </a:ln>
                          <a:solidFill>
                            <a:srgbClr val="111717"/>
                          </a:solidFill>
                          <a:effectLst/>
                          <a:uLnTx/>
                          <a:uFillTx/>
                          <a:latin typeface="+mn-lt"/>
                          <a:ea typeface="+mn-ea"/>
                          <a:cs typeface="+mn-cs"/>
                        </a:rPr>
                        <a:t>Victim-blaming</a:t>
                      </a:r>
                      <a:r>
                        <a:rPr kumimoji="0" lang="en-US" sz="1600" b="0" i="0" u="none" strike="noStrike" kern="1200" cap="none" spc="0" normalizeH="0" baseline="0" noProof="0" dirty="0">
                          <a:ln>
                            <a:noFill/>
                          </a:ln>
                          <a:solidFill>
                            <a:srgbClr val="111717"/>
                          </a:solidFill>
                          <a:effectLst/>
                          <a:uLnTx/>
                          <a:uFillTx/>
                          <a:latin typeface="+mn-lt"/>
                          <a:ea typeface="+mn-ea"/>
                          <a:cs typeface="+mn-cs"/>
                        </a:rPr>
                        <a:t>: </a:t>
                      </a:r>
                      <a:r>
                        <a:rPr kumimoji="0" lang="en-US" sz="1400" b="0" i="0" u="none" strike="noStrike" kern="1200" cap="none" spc="0" normalizeH="0" baseline="0" noProof="0" dirty="0">
                          <a:ln>
                            <a:noFill/>
                          </a:ln>
                          <a:solidFill>
                            <a:srgbClr val="111717"/>
                          </a:solidFill>
                          <a:effectLst/>
                          <a:uLnTx/>
                          <a:uFillTx/>
                          <a:latin typeface="+mn-lt"/>
                          <a:ea typeface="+mn-ea"/>
                          <a:cs typeface="+mn-cs"/>
                        </a:rPr>
                        <a:t>Disregarding the contexts that contribute to what has impacted the decisions and survival mechanisms of the person seeking care</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600" b="1" i="0" u="none" strike="noStrike" kern="1200" cap="none" spc="0" normalizeH="0" baseline="0" noProof="0" dirty="0">
                          <a:ln>
                            <a:noFill/>
                          </a:ln>
                          <a:solidFill>
                            <a:srgbClr val="111717"/>
                          </a:solidFill>
                          <a:effectLst/>
                          <a:uLnTx/>
                          <a:uFillTx/>
                          <a:latin typeface="+mn-lt"/>
                          <a:ea typeface="+mn-ea"/>
                          <a:cs typeface="+mn-cs"/>
                        </a:rPr>
                        <a:t>Gate-keeping: </a:t>
                      </a:r>
                      <a:r>
                        <a:rPr kumimoji="0" lang="en-US" sz="1400" b="0" i="0" u="none" strike="noStrike" kern="1200" cap="none" spc="0" normalizeH="0" baseline="0" noProof="0" dirty="0">
                          <a:ln>
                            <a:noFill/>
                          </a:ln>
                          <a:solidFill>
                            <a:srgbClr val="111717"/>
                          </a:solidFill>
                          <a:effectLst/>
                          <a:uLnTx/>
                          <a:uFillTx/>
                          <a:latin typeface="+mn-lt"/>
                          <a:ea typeface="+mn-ea"/>
                          <a:cs typeface="+mn-cs"/>
                        </a:rPr>
                        <a:t>Criticizing and instructing an individual in what to do, without taking their lived experience into account</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600" b="1" i="0" u="none" strike="noStrike" kern="1200" cap="none" spc="0" normalizeH="0" baseline="0" noProof="0" dirty="0">
                          <a:ln>
                            <a:noFill/>
                          </a:ln>
                          <a:solidFill>
                            <a:srgbClr val="111717"/>
                          </a:solidFill>
                          <a:effectLst/>
                          <a:uLnTx/>
                          <a:uFillTx/>
                          <a:latin typeface="+mn-lt"/>
                          <a:ea typeface="+mn-ea"/>
                          <a:cs typeface="+mn-cs"/>
                        </a:rPr>
                        <a:t>Labeling</a:t>
                      </a:r>
                      <a:r>
                        <a:rPr kumimoji="0" lang="en-US" sz="1400" b="0" i="0" u="none" strike="noStrike" kern="1200" cap="none" spc="0" normalizeH="0" baseline="0" noProof="0" dirty="0">
                          <a:ln>
                            <a:noFill/>
                          </a:ln>
                          <a:solidFill>
                            <a:srgbClr val="111717"/>
                          </a:solidFill>
                          <a:effectLst/>
                          <a:uLnTx/>
                          <a:uFillTx/>
                          <a:latin typeface="+mn-lt"/>
                          <a:ea typeface="+mn-ea"/>
                          <a:cs typeface="+mn-cs"/>
                        </a:rPr>
                        <a:t>: Seeing an individual as non-compliant, difficult, or rude rather than empathizing with the struggle of seeking care in systems not designed for them to succeed</a:t>
                      </a:r>
                    </a:p>
                  </a:txBody>
                  <a:tcPr marL="73460" marR="73460" marT="36730" marB="36730"/>
                </a:tc>
                <a:extLst>
                  <a:ext uri="{0D108BD9-81ED-4DB2-BD59-A6C34878D82A}">
                    <a16:rowId xmlns:a16="http://schemas.microsoft.com/office/drawing/2014/main" val="1053487167"/>
                  </a:ext>
                </a:extLst>
              </a:tr>
            </a:tbl>
          </a:graphicData>
        </a:graphic>
      </p:graphicFrame>
      <p:pic>
        <p:nvPicPr>
          <p:cNvPr id="3" name="Picture 10">
            <a:extLst>
              <a:ext uri="{FF2B5EF4-FFF2-40B4-BE49-F238E27FC236}">
                <a16:creationId xmlns:a16="http://schemas.microsoft.com/office/drawing/2014/main" id="{BC0877AE-9B5F-8F7A-3251-F400A989CFBB}"/>
              </a:ext>
            </a:extLst>
          </p:cNvPr>
          <p:cNvPicPr>
            <a:picLocks noChangeAspect="1"/>
          </p:cNvPicPr>
          <p:nvPr/>
        </p:nvPicPr>
        <p:blipFill>
          <a:blip r:embed="rId2"/>
          <a:srcRect l="1066" r="1066"/>
          <a:stretch>
            <a:fillRect/>
          </a:stretch>
        </p:blipFill>
        <p:spPr>
          <a:xfrm>
            <a:off x="8019427" y="6297035"/>
            <a:ext cx="1464583" cy="561194"/>
          </a:xfrm>
          <a:prstGeom prst="rect">
            <a:avLst/>
          </a:prstGeom>
        </p:spPr>
      </p:pic>
      <p:pic>
        <p:nvPicPr>
          <p:cNvPr id="5" name="Picture 2" descr="The National Institute for Children's Health Quality | NICHQ Homepage">
            <a:extLst>
              <a:ext uri="{FF2B5EF4-FFF2-40B4-BE49-F238E27FC236}">
                <a16:creationId xmlns:a16="http://schemas.microsoft.com/office/drawing/2014/main" id="{33B7FAC1-16A9-31AF-DB90-39F28E0456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4708" y="6383768"/>
            <a:ext cx="2286000" cy="316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914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416CD14-3275-12D5-7AC2-08C8A8D1098F}"/>
              </a:ext>
            </a:extLst>
          </p:cNvPr>
          <p:cNvSpPr>
            <a:spLocks noGrp="1"/>
          </p:cNvSpPr>
          <p:nvPr>
            <p:ph type="title"/>
          </p:nvPr>
        </p:nvSpPr>
        <p:spPr>
          <a:xfrm>
            <a:off x="1073988" y="349112"/>
            <a:ext cx="10044023" cy="877729"/>
          </a:xfrm>
        </p:spPr>
        <p:txBody>
          <a:bodyPr anchor="ctr">
            <a:noAutofit/>
          </a:bodyPr>
          <a:lstStyle/>
          <a:p>
            <a:pPr algn="l"/>
            <a:br>
              <a:rPr lang="en-US" sz="4400" b="0" cap="none" spc="0" dirty="0">
                <a:solidFill>
                  <a:schemeClr val="bg1"/>
                </a:solidFill>
              </a:rPr>
            </a:br>
            <a:r>
              <a:rPr lang="en-US" sz="4400" b="0" cap="none" spc="0" dirty="0">
                <a:solidFill>
                  <a:schemeClr val="bg1"/>
                </a:solidFill>
              </a:rPr>
              <a:t>Ally-designed System </a:t>
            </a:r>
            <a:br>
              <a:rPr lang="en-US" sz="4400" b="0" cap="none" spc="0" dirty="0">
                <a:solidFill>
                  <a:schemeClr val="bg1"/>
                </a:solidFill>
              </a:rPr>
            </a:br>
            <a:endParaRPr lang="en-US" sz="4400" dirty="0">
              <a:solidFill>
                <a:srgbClr val="FFFFFF"/>
              </a:solidFill>
            </a:endParaRPr>
          </a:p>
        </p:txBody>
      </p:sp>
      <p:graphicFrame>
        <p:nvGraphicFramePr>
          <p:cNvPr id="4" name="Table 4">
            <a:extLst>
              <a:ext uri="{FF2B5EF4-FFF2-40B4-BE49-F238E27FC236}">
                <a16:creationId xmlns:a16="http://schemas.microsoft.com/office/drawing/2014/main" id="{1FA57E6A-D23E-A94F-865A-B5DE8122EB14}"/>
              </a:ext>
            </a:extLst>
          </p:cNvPr>
          <p:cNvGraphicFramePr>
            <a:graphicFrameLocks noGrp="1"/>
          </p:cNvGraphicFramePr>
          <p:nvPr>
            <p:ph idx="1"/>
          </p:nvPr>
        </p:nvGraphicFramePr>
        <p:xfrm>
          <a:off x="519545" y="1924820"/>
          <a:ext cx="11052342" cy="4325337"/>
        </p:xfrm>
        <a:graphic>
          <a:graphicData uri="http://schemas.openxmlformats.org/drawingml/2006/table">
            <a:tbl>
              <a:tblPr firstRow="1" bandRow="1">
                <a:tableStyleId>{5940675A-B579-460E-94D1-54222C63F5DA}</a:tableStyleId>
              </a:tblPr>
              <a:tblGrid>
                <a:gridCol w="3449049">
                  <a:extLst>
                    <a:ext uri="{9D8B030D-6E8A-4147-A177-3AD203B41FA5}">
                      <a16:colId xmlns:a16="http://schemas.microsoft.com/office/drawing/2014/main" val="2876606863"/>
                    </a:ext>
                  </a:extLst>
                </a:gridCol>
                <a:gridCol w="3453330">
                  <a:extLst>
                    <a:ext uri="{9D8B030D-6E8A-4147-A177-3AD203B41FA5}">
                      <a16:colId xmlns:a16="http://schemas.microsoft.com/office/drawing/2014/main" val="796187218"/>
                    </a:ext>
                  </a:extLst>
                </a:gridCol>
                <a:gridCol w="4149963">
                  <a:extLst>
                    <a:ext uri="{9D8B030D-6E8A-4147-A177-3AD203B41FA5}">
                      <a16:colId xmlns:a16="http://schemas.microsoft.com/office/drawing/2014/main" val="2743832179"/>
                    </a:ext>
                  </a:extLst>
                </a:gridCol>
              </a:tblGrid>
              <a:tr h="537825">
                <a:tc>
                  <a:txBody>
                    <a:bodyPr/>
                    <a:lstStyle/>
                    <a:p>
                      <a:pPr algn="ctr"/>
                      <a:r>
                        <a:rPr lang="en-US" sz="1800" b="1" dirty="0"/>
                        <a:t>Defined</a:t>
                      </a:r>
                    </a:p>
                  </a:txBody>
                  <a:tcPr marL="73460" marR="73460" marT="36730" marB="36730"/>
                </a:tc>
                <a:tc>
                  <a:txBody>
                    <a:bodyPr/>
                    <a:lstStyle/>
                    <a:p>
                      <a:pPr algn="ctr"/>
                      <a:r>
                        <a:rPr lang="en-US" sz="1800" b="1" dirty="0">
                          <a:latin typeface="+mn-lt"/>
                        </a:rPr>
                        <a:t>Systems Construct</a:t>
                      </a:r>
                    </a:p>
                  </a:txBody>
                  <a:tcPr marL="73460" marR="73460" marT="36730" marB="36730"/>
                </a:tc>
                <a:tc>
                  <a:txBody>
                    <a:bodyPr/>
                    <a:lstStyle/>
                    <a:p>
                      <a:pPr algn="ctr"/>
                      <a:r>
                        <a:rPr lang="en-US" sz="1800" b="1" dirty="0">
                          <a:latin typeface="+mn-lt"/>
                        </a:rPr>
                        <a:t>Residual Impact </a:t>
                      </a:r>
                    </a:p>
                  </a:txBody>
                  <a:tcPr marL="73460" marR="73460" marT="36730" marB="36730"/>
                </a:tc>
                <a:extLst>
                  <a:ext uri="{0D108BD9-81ED-4DB2-BD59-A6C34878D82A}">
                    <a16:rowId xmlns:a16="http://schemas.microsoft.com/office/drawing/2014/main" val="1852797522"/>
                  </a:ext>
                </a:extLst>
              </a:tr>
              <a:tr h="3748150">
                <a:tc>
                  <a:txBody>
                    <a:bodyPr/>
                    <a:lstStyle/>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lang="en-US" sz="1510" b="1" cap="none" spc="0" dirty="0">
                          <a:solidFill>
                            <a:schemeClr val="tx1"/>
                          </a:solidFill>
                          <a:latin typeface="+mn-lt"/>
                        </a:rPr>
                        <a:t>Ally-designed Systems </a:t>
                      </a:r>
                      <a:r>
                        <a:rPr lang="en-US" sz="1510" cap="none" spc="0" dirty="0">
                          <a:solidFill>
                            <a:schemeClr val="tx1"/>
                          </a:solidFill>
                          <a:latin typeface="+mn-lt"/>
                        </a:rPr>
                        <a:t>are focused on building self-awareness among those controlling the institution and its care while partnering with disenfranchised communities to spark change.</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endParaRPr lang="en-US" sz="1400" cap="none" spc="0" dirty="0">
                        <a:solidFill>
                          <a:schemeClr val="tx1"/>
                        </a:solidFill>
                        <a:latin typeface="+mn-lt"/>
                      </a:endParaRP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endParaRPr lang="en-US" sz="1000" dirty="0">
                        <a:latin typeface="+mn-lt"/>
                      </a:endParaRPr>
                    </a:p>
                  </a:txBody>
                  <a:tcPr marL="73460" marR="73460" marT="36730" marB="36730"/>
                </a:tc>
                <a:tc>
                  <a:txBody>
                    <a:bodyPr/>
                    <a:lstStyle/>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507" b="1" i="0" u="none" strike="noStrike" kern="1200" cap="none" spc="0" normalizeH="0" baseline="0" noProof="0" dirty="0">
                          <a:ln>
                            <a:noFill/>
                          </a:ln>
                          <a:solidFill>
                            <a:srgbClr val="111717"/>
                          </a:solidFill>
                          <a:effectLst/>
                          <a:uLnTx/>
                          <a:uFillTx/>
                          <a:latin typeface="+mn-lt"/>
                          <a:ea typeface="+mn-ea"/>
                          <a:cs typeface="+mn-cs"/>
                        </a:rPr>
                        <a:t>Recognizes </a:t>
                      </a:r>
                      <a:r>
                        <a:rPr kumimoji="0" lang="en-US" sz="1507" b="0" i="0" u="none" strike="noStrike" kern="1200" cap="none" spc="0" normalizeH="0" baseline="0" noProof="0" dirty="0">
                          <a:ln>
                            <a:noFill/>
                          </a:ln>
                          <a:solidFill>
                            <a:srgbClr val="111717"/>
                          </a:solidFill>
                          <a:effectLst/>
                          <a:uLnTx/>
                          <a:uFillTx/>
                          <a:latin typeface="+mn-lt"/>
                          <a:ea typeface="+mn-ea"/>
                          <a:cs typeface="+mn-cs"/>
                        </a:rPr>
                        <a:t>that unique circumstances and social conditions affect overall health and must be factored into decisions</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507" b="1" i="0" u="none" strike="noStrike" kern="1200" cap="none" spc="0" normalizeH="0" baseline="0" noProof="0" dirty="0">
                          <a:ln>
                            <a:noFill/>
                          </a:ln>
                          <a:solidFill>
                            <a:srgbClr val="111717"/>
                          </a:solidFill>
                          <a:effectLst/>
                          <a:uLnTx/>
                          <a:uFillTx/>
                          <a:latin typeface="+mn-lt"/>
                          <a:ea typeface="+mn-ea"/>
                          <a:cs typeface="+mn-cs"/>
                        </a:rPr>
                        <a:t>Reflects</a:t>
                      </a:r>
                      <a:r>
                        <a:rPr kumimoji="0" lang="en-US" sz="1507" b="0" i="0" u="none" strike="noStrike" kern="1200" cap="none" spc="0" normalizeH="0" baseline="0" noProof="0" dirty="0">
                          <a:ln>
                            <a:noFill/>
                          </a:ln>
                          <a:solidFill>
                            <a:srgbClr val="111717"/>
                          </a:solidFill>
                          <a:effectLst/>
                          <a:uLnTx/>
                          <a:uFillTx/>
                          <a:latin typeface="+mn-lt"/>
                          <a:ea typeface="+mn-ea"/>
                          <a:cs typeface="+mn-cs"/>
                        </a:rPr>
                        <a:t> on lived experience, points of privilege, and oppression to inform decisions and initiatives</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507" b="1" i="0" u="none" strike="noStrike" kern="1200" cap="none" spc="0" normalizeH="0" baseline="0" noProof="0" dirty="0">
                          <a:ln>
                            <a:noFill/>
                          </a:ln>
                          <a:solidFill>
                            <a:srgbClr val="111717"/>
                          </a:solidFill>
                          <a:effectLst/>
                          <a:uLnTx/>
                          <a:uFillTx/>
                          <a:latin typeface="+mn-lt"/>
                          <a:ea typeface="+mn-ea"/>
                          <a:cs typeface="+mn-cs"/>
                        </a:rPr>
                        <a:t>Attempts</a:t>
                      </a:r>
                      <a:r>
                        <a:rPr kumimoji="0" lang="en-US" sz="1507" b="0" i="0" u="none" strike="noStrike" kern="1200" cap="none" spc="0" normalizeH="0" baseline="0" noProof="0" dirty="0">
                          <a:ln>
                            <a:noFill/>
                          </a:ln>
                          <a:solidFill>
                            <a:srgbClr val="111717"/>
                          </a:solidFill>
                          <a:effectLst/>
                          <a:uLnTx/>
                          <a:uFillTx/>
                          <a:latin typeface="+mn-lt"/>
                          <a:ea typeface="+mn-ea"/>
                          <a:cs typeface="+mn-cs"/>
                        </a:rPr>
                        <a:t> to nurture institutional awareness and practices that address deep structural issues</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507" b="1" i="0" u="none" strike="noStrike" kern="1200" cap="none" spc="0" normalizeH="0" baseline="0" noProof="0" dirty="0">
                          <a:ln>
                            <a:noFill/>
                          </a:ln>
                          <a:solidFill>
                            <a:srgbClr val="111717"/>
                          </a:solidFill>
                          <a:effectLst/>
                          <a:uLnTx/>
                          <a:uFillTx/>
                          <a:latin typeface="+mn-lt"/>
                          <a:ea typeface="+mn-ea"/>
                          <a:cs typeface="+mn-cs"/>
                        </a:rPr>
                        <a:t>Engages</a:t>
                      </a:r>
                      <a:r>
                        <a:rPr kumimoji="0" lang="en-US" sz="1507" b="0" i="0" u="none" strike="noStrike" kern="1200" cap="none" spc="0" normalizeH="0" baseline="0" noProof="0" dirty="0">
                          <a:ln>
                            <a:noFill/>
                          </a:ln>
                          <a:solidFill>
                            <a:srgbClr val="111717"/>
                          </a:solidFill>
                          <a:effectLst/>
                          <a:uLnTx/>
                          <a:uFillTx/>
                          <a:latin typeface="+mn-lt"/>
                          <a:ea typeface="+mn-ea"/>
                          <a:cs typeface="+mn-cs"/>
                        </a:rPr>
                        <a:t> disenfranchised groups to create a system dedicated to dignity, respect, and equality</a:t>
                      </a:r>
                      <a:endParaRPr kumimoji="0" lang="en-US" sz="1400" b="0" i="0" u="none" strike="noStrike" kern="1200" cap="none" spc="0" normalizeH="0" baseline="0" noProof="0" dirty="0">
                        <a:ln>
                          <a:noFill/>
                        </a:ln>
                        <a:solidFill>
                          <a:srgbClr val="111717"/>
                        </a:solidFill>
                        <a:effectLst/>
                        <a:uLnTx/>
                        <a:uFillTx/>
                        <a:latin typeface="+mn-lt"/>
                        <a:ea typeface="+mn-ea"/>
                        <a:cs typeface="+mn-cs"/>
                      </a:endParaRPr>
                    </a:p>
                  </a:txBody>
                  <a:tcPr marL="73460" marR="73460" marT="36730" marB="36730"/>
                </a:tc>
                <a:tc>
                  <a:txBody>
                    <a:bodyPr/>
                    <a:lstStyle/>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600" b="1" i="0" u="none" strike="noStrike" kern="1200" cap="none" spc="0" normalizeH="0" baseline="0" noProof="0" dirty="0">
                          <a:ln>
                            <a:noFill/>
                          </a:ln>
                          <a:solidFill>
                            <a:srgbClr val="111717"/>
                          </a:solidFill>
                          <a:effectLst/>
                          <a:uLnTx/>
                          <a:uFillTx/>
                          <a:latin typeface="+mn-lt"/>
                          <a:ea typeface="+mn-ea"/>
                          <a:cs typeface="+mn-cs"/>
                        </a:rPr>
                        <a:t>Paternalism:</a:t>
                      </a:r>
                      <a:r>
                        <a:rPr kumimoji="0" lang="en-US" sz="1600" b="0" i="0" u="none" strike="noStrike" kern="1200" cap="none" spc="0" normalizeH="0" baseline="0" noProof="0" dirty="0">
                          <a:ln>
                            <a:noFill/>
                          </a:ln>
                          <a:solidFill>
                            <a:srgbClr val="111717"/>
                          </a:solidFill>
                          <a:effectLst/>
                          <a:uLnTx/>
                          <a:uFillTx/>
                          <a:latin typeface="+mn-lt"/>
                          <a:ea typeface="+mn-ea"/>
                          <a:cs typeface="+mn-cs"/>
                        </a:rPr>
                        <a:t> </a:t>
                      </a:r>
                      <a:r>
                        <a:rPr kumimoji="0" lang="en-US" sz="1510" b="0" i="0" u="none" strike="noStrike" kern="1200" cap="none" spc="0" normalizeH="0" baseline="0" noProof="0" dirty="0">
                          <a:ln>
                            <a:noFill/>
                          </a:ln>
                          <a:solidFill>
                            <a:srgbClr val="111717"/>
                          </a:solidFill>
                          <a:effectLst/>
                          <a:uLnTx/>
                          <a:uFillTx/>
                          <a:latin typeface="+mn-lt"/>
                          <a:ea typeface="+mn-ea"/>
                          <a:cs typeface="+mn-cs"/>
                        </a:rPr>
                        <a:t>Those with power might take input from but are not accountable to those who are affected by the decisions being made</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600" b="1" i="0" u="none" strike="noStrike" kern="1200" cap="none" spc="0" normalizeH="0" baseline="0" noProof="0" dirty="0">
                          <a:ln>
                            <a:noFill/>
                          </a:ln>
                          <a:solidFill>
                            <a:srgbClr val="111717"/>
                          </a:solidFill>
                          <a:effectLst/>
                          <a:uLnTx/>
                          <a:uFillTx/>
                          <a:latin typeface="+mn-lt"/>
                          <a:ea typeface="+mn-ea"/>
                          <a:cs typeface="+mn-cs"/>
                        </a:rPr>
                        <a:t>Monologic</a:t>
                      </a:r>
                      <a:r>
                        <a:rPr kumimoji="0" lang="en-US" sz="1600" b="0" i="0" u="none" strike="noStrike" kern="1200" cap="none" spc="0" normalizeH="0" baseline="0" noProof="0" dirty="0">
                          <a:ln>
                            <a:noFill/>
                          </a:ln>
                          <a:solidFill>
                            <a:srgbClr val="111717"/>
                          </a:solidFill>
                          <a:effectLst/>
                          <a:uLnTx/>
                          <a:uFillTx/>
                          <a:latin typeface="+mn-lt"/>
                          <a:ea typeface="+mn-ea"/>
                          <a:cs typeface="+mn-cs"/>
                        </a:rPr>
                        <a:t>al</a:t>
                      </a:r>
                      <a:r>
                        <a:rPr kumimoji="0" lang="en-US" sz="1510" b="0" i="0" u="none" strike="noStrike" kern="1200" cap="none" spc="0" normalizeH="0" baseline="0" noProof="0" dirty="0">
                          <a:ln>
                            <a:noFill/>
                          </a:ln>
                          <a:solidFill>
                            <a:srgbClr val="111717"/>
                          </a:solidFill>
                          <a:effectLst/>
                          <a:uLnTx/>
                          <a:uFillTx/>
                          <a:latin typeface="+mn-lt"/>
                          <a:ea typeface="+mn-ea"/>
                          <a:cs typeface="+mn-cs"/>
                        </a:rPr>
                        <a:t> (one-sided) approaches: Relying on experts despite being well-intentioned results in a failure to include voices of disparity groups.  Work is not reciprocal, reflective, or truly participatory.</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600" b="1" i="0" u="none" strike="noStrike" kern="1200" cap="none" spc="0" normalizeH="0" baseline="0" noProof="0" dirty="0">
                          <a:ln>
                            <a:noFill/>
                          </a:ln>
                          <a:solidFill>
                            <a:srgbClr val="111717"/>
                          </a:solidFill>
                          <a:effectLst/>
                          <a:uLnTx/>
                          <a:uFillTx/>
                          <a:latin typeface="+mn-lt"/>
                          <a:ea typeface="+mn-ea"/>
                          <a:cs typeface="+mn-cs"/>
                        </a:rPr>
                        <a:t>Tokenism: </a:t>
                      </a:r>
                      <a:r>
                        <a:rPr kumimoji="0" lang="en-US" sz="1510" b="0" i="0" u="none" strike="noStrike" kern="1200" cap="none" spc="0" normalizeH="0" baseline="0" noProof="0" dirty="0">
                          <a:ln>
                            <a:noFill/>
                          </a:ln>
                          <a:solidFill>
                            <a:srgbClr val="111717"/>
                          </a:solidFill>
                          <a:effectLst/>
                          <a:uLnTx/>
                          <a:uFillTx/>
                          <a:latin typeface="+mn-lt"/>
                          <a:ea typeface="+mn-ea"/>
                          <a:cs typeface="+mn-cs"/>
                        </a:rPr>
                        <a:t>Creating a perfunctory or symbolic effort to be inclusive of members of disparity groups, especially by recruiting and/or objectifying smaller numbers in order to give the appearance of diversity and inclusion</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endParaRPr kumimoji="0" lang="en-US" sz="1400" b="0" i="0" u="none" strike="noStrike" kern="1200" cap="none" spc="0" normalizeH="0" baseline="0" noProof="0" dirty="0">
                        <a:ln>
                          <a:noFill/>
                        </a:ln>
                        <a:solidFill>
                          <a:srgbClr val="111717"/>
                        </a:solidFill>
                        <a:effectLst/>
                        <a:uLnTx/>
                        <a:uFillTx/>
                        <a:latin typeface="+mn-lt"/>
                        <a:ea typeface="+mn-ea"/>
                        <a:cs typeface="+mn-cs"/>
                      </a:endParaRPr>
                    </a:p>
                  </a:txBody>
                  <a:tcPr marL="73460" marR="73460" marT="36730" marB="36730"/>
                </a:tc>
                <a:extLst>
                  <a:ext uri="{0D108BD9-81ED-4DB2-BD59-A6C34878D82A}">
                    <a16:rowId xmlns:a16="http://schemas.microsoft.com/office/drawing/2014/main" val="1053487167"/>
                  </a:ext>
                </a:extLst>
              </a:tr>
            </a:tbl>
          </a:graphicData>
        </a:graphic>
      </p:graphicFrame>
      <p:pic>
        <p:nvPicPr>
          <p:cNvPr id="6" name="Picture 2" descr="The National Institute for Children's Health Quality | NICHQ Homepage">
            <a:extLst>
              <a:ext uri="{FF2B5EF4-FFF2-40B4-BE49-F238E27FC236}">
                <a16:creationId xmlns:a16="http://schemas.microsoft.com/office/drawing/2014/main" id="{BA909097-9701-57A3-19EE-403E55D7F0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4708" y="6383768"/>
            <a:ext cx="2286000" cy="3162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7C9DE58A-5F7F-D985-8DBA-A1927B725358}"/>
              </a:ext>
            </a:extLst>
          </p:cNvPr>
          <p:cNvPicPr>
            <a:picLocks noChangeAspect="1"/>
          </p:cNvPicPr>
          <p:nvPr/>
        </p:nvPicPr>
        <p:blipFill>
          <a:blip r:embed="rId3"/>
          <a:srcRect l="1066" r="1066"/>
          <a:stretch>
            <a:fillRect/>
          </a:stretch>
        </p:blipFill>
        <p:spPr>
          <a:xfrm>
            <a:off x="8019427" y="6297035"/>
            <a:ext cx="1464583" cy="561194"/>
          </a:xfrm>
          <a:prstGeom prst="rect">
            <a:avLst/>
          </a:prstGeom>
        </p:spPr>
      </p:pic>
    </p:spTree>
    <p:extLst>
      <p:ext uri="{BB962C8B-B14F-4D97-AF65-F5344CB8AC3E}">
        <p14:creationId xmlns:p14="http://schemas.microsoft.com/office/powerpoint/2010/main" val="3291155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416CD14-3275-12D5-7AC2-08C8A8D1098F}"/>
              </a:ext>
            </a:extLst>
          </p:cNvPr>
          <p:cNvSpPr>
            <a:spLocks noGrp="1"/>
          </p:cNvSpPr>
          <p:nvPr>
            <p:ph type="title"/>
          </p:nvPr>
        </p:nvSpPr>
        <p:spPr>
          <a:xfrm>
            <a:off x="1371597" y="348865"/>
            <a:ext cx="10044023" cy="877729"/>
          </a:xfrm>
        </p:spPr>
        <p:txBody>
          <a:bodyPr anchor="ctr">
            <a:normAutofit fontScale="90000"/>
          </a:bodyPr>
          <a:lstStyle/>
          <a:p>
            <a:pPr algn="l"/>
            <a:br>
              <a:rPr lang="en-US" sz="4000" b="0" cap="none" spc="0" dirty="0">
                <a:solidFill>
                  <a:schemeClr val="bg1"/>
                </a:solidFill>
              </a:rPr>
            </a:br>
            <a:r>
              <a:rPr lang="en-US" sz="4000" b="0" cap="none" spc="0" dirty="0">
                <a:solidFill>
                  <a:schemeClr val="bg1"/>
                </a:solidFill>
              </a:rPr>
              <a:t>Equity-empowered System </a:t>
            </a:r>
            <a:br>
              <a:rPr lang="en-US" sz="4000" b="0" cap="none" spc="0" dirty="0">
                <a:solidFill>
                  <a:schemeClr val="bg1"/>
                </a:solidFill>
              </a:rPr>
            </a:br>
            <a:endParaRPr lang="en-US" sz="4000" dirty="0">
              <a:solidFill>
                <a:srgbClr val="FFFFFF"/>
              </a:solidFill>
            </a:endParaRPr>
          </a:p>
        </p:txBody>
      </p:sp>
      <p:graphicFrame>
        <p:nvGraphicFramePr>
          <p:cNvPr id="4" name="Table 4">
            <a:extLst>
              <a:ext uri="{FF2B5EF4-FFF2-40B4-BE49-F238E27FC236}">
                <a16:creationId xmlns:a16="http://schemas.microsoft.com/office/drawing/2014/main" id="{1FA57E6A-D23E-A94F-865A-B5DE8122EB14}"/>
              </a:ext>
            </a:extLst>
          </p:cNvPr>
          <p:cNvGraphicFramePr>
            <a:graphicFrameLocks noGrp="1"/>
          </p:cNvGraphicFramePr>
          <p:nvPr>
            <p:ph idx="1"/>
          </p:nvPr>
        </p:nvGraphicFramePr>
        <p:xfrm>
          <a:off x="519545" y="1924820"/>
          <a:ext cx="11052342" cy="4445531"/>
        </p:xfrm>
        <a:graphic>
          <a:graphicData uri="http://schemas.openxmlformats.org/drawingml/2006/table">
            <a:tbl>
              <a:tblPr firstRow="1" bandRow="1">
                <a:tableStyleId>{5940675A-B579-460E-94D1-54222C63F5DA}</a:tableStyleId>
              </a:tblPr>
              <a:tblGrid>
                <a:gridCol w="3449049">
                  <a:extLst>
                    <a:ext uri="{9D8B030D-6E8A-4147-A177-3AD203B41FA5}">
                      <a16:colId xmlns:a16="http://schemas.microsoft.com/office/drawing/2014/main" val="2876606863"/>
                    </a:ext>
                  </a:extLst>
                </a:gridCol>
                <a:gridCol w="3453330">
                  <a:extLst>
                    <a:ext uri="{9D8B030D-6E8A-4147-A177-3AD203B41FA5}">
                      <a16:colId xmlns:a16="http://schemas.microsoft.com/office/drawing/2014/main" val="796187218"/>
                    </a:ext>
                  </a:extLst>
                </a:gridCol>
                <a:gridCol w="4149963">
                  <a:extLst>
                    <a:ext uri="{9D8B030D-6E8A-4147-A177-3AD203B41FA5}">
                      <a16:colId xmlns:a16="http://schemas.microsoft.com/office/drawing/2014/main" val="2743832179"/>
                    </a:ext>
                  </a:extLst>
                </a:gridCol>
              </a:tblGrid>
              <a:tr h="485871">
                <a:tc>
                  <a:txBody>
                    <a:bodyPr/>
                    <a:lstStyle/>
                    <a:p>
                      <a:pPr algn="ctr"/>
                      <a:r>
                        <a:rPr lang="en-US" sz="1800" b="1" dirty="0"/>
                        <a:t>Defined</a:t>
                      </a:r>
                    </a:p>
                  </a:txBody>
                  <a:tcPr marL="73460" marR="73460" marT="36730" marB="36730"/>
                </a:tc>
                <a:tc>
                  <a:txBody>
                    <a:bodyPr/>
                    <a:lstStyle/>
                    <a:p>
                      <a:pPr algn="ctr"/>
                      <a:r>
                        <a:rPr lang="en-US" sz="1800" b="1" dirty="0">
                          <a:latin typeface="+mn-lt"/>
                        </a:rPr>
                        <a:t>Systems Construct</a:t>
                      </a:r>
                    </a:p>
                  </a:txBody>
                  <a:tcPr marL="73460" marR="73460" marT="36730" marB="36730"/>
                </a:tc>
                <a:tc>
                  <a:txBody>
                    <a:bodyPr/>
                    <a:lstStyle/>
                    <a:p>
                      <a:pPr algn="ctr"/>
                      <a:r>
                        <a:rPr lang="en-US" sz="1800" b="1" dirty="0">
                          <a:latin typeface="+mn-lt"/>
                        </a:rPr>
                        <a:t>Residual Impact </a:t>
                      </a:r>
                    </a:p>
                  </a:txBody>
                  <a:tcPr marL="73460" marR="73460" marT="36730" marB="36730"/>
                </a:tc>
                <a:extLst>
                  <a:ext uri="{0D108BD9-81ED-4DB2-BD59-A6C34878D82A}">
                    <a16:rowId xmlns:a16="http://schemas.microsoft.com/office/drawing/2014/main" val="3863543665"/>
                  </a:ext>
                </a:extLst>
              </a:tr>
              <a:tr h="3847605">
                <a:tc>
                  <a:txBody>
                    <a:bodyPr/>
                    <a:lstStyle/>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510" b="1" i="0" u="none" strike="noStrike" kern="1200" cap="none" spc="0" normalizeH="0" baseline="0" noProof="0" dirty="0">
                          <a:ln>
                            <a:noFill/>
                          </a:ln>
                          <a:solidFill>
                            <a:schemeClr val="tx1"/>
                          </a:solidFill>
                          <a:effectLst/>
                          <a:uLnTx/>
                          <a:uFillTx/>
                          <a:latin typeface="+mn-lt"/>
                          <a:ea typeface="+mn-ea"/>
                          <a:cs typeface="+mn-cs"/>
                        </a:rPr>
                        <a:t>Equity-empowered systems </a:t>
                      </a:r>
                      <a:r>
                        <a:rPr kumimoji="0" lang="en-US" sz="1510" b="0" i="0" u="none" strike="noStrike" kern="1200" cap="none" spc="0" normalizeH="0" baseline="0" noProof="0" dirty="0">
                          <a:ln>
                            <a:noFill/>
                          </a:ln>
                          <a:solidFill>
                            <a:schemeClr val="tx1"/>
                          </a:solidFill>
                          <a:effectLst/>
                          <a:uLnTx/>
                          <a:uFillTx/>
                          <a:latin typeface="+mn-lt"/>
                          <a:ea typeface="+mn-ea"/>
                          <a:cs typeface="+mn-cs"/>
                        </a:rPr>
                        <a:t>are purposefully reconstructed to value diversity of experience at all levels and actively work to change structures, governance, and ideas of excellence to promote enfranchisement.</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endParaRPr lang="en-US" sz="1400" cap="none" spc="0" dirty="0">
                        <a:solidFill>
                          <a:schemeClr val="tx1"/>
                        </a:solidFill>
                      </a:endParaRP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endParaRPr lang="en-US" sz="1400" cap="none" spc="0" dirty="0">
                        <a:solidFill>
                          <a:schemeClr val="tx1"/>
                        </a:solidFill>
                      </a:endParaRP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endParaRPr kumimoji="0" lang="en-US" sz="1400" b="0" i="0" u="none" strike="noStrike" kern="1200" cap="none" spc="0" normalizeH="0" baseline="0" noProof="0" dirty="0">
                        <a:ln>
                          <a:noFill/>
                        </a:ln>
                        <a:solidFill>
                          <a:prstClr val="black"/>
                        </a:solidFill>
                        <a:effectLst/>
                        <a:uLnTx/>
                        <a:uFillTx/>
                        <a:latin typeface="Clear Sans Regular"/>
                        <a:ea typeface="+mn-ea"/>
                        <a:cs typeface="+mn-cs"/>
                      </a:endParaRPr>
                    </a:p>
                    <a:p>
                      <a:endParaRPr lang="en-US" sz="1000" dirty="0"/>
                    </a:p>
                  </a:txBody>
                  <a:tcPr marL="73460" marR="73460" marT="36730" marB="36730"/>
                </a:tc>
                <a:tc>
                  <a:txBody>
                    <a:bodyPr/>
                    <a:lstStyle/>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510" b="1" i="0" u="none" strike="noStrike" kern="1200" cap="none" spc="0" normalizeH="0" baseline="0" noProof="0" dirty="0">
                          <a:ln>
                            <a:noFill/>
                          </a:ln>
                          <a:solidFill>
                            <a:srgbClr val="111717"/>
                          </a:solidFill>
                          <a:effectLst/>
                          <a:uLnTx/>
                          <a:uFillTx/>
                          <a:latin typeface="+mn-lt"/>
                          <a:ea typeface="+mn-ea"/>
                          <a:cs typeface="+mn-cs"/>
                        </a:rPr>
                        <a:t>Accepts</a:t>
                      </a:r>
                      <a:r>
                        <a:rPr kumimoji="0" lang="en-US" sz="1510" b="0" i="0" u="none" strike="noStrike" kern="1200" cap="none" spc="0" normalizeH="0" baseline="0" noProof="0" dirty="0">
                          <a:ln>
                            <a:noFill/>
                          </a:ln>
                          <a:solidFill>
                            <a:srgbClr val="111717"/>
                          </a:solidFill>
                          <a:effectLst/>
                          <a:uLnTx/>
                          <a:uFillTx/>
                          <a:latin typeface="+mn-lt"/>
                          <a:ea typeface="+mn-ea"/>
                          <a:cs typeface="+mn-cs"/>
                        </a:rPr>
                        <a:t> racism and other forms of oppression adversely impact systems of care.​</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510" b="1" i="0" u="none" strike="noStrike" kern="1200" cap="none" spc="0" normalizeH="0" baseline="0" noProof="0" dirty="0">
                          <a:ln>
                            <a:noFill/>
                          </a:ln>
                          <a:solidFill>
                            <a:srgbClr val="111717"/>
                          </a:solidFill>
                          <a:effectLst/>
                          <a:uLnTx/>
                          <a:uFillTx/>
                          <a:latin typeface="+mn-lt"/>
                          <a:ea typeface="+mn-ea"/>
                          <a:cs typeface="+mn-cs"/>
                        </a:rPr>
                        <a:t>Addresses</a:t>
                      </a:r>
                      <a:r>
                        <a:rPr kumimoji="0" lang="en-US" sz="1510" b="0" i="0" u="none" strike="noStrike" kern="1200" cap="none" spc="0" normalizeH="0" baseline="0" noProof="0" dirty="0">
                          <a:ln>
                            <a:noFill/>
                          </a:ln>
                          <a:solidFill>
                            <a:srgbClr val="111717"/>
                          </a:solidFill>
                          <a:effectLst/>
                          <a:uLnTx/>
                          <a:uFillTx/>
                          <a:latin typeface="+mn-lt"/>
                          <a:ea typeface="+mn-ea"/>
                          <a:cs typeface="+mn-cs"/>
                        </a:rPr>
                        <a:t> unique needs and root causes of inequitable outcomes.</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510" b="1" i="0" u="none" strike="noStrike" kern="1200" cap="none" spc="0" normalizeH="0" baseline="0" noProof="0" dirty="0">
                          <a:ln>
                            <a:noFill/>
                          </a:ln>
                          <a:solidFill>
                            <a:srgbClr val="111717"/>
                          </a:solidFill>
                          <a:effectLst/>
                          <a:uLnTx/>
                          <a:uFillTx/>
                          <a:latin typeface="+mn-lt"/>
                          <a:ea typeface="+mn-ea"/>
                          <a:cs typeface="+mn-cs"/>
                        </a:rPr>
                        <a:t>Embraces </a:t>
                      </a:r>
                      <a:r>
                        <a:rPr kumimoji="0" lang="en-US" sz="1510" b="0" i="0" u="none" strike="noStrike" kern="1200" cap="none" spc="0" normalizeH="0" baseline="0" noProof="0" dirty="0">
                          <a:ln>
                            <a:noFill/>
                          </a:ln>
                          <a:solidFill>
                            <a:srgbClr val="111717"/>
                          </a:solidFill>
                          <a:effectLst/>
                          <a:uLnTx/>
                          <a:uFillTx/>
                          <a:latin typeface="+mn-lt"/>
                          <a:ea typeface="+mn-ea"/>
                          <a:cs typeface="+mn-cs"/>
                        </a:rPr>
                        <a:t>diversity, equity, and inclusion coaching and mentorship to establish, maintain, and enhance equity at all levels.</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510" b="1" i="0" u="none" strike="noStrike" kern="1200" cap="none" spc="0" normalizeH="0" baseline="0" noProof="0" dirty="0">
                          <a:ln>
                            <a:noFill/>
                          </a:ln>
                          <a:solidFill>
                            <a:srgbClr val="111717"/>
                          </a:solidFill>
                          <a:effectLst/>
                          <a:uLnTx/>
                          <a:uFillTx/>
                          <a:latin typeface="+mn-lt"/>
                          <a:ea typeface="+mn-ea"/>
                          <a:cs typeface="+mn-cs"/>
                        </a:rPr>
                        <a:t>Values power-sharing </a:t>
                      </a:r>
                      <a:r>
                        <a:rPr kumimoji="0" lang="en-US" sz="1510" b="0" i="0" u="none" strike="noStrike" kern="1200" cap="none" spc="0" normalizeH="0" baseline="0" noProof="0" dirty="0">
                          <a:ln>
                            <a:noFill/>
                          </a:ln>
                          <a:solidFill>
                            <a:srgbClr val="111717"/>
                          </a:solidFill>
                          <a:effectLst/>
                          <a:uLnTx/>
                          <a:uFillTx/>
                          <a:latin typeface="+mn-lt"/>
                          <a:ea typeface="+mn-ea"/>
                          <a:cs typeface="+mn-cs"/>
                        </a:rPr>
                        <a:t>that ensures diverse representation and redistributes resources to establish equitable processes.​</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endParaRPr kumimoji="0" lang="en-US" sz="1300" b="0" i="0" u="none" strike="noStrike" kern="1200" cap="none" spc="0" normalizeH="0" baseline="0" noProof="0" dirty="0">
                        <a:ln>
                          <a:noFill/>
                        </a:ln>
                        <a:solidFill>
                          <a:srgbClr val="111717"/>
                        </a:solidFill>
                        <a:effectLst/>
                        <a:uLnTx/>
                        <a:uFillTx/>
                        <a:latin typeface="+mn-lt"/>
                        <a:ea typeface="+mn-ea"/>
                        <a:cs typeface="+mn-cs"/>
                      </a:endParaRPr>
                    </a:p>
                    <a:p>
                      <a:endParaRPr lang="en-US" sz="1000" dirty="0">
                        <a:latin typeface="+mn-lt"/>
                      </a:endParaRPr>
                    </a:p>
                  </a:txBody>
                  <a:tcPr marL="73460" marR="73460" marT="36730" marB="36730"/>
                </a:tc>
                <a:tc>
                  <a:txBody>
                    <a:bodyPr/>
                    <a:lstStyle/>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507" b="1" i="0" u="none" strike="noStrike" kern="1200" cap="none" spc="0" normalizeH="0" baseline="0" noProof="0" dirty="0">
                          <a:ln>
                            <a:noFill/>
                          </a:ln>
                          <a:solidFill>
                            <a:srgbClr val="111717"/>
                          </a:solidFill>
                          <a:effectLst/>
                          <a:uLnTx/>
                          <a:uFillTx/>
                          <a:latin typeface="+mn-lt"/>
                          <a:ea typeface="+mn-ea"/>
                          <a:cs typeface="+mn-cs"/>
                        </a:rPr>
                        <a:t>Divisiveness:</a:t>
                      </a:r>
                      <a:r>
                        <a:rPr kumimoji="0" lang="en-US" sz="1507" b="0" i="0" u="none" strike="noStrike" kern="1200" cap="none" spc="0" normalizeH="0" baseline="0" noProof="0" dirty="0">
                          <a:ln>
                            <a:noFill/>
                          </a:ln>
                          <a:solidFill>
                            <a:srgbClr val="111717"/>
                          </a:solidFill>
                          <a:effectLst/>
                          <a:uLnTx/>
                          <a:uFillTx/>
                          <a:latin typeface="+mn-lt"/>
                          <a:ea typeface="+mn-ea"/>
                          <a:cs typeface="+mn-cs"/>
                        </a:rPr>
                        <a:t>  The impact of conflicting ideas about equality, fairness, and the allocation of limited resources</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507" b="1" i="0" u="none" strike="noStrike" kern="1200" cap="none" spc="0" normalizeH="0" baseline="0" noProof="0" dirty="0">
                          <a:ln>
                            <a:noFill/>
                          </a:ln>
                          <a:solidFill>
                            <a:srgbClr val="111717"/>
                          </a:solidFill>
                          <a:effectLst/>
                          <a:uLnTx/>
                          <a:uFillTx/>
                          <a:latin typeface="+mn-lt"/>
                          <a:ea typeface="+mn-ea"/>
                          <a:cs typeface="+mn-cs"/>
                        </a:rPr>
                        <a:t>Disrupting:</a:t>
                      </a:r>
                      <a:r>
                        <a:rPr kumimoji="0" lang="en-US" sz="1507" b="0" i="0" u="none" strike="noStrike" kern="1200" cap="none" spc="0" normalizeH="0" baseline="0" noProof="0" dirty="0">
                          <a:ln>
                            <a:noFill/>
                          </a:ln>
                          <a:solidFill>
                            <a:srgbClr val="111717"/>
                          </a:solidFill>
                          <a:effectLst/>
                          <a:uLnTx/>
                          <a:uFillTx/>
                          <a:latin typeface="+mn-lt"/>
                          <a:ea typeface="+mn-ea"/>
                          <a:cs typeface="+mn-cs"/>
                        </a:rPr>
                        <a:t>  Challenging the status quo and advancing equality often which can be a threat to those people or groups who are in power</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507" b="1" i="0" u="none" strike="noStrike" kern="1200" cap="none" spc="0" normalizeH="0" baseline="0" noProof="0" dirty="0">
                          <a:ln>
                            <a:noFill/>
                          </a:ln>
                          <a:solidFill>
                            <a:srgbClr val="111717"/>
                          </a:solidFill>
                          <a:effectLst/>
                          <a:uLnTx/>
                          <a:uFillTx/>
                          <a:latin typeface="+mn-lt"/>
                          <a:ea typeface="+mn-ea"/>
                          <a:cs typeface="+mn-cs"/>
                        </a:rPr>
                        <a:t>Resistance:</a:t>
                      </a:r>
                      <a:r>
                        <a:rPr kumimoji="0" lang="en-US" sz="1507" b="0" i="0" u="none" strike="noStrike" kern="1200" cap="none" spc="0" normalizeH="0" baseline="0" noProof="0" dirty="0">
                          <a:ln>
                            <a:noFill/>
                          </a:ln>
                          <a:solidFill>
                            <a:srgbClr val="111717"/>
                          </a:solidFill>
                          <a:effectLst/>
                          <a:uLnTx/>
                          <a:uFillTx/>
                          <a:latin typeface="+mn-lt"/>
                          <a:ea typeface="+mn-ea"/>
                          <a:cs typeface="+mn-cs"/>
                        </a:rPr>
                        <a:t> Balancing the need for social change with the realities of political and economic structures</a:t>
                      </a:r>
                    </a:p>
                    <a:p>
                      <a:pPr marL="325559" marR="0" lvl="1" indent="-162779" algn="l" defTabSz="609630" rtl="0" eaLnBrk="1" fontAlgn="auto" latinLnBrk="0" hangingPunct="1">
                        <a:lnSpc>
                          <a:spcPts val="2141"/>
                        </a:lnSpc>
                        <a:spcBef>
                          <a:spcPts val="0"/>
                        </a:spcBef>
                        <a:spcAft>
                          <a:spcPts val="0"/>
                        </a:spcAft>
                        <a:buClrTx/>
                        <a:buSzTx/>
                        <a:buFont typeface="Arial"/>
                        <a:buChar char="•"/>
                        <a:tabLst/>
                        <a:defRPr/>
                      </a:pPr>
                      <a:r>
                        <a:rPr kumimoji="0" lang="en-US" sz="1507" b="1" i="0" u="none" strike="noStrike" kern="1200" cap="none" spc="0" normalizeH="0" baseline="0" noProof="0" dirty="0">
                          <a:ln>
                            <a:noFill/>
                          </a:ln>
                          <a:solidFill>
                            <a:srgbClr val="111717"/>
                          </a:solidFill>
                          <a:effectLst/>
                          <a:uLnTx/>
                          <a:uFillTx/>
                          <a:latin typeface="+mn-lt"/>
                          <a:ea typeface="+mn-ea"/>
                          <a:cs typeface="+mn-cs"/>
                        </a:rPr>
                        <a:t>Powershifting:</a:t>
                      </a:r>
                      <a:r>
                        <a:rPr kumimoji="0" lang="en-US" sz="1507" b="0" i="0" u="none" strike="noStrike" kern="1200" cap="none" spc="0" normalizeH="0" baseline="0" noProof="0" dirty="0">
                          <a:ln>
                            <a:noFill/>
                          </a:ln>
                          <a:solidFill>
                            <a:srgbClr val="111717"/>
                          </a:solidFill>
                          <a:effectLst/>
                          <a:uLnTx/>
                          <a:uFillTx/>
                          <a:latin typeface="+mn-lt"/>
                          <a:ea typeface="+mn-ea"/>
                          <a:cs typeface="+mn-cs"/>
                        </a:rPr>
                        <a:t> Racial inequity, in terms of power dynamics, means addressing racism and the impact it has on establishing and maintaining power structures that are centered around whiteness</a:t>
                      </a:r>
                    </a:p>
                    <a:p>
                      <a:endParaRPr lang="en-US" sz="1000" dirty="0">
                        <a:latin typeface="+mn-lt"/>
                      </a:endParaRPr>
                    </a:p>
                  </a:txBody>
                  <a:tcPr marL="73460" marR="73460" marT="36730" marB="36730"/>
                </a:tc>
                <a:extLst>
                  <a:ext uri="{0D108BD9-81ED-4DB2-BD59-A6C34878D82A}">
                    <a16:rowId xmlns:a16="http://schemas.microsoft.com/office/drawing/2014/main" val="1053487167"/>
                  </a:ext>
                </a:extLst>
              </a:tr>
            </a:tbl>
          </a:graphicData>
        </a:graphic>
      </p:graphicFrame>
      <p:pic>
        <p:nvPicPr>
          <p:cNvPr id="3" name="Picture 2" descr="The National Institute for Children's Health Quality | NICHQ Homepage">
            <a:extLst>
              <a:ext uri="{FF2B5EF4-FFF2-40B4-BE49-F238E27FC236}">
                <a16:creationId xmlns:a16="http://schemas.microsoft.com/office/drawing/2014/main" id="{B39BCCD0-C25B-E342-671A-F6178094A7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4708" y="6383768"/>
            <a:ext cx="2286000" cy="3162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62E8F8B0-4FB3-9A5D-C368-4B46DDA6B0E0}"/>
              </a:ext>
            </a:extLst>
          </p:cNvPr>
          <p:cNvPicPr>
            <a:picLocks noChangeAspect="1"/>
          </p:cNvPicPr>
          <p:nvPr/>
        </p:nvPicPr>
        <p:blipFill>
          <a:blip r:embed="rId3"/>
          <a:srcRect l="1066" r="1066"/>
          <a:stretch>
            <a:fillRect/>
          </a:stretch>
        </p:blipFill>
        <p:spPr>
          <a:xfrm>
            <a:off x="8019427" y="6297035"/>
            <a:ext cx="1464583" cy="561194"/>
          </a:xfrm>
          <a:prstGeom prst="rect">
            <a:avLst/>
          </a:prstGeom>
        </p:spPr>
      </p:pic>
    </p:spTree>
    <p:extLst>
      <p:ext uri="{BB962C8B-B14F-4D97-AF65-F5344CB8AC3E}">
        <p14:creationId xmlns:p14="http://schemas.microsoft.com/office/powerpoint/2010/main" val="377589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9890CEBB-F1F6-51AE-22AA-2B0B25A9CAA7}"/>
              </a:ext>
            </a:extLst>
          </p:cNvPr>
          <p:cNvSpPr>
            <a:spLocks noGrp="1"/>
          </p:cNvSpPr>
          <p:nvPr>
            <p:ph type="title"/>
          </p:nvPr>
        </p:nvSpPr>
        <p:spPr>
          <a:xfrm>
            <a:off x="1371597" y="348865"/>
            <a:ext cx="10044023" cy="877729"/>
          </a:xfrm>
        </p:spPr>
        <p:txBody>
          <a:bodyPr anchor="ctr">
            <a:normAutofit/>
          </a:bodyPr>
          <a:lstStyle/>
          <a:p>
            <a:pPr>
              <a:lnSpc>
                <a:spcPct val="90000"/>
              </a:lnSpc>
            </a:pPr>
            <a:r>
              <a:rPr lang="en-US" sz="2800">
                <a:solidFill>
                  <a:srgbClr val="FFFFFF"/>
                </a:solidFill>
                <a:cs typeface="Calibri Light"/>
              </a:rPr>
              <a:t>Poll Question: </a:t>
            </a:r>
            <a:r>
              <a:rPr lang="en-US" sz="2800" b="1">
                <a:solidFill>
                  <a:srgbClr val="FFFFFF"/>
                </a:solidFill>
                <a:cs typeface="Calibri Light"/>
              </a:rPr>
              <a:t>Please select the category that best describes the organization where you work.</a:t>
            </a:r>
            <a:endParaRPr lang="en-US" sz="2800">
              <a:solidFill>
                <a:srgbClr val="FFFFFF"/>
              </a:solidFill>
            </a:endParaRPr>
          </a:p>
        </p:txBody>
      </p:sp>
      <p:graphicFrame>
        <p:nvGraphicFramePr>
          <p:cNvPr id="4" name="Table 4">
            <a:extLst>
              <a:ext uri="{FF2B5EF4-FFF2-40B4-BE49-F238E27FC236}">
                <a16:creationId xmlns:a16="http://schemas.microsoft.com/office/drawing/2014/main" id="{B811A1C4-B9FA-A508-4ACE-6AC2A78A72B4}"/>
              </a:ext>
            </a:extLst>
          </p:cNvPr>
          <p:cNvGraphicFramePr>
            <a:graphicFrameLocks noGrp="1"/>
          </p:cNvGraphicFramePr>
          <p:nvPr>
            <p:ph idx="1"/>
          </p:nvPr>
        </p:nvGraphicFramePr>
        <p:xfrm>
          <a:off x="644056" y="2322928"/>
          <a:ext cx="10927832" cy="3772108"/>
        </p:xfrm>
        <a:graphic>
          <a:graphicData uri="http://schemas.openxmlformats.org/drawingml/2006/table">
            <a:tbl>
              <a:tblPr firstRow="1" bandRow="1">
                <a:tableStyleId>{5940675A-B579-460E-94D1-54222C63F5DA}</a:tableStyleId>
              </a:tblPr>
              <a:tblGrid>
                <a:gridCol w="2561308">
                  <a:extLst>
                    <a:ext uri="{9D8B030D-6E8A-4147-A177-3AD203B41FA5}">
                      <a16:colId xmlns:a16="http://schemas.microsoft.com/office/drawing/2014/main" val="4215565699"/>
                    </a:ext>
                  </a:extLst>
                </a:gridCol>
                <a:gridCol w="2798659">
                  <a:extLst>
                    <a:ext uri="{9D8B030D-6E8A-4147-A177-3AD203B41FA5}">
                      <a16:colId xmlns:a16="http://schemas.microsoft.com/office/drawing/2014/main" val="1669990700"/>
                    </a:ext>
                  </a:extLst>
                </a:gridCol>
                <a:gridCol w="3027347">
                  <a:extLst>
                    <a:ext uri="{9D8B030D-6E8A-4147-A177-3AD203B41FA5}">
                      <a16:colId xmlns:a16="http://schemas.microsoft.com/office/drawing/2014/main" val="2580502616"/>
                    </a:ext>
                  </a:extLst>
                </a:gridCol>
                <a:gridCol w="2540518">
                  <a:extLst>
                    <a:ext uri="{9D8B030D-6E8A-4147-A177-3AD203B41FA5}">
                      <a16:colId xmlns:a16="http://schemas.microsoft.com/office/drawing/2014/main" val="3641492683"/>
                    </a:ext>
                  </a:extLst>
                </a:gridCol>
              </a:tblGrid>
              <a:tr h="638664">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Supremist-designed</a:t>
                      </a:r>
                    </a:p>
                    <a:p>
                      <a:pPr algn="ctr"/>
                      <a:endParaRPr lang="en-US" sz="1600" dirty="0"/>
                    </a:p>
                  </a:txBody>
                  <a:tcPr marL="99791" marR="99791" marT="49896" marB="49896"/>
                </a:tc>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Savior-designed</a:t>
                      </a:r>
                    </a:p>
                    <a:p>
                      <a:pPr algn="ctr"/>
                      <a:endParaRPr lang="en-US" sz="1600" dirty="0"/>
                    </a:p>
                  </a:txBody>
                  <a:tcPr marL="99791" marR="99791" marT="49896" marB="49896"/>
                </a:tc>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Ally-designed</a:t>
                      </a:r>
                    </a:p>
                    <a:p>
                      <a:pPr algn="ctr"/>
                      <a:endParaRPr lang="en-US" sz="1600" dirty="0"/>
                    </a:p>
                  </a:txBody>
                  <a:tcPr marL="99791" marR="99791" marT="49896" marB="49896"/>
                </a:tc>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Equity-empowered</a:t>
                      </a:r>
                    </a:p>
                    <a:p>
                      <a:pPr algn="ctr"/>
                      <a:endParaRPr lang="en-US" sz="1600" dirty="0"/>
                    </a:p>
                  </a:txBody>
                  <a:tcPr marL="99791" marR="99791" marT="49896" marB="49896"/>
                </a:tc>
                <a:extLst>
                  <a:ext uri="{0D108BD9-81ED-4DB2-BD59-A6C34878D82A}">
                    <a16:rowId xmlns:a16="http://schemas.microsoft.com/office/drawing/2014/main" val="2062902959"/>
                  </a:ext>
                </a:extLst>
              </a:tr>
              <a:tr h="3133444">
                <a:tc>
                  <a:txBody>
                    <a:bodyPr/>
                    <a:lstStyle/>
                    <a:p>
                      <a:pPr marL="285750" indent="-285750">
                        <a:buFont typeface="Arial" panose="020B0604020202020204" pitchFamily="34" charset="0"/>
                        <a:buChar char="•"/>
                      </a:pPr>
                      <a:r>
                        <a:rPr lang="en-US" sz="1300"/>
                        <a:t>Operate in indifference, which is harmful.</a:t>
                      </a:r>
                    </a:p>
                    <a:p>
                      <a:pPr marL="285750" indent="-285750">
                        <a:buFont typeface="Arial" panose="020B0604020202020204" pitchFamily="34" charset="0"/>
                        <a:buChar char="•"/>
                      </a:pPr>
                      <a:r>
                        <a:rPr lang="en-US" sz="1300"/>
                        <a:t>May be driven by motivating factors that impede equity.</a:t>
                      </a:r>
                    </a:p>
                    <a:p>
                      <a:pPr marL="285750" indent="-285750">
                        <a:buFont typeface="Arial" panose="020B0604020202020204" pitchFamily="34" charset="0"/>
                        <a:buChar char="•"/>
                      </a:pPr>
                      <a:r>
                        <a:rPr lang="en-US" sz="1300"/>
                        <a:t>Perpetuate longstanding cultural beliefs, practices, organization structures that benefit the oppressor.</a:t>
                      </a:r>
                    </a:p>
                    <a:p>
                      <a:endParaRPr lang="en-US" sz="1300"/>
                    </a:p>
                  </a:txBody>
                  <a:tcPr marL="99791" marR="99791" marT="49896" marB="49896"/>
                </a:tc>
                <a:tc>
                  <a:txBody>
                    <a:bodyPr/>
                    <a:lstStyle/>
                    <a:p>
                      <a:pPr marL="285750" indent="-285750">
                        <a:buFont typeface="Arial" panose="020B0604020202020204" pitchFamily="34" charset="0"/>
                        <a:buChar char="•"/>
                      </a:pPr>
                      <a:r>
                        <a:rPr lang="en-US" sz="1300" dirty="0"/>
                        <a:t>Do not consider the root causes and institutions that make the population vulnerable in the first place.</a:t>
                      </a:r>
                    </a:p>
                    <a:p>
                      <a:pPr marL="285750" indent="-285750">
                        <a:buFont typeface="Arial" panose="020B0604020202020204" pitchFamily="34" charset="0"/>
                        <a:buChar char="•"/>
                      </a:pPr>
                      <a:r>
                        <a:rPr lang="en-US" sz="1300" dirty="0"/>
                        <a:t>Have policies and practices that harm specific racial groups while benefiting others.</a:t>
                      </a:r>
                    </a:p>
                    <a:p>
                      <a:pPr marL="285750" indent="-285750">
                        <a:buFont typeface="Arial" panose="020B0604020202020204" pitchFamily="34" charset="0"/>
                        <a:buChar char="•"/>
                      </a:pPr>
                      <a:r>
                        <a:rPr lang="en-US" sz="1300" dirty="0"/>
                        <a:t>Are impacted by segregation and division, which often results in habits, policies, and institutions that are not explicitly designed to discriminate.</a:t>
                      </a:r>
                    </a:p>
                    <a:p>
                      <a:endParaRPr lang="en-US" sz="1300" dirty="0"/>
                    </a:p>
                  </a:txBody>
                  <a:tcPr marL="99791" marR="99791" marT="49896" marB="49896"/>
                </a:tc>
                <a:tc>
                  <a:txBody>
                    <a:bodyPr/>
                    <a:lstStyle/>
                    <a:p>
                      <a:pPr marL="285750" indent="-285750">
                        <a:buFont typeface="Arial" panose="020B0604020202020204" pitchFamily="34" charset="0"/>
                        <a:buChar char="•"/>
                      </a:pPr>
                      <a:r>
                        <a:rPr lang="en-US" sz="1300" dirty="0"/>
                        <a:t>Recognize that individuals’ unique circumstances and social conditions affect their health and need to be factored into healthcare decisions.</a:t>
                      </a:r>
                    </a:p>
                    <a:p>
                      <a:pPr marL="285750" indent="-285750">
                        <a:buFont typeface="Arial" panose="020B0604020202020204" pitchFamily="34" charset="0"/>
                        <a:buChar char="•"/>
                      </a:pPr>
                      <a:r>
                        <a:rPr lang="en-US" sz="1300" dirty="0"/>
                        <a:t>Reflect on lived experience, points of privilege, and oppression to inform additional perspectives needed “at the table.”</a:t>
                      </a:r>
                    </a:p>
                    <a:p>
                      <a:pPr marL="285750" indent="-285750">
                        <a:buFont typeface="Arial" panose="020B0604020202020204" pitchFamily="34" charset="0"/>
                        <a:buChar char="•"/>
                      </a:pPr>
                      <a:r>
                        <a:rPr lang="en-US" sz="1300" dirty="0"/>
                        <a:t>Unite with disparity groups who are treated unjustly to create a system dedicated to dignity, respect, and equality.</a:t>
                      </a:r>
                    </a:p>
                  </a:txBody>
                  <a:tcPr marL="99791" marR="99791" marT="49896" marB="49896"/>
                </a:tc>
                <a:tc>
                  <a:txBody>
                    <a:bodyPr/>
                    <a:lstStyle/>
                    <a:p>
                      <a:pPr marL="285750" indent="-285750">
                        <a:buFont typeface="Arial" panose="020B0604020202020204" pitchFamily="34" charset="0"/>
                        <a:buChar char="•"/>
                      </a:pPr>
                      <a:r>
                        <a:rPr lang="en-US" sz="1300"/>
                        <a:t>Are built and governed to center on the experiences of disparity groups.</a:t>
                      </a:r>
                    </a:p>
                    <a:p>
                      <a:pPr marL="285750" indent="-285750">
                        <a:buFont typeface="Arial" panose="020B0604020202020204" pitchFamily="34" charset="0"/>
                        <a:buChar char="•"/>
                      </a:pPr>
                      <a:r>
                        <a:rPr lang="en-US" sz="1300"/>
                        <a:t>Accept racism and other forms of oppression that adversely impact systems of care.</a:t>
                      </a:r>
                    </a:p>
                    <a:p>
                      <a:pPr marL="285750" indent="-285750">
                        <a:buFont typeface="Arial" panose="020B0604020202020204" pitchFamily="34" charset="0"/>
                        <a:buChar char="•"/>
                      </a:pPr>
                      <a:r>
                        <a:rPr lang="en-US" sz="1300"/>
                        <a:t>Share power by not only ensuring diverse representation, but also redistributing resources to establish equitable decision-making, design, and implementation processes</a:t>
                      </a:r>
                    </a:p>
                  </a:txBody>
                  <a:tcPr marL="99791" marR="99791" marT="49896" marB="49896"/>
                </a:tc>
                <a:extLst>
                  <a:ext uri="{0D108BD9-81ED-4DB2-BD59-A6C34878D82A}">
                    <a16:rowId xmlns:a16="http://schemas.microsoft.com/office/drawing/2014/main" val="1831029839"/>
                  </a:ext>
                </a:extLst>
              </a:tr>
            </a:tbl>
          </a:graphicData>
        </a:graphic>
      </p:graphicFrame>
      <p:sp>
        <p:nvSpPr>
          <p:cNvPr id="3" name="TextBox 2">
            <a:extLst>
              <a:ext uri="{FF2B5EF4-FFF2-40B4-BE49-F238E27FC236}">
                <a16:creationId xmlns:a16="http://schemas.microsoft.com/office/drawing/2014/main" id="{27B8DEC2-D30C-D1AD-75D2-11FF873B093C}"/>
              </a:ext>
            </a:extLst>
          </p:cNvPr>
          <p:cNvSpPr txBox="1"/>
          <p:nvPr/>
        </p:nvSpPr>
        <p:spPr>
          <a:xfrm>
            <a:off x="3681350" y="1740154"/>
            <a:ext cx="5050870" cy="369332"/>
          </a:xfrm>
          <a:prstGeom prst="rect">
            <a:avLst/>
          </a:prstGeom>
          <a:noFill/>
        </p:spPr>
        <p:txBody>
          <a:bodyPr wrap="none" rtlCol="0">
            <a:spAutoFit/>
          </a:bodyPr>
          <a:lstStyle/>
          <a:p>
            <a:r>
              <a:rPr lang="en-US" b="0" i="0" u="none" strike="noStrike" dirty="0">
                <a:solidFill>
                  <a:srgbClr val="252B36"/>
                </a:solidFill>
                <a:effectLst/>
                <a:latin typeface="MentiText"/>
              </a:rPr>
              <a:t>Go to </a:t>
            </a:r>
            <a:r>
              <a:rPr lang="en-US" b="1" i="0" u="none" strike="noStrike" dirty="0" err="1">
                <a:solidFill>
                  <a:srgbClr val="252B36"/>
                </a:solidFill>
                <a:effectLst/>
                <a:latin typeface="MentiText"/>
              </a:rPr>
              <a:t>www.menti.com</a:t>
            </a:r>
            <a:r>
              <a:rPr lang="en-US" b="0" i="0" u="none" strike="noStrike" dirty="0">
                <a:solidFill>
                  <a:srgbClr val="252B36"/>
                </a:solidFill>
                <a:effectLst/>
                <a:latin typeface="MentiText"/>
              </a:rPr>
              <a:t> and use the code </a:t>
            </a:r>
            <a:r>
              <a:rPr lang="en-US" b="1" i="0" u="none" strike="noStrike" dirty="0">
                <a:solidFill>
                  <a:srgbClr val="252B36"/>
                </a:solidFill>
                <a:effectLst/>
                <a:latin typeface="MentiText"/>
              </a:rPr>
              <a:t>8624 8885</a:t>
            </a:r>
            <a:endParaRPr lang="en-US" dirty="0"/>
          </a:p>
        </p:txBody>
      </p:sp>
    </p:spTree>
    <p:extLst>
      <p:ext uri="{BB962C8B-B14F-4D97-AF65-F5344CB8AC3E}">
        <p14:creationId xmlns:p14="http://schemas.microsoft.com/office/powerpoint/2010/main" val="253234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C777BBD-C42C-46C6-8D2D-BD2F9613D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B5F615-BFCC-E834-D178-D624FD55B4B1}"/>
              </a:ext>
            </a:extLst>
          </p:cNvPr>
          <p:cNvPicPr>
            <a:picLocks noChangeAspect="1"/>
          </p:cNvPicPr>
          <p:nvPr/>
        </p:nvPicPr>
        <p:blipFill rotWithShape="1">
          <a:blip r:embed="rId2"/>
          <a:srcRect t="1303" b="14427"/>
          <a:stretch/>
        </p:blipFill>
        <p:spPr>
          <a:xfrm>
            <a:off x="20" y="181595"/>
            <a:ext cx="12191980" cy="6857990"/>
          </a:xfrm>
          <a:prstGeom prst="rect">
            <a:avLst/>
          </a:prstGeom>
        </p:spPr>
      </p:pic>
      <p:sp>
        <p:nvSpPr>
          <p:cNvPr id="16" name="Graphic 1">
            <a:extLst>
              <a:ext uri="{FF2B5EF4-FFF2-40B4-BE49-F238E27FC236}">
                <a16:creationId xmlns:a16="http://schemas.microsoft.com/office/drawing/2014/main" id="{721F817A-BF7E-440D-B296-66D86EDB0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 name="Title 1">
            <a:extLst>
              <a:ext uri="{FF2B5EF4-FFF2-40B4-BE49-F238E27FC236}">
                <a16:creationId xmlns:a16="http://schemas.microsoft.com/office/drawing/2014/main" id="{12B453EE-E6EF-E271-A325-7E6E8D1B7A53}"/>
              </a:ext>
            </a:extLst>
          </p:cNvPr>
          <p:cNvSpPr>
            <a:spLocks noGrp="1"/>
          </p:cNvSpPr>
          <p:nvPr>
            <p:ph type="title"/>
          </p:nvPr>
        </p:nvSpPr>
        <p:spPr>
          <a:xfrm>
            <a:off x="3204376" y="1720079"/>
            <a:ext cx="5861106" cy="1406070"/>
          </a:xfrm>
        </p:spPr>
        <p:txBody>
          <a:bodyPr anchor="b">
            <a:normAutofit/>
          </a:bodyPr>
          <a:lstStyle/>
          <a:p>
            <a:r>
              <a:rPr lang="en-US" dirty="0"/>
              <a:t>Results</a:t>
            </a:r>
          </a:p>
        </p:txBody>
      </p:sp>
      <p:sp>
        <p:nvSpPr>
          <p:cNvPr id="3" name="Content Placeholder 2">
            <a:extLst>
              <a:ext uri="{FF2B5EF4-FFF2-40B4-BE49-F238E27FC236}">
                <a16:creationId xmlns:a16="http://schemas.microsoft.com/office/drawing/2014/main" id="{CFE852CA-01B3-448E-9DA7-12FB2BF82D63}"/>
              </a:ext>
            </a:extLst>
          </p:cNvPr>
          <p:cNvSpPr>
            <a:spLocks noGrp="1"/>
          </p:cNvSpPr>
          <p:nvPr>
            <p:ph idx="1"/>
          </p:nvPr>
        </p:nvSpPr>
        <p:spPr>
          <a:xfrm>
            <a:off x="3204374" y="3315553"/>
            <a:ext cx="5861107" cy="1868697"/>
          </a:xfrm>
        </p:spPr>
        <p:txBody>
          <a:bodyPr>
            <a:normAutofit/>
          </a:bodyPr>
          <a:lstStyle/>
          <a:p>
            <a:pPr marL="0" indent="0">
              <a:buNone/>
            </a:pPr>
            <a:r>
              <a:rPr lang="en-US" sz="2000" dirty="0">
                <a:hlinkClick r:id="rId3"/>
              </a:rPr>
              <a:t>https://www.mentimeter.com/app/presentation/alk7fdqpspswkeho6zhnpusr2ytyvj9b</a:t>
            </a:r>
            <a:endParaRPr lang="en-US" sz="2000" dirty="0"/>
          </a:p>
          <a:p>
            <a:endParaRPr lang="en-US" sz="2000" dirty="0"/>
          </a:p>
        </p:txBody>
      </p:sp>
    </p:spTree>
    <p:extLst>
      <p:ext uri="{BB962C8B-B14F-4D97-AF65-F5344CB8AC3E}">
        <p14:creationId xmlns:p14="http://schemas.microsoft.com/office/powerpoint/2010/main" val="3931163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367208-D7A2-38C6-084E-B986403CB833}"/>
              </a:ext>
            </a:extLst>
          </p:cNvPr>
          <p:cNvSpPr>
            <a:spLocks noGrp="1"/>
          </p:cNvSpPr>
          <p:nvPr>
            <p:ph type="title"/>
          </p:nvPr>
        </p:nvSpPr>
        <p:spPr>
          <a:xfrm>
            <a:off x="6096000" y="1134050"/>
            <a:ext cx="5974544" cy="3178689"/>
          </a:xfrm>
        </p:spPr>
        <p:txBody>
          <a:bodyPr vert="horz" lIns="91440" tIns="45720" rIns="91440" bIns="45720" rtlCol="0" anchor="b">
            <a:normAutofit/>
          </a:bodyPr>
          <a:lstStyle/>
          <a:p>
            <a:pPr algn="ctr"/>
            <a:r>
              <a:rPr lang="en-US" sz="2000" kern="1200" dirty="0">
                <a:solidFill>
                  <a:srgbClr val="FFFFFF"/>
                </a:solidFill>
                <a:latin typeface="+mj-lt"/>
                <a:ea typeface="+mj-ea"/>
                <a:cs typeface="+mj-cs"/>
              </a:rPr>
              <a:t>March 10, 1964 – May 4, 2023</a:t>
            </a:r>
          </a:p>
        </p:txBody>
      </p:sp>
      <p:sp>
        <p:nvSpPr>
          <p:cNvPr id="31" name="Rectangle 3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FC29453-389C-D1A1-EB55-BFF8A4FD08F2}"/>
              </a:ext>
            </a:extLst>
          </p:cNvPr>
          <p:cNvSpPr>
            <a:spLocks noGrp="1"/>
          </p:cNvSpPr>
          <p:nvPr>
            <p:ph type="body" idx="1"/>
          </p:nvPr>
        </p:nvSpPr>
        <p:spPr>
          <a:xfrm>
            <a:off x="533910" y="4841294"/>
            <a:ext cx="7055893" cy="1078054"/>
          </a:xfrm>
        </p:spPr>
        <p:txBody>
          <a:bodyPr vert="horz" lIns="91440" tIns="45720" rIns="91440" bIns="45720" rtlCol="0">
            <a:normAutofit fontScale="92500" lnSpcReduction="20000"/>
          </a:bodyPr>
          <a:lstStyle/>
          <a:p>
            <a:r>
              <a:rPr lang="en-US" kern="1200" dirty="0">
                <a:solidFill>
                  <a:srgbClr val="FFFFFF"/>
                </a:solidFill>
                <a:latin typeface="+mn-lt"/>
                <a:ea typeface="+mn-ea"/>
                <a:cs typeface="+mn-cs"/>
              </a:rPr>
              <a:t>Stacy D. Scott, Ph.D., MPA, GCSJ</a:t>
            </a:r>
          </a:p>
          <a:p>
            <a:r>
              <a:rPr lang="en-US" dirty="0">
                <a:solidFill>
                  <a:srgbClr val="FFFFFF"/>
                </a:solidFill>
              </a:rPr>
              <a:t>VP, Department of Health Equity Innovation</a:t>
            </a:r>
          </a:p>
          <a:p>
            <a:r>
              <a:rPr lang="en-US" kern="1200" dirty="0">
                <a:solidFill>
                  <a:srgbClr val="FFFFFF"/>
                </a:solidFill>
                <a:latin typeface="+mn-lt"/>
                <a:ea typeface="+mn-ea"/>
                <a:cs typeface="+mn-cs"/>
              </a:rPr>
              <a:t>Founder, Global Infant Safe Sleep Center</a:t>
            </a:r>
          </a:p>
        </p:txBody>
      </p:sp>
      <p:pic>
        <p:nvPicPr>
          <p:cNvPr id="6" name="Picture 5" descr="A picture containing text, human face, smile, rose&#10;&#10;Description automatically generated">
            <a:extLst>
              <a:ext uri="{FF2B5EF4-FFF2-40B4-BE49-F238E27FC236}">
                <a16:creationId xmlns:a16="http://schemas.microsoft.com/office/drawing/2014/main" id="{B4EFDBC6-8B2A-638B-15CF-5E344742CD74}"/>
              </a:ext>
            </a:extLst>
          </p:cNvPr>
          <p:cNvPicPr>
            <a:picLocks noChangeAspect="1"/>
          </p:cNvPicPr>
          <p:nvPr/>
        </p:nvPicPr>
        <p:blipFill>
          <a:blip r:embed="rId2"/>
          <a:stretch>
            <a:fillRect/>
          </a:stretch>
        </p:blipFill>
        <p:spPr>
          <a:xfrm>
            <a:off x="6145524" y="102291"/>
            <a:ext cx="5925019" cy="3800956"/>
          </a:xfrm>
          <a:prstGeom prst="rect">
            <a:avLst/>
          </a:prstGeom>
        </p:spPr>
      </p:pic>
    </p:spTree>
    <p:extLst>
      <p:ext uri="{BB962C8B-B14F-4D97-AF65-F5344CB8AC3E}">
        <p14:creationId xmlns:p14="http://schemas.microsoft.com/office/powerpoint/2010/main" val="1454726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5BC588E-7537-547F-4AF7-9687C8566126}"/>
              </a:ext>
            </a:extLst>
          </p:cNvPr>
          <p:cNvPicPr>
            <a:picLocks noChangeAspect="1"/>
          </p:cNvPicPr>
          <p:nvPr/>
        </p:nvPicPr>
        <p:blipFill rotWithShape="1">
          <a:blip r:embed="rId2"/>
          <a:srcRect l="2529" r="2530"/>
          <a:stretch/>
        </p:blipFill>
        <p:spPr>
          <a:xfrm>
            <a:off x="4031974" y="8920"/>
            <a:ext cx="8160026" cy="6875809"/>
          </a:xfrm>
          <a:prstGeom prst="rect">
            <a:avLst/>
          </a:prstGeom>
        </p:spPr>
      </p:pic>
      <p:sp>
        <p:nvSpPr>
          <p:cNvPr id="26" name="Freeform: Shape 2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7A0E9D44-25CA-668D-6773-1877727B6F49}"/>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kumimoji="0" lang="en-US" sz="2200" b="0" i="0" u="none" strike="noStrike" kern="1200" cap="none" spc="0" normalizeH="0" baseline="0" noProof="0" dirty="0">
                <a:ln>
                  <a:noFill/>
                </a:ln>
                <a:solidFill>
                  <a:srgbClr val="F8F5F5"/>
                </a:solidFill>
                <a:effectLst/>
                <a:uLnTx/>
                <a:uFillTx/>
                <a:latin typeface="Clear Sans Regular"/>
                <a:ea typeface="+mn-ea"/>
                <a:cs typeface="+mn-cs"/>
              </a:rPr>
              <a:t>The ESC is an emerging framework that will assist healthcare systems in assessing and quantifying how racism and discrimination operate in the health, medicine, and patient care spaces.  </a:t>
            </a:r>
            <a:br>
              <a:rPr kumimoji="0" lang="en-US" sz="4000" b="0" i="0" u="none" strike="noStrike" kern="1200" cap="none" spc="0" normalizeH="0" baseline="0" noProof="0" dirty="0">
                <a:ln>
                  <a:noFill/>
                </a:ln>
                <a:solidFill>
                  <a:srgbClr val="F8F5F5"/>
                </a:solidFill>
                <a:effectLst/>
                <a:uLnTx/>
                <a:uFillTx/>
                <a:latin typeface="Clear Sans Regular"/>
                <a:ea typeface="+mn-ea"/>
                <a:cs typeface="+mn-cs"/>
              </a:rPr>
            </a:br>
            <a:endParaRPr lang="en-US" sz="4000" dirty="0">
              <a:solidFill>
                <a:srgbClr val="FFFFFF"/>
              </a:solidFill>
              <a:latin typeface="+mj-lt"/>
              <a:cs typeface="+mj-cs"/>
            </a:endParaRPr>
          </a:p>
        </p:txBody>
      </p:sp>
      <p:sp>
        <p:nvSpPr>
          <p:cNvPr id="5" name="Text Placeholder 4">
            <a:extLst>
              <a:ext uri="{FF2B5EF4-FFF2-40B4-BE49-F238E27FC236}">
                <a16:creationId xmlns:a16="http://schemas.microsoft.com/office/drawing/2014/main" id="{0ABA8B72-B1B0-B50E-BC4E-1BA7FBEF1F93}"/>
              </a:ext>
            </a:extLst>
          </p:cNvPr>
          <p:cNvSpPr>
            <a:spLocks noGrp="1"/>
          </p:cNvSpPr>
          <p:nvPr>
            <p:ph type="body" idx="1"/>
          </p:nvPr>
        </p:nvSpPr>
        <p:spPr>
          <a:xfrm>
            <a:off x="777922" y="743803"/>
            <a:ext cx="2808844" cy="1382392"/>
          </a:xfrm>
        </p:spPr>
        <p:txBody>
          <a:bodyPr vert="horz" lIns="91440" tIns="45720" rIns="91440" bIns="45720" rtlCol="0" anchor="b">
            <a:normAutofit fontScale="85000" lnSpcReduction="20000"/>
          </a:bodyPr>
          <a:lstStyle/>
          <a:p>
            <a:pPr algn="r"/>
            <a:r>
              <a:rPr kumimoji="0" lang="en-US" b="0" i="0" u="none" strike="noStrike" kern="1200" cap="none" spc="0" normalizeH="0" baseline="0" noProof="0" dirty="0">
                <a:ln>
                  <a:noFill/>
                </a:ln>
                <a:solidFill>
                  <a:srgbClr val="F8F5F5"/>
                </a:solidFill>
                <a:effectLst/>
                <a:uLnTx/>
                <a:uFillTx/>
                <a:latin typeface="Clear Sans Regular"/>
                <a:ea typeface="+mn-ea"/>
                <a:cs typeface="+mn-cs"/>
              </a:rPr>
              <a:t>The ESC is working to address internal workplace bias and how these biases can contribute to inequitable external outcomes.</a:t>
            </a:r>
          </a:p>
          <a:p>
            <a:pPr algn="r"/>
            <a:endParaRPr lang="en-US" sz="2000" dirty="0">
              <a:solidFill>
                <a:srgbClr val="FFFFFF"/>
              </a:solidFill>
              <a:latin typeface="+mn-lt"/>
              <a:cs typeface="+mn-cs"/>
            </a:endParaRPr>
          </a:p>
        </p:txBody>
      </p:sp>
    </p:spTree>
    <p:extLst>
      <p:ext uri="{BB962C8B-B14F-4D97-AF65-F5344CB8AC3E}">
        <p14:creationId xmlns:p14="http://schemas.microsoft.com/office/powerpoint/2010/main" val="4225271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21191-E121-8E40-8717-8BE5CC64E374}"/>
              </a:ext>
            </a:extLst>
          </p:cNvPr>
          <p:cNvSpPr>
            <a:spLocks noGrp="1"/>
          </p:cNvSpPr>
          <p:nvPr>
            <p:ph type="title"/>
          </p:nvPr>
        </p:nvSpPr>
        <p:spPr/>
        <p:txBody>
          <a:bodyPr>
            <a:normAutofit/>
          </a:bodyPr>
          <a:lstStyle/>
          <a:p>
            <a:r>
              <a:rPr lang="en-US"/>
              <a:t>Equity Systems Audit Tool (ESAT)</a:t>
            </a:r>
          </a:p>
        </p:txBody>
      </p:sp>
      <p:sp>
        <p:nvSpPr>
          <p:cNvPr id="3" name="Content Placeholder 2">
            <a:extLst>
              <a:ext uri="{FF2B5EF4-FFF2-40B4-BE49-F238E27FC236}">
                <a16:creationId xmlns:a16="http://schemas.microsoft.com/office/drawing/2014/main" id="{68C84398-D3FB-5049-9C21-B790F876E69F}"/>
              </a:ext>
            </a:extLst>
          </p:cNvPr>
          <p:cNvSpPr>
            <a:spLocks noGrp="1"/>
          </p:cNvSpPr>
          <p:nvPr>
            <p:ph idx="1"/>
          </p:nvPr>
        </p:nvSpPr>
        <p:spPr/>
        <p:txBody>
          <a:bodyPr vert="horz" lIns="91440" tIns="45720" rIns="91440" bIns="45720" rtlCol="0" anchor="t">
            <a:normAutofit fontScale="92500" lnSpcReduction="10000"/>
          </a:bodyPr>
          <a:lstStyle/>
          <a:p>
            <a:r>
              <a:rPr lang="en-US" sz="3200"/>
              <a:t>Audit long standing policies and practices that contribute to systemic racism and other forms of oppression</a:t>
            </a:r>
          </a:p>
          <a:p>
            <a:r>
              <a:rPr lang="en-US" sz="3200">
                <a:latin typeface="Arial"/>
                <a:cs typeface="Arial"/>
              </a:rPr>
              <a:t>Measure </a:t>
            </a:r>
            <a:r>
              <a:rPr lang="en-US" sz="3200" b="1">
                <a:solidFill>
                  <a:srgbClr val="588838"/>
                </a:solidFill>
                <a:latin typeface="Arial"/>
                <a:cs typeface="Arial"/>
              </a:rPr>
              <a:t>experience</a:t>
            </a:r>
            <a:r>
              <a:rPr lang="en-US" sz="3200">
                <a:solidFill>
                  <a:srgbClr val="588838"/>
                </a:solidFill>
                <a:latin typeface="Arial"/>
                <a:cs typeface="Arial"/>
              </a:rPr>
              <a:t> </a:t>
            </a:r>
            <a:r>
              <a:rPr lang="en-US" sz="3200">
                <a:latin typeface="Arial"/>
                <a:cs typeface="Arial"/>
              </a:rPr>
              <a:t>and </a:t>
            </a:r>
            <a:r>
              <a:rPr lang="en-US" sz="3200" b="1">
                <a:solidFill>
                  <a:srgbClr val="588838"/>
                </a:solidFill>
                <a:latin typeface="Arial"/>
                <a:cs typeface="Arial"/>
              </a:rPr>
              <a:t>perception</a:t>
            </a:r>
            <a:r>
              <a:rPr lang="en-US" sz="3200">
                <a:solidFill>
                  <a:srgbClr val="588838"/>
                </a:solidFill>
                <a:latin typeface="Arial"/>
                <a:cs typeface="Arial"/>
              </a:rPr>
              <a:t> </a:t>
            </a:r>
            <a:r>
              <a:rPr lang="en-US" sz="3200">
                <a:latin typeface="Arial"/>
                <a:cs typeface="Arial"/>
              </a:rPr>
              <a:t>of systemic racism in organization</a:t>
            </a:r>
          </a:p>
          <a:p>
            <a:pPr lvl="1"/>
            <a:r>
              <a:rPr lang="en-US" sz="2400">
                <a:latin typeface="Arial"/>
                <a:cs typeface="Arial"/>
              </a:rPr>
              <a:t>Eight domains: treatment, access, tools/resources, knowledge management, diversity, human resources, culture, lived experience</a:t>
            </a:r>
          </a:p>
          <a:p>
            <a:r>
              <a:rPr lang="en-US" sz="3200">
                <a:latin typeface="Arial"/>
                <a:cs typeface="Arial"/>
              </a:rPr>
              <a:t>Long-term </a:t>
            </a:r>
            <a:r>
              <a:rPr lang="en-US" sz="3200" b="1">
                <a:solidFill>
                  <a:srgbClr val="588838"/>
                </a:solidFill>
                <a:latin typeface="Arial"/>
                <a:cs typeface="Arial"/>
              </a:rPr>
              <a:t>vision</a:t>
            </a:r>
            <a:r>
              <a:rPr lang="en-US" sz="3200">
                <a:latin typeface="Arial"/>
                <a:cs typeface="Arial"/>
              </a:rPr>
              <a:t>:</a:t>
            </a:r>
          </a:p>
          <a:p>
            <a:pPr lvl="1"/>
            <a:r>
              <a:rPr lang="en-US" sz="2400"/>
              <a:t>ESAT results may aid organizations/health systems to identify how their workers perceive the institution’s approach to equity</a:t>
            </a:r>
          </a:p>
          <a:p>
            <a:pPr lvl="1"/>
            <a:r>
              <a:rPr lang="en-US" sz="2400"/>
              <a:t>Provide guidance on how to progress along the ESC to promote equitable workplaces</a:t>
            </a:r>
          </a:p>
        </p:txBody>
      </p:sp>
      <p:pic>
        <p:nvPicPr>
          <p:cNvPr id="4" name="Picture 3">
            <a:extLst>
              <a:ext uri="{FF2B5EF4-FFF2-40B4-BE49-F238E27FC236}">
                <a16:creationId xmlns:a16="http://schemas.microsoft.com/office/drawing/2014/main" id="{E9926CA6-CF9C-5914-535C-92650E01F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69" y="6226025"/>
            <a:ext cx="1437265" cy="536579"/>
          </a:xfrm>
          <a:prstGeom prst="rect">
            <a:avLst/>
          </a:prstGeom>
        </p:spPr>
      </p:pic>
    </p:spTree>
    <p:extLst>
      <p:ext uri="{BB962C8B-B14F-4D97-AF65-F5344CB8AC3E}">
        <p14:creationId xmlns:p14="http://schemas.microsoft.com/office/powerpoint/2010/main" val="2037888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914A1-EE73-CB93-271B-3A5771ABA0BD}"/>
              </a:ext>
            </a:extLst>
          </p:cNvPr>
          <p:cNvSpPr>
            <a:spLocks noGrp="1"/>
          </p:cNvSpPr>
          <p:nvPr>
            <p:ph type="ctrTitle"/>
          </p:nvPr>
        </p:nvSpPr>
        <p:spPr>
          <a:xfrm>
            <a:off x="568452" y="2638296"/>
            <a:ext cx="11055096" cy="1581408"/>
          </a:xfrm>
        </p:spPr>
        <p:txBody>
          <a:bodyPr>
            <a:noAutofit/>
          </a:bodyPr>
          <a:lstStyle/>
          <a:p>
            <a:r>
              <a:rPr lang="en-US" dirty="0">
                <a:solidFill>
                  <a:schemeClr val="bg1"/>
                </a:solidFill>
              </a:rPr>
              <a:t>ESC Validation:</a:t>
            </a:r>
            <a:br>
              <a:rPr lang="en-US" dirty="0">
                <a:solidFill>
                  <a:schemeClr val="bg1"/>
                </a:solidFill>
              </a:rPr>
            </a:br>
            <a:r>
              <a:rPr lang="en-US" dirty="0">
                <a:solidFill>
                  <a:schemeClr val="bg1"/>
                </a:solidFill>
              </a:rPr>
              <a:t>Preliminary Results</a:t>
            </a:r>
          </a:p>
        </p:txBody>
      </p:sp>
    </p:spTree>
    <p:extLst>
      <p:ext uri="{BB962C8B-B14F-4D97-AF65-F5344CB8AC3E}">
        <p14:creationId xmlns:p14="http://schemas.microsoft.com/office/powerpoint/2010/main" val="2926609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A7B-7AD8-E8ED-3982-ECC843271590}"/>
              </a:ext>
            </a:extLst>
          </p:cNvPr>
          <p:cNvSpPr>
            <a:spLocks noGrp="1"/>
          </p:cNvSpPr>
          <p:nvPr>
            <p:ph type="title"/>
          </p:nvPr>
        </p:nvSpPr>
        <p:spPr>
          <a:xfrm>
            <a:off x="838200" y="365125"/>
            <a:ext cx="5791200" cy="1325563"/>
          </a:xfrm>
        </p:spPr>
        <p:txBody>
          <a:bodyPr/>
          <a:lstStyle/>
          <a:p>
            <a:r>
              <a:rPr lang="en-US" dirty="0"/>
              <a:t>Accessing professional development</a:t>
            </a:r>
          </a:p>
        </p:txBody>
      </p:sp>
      <p:sp>
        <p:nvSpPr>
          <p:cNvPr id="3" name="Content Placeholder 2">
            <a:extLst>
              <a:ext uri="{FF2B5EF4-FFF2-40B4-BE49-F238E27FC236}">
                <a16:creationId xmlns:a16="http://schemas.microsoft.com/office/drawing/2014/main" id="{C57475CB-D776-F6CD-2323-2FD1B9EC11F1}"/>
              </a:ext>
            </a:extLst>
          </p:cNvPr>
          <p:cNvSpPr>
            <a:spLocks noGrp="1"/>
          </p:cNvSpPr>
          <p:nvPr>
            <p:ph idx="1"/>
          </p:nvPr>
        </p:nvSpPr>
        <p:spPr>
          <a:xfrm>
            <a:off x="838200" y="1825625"/>
            <a:ext cx="6355080" cy="4351338"/>
          </a:xfrm>
        </p:spPr>
        <p:txBody>
          <a:bodyPr vert="horz" lIns="91440" tIns="45720" rIns="91440" bIns="45720" rtlCol="0" anchor="t">
            <a:normAutofit/>
          </a:bodyPr>
          <a:lstStyle/>
          <a:p>
            <a:pPr marL="0" indent="0">
              <a:buNone/>
            </a:pPr>
            <a:r>
              <a:rPr lang="en-US" dirty="0">
                <a:latin typeface="Arial"/>
                <a:cs typeface="Arial"/>
              </a:rPr>
              <a:t>"Sometimes [we ask] our techs…[would you] consider taking on extra [responsibility]? </a:t>
            </a:r>
            <a:r>
              <a:rPr lang="en-US" b="1" dirty="0">
                <a:solidFill>
                  <a:srgbClr val="588838"/>
                </a:solidFill>
                <a:latin typeface="Arial"/>
                <a:cs typeface="Arial"/>
              </a:rPr>
              <a:t>That's how I was taught</a:t>
            </a:r>
            <a:r>
              <a:rPr lang="en-US" dirty="0">
                <a:latin typeface="Arial"/>
                <a:cs typeface="Arial"/>
              </a:rPr>
              <a:t>, you help people and you </a:t>
            </a:r>
            <a:r>
              <a:rPr lang="en-US" b="1" dirty="0">
                <a:solidFill>
                  <a:srgbClr val="588838"/>
                </a:solidFill>
                <a:latin typeface="Arial"/>
                <a:cs typeface="Arial"/>
              </a:rPr>
              <a:t>guide them </a:t>
            </a:r>
            <a:r>
              <a:rPr lang="en-US" dirty="0">
                <a:latin typeface="Arial"/>
                <a:cs typeface="Arial"/>
              </a:rPr>
              <a:t>and if it works for them, that's fine. If their family situation is difficult, they can't do it. But we've had quite a few people who've gone on from cleaning the floors to be techs, from being administrators to doing other things."</a:t>
            </a:r>
          </a:p>
        </p:txBody>
      </p:sp>
    </p:spTree>
    <p:extLst>
      <p:ext uri="{BB962C8B-B14F-4D97-AF65-F5344CB8AC3E}">
        <p14:creationId xmlns:p14="http://schemas.microsoft.com/office/powerpoint/2010/main" val="2531548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7A6A7B-7AD8-E8ED-3982-ECC843271590}"/>
              </a:ext>
            </a:extLst>
          </p:cNvPr>
          <p:cNvSpPr>
            <a:spLocks noGrp="1"/>
          </p:cNvSpPr>
          <p:nvPr>
            <p:ph type="title"/>
          </p:nvPr>
        </p:nvSpPr>
        <p:spPr>
          <a:xfrm>
            <a:off x="8643193" y="489507"/>
            <a:ext cx="3091607" cy="1655483"/>
          </a:xfrm>
        </p:spPr>
        <p:txBody>
          <a:bodyPr anchor="b">
            <a:normAutofit/>
          </a:bodyPr>
          <a:lstStyle/>
          <a:p>
            <a:r>
              <a:rPr lang="en-US" sz="3100"/>
              <a:t>Assessing others’ motivations or intentions</a:t>
            </a:r>
          </a:p>
        </p:txBody>
      </p:sp>
      <p:sp>
        <p:nvSpPr>
          <p:cNvPr id="3" name="Content Placeholder 2">
            <a:extLst>
              <a:ext uri="{FF2B5EF4-FFF2-40B4-BE49-F238E27FC236}">
                <a16:creationId xmlns:a16="http://schemas.microsoft.com/office/drawing/2014/main" id="{C57475CB-D776-F6CD-2323-2FD1B9EC11F1}"/>
              </a:ext>
            </a:extLst>
          </p:cNvPr>
          <p:cNvSpPr>
            <a:spLocks noGrp="1"/>
          </p:cNvSpPr>
          <p:nvPr>
            <p:ph idx="1"/>
          </p:nvPr>
        </p:nvSpPr>
        <p:spPr>
          <a:xfrm>
            <a:off x="8643193" y="2418408"/>
            <a:ext cx="2942813" cy="3540265"/>
          </a:xfrm>
        </p:spPr>
        <p:txBody>
          <a:bodyPr vert="horz" lIns="91440" tIns="45720" rIns="91440" bIns="45720" rtlCol="0">
            <a:normAutofit/>
          </a:bodyPr>
          <a:lstStyle/>
          <a:p>
            <a:pPr marL="0" indent="0">
              <a:buNone/>
            </a:pPr>
            <a:r>
              <a:rPr lang="en-US" sz="2000">
                <a:latin typeface="Arial"/>
                <a:cs typeface="Arial"/>
              </a:rPr>
              <a:t>"I think people think, ‘As long as you're doing your scope of work, you're not killing anybody, you're not offending anybody, keep working.’ And I want to say there's more to our work than that. I'm a believer in </a:t>
            </a:r>
            <a:r>
              <a:rPr lang="en-US" sz="2000" b="1">
                <a:latin typeface="Arial"/>
                <a:cs typeface="Arial"/>
              </a:rPr>
              <a:t>purpose</a:t>
            </a:r>
            <a:r>
              <a:rPr lang="en-US" sz="2000">
                <a:latin typeface="Arial"/>
                <a:cs typeface="Arial"/>
              </a:rPr>
              <a:t> and </a:t>
            </a:r>
            <a:r>
              <a:rPr lang="en-US" sz="2000" b="1">
                <a:latin typeface="Arial"/>
                <a:cs typeface="Arial"/>
              </a:rPr>
              <a:t>passion</a:t>
            </a:r>
            <a:r>
              <a:rPr lang="en-US" sz="2000">
                <a:latin typeface="Arial"/>
                <a:cs typeface="Arial"/>
              </a:rPr>
              <a:t>."</a:t>
            </a:r>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638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A7B-7AD8-E8ED-3982-ECC843271590}"/>
              </a:ext>
            </a:extLst>
          </p:cNvPr>
          <p:cNvSpPr>
            <a:spLocks noGrp="1"/>
          </p:cNvSpPr>
          <p:nvPr>
            <p:ph type="title"/>
          </p:nvPr>
        </p:nvSpPr>
        <p:spPr/>
        <p:txBody>
          <a:bodyPr/>
          <a:lstStyle/>
          <a:p>
            <a:r>
              <a:rPr lang="en-US"/>
              <a:t>Checking off boxes</a:t>
            </a:r>
          </a:p>
        </p:txBody>
      </p:sp>
      <p:sp>
        <p:nvSpPr>
          <p:cNvPr id="3" name="Content Placeholder 2">
            <a:extLst>
              <a:ext uri="{FF2B5EF4-FFF2-40B4-BE49-F238E27FC236}">
                <a16:creationId xmlns:a16="http://schemas.microsoft.com/office/drawing/2014/main" id="{C57475CB-D776-F6CD-2323-2FD1B9EC11F1}"/>
              </a:ext>
            </a:extLst>
          </p:cNvPr>
          <p:cNvSpPr>
            <a:spLocks noGrp="1"/>
          </p:cNvSpPr>
          <p:nvPr>
            <p:ph idx="1"/>
          </p:nvPr>
        </p:nvSpPr>
        <p:spPr>
          <a:xfrm>
            <a:off x="838200" y="2087894"/>
            <a:ext cx="6300537" cy="2938880"/>
          </a:xfrm>
        </p:spPr>
        <p:txBody>
          <a:bodyPr vert="horz" lIns="91440" tIns="45720" rIns="91440" bIns="45720" rtlCol="0" anchor="t">
            <a:normAutofit/>
          </a:bodyPr>
          <a:lstStyle/>
          <a:p>
            <a:pPr marL="0" indent="0">
              <a:buNone/>
            </a:pPr>
            <a:r>
              <a:rPr lang="en-US" dirty="0">
                <a:latin typeface="Arial"/>
                <a:cs typeface="Arial"/>
              </a:rPr>
              <a:t>"I worry we are just checking off a box [with DEI training] and we're </a:t>
            </a:r>
            <a:r>
              <a:rPr lang="en-US" b="1" dirty="0">
                <a:solidFill>
                  <a:srgbClr val="588838"/>
                </a:solidFill>
                <a:latin typeface="Arial"/>
                <a:cs typeface="Arial"/>
              </a:rPr>
              <a:t>not going into depth</a:t>
            </a:r>
            <a:r>
              <a:rPr lang="en-US" dirty="0">
                <a:latin typeface="Arial"/>
                <a:cs typeface="Arial"/>
              </a:rPr>
              <a:t>. So my [colleague] is trying bring some [external consultants] on board. Sometimes somebody from outside might just stir you a little </a:t>
            </a:r>
            <a:r>
              <a:rPr lang="en-US" b="1" dirty="0">
                <a:solidFill>
                  <a:srgbClr val="588838"/>
                </a:solidFill>
                <a:latin typeface="Arial"/>
                <a:cs typeface="Arial"/>
              </a:rPr>
              <a:t>differently</a:t>
            </a:r>
            <a:r>
              <a:rPr lang="en-US" dirty="0">
                <a:latin typeface="Arial"/>
                <a:cs typeface="Arial"/>
              </a:rPr>
              <a:t>."</a:t>
            </a:r>
          </a:p>
        </p:txBody>
      </p:sp>
      <p:pic>
        <p:nvPicPr>
          <p:cNvPr id="6" name="Graphic 5" descr="Clipboard Mixed with solid fill">
            <a:extLst>
              <a:ext uri="{FF2B5EF4-FFF2-40B4-BE49-F238E27FC236}">
                <a16:creationId xmlns:a16="http://schemas.microsoft.com/office/drawing/2014/main" id="{DCA10D44-970C-E3D0-B72C-EFF6B52139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79631" y="1445451"/>
            <a:ext cx="3874169" cy="3874169"/>
          </a:xfrm>
          <a:prstGeom prst="rect">
            <a:avLst/>
          </a:prstGeom>
        </p:spPr>
      </p:pic>
    </p:spTree>
    <p:extLst>
      <p:ext uri="{BB962C8B-B14F-4D97-AF65-F5344CB8AC3E}">
        <p14:creationId xmlns:p14="http://schemas.microsoft.com/office/powerpoint/2010/main" val="3514726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A7B-7AD8-E8ED-3982-ECC843271590}"/>
              </a:ext>
            </a:extLst>
          </p:cNvPr>
          <p:cNvSpPr>
            <a:spLocks noGrp="1"/>
          </p:cNvSpPr>
          <p:nvPr>
            <p:ph type="title"/>
          </p:nvPr>
        </p:nvSpPr>
        <p:spPr/>
        <p:txBody>
          <a:bodyPr/>
          <a:lstStyle/>
          <a:p>
            <a:r>
              <a:rPr lang="en-US"/>
              <a:t>Code switching</a:t>
            </a:r>
          </a:p>
        </p:txBody>
      </p:sp>
      <p:sp>
        <p:nvSpPr>
          <p:cNvPr id="3" name="Content Placeholder 2">
            <a:extLst>
              <a:ext uri="{FF2B5EF4-FFF2-40B4-BE49-F238E27FC236}">
                <a16:creationId xmlns:a16="http://schemas.microsoft.com/office/drawing/2014/main" id="{C57475CB-D776-F6CD-2323-2FD1B9EC11F1}"/>
              </a:ext>
            </a:extLst>
          </p:cNvPr>
          <p:cNvSpPr>
            <a:spLocks noGrp="1"/>
          </p:cNvSpPr>
          <p:nvPr>
            <p:ph idx="1"/>
          </p:nvPr>
        </p:nvSpPr>
        <p:spPr/>
        <p:txBody>
          <a:bodyPr vert="horz" lIns="91440" tIns="45720" rIns="91440" bIns="45720" rtlCol="0" anchor="t">
            <a:normAutofit/>
          </a:bodyPr>
          <a:lstStyle/>
          <a:p>
            <a:pPr marL="0" indent="0" algn="ctr">
              <a:buNone/>
            </a:pPr>
            <a:endParaRPr lang="en-US"/>
          </a:p>
          <a:p>
            <a:pPr marL="0" indent="0" algn="ctr">
              <a:buNone/>
            </a:pPr>
            <a:r>
              <a:rPr lang="en-US" dirty="0">
                <a:latin typeface="Arial"/>
                <a:cs typeface="Arial"/>
              </a:rPr>
              <a:t>"I've had two promotions in those five and a half years. Someone said to me the other day that I've had a </a:t>
            </a:r>
            <a:r>
              <a:rPr lang="en-US" b="1" dirty="0">
                <a:solidFill>
                  <a:srgbClr val="588838"/>
                </a:solidFill>
                <a:latin typeface="Arial"/>
                <a:cs typeface="Arial"/>
              </a:rPr>
              <a:t>meteoric rise</a:t>
            </a:r>
            <a:r>
              <a:rPr lang="en-US" dirty="0">
                <a:latin typeface="Arial"/>
                <a:cs typeface="Arial"/>
              </a:rPr>
              <a:t>. And I thought that was a very weird and strange thing to say. But I also think that I'm, unfortunately, a </a:t>
            </a:r>
            <a:r>
              <a:rPr lang="en-US" b="1" dirty="0">
                <a:solidFill>
                  <a:srgbClr val="588838"/>
                </a:solidFill>
                <a:latin typeface="Arial"/>
                <a:cs typeface="Arial"/>
              </a:rPr>
              <a:t>palatable</a:t>
            </a:r>
            <a:r>
              <a:rPr lang="en-US" dirty="0">
                <a:latin typeface="Arial"/>
                <a:cs typeface="Arial"/>
              </a:rPr>
              <a:t> Black person, and I'm very </a:t>
            </a:r>
            <a:r>
              <a:rPr lang="en-US" b="1" dirty="0">
                <a:solidFill>
                  <a:srgbClr val="588838"/>
                </a:solidFill>
                <a:latin typeface="Arial"/>
                <a:cs typeface="Arial"/>
              </a:rPr>
              <a:t>aware</a:t>
            </a:r>
            <a:r>
              <a:rPr lang="en-US" dirty="0">
                <a:latin typeface="Arial"/>
                <a:cs typeface="Arial"/>
              </a:rPr>
              <a:t> of how people perceive me. But that doesn't represent or reflect who I am </a:t>
            </a:r>
            <a:r>
              <a:rPr lang="en-US" b="1" dirty="0">
                <a:solidFill>
                  <a:srgbClr val="588838"/>
                </a:solidFill>
                <a:latin typeface="Arial"/>
                <a:cs typeface="Arial"/>
              </a:rPr>
              <a:t>inside</a:t>
            </a:r>
            <a:r>
              <a:rPr lang="en-US" dirty="0">
                <a:latin typeface="Arial"/>
                <a:cs typeface="Arial"/>
              </a:rPr>
              <a:t>."</a:t>
            </a:r>
          </a:p>
        </p:txBody>
      </p:sp>
    </p:spTree>
    <p:extLst>
      <p:ext uri="{BB962C8B-B14F-4D97-AF65-F5344CB8AC3E}">
        <p14:creationId xmlns:p14="http://schemas.microsoft.com/office/powerpoint/2010/main" val="2113078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A7B-7AD8-E8ED-3982-ECC843271590}"/>
              </a:ext>
            </a:extLst>
          </p:cNvPr>
          <p:cNvSpPr>
            <a:spLocks noGrp="1"/>
          </p:cNvSpPr>
          <p:nvPr>
            <p:ph type="title"/>
          </p:nvPr>
        </p:nvSpPr>
        <p:spPr>
          <a:xfrm>
            <a:off x="6812280" y="343044"/>
            <a:ext cx="4632036" cy="1325563"/>
          </a:xfrm>
        </p:spPr>
        <p:txBody>
          <a:bodyPr/>
          <a:lstStyle/>
          <a:p>
            <a:r>
              <a:rPr lang="en-US" b="1" dirty="0"/>
              <a:t>Expressing salient </a:t>
            </a:r>
            <a:br>
              <a:rPr lang="en-US" b="1" dirty="0"/>
            </a:br>
            <a:r>
              <a:rPr lang="en-US" b="1" dirty="0"/>
              <a:t>identity</a:t>
            </a:r>
          </a:p>
        </p:txBody>
      </p:sp>
      <p:sp>
        <p:nvSpPr>
          <p:cNvPr id="3" name="Content Placeholder 2">
            <a:extLst>
              <a:ext uri="{FF2B5EF4-FFF2-40B4-BE49-F238E27FC236}">
                <a16:creationId xmlns:a16="http://schemas.microsoft.com/office/drawing/2014/main" id="{C57475CB-D776-F6CD-2323-2FD1B9EC11F1}"/>
              </a:ext>
            </a:extLst>
          </p:cNvPr>
          <p:cNvSpPr>
            <a:spLocks noGrp="1"/>
          </p:cNvSpPr>
          <p:nvPr>
            <p:ph idx="1"/>
          </p:nvPr>
        </p:nvSpPr>
        <p:spPr>
          <a:xfrm>
            <a:off x="6812280" y="2163618"/>
            <a:ext cx="4541520" cy="4351338"/>
          </a:xfrm>
        </p:spPr>
        <p:txBody>
          <a:bodyPr vert="horz" lIns="91440" tIns="45720" rIns="91440" bIns="45720" rtlCol="0" anchor="t">
            <a:normAutofit/>
          </a:bodyPr>
          <a:lstStyle/>
          <a:p>
            <a:pPr marL="0" indent="0">
              <a:buNone/>
            </a:pPr>
            <a:r>
              <a:rPr lang="en-US" dirty="0">
                <a:latin typeface="Arial"/>
                <a:cs typeface="Arial"/>
              </a:rPr>
              <a:t>"[My] </a:t>
            </a:r>
            <a:r>
              <a:rPr lang="en-US" b="1" dirty="0">
                <a:solidFill>
                  <a:srgbClr val="588838"/>
                </a:solidFill>
                <a:latin typeface="Arial"/>
                <a:cs typeface="Arial"/>
              </a:rPr>
              <a:t>heart</a:t>
            </a:r>
            <a:r>
              <a:rPr lang="en-US" dirty="0">
                <a:latin typeface="Arial"/>
                <a:cs typeface="Arial"/>
              </a:rPr>
              <a:t>, </a:t>
            </a:r>
            <a:r>
              <a:rPr lang="en-US" b="1" dirty="0">
                <a:solidFill>
                  <a:srgbClr val="588838"/>
                </a:solidFill>
                <a:latin typeface="Arial"/>
                <a:cs typeface="Arial"/>
              </a:rPr>
              <a:t>purpose</a:t>
            </a:r>
            <a:r>
              <a:rPr lang="en-US" dirty="0">
                <a:latin typeface="Arial"/>
                <a:cs typeface="Arial"/>
              </a:rPr>
              <a:t>, and </a:t>
            </a:r>
            <a:r>
              <a:rPr lang="en-US" b="1" dirty="0">
                <a:solidFill>
                  <a:srgbClr val="588838"/>
                </a:solidFill>
                <a:latin typeface="Arial"/>
                <a:cs typeface="Arial"/>
              </a:rPr>
              <a:t>passion</a:t>
            </a:r>
            <a:r>
              <a:rPr lang="en-US" dirty="0">
                <a:latin typeface="Arial"/>
                <a:cs typeface="Arial"/>
              </a:rPr>
              <a:t>, it's really about saving Black people. Because I'm a Black person and my family’s Black. My personal mission is aligned with my professional work."</a:t>
            </a:r>
          </a:p>
        </p:txBody>
      </p:sp>
    </p:spTree>
    <p:extLst>
      <p:ext uri="{BB962C8B-B14F-4D97-AF65-F5344CB8AC3E}">
        <p14:creationId xmlns:p14="http://schemas.microsoft.com/office/powerpoint/2010/main" val="2380788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A7B-7AD8-E8ED-3982-ECC843271590}"/>
              </a:ext>
            </a:extLst>
          </p:cNvPr>
          <p:cNvSpPr>
            <a:spLocks noGrp="1"/>
          </p:cNvSpPr>
          <p:nvPr>
            <p:ph type="title"/>
          </p:nvPr>
        </p:nvSpPr>
        <p:spPr/>
        <p:txBody>
          <a:bodyPr/>
          <a:lstStyle/>
          <a:p>
            <a:pPr algn="ctr"/>
            <a:r>
              <a:rPr lang="en-US" b="1" dirty="0"/>
              <a:t>Feeling like there are no safe spaces</a:t>
            </a:r>
          </a:p>
        </p:txBody>
      </p:sp>
      <p:sp>
        <p:nvSpPr>
          <p:cNvPr id="3" name="Content Placeholder 2">
            <a:extLst>
              <a:ext uri="{FF2B5EF4-FFF2-40B4-BE49-F238E27FC236}">
                <a16:creationId xmlns:a16="http://schemas.microsoft.com/office/drawing/2014/main" id="{C57475CB-D776-F6CD-2323-2FD1B9EC11F1}"/>
              </a:ext>
            </a:extLst>
          </p:cNvPr>
          <p:cNvSpPr>
            <a:spLocks noGrp="1"/>
          </p:cNvSpPr>
          <p:nvPr>
            <p:ph idx="1"/>
          </p:nvPr>
        </p:nvSpPr>
        <p:spPr/>
        <p:txBody>
          <a:bodyPr vert="horz" lIns="91440" tIns="45720" rIns="91440" bIns="45720" rtlCol="0" anchor="t">
            <a:normAutofit/>
          </a:bodyPr>
          <a:lstStyle/>
          <a:p>
            <a:pPr marL="0" indent="0" algn="ctr">
              <a:buNone/>
            </a:pPr>
            <a:r>
              <a:rPr lang="en-US" dirty="0">
                <a:latin typeface="Arial"/>
                <a:cs typeface="Arial"/>
              </a:rPr>
              <a:t>"They don't value me because I can't bring my full identity to work. I have to be </a:t>
            </a:r>
            <a:r>
              <a:rPr lang="en-US" b="1" dirty="0">
                <a:solidFill>
                  <a:srgbClr val="588838"/>
                </a:solidFill>
                <a:latin typeface="Arial"/>
                <a:cs typeface="Arial"/>
              </a:rPr>
              <a:t>intentional</a:t>
            </a:r>
            <a:r>
              <a:rPr lang="en-US" dirty="0">
                <a:latin typeface="Arial"/>
                <a:cs typeface="Arial"/>
              </a:rPr>
              <a:t> not to be too emotional, I have to keep my tone monotone. I have to try to have a straight face in order to even have conversations [about discrimination incidents]. But once the conversation is over, there is no follow up, no change…But then, when COVID came, they valued me enough to have me out testing folks…in my Black community [and engaging] vaccine conversations…So in those terms, they see that my work has </a:t>
            </a:r>
            <a:r>
              <a:rPr lang="en-US" b="1" dirty="0">
                <a:solidFill>
                  <a:srgbClr val="588838"/>
                </a:solidFill>
                <a:latin typeface="Arial"/>
                <a:cs typeface="Arial"/>
              </a:rPr>
              <a:t>value</a:t>
            </a:r>
            <a:r>
              <a:rPr lang="en-US" dirty="0">
                <a:latin typeface="Arial"/>
                <a:cs typeface="Arial"/>
              </a:rPr>
              <a:t>, but outside of whatever the goals of management team are, then [I] </a:t>
            </a:r>
            <a:r>
              <a:rPr lang="en-US" b="1" dirty="0">
                <a:solidFill>
                  <a:srgbClr val="588838"/>
                </a:solidFill>
                <a:latin typeface="Arial"/>
                <a:cs typeface="Arial"/>
              </a:rPr>
              <a:t>don’t matter</a:t>
            </a:r>
            <a:r>
              <a:rPr lang="en-US" dirty="0">
                <a:latin typeface="Arial"/>
                <a:cs typeface="Arial"/>
              </a:rPr>
              <a:t>."</a:t>
            </a:r>
          </a:p>
        </p:txBody>
      </p:sp>
    </p:spTree>
    <p:extLst>
      <p:ext uri="{BB962C8B-B14F-4D97-AF65-F5344CB8AC3E}">
        <p14:creationId xmlns:p14="http://schemas.microsoft.com/office/powerpoint/2010/main" val="3888738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A7B-7AD8-E8ED-3982-ECC843271590}"/>
              </a:ext>
            </a:extLst>
          </p:cNvPr>
          <p:cNvSpPr>
            <a:spLocks noGrp="1"/>
          </p:cNvSpPr>
          <p:nvPr>
            <p:ph type="title"/>
          </p:nvPr>
        </p:nvSpPr>
        <p:spPr/>
        <p:txBody>
          <a:bodyPr/>
          <a:lstStyle/>
          <a:p>
            <a:r>
              <a:rPr lang="en-US" b="1" dirty="0"/>
              <a:t>Feeling unsupported</a:t>
            </a:r>
          </a:p>
        </p:txBody>
      </p:sp>
      <p:sp>
        <p:nvSpPr>
          <p:cNvPr id="3" name="Content Placeholder 2">
            <a:extLst>
              <a:ext uri="{FF2B5EF4-FFF2-40B4-BE49-F238E27FC236}">
                <a16:creationId xmlns:a16="http://schemas.microsoft.com/office/drawing/2014/main" id="{C57475CB-D776-F6CD-2323-2FD1B9EC11F1}"/>
              </a:ext>
            </a:extLst>
          </p:cNvPr>
          <p:cNvSpPr>
            <a:spLocks noGrp="1"/>
          </p:cNvSpPr>
          <p:nvPr>
            <p:ph idx="1"/>
          </p:nvPr>
        </p:nvSpPr>
        <p:spPr>
          <a:xfrm>
            <a:off x="770462" y="2062693"/>
            <a:ext cx="5745480" cy="3677708"/>
          </a:xfrm>
        </p:spPr>
        <p:txBody>
          <a:bodyPr vert="horz" lIns="91440" tIns="45720" rIns="91440" bIns="45720" rtlCol="0" anchor="t">
            <a:normAutofit/>
          </a:bodyPr>
          <a:lstStyle/>
          <a:p>
            <a:pPr marL="0" indent="0">
              <a:buNone/>
            </a:pPr>
            <a:r>
              <a:rPr lang="en-US" dirty="0">
                <a:latin typeface="Arial"/>
                <a:cs typeface="Arial"/>
              </a:rPr>
              <a:t>"I think there are individuals within the organization that have a </a:t>
            </a:r>
            <a:r>
              <a:rPr lang="en-US" b="1" dirty="0">
                <a:solidFill>
                  <a:srgbClr val="588838"/>
                </a:solidFill>
                <a:latin typeface="Arial"/>
                <a:cs typeface="Arial"/>
              </a:rPr>
              <a:t>passion</a:t>
            </a:r>
            <a:r>
              <a:rPr lang="en-US" dirty="0">
                <a:latin typeface="Arial"/>
                <a:cs typeface="Arial"/>
              </a:rPr>
              <a:t> for bringing attention to [workplace diversity]. And so I think there's effort that you can see, but it's not because the organization has provided anything, it's just because of people want to try to figure out how to </a:t>
            </a:r>
            <a:r>
              <a:rPr lang="en-US" b="1" dirty="0">
                <a:solidFill>
                  <a:srgbClr val="588838"/>
                </a:solidFill>
                <a:latin typeface="Arial"/>
                <a:cs typeface="Arial"/>
              </a:rPr>
              <a:t>make it happen</a:t>
            </a:r>
            <a:r>
              <a:rPr lang="en-US" dirty="0">
                <a:latin typeface="Arial"/>
                <a:cs typeface="Arial"/>
              </a:rPr>
              <a:t>."</a:t>
            </a:r>
          </a:p>
        </p:txBody>
      </p:sp>
    </p:spTree>
    <p:extLst>
      <p:ext uri="{BB962C8B-B14F-4D97-AF65-F5344CB8AC3E}">
        <p14:creationId xmlns:p14="http://schemas.microsoft.com/office/powerpoint/2010/main" val="2030220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06F4FA-7F34-844E-F50F-A17C64A1A529}"/>
              </a:ext>
            </a:extLst>
          </p:cNvPr>
          <p:cNvSpPr>
            <a:spLocks noGrp="1"/>
          </p:cNvSpPr>
          <p:nvPr>
            <p:ph type="title"/>
          </p:nvPr>
        </p:nvSpPr>
        <p:spPr>
          <a:xfrm>
            <a:off x="4938776" y="1632695"/>
            <a:ext cx="6714699" cy="3178689"/>
          </a:xfrm>
        </p:spPr>
        <p:txBody>
          <a:bodyPr vert="horz" lIns="91440" tIns="45720" rIns="91440" bIns="45720" rtlCol="0" anchor="b">
            <a:normAutofit fontScale="90000"/>
          </a:bodyPr>
          <a:lstStyle/>
          <a:p>
            <a:pPr algn="ctr"/>
            <a:br>
              <a:rPr lang="en-US" sz="1400" dirty="0">
                <a:effectLst/>
                <a:latin typeface="Calibri" panose="020F0502020204030204" pitchFamily="34" charset="0"/>
              </a:rPr>
            </a:br>
            <a:br>
              <a:rPr lang="en-US" sz="1400" dirty="0">
                <a:effectLst/>
                <a:latin typeface="Calibri" panose="020F0502020204030204" pitchFamily="34" charset="0"/>
              </a:rPr>
            </a:br>
            <a:r>
              <a:rPr lang="en-US" sz="2400" dirty="0">
                <a:solidFill>
                  <a:srgbClr val="FFFFFF"/>
                </a:solidFill>
                <a:effectLst/>
                <a:latin typeface="Calibri" panose="020F0502020204030204" pitchFamily="34" charset="0"/>
              </a:rPr>
              <a:t>ILPQC is working to prevent infant deaths and reduce racial disparities through a quality framework. </a:t>
            </a:r>
            <a:br>
              <a:rPr lang="en-US" sz="2400" dirty="0">
                <a:solidFill>
                  <a:srgbClr val="FFFFFF"/>
                </a:solidFill>
                <a:effectLst/>
                <a:latin typeface="Calibri" panose="020F0502020204030204" pitchFamily="34" charset="0"/>
              </a:rPr>
            </a:br>
            <a:br>
              <a:rPr lang="en-US" sz="2400" dirty="0">
                <a:solidFill>
                  <a:srgbClr val="FFFFFF"/>
                </a:solidFill>
                <a:effectLst/>
                <a:latin typeface="Calibri" panose="020F0502020204030204" pitchFamily="34" charset="0"/>
              </a:rPr>
            </a:br>
            <a:r>
              <a:rPr lang="en-US" sz="2400" dirty="0">
                <a:solidFill>
                  <a:srgbClr val="FFFFFF"/>
                </a:solidFill>
                <a:effectLst/>
                <a:latin typeface="Calibri" panose="020F0502020204030204" pitchFamily="34" charset="0"/>
              </a:rPr>
              <a:t>By addressing infant safe sleep environment, racial equity, social determinants of health, and other contributing factors. </a:t>
            </a:r>
            <a:br>
              <a:rPr lang="en-US" sz="2400" dirty="0">
                <a:solidFill>
                  <a:srgbClr val="FFFFFF"/>
                </a:solidFill>
                <a:effectLst/>
                <a:latin typeface="Calibri" panose="020F0502020204030204" pitchFamily="34" charset="0"/>
              </a:rPr>
            </a:br>
            <a:br>
              <a:rPr lang="en-US" sz="2400" dirty="0">
                <a:solidFill>
                  <a:srgbClr val="FFFFFF"/>
                </a:solidFill>
                <a:effectLst/>
                <a:latin typeface="Calibri" panose="020F0502020204030204" pitchFamily="34" charset="0"/>
              </a:rPr>
            </a:br>
            <a:r>
              <a:rPr lang="en-US" sz="2400" dirty="0">
                <a:solidFill>
                  <a:srgbClr val="FFFFFF"/>
                </a:solidFill>
                <a:effectLst/>
                <a:latin typeface="Calibri" panose="020F0502020204030204" pitchFamily="34" charset="0"/>
              </a:rPr>
              <a:t>Equipping  hospitals to address the issues that </a:t>
            </a:r>
            <a:r>
              <a:rPr lang="en-US" sz="2400" dirty="0">
                <a:solidFill>
                  <a:schemeClr val="bg1"/>
                </a:solidFill>
                <a:effectLst/>
                <a:latin typeface="Calibri" panose="020F0502020204030204" pitchFamily="34" charset="0"/>
              </a:rPr>
              <a:t>contribute to these disparities </a:t>
            </a:r>
            <a:br>
              <a:rPr lang="en-US" sz="2400" dirty="0">
                <a:solidFill>
                  <a:srgbClr val="FFFFFF"/>
                </a:solidFill>
                <a:effectLst/>
                <a:latin typeface="Calibri" panose="020F0502020204030204" pitchFamily="34" charset="0"/>
              </a:rPr>
            </a:br>
            <a:endParaRPr lang="en-US" sz="2400" kern="1200" dirty="0">
              <a:solidFill>
                <a:srgbClr val="FFFFFF"/>
              </a:solidFill>
              <a:latin typeface="+mj-lt"/>
              <a:ea typeface="+mj-ea"/>
              <a:cs typeface="+mj-cs"/>
            </a:endParaRP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4C05767-293F-0A21-06E5-253A8D7D45B3}"/>
              </a:ext>
            </a:extLst>
          </p:cNvPr>
          <p:cNvSpPr>
            <a:spLocks noGrp="1"/>
          </p:cNvSpPr>
          <p:nvPr>
            <p:ph type="body" idx="1"/>
          </p:nvPr>
        </p:nvSpPr>
        <p:spPr>
          <a:xfrm>
            <a:off x="575373" y="453781"/>
            <a:ext cx="10515600" cy="1500187"/>
          </a:xfrm>
        </p:spPr>
        <p:txBody>
          <a:bodyPr/>
          <a:lstStyle/>
          <a:p>
            <a:r>
              <a:rPr lang="en-US" dirty="0">
                <a:solidFill>
                  <a:schemeClr val="bg1"/>
                </a:solidFill>
              </a:rPr>
              <a:t>Thank you for inviting me to join you today</a:t>
            </a:r>
            <a:r>
              <a:rPr lang="en-US" dirty="0"/>
              <a:t>. </a:t>
            </a:r>
          </a:p>
        </p:txBody>
      </p:sp>
    </p:spTree>
    <p:extLst>
      <p:ext uri="{BB962C8B-B14F-4D97-AF65-F5344CB8AC3E}">
        <p14:creationId xmlns:p14="http://schemas.microsoft.com/office/powerpoint/2010/main" val="4283946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A7B-7AD8-E8ED-3982-ECC843271590}"/>
              </a:ext>
            </a:extLst>
          </p:cNvPr>
          <p:cNvSpPr>
            <a:spLocks noGrp="1"/>
          </p:cNvSpPr>
          <p:nvPr>
            <p:ph type="title"/>
          </p:nvPr>
        </p:nvSpPr>
        <p:spPr/>
        <p:txBody>
          <a:bodyPr/>
          <a:lstStyle/>
          <a:p>
            <a:r>
              <a:rPr lang="en-US" b="1" dirty="0"/>
              <a:t>I am not so sure</a:t>
            </a:r>
          </a:p>
        </p:txBody>
      </p:sp>
      <p:sp>
        <p:nvSpPr>
          <p:cNvPr id="3" name="Content Placeholder 2">
            <a:extLst>
              <a:ext uri="{FF2B5EF4-FFF2-40B4-BE49-F238E27FC236}">
                <a16:creationId xmlns:a16="http://schemas.microsoft.com/office/drawing/2014/main" id="{C57475CB-D776-F6CD-2323-2FD1B9EC11F1}"/>
              </a:ext>
            </a:extLst>
          </p:cNvPr>
          <p:cNvSpPr>
            <a:spLocks noGrp="1"/>
          </p:cNvSpPr>
          <p:nvPr>
            <p:ph idx="1"/>
          </p:nvPr>
        </p:nvSpPr>
        <p:spPr>
          <a:xfrm>
            <a:off x="6096000" y="1690688"/>
            <a:ext cx="5257800" cy="4351338"/>
          </a:xfrm>
        </p:spPr>
        <p:txBody>
          <a:bodyPr vert="horz" lIns="91440" tIns="45720" rIns="91440" bIns="45720" rtlCol="0" anchor="t">
            <a:normAutofit/>
          </a:bodyPr>
          <a:lstStyle/>
          <a:p>
            <a:pPr marL="0" indent="0">
              <a:buNone/>
            </a:pPr>
            <a:r>
              <a:rPr lang="en-US" dirty="0">
                <a:latin typeface="Arial"/>
                <a:cs typeface="Arial"/>
              </a:rPr>
              <a:t>"[HR posts] a job, you apply for it, you go for interviews…and that it is all on the strength of who you are. Is everybody who’s [applying to jobs] as diverse as perhaps we could employ here? That </a:t>
            </a:r>
            <a:r>
              <a:rPr lang="en-US" b="1" dirty="0">
                <a:solidFill>
                  <a:srgbClr val="588838"/>
                </a:solidFill>
                <a:latin typeface="Arial"/>
                <a:cs typeface="Arial"/>
              </a:rPr>
              <a:t>I don't know</a:t>
            </a:r>
            <a:r>
              <a:rPr lang="en-US" dirty="0">
                <a:latin typeface="Arial"/>
                <a:cs typeface="Arial"/>
              </a:rPr>
              <a:t>. Maybe they just don’t [apply] here. Maybe they apply </a:t>
            </a:r>
            <a:r>
              <a:rPr lang="en-US" b="1" dirty="0">
                <a:solidFill>
                  <a:srgbClr val="588838"/>
                </a:solidFill>
                <a:latin typeface="Arial"/>
                <a:cs typeface="Arial"/>
              </a:rPr>
              <a:t>somewhere else</a:t>
            </a:r>
            <a:r>
              <a:rPr lang="en-US" dirty="0">
                <a:latin typeface="Arial"/>
                <a:cs typeface="Arial"/>
              </a:rPr>
              <a:t>."</a:t>
            </a:r>
          </a:p>
          <a:p>
            <a:pPr marL="0" indent="0">
              <a:buNone/>
            </a:pPr>
            <a:endParaRPr lang="en-US" dirty="0"/>
          </a:p>
        </p:txBody>
      </p:sp>
      <p:pic>
        <p:nvPicPr>
          <p:cNvPr id="6" name="Graphic 5" descr="Questions with solid fill">
            <a:extLst>
              <a:ext uri="{FF2B5EF4-FFF2-40B4-BE49-F238E27FC236}">
                <a16:creationId xmlns:a16="http://schemas.microsoft.com/office/drawing/2014/main" id="{E59D0D64-746C-E5D5-FCA9-EC201DF914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8036" y="1692724"/>
            <a:ext cx="3643987" cy="3633255"/>
          </a:xfrm>
          <a:prstGeom prst="rect">
            <a:avLst/>
          </a:prstGeom>
        </p:spPr>
      </p:pic>
    </p:spTree>
    <p:extLst>
      <p:ext uri="{BB962C8B-B14F-4D97-AF65-F5344CB8AC3E}">
        <p14:creationId xmlns:p14="http://schemas.microsoft.com/office/powerpoint/2010/main" val="506828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A7B-7AD8-E8ED-3982-ECC843271590}"/>
              </a:ext>
            </a:extLst>
          </p:cNvPr>
          <p:cNvSpPr>
            <a:spLocks noGrp="1"/>
          </p:cNvSpPr>
          <p:nvPr>
            <p:ph type="title"/>
          </p:nvPr>
        </p:nvSpPr>
        <p:spPr/>
        <p:txBody>
          <a:bodyPr/>
          <a:lstStyle/>
          <a:p>
            <a:r>
              <a:rPr lang="en-US" b="1" dirty="0"/>
              <a:t>Observing diversity practices in HR</a:t>
            </a:r>
          </a:p>
        </p:txBody>
      </p:sp>
      <p:sp>
        <p:nvSpPr>
          <p:cNvPr id="3" name="Content Placeholder 2">
            <a:extLst>
              <a:ext uri="{FF2B5EF4-FFF2-40B4-BE49-F238E27FC236}">
                <a16:creationId xmlns:a16="http://schemas.microsoft.com/office/drawing/2014/main" id="{C57475CB-D776-F6CD-2323-2FD1B9EC11F1}"/>
              </a:ext>
            </a:extLst>
          </p:cNvPr>
          <p:cNvSpPr>
            <a:spLocks noGrp="1"/>
          </p:cNvSpPr>
          <p:nvPr>
            <p:ph idx="1"/>
          </p:nvPr>
        </p:nvSpPr>
        <p:spPr/>
        <p:txBody>
          <a:bodyPr vert="horz" lIns="91440" tIns="45720" rIns="91440" bIns="45720" rtlCol="0" anchor="t">
            <a:normAutofit/>
          </a:bodyPr>
          <a:lstStyle/>
          <a:p>
            <a:pPr marL="0" indent="0" algn="ctr">
              <a:buNone/>
            </a:pPr>
            <a:r>
              <a:rPr lang="en-US" dirty="0">
                <a:latin typeface="Arial"/>
                <a:cs typeface="Arial"/>
              </a:rPr>
              <a:t>"I feel our organization is great at hiring people at that entry-level position. And if you're a White staff, you can elevate very </a:t>
            </a:r>
            <a:r>
              <a:rPr lang="en-US" b="1" dirty="0">
                <a:solidFill>
                  <a:srgbClr val="588838"/>
                </a:solidFill>
                <a:latin typeface="Arial"/>
                <a:cs typeface="Arial"/>
              </a:rPr>
              <a:t>quickly</a:t>
            </a:r>
            <a:r>
              <a:rPr lang="en-US" dirty="0">
                <a:latin typeface="Arial"/>
                <a:cs typeface="Arial"/>
              </a:rPr>
              <a:t> up that ladder…But our BIPOC staff…are not given those same opportunities. Oftentimes, supervisors for our White counterparts will encourage [career ladders] where I've had several of my Black people [attempt the same career ladders] and be discouraged. I think those </a:t>
            </a:r>
            <a:r>
              <a:rPr lang="en-US" b="1" dirty="0">
                <a:solidFill>
                  <a:srgbClr val="588838"/>
                </a:solidFill>
                <a:latin typeface="Arial"/>
                <a:cs typeface="Arial"/>
              </a:rPr>
              <a:t>subtleties</a:t>
            </a:r>
            <a:r>
              <a:rPr lang="en-US" dirty="0">
                <a:latin typeface="Arial"/>
                <a:cs typeface="Arial"/>
              </a:rPr>
              <a:t> are a huge part of the culture…and prevent advancement for </a:t>
            </a:r>
            <a:r>
              <a:rPr lang="en-US" b="1" dirty="0">
                <a:solidFill>
                  <a:srgbClr val="588838"/>
                </a:solidFill>
                <a:latin typeface="Arial"/>
                <a:cs typeface="Arial"/>
              </a:rPr>
              <a:t>folks that look like me"</a:t>
            </a:r>
            <a:endParaRPr lang="en-US" dirty="0">
              <a:latin typeface="Arial"/>
              <a:cs typeface="Arial"/>
            </a:endParaRPr>
          </a:p>
        </p:txBody>
      </p:sp>
    </p:spTree>
    <p:extLst>
      <p:ext uri="{BB962C8B-B14F-4D97-AF65-F5344CB8AC3E}">
        <p14:creationId xmlns:p14="http://schemas.microsoft.com/office/powerpoint/2010/main" val="3689200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A7B-7AD8-E8ED-3982-ECC843271590}"/>
              </a:ext>
            </a:extLst>
          </p:cNvPr>
          <p:cNvSpPr>
            <a:spLocks noGrp="1"/>
          </p:cNvSpPr>
          <p:nvPr>
            <p:ph type="title"/>
          </p:nvPr>
        </p:nvSpPr>
        <p:spPr/>
        <p:txBody>
          <a:bodyPr/>
          <a:lstStyle/>
          <a:p>
            <a:r>
              <a:rPr lang="en-US"/>
              <a:t>Observing or exerting efforts to understand needs</a:t>
            </a:r>
          </a:p>
        </p:txBody>
      </p:sp>
      <p:sp>
        <p:nvSpPr>
          <p:cNvPr id="3" name="Content Placeholder 2">
            <a:extLst>
              <a:ext uri="{FF2B5EF4-FFF2-40B4-BE49-F238E27FC236}">
                <a16:creationId xmlns:a16="http://schemas.microsoft.com/office/drawing/2014/main" id="{C57475CB-D776-F6CD-2323-2FD1B9EC11F1}"/>
              </a:ext>
            </a:extLst>
          </p:cNvPr>
          <p:cNvSpPr>
            <a:spLocks noGrp="1"/>
          </p:cNvSpPr>
          <p:nvPr>
            <p:ph idx="1"/>
          </p:nvPr>
        </p:nvSpPr>
        <p:spPr>
          <a:xfrm>
            <a:off x="838200" y="1930149"/>
            <a:ext cx="4664242" cy="4351338"/>
          </a:xfrm>
        </p:spPr>
        <p:txBody>
          <a:bodyPr vert="horz" lIns="91440" tIns="45720" rIns="91440" bIns="45720" rtlCol="0" anchor="t">
            <a:normAutofit/>
          </a:bodyPr>
          <a:lstStyle/>
          <a:p>
            <a:pPr marL="0" indent="0">
              <a:buNone/>
            </a:pPr>
            <a:r>
              <a:rPr lang="en-US" dirty="0">
                <a:latin typeface="Arial"/>
                <a:cs typeface="Arial"/>
              </a:rPr>
              <a:t>"When I'm sending a person home from labor and delivery triage, [I ask,] does she know </a:t>
            </a:r>
            <a:r>
              <a:rPr lang="en-US" b="1" dirty="0">
                <a:solidFill>
                  <a:srgbClr val="588838"/>
                </a:solidFill>
                <a:latin typeface="Arial"/>
                <a:cs typeface="Arial"/>
              </a:rPr>
              <a:t>how she's going to get home</a:t>
            </a:r>
            <a:r>
              <a:rPr lang="en-US" dirty="0">
                <a:latin typeface="Arial"/>
                <a:cs typeface="Arial"/>
              </a:rPr>
              <a:t>? How is she going to get out from here at 11 o'clock at night in the city that's pouring with rain? Those are things that [not all] people [consider]."</a:t>
            </a:r>
          </a:p>
          <a:p>
            <a:pPr marL="0" indent="0">
              <a:buNone/>
            </a:pPr>
            <a:endParaRPr lang="en-US" dirty="0"/>
          </a:p>
        </p:txBody>
      </p:sp>
    </p:spTree>
    <p:extLst>
      <p:ext uri="{BB962C8B-B14F-4D97-AF65-F5344CB8AC3E}">
        <p14:creationId xmlns:p14="http://schemas.microsoft.com/office/powerpoint/2010/main" val="1592295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A7B-7AD8-E8ED-3982-ECC843271590}"/>
              </a:ext>
            </a:extLst>
          </p:cNvPr>
          <p:cNvSpPr>
            <a:spLocks noGrp="1"/>
          </p:cNvSpPr>
          <p:nvPr>
            <p:ph type="title"/>
          </p:nvPr>
        </p:nvSpPr>
        <p:spPr/>
        <p:txBody>
          <a:bodyPr/>
          <a:lstStyle/>
          <a:p>
            <a:r>
              <a:rPr lang="en-US" b="1" dirty="0"/>
              <a:t>Pick your battles</a:t>
            </a:r>
          </a:p>
        </p:txBody>
      </p:sp>
      <p:sp>
        <p:nvSpPr>
          <p:cNvPr id="3" name="Content Placeholder 2">
            <a:extLst>
              <a:ext uri="{FF2B5EF4-FFF2-40B4-BE49-F238E27FC236}">
                <a16:creationId xmlns:a16="http://schemas.microsoft.com/office/drawing/2014/main" id="{C57475CB-D776-F6CD-2323-2FD1B9EC11F1}"/>
              </a:ext>
            </a:extLst>
          </p:cNvPr>
          <p:cNvSpPr>
            <a:spLocks noGrp="1"/>
          </p:cNvSpPr>
          <p:nvPr>
            <p:ph idx="1"/>
          </p:nvPr>
        </p:nvSpPr>
        <p:spPr/>
        <p:txBody>
          <a:bodyPr vert="horz" lIns="91440" tIns="45720" rIns="91440" bIns="45720" rtlCol="0" anchor="t">
            <a:normAutofit/>
          </a:bodyPr>
          <a:lstStyle/>
          <a:p>
            <a:pPr marL="0" indent="0" algn="ctr">
              <a:buNone/>
            </a:pPr>
            <a:endParaRPr lang="en-US"/>
          </a:p>
          <a:p>
            <a:pPr marL="0" indent="0" algn="ctr">
              <a:buNone/>
            </a:pPr>
            <a:r>
              <a:rPr lang="en-US" dirty="0">
                <a:latin typeface="Arial"/>
                <a:cs typeface="Arial"/>
              </a:rPr>
              <a:t>"I think I've built relationships where I can feel </a:t>
            </a:r>
            <a:r>
              <a:rPr lang="en-US" b="1" dirty="0">
                <a:solidFill>
                  <a:srgbClr val="588838"/>
                </a:solidFill>
                <a:latin typeface="Arial"/>
                <a:cs typeface="Arial"/>
              </a:rPr>
              <a:t>comfortable</a:t>
            </a:r>
            <a:r>
              <a:rPr lang="en-US" dirty="0">
                <a:latin typeface="Arial"/>
                <a:cs typeface="Arial"/>
              </a:rPr>
              <a:t> saying the things that I need to say. But [when hurtful comments occur I] have to really [weigh the reporting options] because I want to make sure that I…</a:t>
            </a:r>
            <a:r>
              <a:rPr lang="en-US" b="1" dirty="0">
                <a:solidFill>
                  <a:srgbClr val="588838"/>
                </a:solidFill>
                <a:latin typeface="Arial"/>
                <a:cs typeface="Arial"/>
              </a:rPr>
              <a:t>get the point across</a:t>
            </a:r>
            <a:r>
              <a:rPr lang="en-US" dirty="0">
                <a:latin typeface="Arial"/>
                <a:cs typeface="Arial"/>
              </a:rPr>
              <a:t>. I think [the organization is] slow to act…I think it's </a:t>
            </a:r>
            <a:r>
              <a:rPr lang="en-US" b="1" dirty="0">
                <a:solidFill>
                  <a:srgbClr val="588838"/>
                </a:solidFill>
                <a:latin typeface="Arial"/>
                <a:cs typeface="Arial"/>
              </a:rPr>
              <a:t>political</a:t>
            </a:r>
            <a:r>
              <a:rPr lang="en-US" dirty="0">
                <a:latin typeface="Arial"/>
                <a:cs typeface="Arial"/>
              </a:rPr>
              <a:t>."</a:t>
            </a:r>
            <a:endParaRPr lang="en-US" dirty="0"/>
          </a:p>
        </p:txBody>
      </p:sp>
    </p:spTree>
    <p:extLst>
      <p:ext uri="{BB962C8B-B14F-4D97-AF65-F5344CB8AC3E}">
        <p14:creationId xmlns:p14="http://schemas.microsoft.com/office/powerpoint/2010/main" val="3616064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A7B-7AD8-E8ED-3982-ECC843271590}"/>
              </a:ext>
            </a:extLst>
          </p:cNvPr>
          <p:cNvSpPr>
            <a:spLocks noGrp="1"/>
          </p:cNvSpPr>
          <p:nvPr>
            <p:ph type="title"/>
          </p:nvPr>
        </p:nvSpPr>
        <p:spPr>
          <a:xfrm>
            <a:off x="640080" y="365125"/>
            <a:ext cx="10515600" cy="1325563"/>
          </a:xfrm>
        </p:spPr>
        <p:txBody>
          <a:bodyPr/>
          <a:lstStyle/>
          <a:p>
            <a:r>
              <a:rPr lang="en-US" b="1" dirty="0"/>
              <a:t>Seeing organization with rosy glasses</a:t>
            </a:r>
          </a:p>
        </p:txBody>
      </p:sp>
      <p:sp>
        <p:nvSpPr>
          <p:cNvPr id="3" name="Content Placeholder 2">
            <a:extLst>
              <a:ext uri="{FF2B5EF4-FFF2-40B4-BE49-F238E27FC236}">
                <a16:creationId xmlns:a16="http://schemas.microsoft.com/office/drawing/2014/main" id="{C57475CB-D776-F6CD-2323-2FD1B9EC11F1}"/>
              </a:ext>
            </a:extLst>
          </p:cNvPr>
          <p:cNvSpPr>
            <a:spLocks noGrp="1"/>
          </p:cNvSpPr>
          <p:nvPr>
            <p:ph idx="1"/>
          </p:nvPr>
        </p:nvSpPr>
        <p:spPr>
          <a:xfrm>
            <a:off x="763250" y="1350936"/>
            <a:ext cx="5516880" cy="2614978"/>
          </a:xfrm>
        </p:spPr>
        <p:txBody>
          <a:bodyPr vert="horz" lIns="91440" tIns="45720" rIns="91440" bIns="45720" rtlCol="0" anchor="t">
            <a:normAutofit/>
          </a:bodyPr>
          <a:lstStyle/>
          <a:p>
            <a:pPr marL="0" indent="0">
              <a:buNone/>
            </a:pPr>
            <a:endParaRPr lang="en-US" dirty="0"/>
          </a:p>
          <a:p>
            <a:pPr marL="0" indent="0">
              <a:buNone/>
            </a:pPr>
            <a:r>
              <a:rPr lang="en-US" dirty="0">
                <a:latin typeface="Arial"/>
                <a:cs typeface="Arial"/>
              </a:rPr>
              <a:t>"We have a lot of online trainings…every year [the trainings are] mandated. [My organization is] trying. </a:t>
            </a:r>
            <a:r>
              <a:rPr lang="en-US" b="1" dirty="0">
                <a:solidFill>
                  <a:srgbClr val="588838"/>
                </a:solidFill>
                <a:latin typeface="Arial"/>
                <a:cs typeface="Arial"/>
              </a:rPr>
              <a:t>They're trying. They really are.</a:t>
            </a:r>
            <a:r>
              <a:rPr lang="en-US" dirty="0">
                <a:latin typeface="Arial"/>
                <a:cs typeface="Arial"/>
              </a:rPr>
              <a:t>"</a:t>
            </a:r>
          </a:p>
          <a:p>
            <a:pPr marL="0" indent="0">
              <a:buNone/>
            </a:pPr>
            <a:endParaRPr lang="en-US" dirty="0"/>
          </a:p>
        </p:txBody>
      </p:sp>
      <p:sp>
        <p:nvSpPr>
          <p:cNvPr id="5" name="Content Placeholder 2">
            <a:extLst>
              <a:ext uri="{FF2B5EF4-FFF2-40B4-BE49-F238E27FC236}">
                <a16:creationId xmlns:a16="http://schemas.microsoft.com/office/drawing/2014/main" id="{742967D3-96EC-057F-C5D0-4915DDD23ECF}"/>
              </a:ext>
            </a:extLst>
          </p:cNvPr>
          <p:cNvSpPr txBox="1">
            <a:spLocks/>
          </p:cNvSpPr>
          <p:nvPr/>
        </p:nvSpPr>
        <p:spPr>
          <a:xfrm>
            <a:off x="6119278" y="3389598"/>
            <a:ext cx="5516880" cy="26149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"Personally, I have not [experienced discrimination]. Age [discrimination] might be something, but I don't think so. But my glasses are a little different. They're a</a:t>
            </a:r>
            <a:r>
              <a:rPr kumimoji="0" lang="en-US" sz="2800" b="1" i="0" u="none" strike="noStrike" kern="1200" cap="none" spc="0" normalizeH="0" baseline="0" noProof="0" dirty="0">
                <a:ln>
                  <a:noFill/>
                </a:ln>
                <a:solidFill>
                  <a:srgbClr val="588838"/>
                </a:solidFill>
                <a:effectLst/>
                <a:uLnTx/>
                <a:uFillTx/>
                <a:latin typeface="Arial"/>
                <a:ea typeface="+mn-ea"/>
                <a:cs typeface="Arial"/>
              </a:rPr>
              <a:t> little rosy</a:t>
            </a:r>
            <a:r>
              <a:rPr kumimoji="0" lang="en-US" sz="2800" b="0" i="0" u="none" strike="noStrike" kern="1200" cap="none" spc="0" normalizeH="0" baseline="0" noProof="0" dirty="0">
                <a:ln>
                  <a:noFill/>
                </a:ln>
                <a:solidFill>
                  <a:prstClr val="black"/>
                </a:solidFill>
                <a:effectLst/>
                <a:uLnTx/>
                <a:uFillTx/>
                <a:latin typeface="Arial"/>
                <a:ea typeface="+mn-ea"/>
                <a:cs typeface="Arial"/>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8" name="Straight Arrow Connector 7">
            <a:extLst>
              <a:ext uri="{FF2B5EF4-FFF2-40B4-BE49-F238E27FC236}">
                <a16:creationId xmlns:a16="http://schemas.microsoft.com/office/drawing/2014/main" id="{D19A5655-7BB7-3CA7-4974-278FA4C0513B}"/>
              </a:ext>
            </a:extLst>
          </p:cNvPr>
          <p:cNvCxnSpPr>
            <a:cxnSpLocks/>
          </p:cNvCxnSpPr>
          <p:nvPr/>
        </p:nvCxnSpPr>
        <p:spPr>
          <a:xfrm>
            <a:off x="5889940" y="2015063"/>
            <a:ext cx="0" cy="3650843"/>
          </a:xfrm>
          <a:prstGeom prst="straightConnector1">
            <a:avLst/>
          </a:prstGeom>
          <a:ln w="57150">
            <a:solidFill>
              <a:srgbClr val="58A7A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3953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ontent Placeholder 11">
            <a:extLst>
              <a:ext uri="{FF2B5EF4-FFF2-40B4-BE49-F238E27FC236}">
                <a16:creationId xmlns:a16="http://schemas.microsoft.com/office/drawing/2014/main" id="{6AC6CA06-D2AE-89DE-B916-436A8CAAA520}"/>
              </a:ext>
            </a:extLst>
          </p:cNvPr>
          <p:cNvGraphicFramePr>
            <a:graphicFrameLocks noGrp="1"/>
          </p:cNvGraphicFramePr>
          <p:nvPr>
            <p:ph idx="4294967295"/>
            <p:extLst>
              <p:ext uri="{D42A27DB-BD31-4B8C-83A1-F6EECF244321}">
                <p14:modId xmlns:p14="http://schemas.microsoft.com/office/powerpoint/2010/main" val="3030285915"/>
              </p:ext>
            </p:extLst>
          </p:nvPr>
        </p:nvGraphicFramePr>
        <p:xfrm>
          <a:off x="432225" y="1694986"/>
          <a:ext cx="11622243" cy="4935478"/>
        </p:xfrm>
        <a:graphic>
          <a:graphicData uri="http://schemas.openxmlformats.org/drawingml/2006/table">
            <a:tbl>
              <a:tblPr firstRow="1" bandRow="1">
                <a:noFill/>
                <a:tableStyleId>{5C22544A-7EE6-4342-B048-85BDC9FD1C3A}</a:tableStyleId>
              </a:tblPr>
              <a:tblGrid>
                <a:gridCol w="4423383">
                  <a:extLst>
                    <a:ext uri="{9D8B030D-6E8A-4147-A177-3AD203B41FA5}">
                      <a16:colId xmlns:a16="http://schemas.microsoft.com/office/drawing/2014/main" val="41717796"/>
                    </a:ext>
                  </a:extLst>
                </a:gridCol>
                <a:gridCol w="7198860">
                  <a:extLst>
                    <a:ext uri="{9D8B030D-6E8A-4147-A177-3AD203B41FA5}">
                      <a16:colId xmlns:a16="http://schemas.microsoft.com/office/drawing/2014/main" val="2318757829"/>
                    </a:ext>
                  </a:extLst>
                </a:gridCol>
              </a:tblGrid>
              <a:tr h="314689">
                <a:tc>
                  <a:txBody>
                    <a:bodyPr/>
                    <a:lstStyle/>
                    <a:p>
                      <a:pPr algn="ctr" fontAlgn="t"/>
                      <a:r>
                        <a:rPr lang="en-US" sz="1200" b="1" cap="all" spc="60" dirty="0">
                          <a:solidFill>
                            <a:schemeClr val="tx1"/>
                          </a:solidFill>
                          <a:effectLst/>
                        </a:rPr>
                        <a:t>Code Title</a:t>
                      </a:r>
                    </a:p>
                  </a:txBody>
                  <a:tcPr marL="60104" marR="60104" marT="60104" marB="60104" anchor="b">
                    <a:lnL w="12700" cmpd="sng">
                      <a:noFill/>
                    </a:lnL>
                    <a:lnR w="12700" cmpd="sng">
                      <a:noFill/>
                    </a:lnR>
                    <a:lnT w="12700" cmpd="sng">
                      <a:noFill/>
                    </a:lnT>
                    <a:lnB w="38100" cmpd="sng">
                      <a:noFill/>
                    </a:lnB>
                    <a:noFill/>
                  </a:tcPr>
                </a:tc>
                <a:tc>
                  <a:txBody>
                    <a:bodyPr/>
                    <a:lstStyle/>
                    <a:p>
                      <a:pPr lvl="0" algn="ctr">
                        <a:buNone/>
                      </a:pPr>
                      <a:r>
                        <a:rPr lang="en-US" sz="1200" b="1" cap="all" spc="60">
                          <a:solidFill>
                            <a:schemeClr val="tx1"/>
                          </a:solidFill>
                          <a:effectLst/>
                        </a:rPr>
                        <a:t>Description </a:t>
                      </a:r>
                    </a:p>
                  </a:txBody>
                  <a:tcPr marL="60104" marR="60104" marT="60104" marB="60104" anchor="b">
                    <a:lnL w="12700" cmpd="sng">
                      <a:noFill/>
                    </a:lnL>
                    <a:lnR w="12700" cmpd="sng">
                      <a:noFill/>
                    </a:lnR>
                    <a:lnT w="12700" cmpd="sng">
                      <a:noFill/>
                    </a:lnT>
                    <a:lnB w="38100" cmpd="sng">
                      <a:noFill/>
                    </a:lnB>
                    <a:noFill/>
                  </a:tcPr>
                </a:tc>
                <a:extLst>
                  <a:ext uri="{0D108BD9-81ED-4DB2-BD59-A6C34878D82A}">
                    <a16:rowId xmlns:a16="http://schemas.microsoft.com/office/drawing/2014/main" val="490420323"/>
                  </a:ext>
                </a:extLst>
              </a:tr>
              <a:tr h="326610">
                <a:tc>
                  <a:txBody>
                    <a:bodyPr/>
                    <a:lstStyle/>
                    <a:p>
                      <a:pPr algn="l" rtl="0" fontAlgn="base"/>
                      <a:r>
                        <a:rPr lang="en-US" sz="1200" b="1" cap="none" spc="0" dirty="0">
                          <a:solidFill>
                            <a:schemeClr val="tx1"/>
                          </a:solidFill>
                          <a:effectLst/>
                        </a:rPr>
                        <a:t>Accessing professional development </a:t>
                      </a:r>
                      <a:endParaRPr lang="en-US" sz="1200" b="1" cap="none" spc="0" dirty="0">
                        <a:solidFill>
                          <a:schemeClr val="tx1"/>
                        </a:solidFill>
                      </a:endParaRPr>
                    </a:p>
                  </a:txBody>
                  <a:tcPr marL="60104" marR="60104" marT="30052" marB="60104">
                    <a:lnL w="12700" cap="flat" cmpd="sng" algn="ctr">
                      <a:noFill/>
                      <a:prstDash val="solid"/>
                    </a:lnL>
                    <a:lnR w="12700" cmpd="sng">
                      <a:noFill/>
                      <a:prstDash val="solid"/>
                    </a:lnR>
                    <a:lnT w="38100" cmpd="sng">
                      <a:noFill/>
                    </a:lnT>
                    <a:lnB w="12700" cmpd="sng">
                      <a:noFill/>
                      <a:prstDash val="solid"/>
                    </a:lnB>
                    <a:noFill/>
                  </a:tcPr>
                </a:tc>
                <a:tc>
                  <a:txBody>
                    <a:bodyPr/>
                    <a:lstStyle/>
                    <a:p>
                      <a:pPr lvl="0" rtl="0">
                        <a:buNone/>
                      </a:pPr>
                      <a:r>
                        <a:rPr lang="en-US" sz="1200" cap="none" spc="0" dirty="0">
                          <a:solidFill>
                            <a:schemeClr val="tx1"/>
                          </a:solidFill>
                          <a:effectLst/>
                        </a:rPr>
                        <a:t>Informant describes their perceptions of availability and support for professional development </a:t>
                      </a:r>
                      <a:endParaRPr lang="en-US" sz="1200" cap="none" spc="0" dirty="0">
                        <a:solidFill>
                          <a:schemeClr val="tx1"/>
                        </a:solidFill>
                      </a:endParaRPr>
                    </a:p>
                  </a:txBody>
                  <a:tcPr marL="60104" marR="60104" marT="30052" marB="60104">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1645383836"/>
                  </a:ext>
                </a:extLst>
              </a:tr>
              <a:tr h="326610">
                <a:tc>
                  <a:txBody>
                    <a:bodyPr/>
                    <a:lstStyle/>
                    <a:p>
                      <a:pPr algn="l" rtl="0" fontAlgn="base"/>
                      <a:r>
                        <a:rPr lang="en-US" sz="1200" b="1" cap="none" spc="0">
                          <a:solidFill>
                            <a:schemeClr val="tx1"/>
                          </a:solidFill>
                          <a:effectLst/>
                        </a:rPr>
                        <a:t>Assessing others' motivations and intentions </a:t>
                      </a:r>
                      <a:endParaRPr lang="en-US" sz="1200" b="1" cap="none" spc="0">
                        <a:solidFill>
                          <a:schemeClr val="tx1"/>
                        </a:solidFill>
                      </a:endParaRPr>
                    </a:p>
                  </a:txBody>
                  <a:tcPr marL="60104" marR="60104" marT="30052" marB="6010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lvl="0" rtl="0">
                        <a:buNone/>
                      </a:pPr>
                      <a:r>
                        <a:rPr lang="en-US" sz="1200" cap="none" spc="0" dirty="0">
                          <a:solidFill>
                            <a:schemeClr val="tx1"/>
                          </a:solidFill>
                          <a:effectLst/>
                        </a:rPr>
                        <a:t>Informant speculates about others’ alternative reasons to engage in DEI</a:t>
                      </a:r>
                      <a:endParaRPr lang="en-US" sz="1200" cap="none" spc="0" dirty="0">
                        <a:solidFill>
                          <a:schemeClr val="tx1"/>
                        </a:solidFill>
                      </a:endParaRPr>
                    </a:p>
                  </a:txBody>
                  <a:tcPr marL="60104" marR="60104" marT="30052" marB="6010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607628082"/>
                  </a:ext>
                </a:extLst>
              </a:tr>
              <a:tr h="517331">
                <a:tc>
                  <a:txBody>
                    <a:bodyPr/>
                    <a:lstStyle/>
                    <a:p>
                      <a:pPr algn="l" rtl="0" fontAlgn="base"/>
                      <a:r>
                        <a:rPr lang="en-US" sz="1200" b="1" cap="none" spc="0">
                          <a:solidFill>
                            <a:schemeClr val="tx1"/>
                          </a:solidFill>
                          <a:effectLst/>
                        </a:rPr>
                        <a:t>Checking off boxes </a:t>
                      </a:r>
                      <a:endParaRPr lang="en-US" sz="1200" b="1" cap="none" spc="0">
                        <a:solidFill>
                          <a:schemeClr val="tx1"/>
                        </a:solidFill>
                      </a:endParaRPr>
                    </a:p>
                  </a:txBody>
                  <a:tcPr marL="60104" marR="60104" marT="30052" marB="60104">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lvl="0" rtl="0">
                        <a:buNone/>
                      </a:pPr>
                      <a:r>
                        <a:rPr lang="en-US" sz="1200" cap="none" spc="0" dirty="0">
                          <a:solidFill>
                            <a:schemeClr val="tx1"/>
                          </a:solidFill>
                          <a:effectLst/>
                        </a:rPr>
                        <a:t>Informant expresses meeting certain DEI expectations to meet requirements without going into depth on the topic at hand </a:t>
                      </a:r>
                      <a:endParaRPr lang="en-US" sz="1200" cap="none" spc="0" dirty="0">
                        <a:solidFill>
                          <a:schemeClr val="tx1"/>
                        </a:solidFill>
                      </a:endParaRPr>
                    </a:p>
                  </a:txBody>
                  <a:tcPr marL="60104" marR="60104" marT="30052" marB="6010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10284416"/>
                  </a:ext>
                </a:extLst>
              </a:tr>
              <a:tr h="326610">
                <a:tc>
                  <a:txBody>
                    <a:bodyPr/>
                    <a:lstStyle/>
                    <a:p>
                      <a:pPr algn="l" rtl="0" fontAlgn="base"/>
                      <a:r>
                        <a:rPr lang="en-US" sz="1200" b="1" cap="none" spc="0">
                          <a:solidFill>
                            <a:schemeClr val="tx1"/>
                          </a:solidFill>
                          <a:effectLst/>
                        </a:rPr>
                        <a:t>Code switching </a:t>
                      </a:r>
                      <a:endParaRPr lang="en-US" sz="1200" b="1" cap="none" spc="0">
                        <a:solidFill>
                          <a:schemeClr val="tx1"/>
                        </a:solidFill>
                      </a:endParaRPr>
                    </a:p>
                  </a:txBody>
                  <a:tcPr marL="60104" marR="60104" marT="30052" marB="6010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lvl="0" rtl="0">
                        <a:buNone/>
                      </a:pPr>
                      <a:r>
                        <a:rPr lang="en-US" sz="1200" cap="none" spc="0" dirty="0">
                          <a:solidFill>
                            <a:schemeClr val="tx1"/>
                          </a:solidFill>
                          <a:effectLst/>
                        </a:rPr>
                        <a:t>Informant describes altering demeanor or communication approach based on who they are interacting with</a:t>
                      </a:r>
                      <a:endParaRPr lang="en-US" sz="1200" cap="none" spc="0" dirty="0">
                        <a:solidFill>
                          <a:schemeClr val="tx1"/>
                        </a:solidFill>
                      </a:endParaRPr>
                    </a:p>
                  </a:txBody>
                  <a:tcPr marL="60104" marR="60104" marT="30052" marB="6010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258205659"/>
                  </a:ext>
                </a:extLst>
              </a:tr>
              <a:tr h="326610">
                <a:tc>
                  <a:txBody>
                    <a:bodyPr/>
                    <a:lstStyle/>
                    <a:p>
                      <a:pPr algn="l" rtl="0" fontAlgn="base"/>
                      <a:r>
                        <a:rPr lang="en-US" sz="1200" b="1" cap="none" spc="0">
                          <a:solidFill>
                            <a:schemeClr val="tx1"/>
                          </a:solidFill>
                          <a:effectLst/>
                        </a:rPr>
                        <a:t>Expressing salient identity </a:t>
                      </a:r>
                      <a:endParaRPr lang="en-US" sz="1200" b="1" cap="none" spc="0">
                        <a:solidFill>
                          <a:schemeClr val="tx1"/>
                        </a:solidFill>
                      </a:endParaRPr>
                    </a:p>
                  </a:txBody>
                  <a:tcPr marL="60104" marR="60104" marT="30052" marB="60104">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lvl="0" rtl="0">
                        <a:buNone/>
                      </a:pPr>
                      <a:r>
                        <a:rPr lang="en-US" sz="1200" cap="none" spc="0" dirty="0">
                          <a:solidFill>
                            <a:schemeClr val="tx1"/>
                          </a:solidFill>
                          <a:effectLst/>
                        </a:rPr>
                        <a:t>Demographic and related characteristics of the informant that may play a role in perceptions of DEI </a:t>
                      </a:r>
                      <a:endParaRPr lang="en-US" sz="1200" cap="none" spc="0" dirty="0">
                        <a:solidFill>
                          <a:schemeClr val="tx1"/>
                        </a:solidFill>
                      </a:endParaRPr>
                    </a:p>
                  </a:txBody>
                  <a:tcPr marL="60104" marR="60104" marT="30052" marB="60104">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617475287"/>
                  </a:ext>
                </a:extLst>
              </a:tr>
              <a:tr h="326610">
                <a:tc>
                  <a:txBody>
                    <a:bodyPr/>
                    <a:lstStyle/>
                    <a:p>
                      <a:pPr algn="l" rtl="0" fontAlgn="base"/>
                      <a:r>
                        <a:rPr lang="en-US" sz="1200" b="1" cap="none" spc="0">
                          <a:solidFill>
                            <a:schemeClr val="tx1"/>
                          </a:solidFill>
                          <a:effectLst/>
                        </a:rPr>
                        <a:t>Feeling like there are no safe spaces </a:t>
                      </a:r>
                      <a:endParaRPr lang="en-US" sz="1200" b="1" cap="none" spc="0">
                        <a:solidFill>
                          <a:schemeClr val="tx1"/>
                        </a:solidFill>
                      </a:endParaRPr>
                    </a:p>
                  </a:txBody>
                  <a:tcPr marL="60104" marR="60104" marT="30052" marB="6010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lvl="0" rtl="0">
                        <a:buNone/>
                      </a:pPr>
                      <a:r>
                        <a:rPr lang="en-US" sz="1200" cap="none" spc="0" dirty="0">
                          <a:solidFill>
                            <a:schemeClr val="tx1"/>
                          </a:solidFill>
                          <a:effectLst/>
                        </a:rPr>
                        <a:t>Informant expresses they feel there is no area in their workplace where they can bring full self </a:t>
                      </a:r>
                      <a:endParaRPr lang="en-US" sz="1200" cap="none" spc="0" dirty="0">
                        <a:solidFill>
                          <a:schemeClr val="tx1"/>
                        </a:solidFill>
                      </a:endParaRPr>
                    </a:p>
                  </a:txBody>
                  <a:tcPr marL="60104" marR="60104" marT="30052" marB="6010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526268434"/>
                  </a:ext>
                </a:extLst>
              </a:tr>
              <a:tr h="326610">
                <a:tc>
                  <a:txBody>
                    <a:bodyPr/>
                    <a:lstStyle/>
                    <a:p>
                      <a:pPr algn="l" rtl="0" fontAlgn="base"/>
                      <a:r>
                        <a:rPr lang="en-US" sz="1200" b="1" cap="none" spc="0">
                          <a:solidFill>
                            <a:schemeClr val="tx1"/>
                          </a:solidFill>
                          <a:effectLst/>
                        </a:rPr>
                        <a:t>Feeling unsupported </a:t>
                      </a:r>
                      <a:endParaRPr lang="en-US" sz="1200" b="1" cap="none" spc="0">
                        <a:solidFill>
                          <a:schemeClr val="tx1"/>
                        </a:solidFill>
                      </a:endParaRPr>
                    </a:p>
                  </a:txBody>
                  <a:tcPr marL="60104" marR="60104" marT="30052" marB="60104">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lvl="0" rtl="0">
                        <a:buNone/>
                      </a:pPr>
                      <a:r>
                        <a:rPr lang="en-US" sz="1200" cap="none" spc="0" dirty="0">
                          <a:solidFill>
                            <a:schemeClr val="tx1"/>
                          </a:solidFill>
                          <a:effectLst/>
                        </a:rPr>
                        <a:t>Informant reports lacking feelings of confidence, strength, acceptance, and/or encouragement from others at work </a:t>
                      </a:r>
                      <a:endParaRPr lang="en-US" sz="1200" cap="none" spc="0" dirty="0">
                        <a:solidFill>
                          <a:schemeClr val="tx1"/>
                        </a:solidFill>
                      </a:endParaRPr>
                    </a:p>
                  </a:txBody>
                  <a:tcPr marL="60104" marR="60104" marT="30052" marB="60104">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068617313"/>
                  </a:ext>
                </a:extLst>
              </a:tr>
              <a:tr h="326610">
                <a:tc>
                  <a:txBody>
                    <a:bodyPr/>
                    <a:lstStyle/>
                    <a:p>
                      <a:pPr algn="l" rtl="0" fontAlgn="base"/>
                      <a:r>
                        <a:rPr lang="en-US" sz="1200" b="1" cap="none" spc="0">
                          <a:solidFill>
                            <a:schemeClr val="tx1"/>
                          </a:solidFill>
                          <a:effectLst/>
                        </a:rPr>
                        <a:t>I am not so sure </a:t>
                      </a:r>
                      <a:endParaRPr lang="en-US" sz="1200" b="1" cap="none" spc="0">
                        <a:solidFill>
                          <a:schemeClr val="tx1"/>
                        </a:solidFill>
                      </a:endParaRPr>
                    </a:p>
                  </a:txBody>
                  <a:tcPr marL="60104" marR="60104" marT="30052" marB="6010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lvl="0" rtl="0">
                        <a:buNone/>
                      </a:pPr>
                      <a:r>
                        <a:rPr lang="en-US" sz="1200" cap="none" spc="0" dirty="0">
                          <a:solidFill>
                            <a:schemeClr val="tx1"/>
                          </a:solidFill>
                          <a:effectLst/>
                        </a:rPr>
                        <a:t>Informant is not sure the answer to the question </a:t>
                      </a:r>
                      <a:endParaRPr lang="en-US" sz="1200" cap="none" spc="0" dirty="0">
                        <a:solidFill>
                          <a:schemeClr val="tx1"/>
                        </a:solidFill>
                      </a:endParaRPr>
                    </a:p>
                  </a:txBody>
                  <a:tcPr marL="60104" marR="60104" marT="30052" marB="6010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080764691"/>
                  </a:ext>
                </a:extLst>
              </a:tr>
              <a:tr h="326610">
                <a:tc>
                  <a:txBody>
                    <a:bodyPr/>
                    <a:lstStyle/>
                    <a:p>
                      <a:pPr algn="l" rtl="0" fontAlgn="base"/>
                      <a:r>
                        <a:rPr lang="en-US" sz="1200" b="1" cap="none" spc="0">
                          <a:solidFill>
                            <a:schemeClr val="tx1"/>
                          </a:solidFill>
                          <a:effectLst/>
                        </a:rPr>
                        <a:t>Observing diversity practices in HR-hiring </a:t>
                      </a:r>
                      <a:endParaRPr lang="en-US" sz="1200" b="1" cap="none" spc="0">
                        <a:solidFill>
                          <a:schemeClr val="tx1"/>
                        </a:solidFill>
                      </a:endParaRPr>
                    </a:p>
                  </a:txBody>
                  <a:tcPr marL="60104" marR="60104" marT="30052" marB="60104">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lvl="0" rtl="0">
                        <a:buNone/>
                      </a:pPr>
                      <a:r>
                        <a:rPr lang="en-US" sz="1200" cap="none" spc="0" dirty="0">
                          <a:solidFill>
                            <a:schemeClr val="tx1"/>
                          </a:solidFill>
                          <a:effectLst/>
                        </a:rPr>
                        <a:t>Informant perception of organizational approach to DEI in talent recruitment and retainment </a:t>
                      </a:r>
                      <a:endParaRPr lang="en-US" sz="1200" cap="none" spc="0" dirty="0">
                        <a:solidFill>
                          <a:schemeClr val="tx1"/>
                        </a:solidFill>
                      </a:endParaRPr>
                    </a:p>
                  </a:txBody>
                  <a:tcPr marL="60104" marR="60104" marT="30052" marB="60104">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762109929"/>
                  </a:ext>
                </a:extLst>
              </a:tr>
              <a:tr h="517331">
                <a:tc>
                  <a:txBody>
                    <a:bodyPr/>
                    <a:lstStyle/>
                    <a:p>
                      <a:pPr algn="l" rtl="0" fontAlgn="base"/>
                      <a:r>
                        <a:rPr lang="en-US" sz="1200" b="1" cap="none" spc="0">
                          <a:solidFill>
                            <a:schemeClr val="tx1"/>
                          </a:solidFill>
                          <a:effectLst/>
                        </a:rPr>
                        <a:t>Observing or exerting effort to understand needs </a:t>
                      </a:r>
                      <a:endParaRPr lang="en-US" sz="1200" b="1" cap="none" spc="0">
                        <a:solidFill>
                          <a:schemeClr val="tx1"/>
                        </a:solidFill>
                      </a:endParaRPr>
                    </a:p>
                  </a:txBody>
                  <a:tcPr marL="60104" marR="60104" marT="30052" marB="6010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lvl="0" rtl="0">
                        <a:buNone/>
                      </a:pPr>
                      <a:r>
                        <a:rPr lang="en-US" sz="1200" cap="none" spc="0" dirty="0">
                          <a:solidFill>
                            <a:schemeClr val="tx1"/>
                          </a:solidFill>
                          <a:effectLst/>
                        </a:rPr>
                        <a:t>Informant summarizes and expresses different approaches and activities undertaken to understand perspectives of other individuals or groups</a:t>
                      </a:r>
                      <a:endParaRPr lang="en-US" sz="1200" cap="none" spc="0" dirty="0">
                        <a:solidFill>
                          <a:schemeClr val="tx1"/>
                        </a:solidFill>
                      </a:endParaRPr>
                    </a:p>
                  </a:txBody>
                  <a:tcPr marL="60104" marR="60104" marT="30052" marB="6010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416035531"/>
                  </a:ext>
                </a:extLst>
              </a:tr>
              <a:tr h="326610">
                <a:tc>
                  <a:txBody>
                    <a:bodyPr/>
                    <a:lstStyle/>
                    <a:p>
                      <a:pPr algn="l" rtl="0" fontAlgn="base"/>
                      <a:r>
                        <a:rPr lang="en-US" sz="1200" b="1" cap="none" spc="0">
                          <a:solidFill>
                            <a:schemeClr val="tx1"/>
                          </a:solidFill>
                          <a:effectLst/>
                        </a:rPr>
                        <a:t>Pick your battles </a:t>
                      </a:r>
                      <a:endParaRPr lang="en-US" sz="1200" b="1" cap="none" spc="0">
                        <a:solidFill>
                          <a:schemeClr val="tx1"/>
                        </a:solidFill>
                      </a:endParaRPr>
                    </a:p>
                  </a:txBody>
                  <a:tcPr marL="60104" marR="60104" marT="30052" marB="60104">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lvl="0" rtl="0">
                        <a:buNone/>
                      </a:pPr>
                      <a:r>
                        <a:rPr lang="en-US" sz="1200" cap="none" spc="0" dirty="0">
                          <a:solidFill>
                            <a:schemeClr val="tx1"/>
                          </a:solidFill>
                          <a:effectLst/>
                        </a:rPr>
                        <a:t>Informant describes decision-making around when to “rock the boat” related to DEI  </a:t>
                      </a:r>
                      <a:endParaRPr lang="en-US" sz="1200" cap="none" spc="0" dirty="0">
                        <a:solidFill>
                          <a:schemeClr val="tx1"/>
                        </a:solidFill>
                      </a:endParaRPr>
                    </a:p>
                  </a:txBody>
                  <a:tcPr marL="60104" marR="60104" marT="30052" marB="60104">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354699744"/>
                  </a:ext>
                </a:extLst>
              </a:tr>
              <a:tr h="517331">
                <a:tc>
                  <a:txBody>
                    <a:bodyPr/>
                    <a:lstStyle/>
                    <a:p>
                      <a:pPr algn="l" rtl="0" fontAlgn="base"/>
                      <a:r>
                        <a:rPr lang="en-US" sz="1200" b="1" cap="none" spc="0">
                          <a:solidFill>
                            <a:schemeClr val="tx1"/>
                          </a:solidFill>
                          <a:effectLst/>
                        </a:rPr>
                        <a:t>Seeing organization with rosy glasses </a:t>
                      </a:r>
                      <a:endParaRPr lang="en-US" sz="1200" b="1" cap="none" spc="0">
                        <a:solidFill>
                          <a:schemeClr val="tx1"/>
                        </a:solidFill>
                      </a:endParaRPr>
                    </a:p>
                  </a:txBody>
                  <a:tcPr marL="60104" marR="60104" marT="30052" marB="6010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lvl="0" rtl="0">
                        <a:buNone/>
                      </a:pPr>
                      <a:r>
                        <a:rPr lang="en-US" sz="1200" cap="none" spc="0" dirty="0">
                          <a:solidFill>
                            <a:schemeClr val="tx1"/>
                          </a:solidFill>
                          <a:effectLst/>
                        </a:rPr>
                        <a:t>General qualifying comments summarizing positive perspectives on the organization's intentions and/or promotion of DEI </a:t>
                      </a:r>
                      <a:endParaRPr lang="en-US" sz="1200" cap="none" spc="0" dirty="0">
                        <a:solidFill>
                          <a:schemeClr val="tx1"/>
                        </a:solidFill>
                      </a:endParaRPr>
                    </a:p>
                  </a:txBody>
                  <a:tcPr marL="60104" marR="60104" marT="30052" marB="60104">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450732801"/>
                  </a:ext>
                </a:extLst>
              </a:tr>
            </a:tbl>
          </a:graphicData>
        </a:graphic>
      </p:graphicFrame>
    </p:spTree>
    <p:extLst>
      <p:ext uri="{BB962C8B-B14F-4D97-AF65-F5344CB8AC3E}">
        <p14:creationId xmlns:p14="http://schemas.microsoft.com/office/powerpoint/2010/main" val="14291293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BA3269-B78A-8A20-715C-B7DB6709342E}"/>
              </a:ext>
            </a:extLst>
          </p:cNvPr>
          <p:cNvSpPr>
            <a:spLocks noGrp="1"/>
          </p:cNvSpPr>
          <p:nvPr>
            <p:ph type="title"/>
          </p:nvPr>
        </p:nvSpPr>
        <p:spPr>
          <a:xfrm>
            <a:off x="1386865" y="818984"/>
            <a:ext cx="6596245" cy="3268520"/>
          </a:xfrm>
        </p:spPr>
        <p:txBody>
          <a:bodyPr vert="horz" lIns="91440" tIns="45720" rIns="91440" bIns="45720" rtlCol="0" anchor="b">
            <a:normAutofit/>
          </a:bodyPr>
          <a:lstStyle/>
          <a:p>
            <a:pPr algn="r"/>
            <a:r>
              <a:rPr lang="en-US" sz="4800" kern="1200" dirty="0">
                <a:solidFill>
                  <a:srgbClr val="FFFFFF"/>
                </a:solidFill>
                <a:latin typeface="+mj-lt"/>
                <a:ea typeface="+mj-ea"/>
                <a:cs typeface="+mj-cs"/>
              </a:rPr>
              <a:t>Tools and Resources </a:t>
            </a:r>
          </a:p>
        </p:txBody>
      </p:sp>
      <p:sp>
        <p:nvSpPr>
          <p:cNvPr id="18" name="Rectangle 1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C20E3A0-07B1-E348-63F7-EF0C331BCD6D}"/>
              </a:ext>
            </a:extLst>
          </p:cNvPr>
          <p:cNvSpPr>
            <a:spLocks noGrp="1"/>
          </p:cNvSpPr>
          <p:nvPr>
            <p:ph type="body" idx="1"/>
          </p:nvPr>
        </p:nvSpPr>
        <p:spPr>
          <a:xfrm>
            <a:off x="1931874" y="4797188"/>
            <a:ext cx="6051236" cy="1241828"/>
          </a:xfrm>
        </p:spPr>
        <p:txBody>
          <a:bodyPr vert="horz" lIns="91440" tIns="45720" rIns="91440" bIns="45720" rtlCol="0">
            <a:normAutofit/>
          </a:bodyPr>
          <a:lstStyle/>
          <a:p>
            <a:pPr algn="r"/>
            <a:endParaRPr lang="en-US" sz="2400" kern="1200">
              <a:solidFill>
                <a:srgbClr val="FFFFFF"/>
              </a:solidFill>
              <a:latin typeface="+mn-lt"/>
              <a:ea typeface="+mn-ea"/>
              <a:cs typeface="+mn-cs"/>
            </a:endParaRPr>
          </a:p>
        </p:txBody>
      </p:sp>
      <p:sp>
        <p:nvSpPr>
          <p:cNvPr id="20" name="Rectangle 1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985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18433615-3290-4B43-AD27-3CEE69FDFF0C}"/>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Self-Assessment for Maternal and Child Health Practitioners</a:t>
            </a:r>
          </a:p>
        </p:txBody>
      </p:sp>
      <p:sp>
        <p:nvSpPr>
          <p:cNvPr id="5" name="Text Placeholder 4">
            <a:extLst>
              <a:ext uri="{FF2B5EF4-FFF2-40B4-BE49-F238E27FC236}">
                <a16:creationId xmlns:a16="http://schemas.microsoft.com/office/drawing/2014/main" id="{031B6C2A-2D6F-AF95-DB46-566D1BA727C4}"/>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r>
              <a:rPr lang="en-US" kern="1200" dirty="0">
                <a:solidFill>
                  <a:schemeClr val="tx1"/>
                </a:solidFill>
                <a:latin typeface="+mn-lt"/>
                <a:ea typeface="+mn-ea"/>
                <a:cs typeface="+mn-cs"/>
              </a:rPr>
              <a:t>National MCH Workforce Development Center Spring 2023</a:t>
            </a:r>
          </a:p>
          <a:p>
            <a:r>
              <a:rPr lang="en-US" sz="1800" dirty="0">
                <a:solidFill>
                  <a:srgbClr val="000000"/>
                </a:solidFill>
                <a:effectLst/>
                <a:latin typeface="Calibri" panose="020F0502020204030204" pitchFamily="34" charset="0"/>
                <a:ea typeface="Calibri" panose="020F0502020204030204" pitchFamily="34" charset="0"/>
              </a:rPr>
              <a:t>This instrument provides maternal and child health (MCH) practitioners with a point-in-time assessment of the degree to which their current practice incorporates the principles and methods for conducting work using a culturally responsive and racial equity lens. </a:t>
            </a:r>
            <a:endParaRPr lang="en-US" kern="1200" dirty="0">
              <a:solidFill>
                <a:schemeClr val="tx1"/>
              </a:solidFill>
              <a:latin typeface="+mn-lt"/>
              <a:ea typeface="+mn-ea"/>
              <a:cs typeface="+mn-cs"/>
            </a:endParaRPr>
          </a:p>
        </p:txBody>
      </p:sp>
      <p:sp>
        <p:nvSpPr>
          <p:cNvPr id="7" name="TextBox 6">
            <a:extLst>
              <a:ext uri="{FF2B5EF4-FFF2-40B4-BE49-F238E27FC236}">
                <a16:creationId xmlns:a16="http://schemas.microsoft.com/office/drawing/2014/main" id="{62A9CCDF-BFDA-4426-45C7-D6B2CEA9FEAB}"/>
              </a:ext>
            </a:extLst>
          </p:cNvPr>
          <p:cNvSpPr txBox="1"/>
          <p:nvPr/>
        </p:nvSpPr>
        <p:spPr>
          <a:xfrm>
            <a:off x="2357997" y="6408875"/>
            <a:ext cx="5661871" cy="369332"/>
          </a:xfrm>
          <a:prstGeom prst="rect">
            <a:avLst/>
          </a:prstGeom>
          <a:noFill/>
        </p:spPr>
        <p:txBody>
          <a:bodyPr wrap="none" rtlCol="0">
            <a:spAutoFit/>
          </a:bodyPr>
          <a:lstStyle/>
          <a:p>
            <a:r>
              <a:rPr lang="en-US" dirty="0"/>
              <a:t>National MCH Workforce Development Center Sprint 2023</a:t>
            </a:r>
          </a:p>
        </p:txBody>
      </p:sp>
    </p:spTree>
    <p:extLst>
      <p:ext uri="{BB962C8B-B14F-4D97-AF65-F5344CB8AC3E}">
        <p14:creationId xmlns:p14="http://schemas.microsoft.com/office/powerpoint/2010/main" val="2063502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9E8649-46C8-A61E-AD5E-8491A9E632B5}"/>
              </a:ext>
            </a:extLst>
          </p:cNvPr>
          <p:cNvSpPr>
            <a:spLocks noGrp="1"/>
          </p:cNvSpPr>
          <p:nvPr>
            <p:ph type="title"/>
          </p:nvPr>
        </p:nvSpPr>
        <p:spPr>
          <a:xfrm>
            <a:off x="838200" y="500062"/>
            <a:ext cx="10515600" cy="1325563"/>
          </a:xfrm>
        </p:spPr>
        <p:txBody>
          <a:bodyPr>
            <a:noAutofit/>
          </a:bodyPr>
          <a:lstStyle/>
          <a:p>
            <a:r>
              <a:rPr lang="en-US" sz="4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Self-Assessment for Maternal and Child Health Practitioners</a:t>
            </a:r>
            <a:endParaRPr lang="en-US" sz="4000" dirty="0"/>
          </a:p>
        </p:txBody>
      </p:sp>
      <p:sp>
        <p:nvSpPr>
          <p:cNvPr id="5" name="Content Placeholder 4">
            <a:extLst>
              <a:ext uri="{FF2B5EF4-FFF2-40B4-BE49-F238E27FC236}">
                <a16:creationId xmlns:a16="http://schemas.microsoft.com/office/drawing/2014/main" id="{FAF33069-D0E5-274E-B4DC-49EB48E41BCF}"/>
              </a:ext>
            </a:extLst>
          </p:cNvPr>
          <p:cNvSpPr>
            <a:spLocks noGrp="1"/>
          </p:cNvSpPr>
          <p:nvPr>
            <p:ph idx="1"/>
          </p:nvPr>
        </p:nvSpPr>
        <p:spPr>
          <a:xfrm>
            <a:off x="838200" y="2006600"/>
            <a:ext cx="10515600" cy="4351338"/>
          </a:xfrm>
        </p:spPr>
        <p:txBody>
          <a:bodyPr/>
          <a:lstStyle/>
          <a:p>
            <a:r>
              <a:rPr lang="en-US" sz="2000" dirty="0">
                <a:solidFill>
                  <a:srgbClr val="000000"/>
                </a:solidFill>
                <a:effectLst/>
                <a:latin typeface="Calibri" panose="020F0502020204030204" pitchFamily="34" charset="0"/>
                <a:ea typeface="Calibri" panose="020F0502020204030204" pitchFamily="34" charset="0"/>
              </a:rPr>
              <a:t>This instrument provides maternal and child health (MCH) practitioners with a point-in-time assessment of the degree to which their current practice incorporates the principles and methods for conducting work using a culturally responsive and racial equity lens. </a:t>
            </a:r>
          </a:p>
          <a:p>
            <a:pPr marL="0" indent="0">
              <a:buNone/>
            </a:pPr>
            <a:endParaRPr lang="en-US" sz="2000" dirty="0">
              <a:solidFill>
                <a:srgbClr val="000000"/>
              </a:solidFill>
              <a:effectLst/>
              <a:latin typeface="Calibri" panose="020F0502020204030204" pitchFamily="34" charset="0"/>
              <a:ea typeface="Calibri" panose="020F0502020204030204" pitchFamily="34" charset="0"/>
            </a:endParaRPr>
          </a:p>
          <a:p>
            <a:pPr lvl="1"/>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Section 1: Cultural Responsiveness of MCH Practitioner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Section 2: Cultural Responsiveness of Team Practice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sz="1800" b="1" dirty="0">
                <a:effectLst/>
                <a:latin typeface="Calibri" panose="020F0502020204030204" pitchFamily="34" charset="0"/>
                <a:ea typeface="Calibri" panose="020F0502020204030204" pitchFamily="34" charset="0"/>
                <a:cs typeface="Calibri" panose="020F0502020204030204" pitchFamily="34" charset="0"/>
              </a:rPr>
              <a:t>Section 3: Applying the Lens to Process Evaluation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Section 4: Applying the Lens to Outcome Evaluation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Section 5: Implications and Action Planning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en-US" dirty="0">
              <a:solidFill>
                <a:srgbClr val="000000"/>
              </a:solidFill>
              <a:effectLst/>
              <a:latin typeface="Calibri" panose="020F0502020204030204" pitchFamily="34" charset="0"/>
              <a:ea typeface="Calibri" panose="020F0502020204030204" pitchFamily="34" charset="0"/>
            </a:endParaRPr>
          </a:p>
          <a:p>
            <a:endParaRPr lang="en-US" dirty="0"/>
          </a:p>
        </p:txBody>
      </p:sp>
      <p:sp>
        <p:nvSpPr>
          <p:cNvPr id="6" name="TextBox 5">
            <a:extLst>
              <a:ext uri="{FF2B5EF4-FFF2-40B4-BE49-F238E27FC236}">
                <a16:creationId xmlns:a16="http://schemas.microsoft.com/office/drawing/2014/main" id="{D8446A7C-03CF-7D61-FF55-DE30CE4ED6CA}"/>
              </a:ext>
            </a:extLst>
          </p:cNvPr>
          <p:cNvSpPr txBox="1"/>
          <p:nvPr/>
        </p:nvSpPr>
        <p:spPr>
          <a:xfrm>
            <a:off x="3118489" y="6115994"/>
            <a:ext cx="5661871" cy="369332"/>
          </a:xfrm>
          <a:prstGeom prst="rect">
            <a:avLst/>
          </a:prstGeom>
          <a:noFill/>
        </p:spPr>
        <p:txBody>
          <a:bodyPr wrap="none" rtlCol="0">
            <a:spAutoFit/>
          </a:bodyPr>
          <a:lstStyle/>
          <a:p>
            <a:r>
              <a:rPr lang="en-US" dirty="0"/>
              <a:t>National MCH Workforce Development Center Sprint 2023</a:t>
            </a:r>
          </a:p>
        </p:txBody>
      </p:sp>
    </p:spTree>
    <p:extLst>
      <p:ext uri="{BB962C8B-B14F-4D97-AF65-F5344CB8AC3E}">
        <p14:creationId xmlns:p14="http://schemas.microsoft.com/office/powerpoint/2010/main" val="29247777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6159F-3675-16CA-8D19-A0AB8D8FEC43}"/>
              </a:ext>
            </a:extLst>
          </p:cNvPr>
          <p:cNvSpPr>
            <a:spLocks noGrp="1"/>
          </p:cNvSpPr>
          <p:nvPr>
            <p:ph type="title"/>
          </p:nvPr>
        </p:nvSpPr>
        <p:spPr/>
        <p:txBody>
          <a:bodyPr/>
          <a:lstStyle/>
          <a:p>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4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Cultural Responsiveness of MCH Practitioner</a:t>
            </a:r>
            <a:endParaRPr lang="en-US" dirty="0"/>
          </a:p>
        </p:txBody>
      </p:sp>
      <p:sp>
        <p:nvSpPr>
          <p:cNvPr id="3" name="Content Placeholder 2">
            <a:extLst>
              <a:ext uri="{FF2B5EF4-FFF2-40B4-BE49-F238E27FC236}">
                <a16:creationId xmlns:a16="http://schemas.microsoft.com/office/drawing/2014/main" id="{EBF50669-C5EB-B86E-BBF4-7D01ED52301B}"/>
              </a:ext>
            </a:extLst>
          </p:cNvPr>
          <p:cNvSpPr>
            <a:spLocks noGrp="1"/>
          </p:cNvSpPr>
          <p:nvPr>
            <p:ph idx="1"/>
          </p:nvPr>
        </p:nvSpPr>
        <p:spPr/>
        <p:txBody>
          <a:bodyPr/>
          <a:lstStyle/>
          <a:p>
            <a:r>
              <a:rPr lang="en-US" sz="1800" dirty="0">
                <a:solidFill>
                  <a:srgbClr val="000000"/>
                </a:solidFill>
                <a:effectLst/>
                <a:latin typeface="Calibri" panose="020F0502020204030204" pitchFamily="34" charset="0"/>
                <a:ea typeface="Calibri" panose="020F0502020204030204" pitchFamily="34" charset="0"/>
              </a:rPr>
              <a:t>At all stages of implementation, I examine the potential impact of cultural stereotypes and my own personal biases around race, ethnicity, gender, socioeconomic status, and other individual differences. </a:t>
            </a:r>
          </a:p>
          <a:p>
            <a:r>
              <a:rPr lang="en-US" sz="1800" dirty="0">
                <a:solidFill>
                  <a:srgbClr val="000000"/>
                </a:solidFill>
                <a:effectLst/>
                <a:latin typeface="Calibri" panose="020F0502020204030204" pitchFamily="34" charset="0"/>
                <a:ea typeface="Calibri" panose="020F0502020204030204" pitchFamily="34" charset="0"/>
              </a:rPr>
              <a:t>I pay attention to the similarities and differences of life experiences between the implementation team and members of the target population and consider how those dynamics might impact practice. </a:t>
            </a:r>
          </a:p>
          <a:p>
            <a:r>
              <a:rPr lang="en-US" sz="1800" dirty="0">
                <a:solidFill>
                  <a:srgbClr val="000000"/>
                </a:solidFill>
                <a:effectLst/>
                <a:latin typeface="Calibri" panose="020F0502020204030204" pitchFamily="34" charset="0"/>
                <a:ea typeface="Calibri" panose="020F0502020204030204" pitchFamily="34" charset="0"/>
              </a:rPr>
              <a:t>I deliberately include time in the implementation planning and support activities to discuss cultural and racial issues that might occur in the work. </a:t>
            </a:r>
            <a:endParaRPr lang="en-US" dirty="0"/>
          </a:p>
        </p:txBody>
      </p:sp>
      <p:sp>
        <p:nvSpPr>
          <p:cNvPr id="4" name="TextBox 3">
            <a:extLst>
              <a:ext uri="{FF2B5EF4-FFF2-40B4-BE49-F238E27FC236}">
                <a16:creationId xmlns:a16="http://schemas.microsoft.com/office/drawing/2014/main" id="{BE62ACAB-1F63-7EB5-9D17-C0337817E1D8}"/>
              </a:ext>
            </a:extLst>
          </p:cNvPr>
          <p:cNvSpPr txBox="1"/>
          <p:nvPr/>
        </p:nvSpPr>
        <p:spPr>
          <a:xfrm>
            <a:off x="2357997" y="6408875"/>
            <a:ext cx="5661871" cy="369332"/>
          </a:xfrm>
          <a:prstGeom prst="rect">
            <a:avLst/>
          </a:prstGeom>
          <a:noFill/>
        </p:spPr>
        <p:txBody>
          <a:bodyPr wrap="none" rtlCol="0">
            <a:spAutoFit/>
          </a:bodyPr>
          <a:lstStyle/>
          <a:p>
            <a:r>
              <a:rPr lang="en-US" dirty="0"/>
              <a:t>National MCH Workforce Development Center Sprint 2023</a:t>
            </a:r>
          </a:p>
        </p:txBody>
      </p:sp>
    </p:spTree>
    <p:extLst>
      <p:ext uri="{BB962C8B-B14F-4D97-AF65-F5344CB8AC3E}">
        <p14:creationId xmlns:p14="http://schemas.microsoft.com/office/powerpoint/2010/main" val="4107084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4F61C9-CAE7-874F-0153-2B32EE7AD399}"/>
              </a:ext>
            </a:extLst>
          </p:cNvPr>
          <p:cNvSpPr>
            <a:spLocks noGrp="1"/>
          </p:cNvSpPr>
          <p:nvPr>
            <p:ph type="title"/>
          </p:nvPr>
        </p:nvSpPr>
        <p:spPr>
          <a:xfrm>
            <a:off x="1383564" y="348865"/>
            <a:ext cx="9718111" cy="1576446"/>
          </a:xfrm>
        </p:spPr>
        <p:txBody>
          <a:bodyPr anchor="ctr">
            <a:normAutofit/>
          </a:bodyPr>
          <a:lstStyle/>
          <a:p>
            <a:br>
              <a:rPr lang="en-US" sz="4000" dirty="0">
                <a:solidFill>
                  <a:srgbClr val="FFFFFF"/>
                </a:solidFill>
                <a:effectLst/>
                <a:latin typeface="Calibri" panose="020F0502020204030204" pitchFamily="34" charset="0"/>
              </a:rPr>
            </a:br>
            <a:r>
              <a:rPr lang="en-US" sz="4000" dirty="0">
                <a:solidFill>
                  <a:srgbClr val="FFFFFF"/>
                </a:solidFill>
                <a:effectLst/>
                <a:latin typeface="Calibri" panose="020F0502020204030204" pitchFamily="34" charset="0"/>
              </a:rPr>
              <a:t>Equitable Care in Illinois </a:t>
            </a:r>
            <a:br>
              <a:rPr lang="en-US" sz="2500" dirty="0">
                <a:solidFill>
                  <a:srgbClr val="FFFFFF"/>
                </a:solidFill>
                <a:effectLst/>
                <a:latin typeface="Calibri" panose="020F0502020204030204" pitchFamily="34" charset="0"/>
              </a:rPr>
            </a:br>
            <a:endParaRPr lang="en-US" sz="2500" dirty="0">
              <a:solidFill>
                <a:srgbClr val="FFFFFF"/>
              </a:solidFill>
            </a:endParaRPr>
          </a:p>
        </p:txBody>
      </p:sp>
      <p:graphicFrame>
        <p:nvGraphicFramePr>
          <p:cNvPr id="7" name="Content Placeholder 2">
            <a:extLst>
              <a:ext uri="{FF2B5EF4-FFF2-40B4-BE49-F238E27FC236}">
                <a16:creationId xmlns:a16="http://schemas.microsoft.com/office/drawing/2014/main" id="{7B451E89-E574-9C73-313B-66386461BE40}"/>
              </a:ext>
            </a:extLst>
          </p:cNvPr>
          <p:cNvGraphicFramePr>
            <a:graphicFrameLocks noGrp="1"/>
          </p:cNvGraphicFramePr>
          <p:nvPr>
            <p:ph idx="1"/>
            <p:extLst>
              <p:ext uri="{D42A27DB-BD31-4B8C-83A1-F6EECF244321}">
                <p14:modId xmlns:p14="http://schemas.microsoft.com/office/powerpoint/2010/main" val="209439828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8117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BFB81-36B2-0070-A782-0D112AEE9591}"/>
              </a:ext>
            </a:extLst>
          </p:cNvPr>
          <p:cNvSpPr>
            <a:spLocks noGrp="1"/>
          </p:cNvSpPr>
          <p:nvPr>
            <p:ph type="title"/>
          </p:nvPr>
        </p:nvSpPr>
        <p:spPr/>
        <p:txBody>
          <a:bodyPr/>
          <a:lstStyle/>
          <a:p>
            <a:r>
              <a:rPr lang="en-US" sz="4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Cultural Responsiveness of Team Practice</a:t>
            </a:r>
            <a:endParaRPr lang="en-US" dirty="0"/>
          </a:p>
        </p:txBody>
      </p:sp>
      <p:sp>
        <p:nvSpPr>
          <p:cNvPr id="3" name="Content Placeholder 2">
            <a:extLst>
              <a:ext uri="{FF2B5EF4-FFF2-40B4-BE49-F238E27FC236}">
                <a16:creationId xmlns:a16="http://schemas.microsoft.com/office/drawing/2014/main" id="{A91058D8-1C69-396A-FFCD-6C694A957972}"/>
              </a:ext>
            </a:extLst>
          </p:cNvPr>
          <p:cNvSpPr>
            <a:spLocks noGrp="1"/>
          </p:cNvSpPr>
          <p:nvPr>
            <p:ph idx="1"/>
          </p:nvPr>
        </p:nvSpPr>
        <p:spPr/>
        <p:txBody>
          <a:bodyPr/>
          <a:lstStyle/>
          <a:p>
            <a:pPr marL="0" indent="0">
              <a:buNone/>
            </a:pPr>
            <a:r>
              <a:rPr lang="en-US" sz="2000" b="1" dirty="0">
                <a:effectLst/>
              </a:rPr>
              <a:t>Our team engages community members, consumers, and stakeholders in…</a:t>
            </a:r>
          </a:p>
          <a:p>
            <a:r>
              <a:rPr lang="en-US" sz="1800" dirty="0">
                <a:solidFill>
                  <a:srgbClr val="000000"/>
                </a:solidFill>
                <a:effectLst/>
                <a:latin typeface="Calibri" panose="020F0502020204030204" pitchFamily="34" charset="0"/>
                <a:ea typeface="Calibri" panose="020F0502020204030204" pitchFamily="34" charset="0"/>
              </a:rPr>
              <a:t>…creating and/or tailoring culturally responsive interventions and activities (i.e., programs, practices, and supports) focused on equity. </a:t>
            </a:r>
          </a:p>
          <a:p>
            <a:r>
              <a:rPr lang="en-US" sz="1800" dirty="0">
                <a:solidFill>
                  <a:srgbClr val="000000"/>
                </a:solidFill>
                <a:effectLst/>
                <a:latin typeface="Calibri" panose="020F0502020204030204" pitchFamily="34" charset="0"/>
                <a:ea typeface="Calibri" panose="020F0502020204030204" pitchFamily="34" charset="0"/>
              </a:rPr>
              <a:t>Data-collection instruments (i.e., surveys, interview protocols, etc.) are selected and adapted to ensure appropriateness for the culture(s) of the people of whom the questions are being asked. </a:t>
            </a:r>
            <a:endParaRPr lang="en-US" sz="1800" dirty="0">
              <a:solidFill>
                <a:srgbClr val="000000"/>
              </a:solidFill>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Needs assessment and implementation planning activities that require interaction with community members, consumers, and stakeholders are led by the team members who are best suited to understand the specific cultural context, based on factors such as shared experiences with the target population, knowledge of the target population, and awareness of biases. </a:t>
            </a:r>
            <a:endParaRPr lang="en-US" dirty="0"/>
          </a:p>
        </p:txBody>
      </p:sp>
      <p:sp>
        <p:nvSpPr>
          <p:cNvPr id="4" name="TextBox 3">
            <a:extLst>
              <a:ext uri="{FF2B5EF4-FFF2-40B4-BE49-F238E27FC236}">
                <a16:creationId xmlns:a16="http://schemas.microsoft.com/office/drawing/2014/main" id="{6D2F7837-7EE1-6232-7024-BCF9C405F990}"/>
              </a:ext>
            </a:extLst>
          </p:cNvPr>
          <p:cNvSpPr txBox="1"/>
          <p:nvPr/>
        </p:nvSpPr>
        <p:spPr>
          <a:xfrm>
            <a:off x="2357997" y="6408875"/>
            <a:ext cx="5661871" cy="369332"/>
          </a:xfrm>
          <a:prstGeom prst="rect">
            <a:avLst/>
          </a:prstGeom>
          <a:noFill/>
        </p:spPr>
        <p:txBody>
          <a:bodyPr wrap="none" rtlCol="0">
            <a:spAutoFit/>
          </a:bodyPr>
          <a:lstStyle/>
          <a:p>
            <a:r>
              <a:rPr lang="en-US" dirty="0"/>
              <a:t>National MCH Workforce Development Center Sprint 2023</a:t>
            </a:r>
          </a:p>
        </p:txBody>
      </p:sp>
    </p:spTree>
    <p:extLst>
      <p:ext uri="{BB962C8B-B14F-4D97-AF65-F5344CB8AC3E}">
        <p14:creationId xmlns:p14="http://schemas.microsoft.com/office/powerpoint/2010/main" val="3306775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3A058-2FC1-A1B8-9C55-2B6993E895A6}"/>
              </a:ext>
            </a:extLst>
          </p:cNvPr>
          <p:cNvSpPr>
            <a:spLocks noGrp="1"/>
          </p:cNvSpPr>
          <p:nvPr>
            <p:ph type="title"/>
          </p:nvPr>
        </p:nvSpPr>
        <p:spPr/>
        <p:txBody>
          <a:bodyPr/>
          <a:lstStyle/>
          <a:p>
            <a:r>
              <a:rPr lang="en-US" sz="4400" b="1" dirty="0">
                <a:effectLst/>
                <a:latin typeface="Calibri" panose="020F0502020204030204" pitchFamily="34" charset="0"/>
                <a:ea typeface="Calibri" panose="020F0502020204030204" pitchFamily="34" charset="0"/>
                <a:cs typeface="Calibri" panose="020F0502020204030204" pitchFamily="34" charset="0"/>
              </a:rPr>
              <a:t>Applying the Lens to Process Evaluation</a:t>
            </a:r>
            <a:endParaRPr lang="en-US" dirty="0"/>
          </a:p>
        </p:txBody>
      </p:sp>
      <p:sp>
        <p:nvSpPr>
          <p:cNvPr id="3" name="Content Placeholder 2">
            <a:extLst>
              <a:ext uri="{FF2B5EF4-FFF2-40B4-BE49-F238E27FC236}">
                <a16:creationId xmlns:a16="http://schemas.microsoft.com/office/drawing/2014/main" id="{9367DBFB-F87F-03A9-628D-C0BFD724CA51}"/>
              </a:ext>
            </a:extLst>
          </p:cNvPr>
          <p:cNvSpPr>
            <a:spLocks noGrp="1"/>
          </p:cNvSpPr>
          <p:nvPr>
            <p:ph idx="1"/>
          </p:nvPr>
        </p:nvSpPr>
        <p:spPr/>
        <p:txBody>
          <a:bodyPr/>
          <a:lstStyle/>
          <a:p>
            <a:pPr marL="0" indent="0">
              <a:buNone/>
            </a:pPr>
            <a:r>
              <a:rPr lang="en-US" sz="2000" b="1" dirty="0">
                <a:solidFill>
                  <a:srgbClr val="000000"/>
                </a:solidFill>
                <a:effectLst/>
                <a:latin typeface="Calibri" panose="020F0502020204030204" pitchFamily="34" charset="0"/>
                <a:ea typeface="Calibri" panose="020F0502020204030204" pitchFamily="34" charset="0"/>
              </a:rPr>
              <a:t>In designing ongoing improvement plans for answering questions about how the program/project/initiative/service was implemented, our team pays attention to…</a:t>
            </a:r>
          </a:p>
          <a:p>
            <a:r>
              <a:rPr lang="en-US" sz="1800" dirty="0">
                <a:solidFill>
                  <a:srgbClr val="000000"/>
                </a:solidFill>
                <a:effectLst/>
                <a:latin typeface="Calibri" panose="020F0502020204030204" pitchFamily="34" charset="0"/>
                <a:ea typeface="Calibri" panose="020F0502020204030204" pitchFamily="34" charset="0"/>
              </a:rPr>
              <a:t>…the extent of shared experiences between members of the governing board and recipients of the program’s services.</a:t>
            </a:r>
          </a:p>
          <a:p>
            <a:r>
              <a:rPr lang="en-US" sz="1800" dirty="0">
                <a:solidFill>
                  <a:srgbClr val="000000"/>
                </a:solidFill>
                <a:effectLst/>
                <a:latin typeface="Calibri" panose="020F0502020204030204" pitchFamily="34" charset="0"/>
                <a:ea typeface="Calibri" panose="020F0502020204030204" pitchFamily="34" charset="0"/>
              </a:rPr>
              <a:t>…the organization’s historical stance and/or practice related to issues of equity.</a:t>
            </a:r>
          </a:p>
          <a:p>
            <a:r>
              <a:rPr lang="en-US" sz="1800" dirty="0">
                <a:solidFill>
                  <a:srgbClr val="000000"/>
                </a:solidFill>
                <a:effectLst/>
                <a:latin typeface="Calibri" panose="020F0502020204030204" pitchFamily="34" charset="0"/>
                <a:ea typeface="Calibri" panose="020F0502020204030204" pitchFamily="34" charset="0"/>
              </a:rPr>
              <a:t>Where differences in service delivery are required, we seek to understand the nature of the differences, the policies and practices causing the differences, and the steps taken by the program to address the differences.</a:t>
            </a:r>
            <a:endParaRPr lang="en-US" dirty="0"/>
          </a:p>
        </p:txBody>
      </p:sp>
      <p:sp>
        <p:nvSpPr>
          <p:cNvPr id="4" name="TextBox 3">
            <a:extLst>
              <a:ext uri="{FF2B5EF4-FFF2-40B4-BE49-F238E27FC236}">
                <a16:creationId xmlns:a16="http://schemas.microsoft.com/office/drawing/2014/main" id="{BFCE5838-79B0-F4F9-73F2-B9B6F6A7EDD3}"/>
              </a:ext>
            </a:extLst>
          </p:cNvPr>
          <p:cNvSpPr txBox="1"/>
          <p:nvPr/>
        </p:nvSpPr>
        <p:spPr>
          <a:xfrm>
            <a:off x="2357997" y="6408875"/>
            <a:ext cx="5661871" cy="369332"/>
          </a:xfrm>
          <a:prstGeom prst="rect">
            <a:avLst/>
          </a:prstGeom>
          <a:noFill/>
        </p:spPr>
        <p:txBody>
          <a:bodyPr wrap="none" rtlCol="0">
            <a:spAutoFit/>
          </a:bodyPr>
          <a:lstStyle/>
          <a:p>
            <a:r>
              <a:rPr lang="en-US" dirty="0"/>
              <a:t>National MCH Workforce Development Center Sprint 2023</a:t>
            </a:r>
          </a:p>
        </p:txBody>
      </p:sp>
    </p:spTree>
    <p:extLst>
      <p:ext uri="{BB962C8B-B14F-4D97-AF65-F5344CB8AC3E}">
        <p14:creationId xmlns:p14="http://schemas.microsoft.com/office/powerpoint/2010/main" val="38476677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0C884-A334-5C7B-4D8B-2752AFB3AFF6}"/>
              </a:ext>
            </a:extLst>
          </p:cNvPr>
          <p:cNvSpPr>
            <a:spLocks noGrp="1"/>
          </p:cNvSpPr>
          <p:nvPr>
            <p:ph type="title"/>
          </p:nvPr>
        </p:nvSpPr>
        <p:spPr/>
        <p:txBody>
          <a:bodyPr>
            <a:normAutofit/>
          </a:bodyPr>
          <a:lstStyle/>
          <a:p>
            <a:r>
              <a:rPr lang="en-US" b="1" dirty="0">
                <a:solidFill>
                  <a:srgbClr val="000000"/>
                </a:solidFill>
                <a:effectLst/>
                <a:latin typeface="Calibri" panose="020F0502020204030204" pitchFamily="34" charset="0"/>
                <a:ea typeface="Calibri" panose="020F0502020204030204" pitchFamily="34" charset="0"/>
              </a:rPr>
              <a:t>Applying the Lens to Outcome Evaluation</a:t>
            </a:r>
            <a:r>
              <a:rPr lang="en-US" dirty="0">
                <a:effectLst/>
              </a:rPr>
              <a:t> </a:t>
            </a:r>
            <a:endParaRPr lang="en-US" dirty="0"/>
          </a:p>
        </p:txBody>
      </p:sp>
      <p:sp>
        <p:nvSpPr>
          <p:cNvPr id="3" name="Content Placeholder 2">
            <a:extLst>
              <a:ext uri="{FF2B5EF4-FFF2-40B4-BE49-F238E27FC236}">
                <a16:creationId xmlns:a16="http://schemas.microsoft.com/office/drawing/2014/main" id="{0235D749-9FD2-F62B-2385-004647EC32C2}"/>
              </a:ext>
            </a:extLst>
          </p:cNvPr>
          <p:cNvSpPr>
            <a:spLocks noGrp="1"/>
          </p:cNvSpPr>
          <p:nvPr>
            <p:ph idx="1"/>
          </p:nvPr>
        </p:nvSpPr>
        <p:spPr/>
        <p:txBody>
          <a:bodyPr/>
          <a:lstStyle/>
          <a:p>
            <a:r>
              <a:rPr lang="en-US" sz="1800" dirty="0">
                <a:solidFill>
                  <a:srgbClr val="000000"/>
                </a:solidFill>
                <a:effectLst/>
                <a:latin typeface="Calibri" panose="020F0502020204030204" pitchFamily="34" charset="0"/>
                <a:ea typeface="Calibri" panose="020F0502020204030204" pitchFamily="34" charset="0"/>
              </a:rPr>
              <a:t>In analyzing and interpreting outcome data, our team disaggregates data along demographic lines to identify and assess the extent of differential impacts of the program. </a:t>
            </a:r>
          </a:p>
          <a:p>
            <a:pPr marL="0" indent="0">
              <a:buNone/>
            </a:pPr>
            <a:r>
              <a:rPr lang="en-US" sz="2000" b="1" dirty="0">
                <a:solidFill>
                  <a:srgbClr val="000000"/>
                </a:solidFill>
                <a:effectLst/>
                <a:latin typeface="Calibri" panose="020F0502020204030204" pitchFamily="34" charset="0"/>
                <a:ea typeface="Calibri" panose="020F0502020204030204" pitchFamily="34" charset="0"/>
              </a:rPr>
              <a:t>In assessing program outcomes, we look fo</a:t>
            </a:r>
            <a:r>
              <a:rPr lang="en-US" sz="2000" dirty="0">
                <a:solidFill>
                  <a:srgbClr val="000000"/>
                </a:solidFill>
                <a:effectLst/>
                <a:latin typeface="Calibri" panose="020F0502020204030204" pitchFamily="34" charset="0"/>
                <a:ea typeface="Calibri" panose="020F0502020204030204" pitchFamily="34" charset="0"/>
              </a:rPr>
              <a:t>r</a:t>
            </a:r>
            <a:r>
              <a:rPr lang="en-US" sz="1800" dirty="0">
                <a:solidFill>
                  <a:srgbClr val="000000"/>
                </a:solidFill>
                <a:effectLst/>
                <a:latin typeface="Calibri" panose="020F0502020204030204" pitchFamily="34" charset="0"/>
                <a:ea typeface="Calibri" panose="020F0502020204030204" pitchFamily="34" charset="0"/>
              </a:rPr>
              <a:t>:</a:t>
            </a:r>
            <a:r>
              <a:rPr lang="en-US" dirty="0">
                <a:effectLst/>
              </a:rPr>
              <a:t> </a:t>
            </a:r>
          </a:p>
          <a:p>
            <a:r>
              <a:rPr lang="en-US" sz="1800" dirty="0">
                <a:solidFill>
                  <a:srgbClr val="000000"/>
                </a:solidFill>
                <a:effectLst/>
                <a:latin typeface="Calibri" panose="020F0502020204030204" pitchFamily="34" charset="0"/>
                <a:ea typeface="Calibri" panose="020F0502020204030204" pitchFamily="34" charset="0"/>
              </a:rPr>
              <a:t>…disparities in access to program services among different groups represented in the target population. </a:t>
            </a:r>
          </a:p>
          <a:p>
            <a:r>
              <a:rPr lang="en-US" sz="1800" dirty="0">
                <a:solidFill>
                  <a:srgbClr val="000000"/>
                </a:solidFill>
                <a:effectLst/>
                <a:latin typeface="Calibri" panose="020F0502020204030204" pitchFamily="34" charset="0"/>
                <a:ea typeface="Calibri" panose="020F0502020204030204" pitchFamily="34" charset="0"/>
              </a:rPr>
              <a:t>…any unintended consequences of program activities due to cultural or racial/ethnic issues/context </a:t>
            </a:r>
          </a:p>
          <a:p>
            <a:r>
              <a:rPr lang="en-US" sz="1800" dirty="0">
                <a:solidFill>
                  <a:srgbClr val="000000"/>
                </a:solidFill>
                <a:effectLst/>
                <a:latin typeface="Calibri" panose="020F0502020204030204" pitchFamily="34" charset="0"/>
                <a:ea typeface="Calibri" panose="020F0502020204030204" pitchFamily="34" charset="0"/>
              </a:rPr>
              <a:t>…whether the most “in need” community group was served equitably. </a:t>
            </a:r>
            <a:endParaRPr lang="en-US" dirty="0"/>
          </a:p>
        </p:txBody>
      </p:sp>
      <p:sp>
        <p:nvSpPr>
          <p:cNvPr id="5" name="TextBox 4">
            <a:extLst>
              <a:ext uri="{FF2B5EF4-FFF2-40B4-BE49-F238E27FC236}">
                <a16:creationId xmlns:a16="http://schemas.microsoft.com/office/drawing/2014/main" id="{E71E5C7A-BDE5-0EE9-C2A4-E842655168D9}"/>
              </a:ext>
            </a:extLst>
          </p:cNvPr>
          <p:cNvSpPr txBox="1"/>
          <p:nvPr/>
        </p:nvSpPr>
        <p:spPr>
          <a:xfrm>
            <a:off x="2357997" y="6408875"/>
            <a:ext cx="5661871" cy="369332"/>
          </a:xfrm>
          <a:prstGeom prst="rect">
            <a:avLst/>
          </a:prstGeom>
          <a:noFill/>
        </p:spPr>
        <p:txBody>
          <a:bodyPr wrap="none" rtlCol="0">
            <a:spAutoFit/>
          </a:bodyPr>
          <a:lstStyle/>
          <a:p>
            <a:r>
              <a:rPr lang="en-US" dirty="0"/>
              <a:t>National MCH Workforce Development Center Sprint 2023</a:t>
            </a:r>
          </a:p>
        </p:txBody>
      </p:sp>
    </p:spTree>
    <p:extLst>
      <p:ext uri="{BB962C8B-B14F-4D97-AF65-F5344CB8AC3E}">
        <p14:creationId xmlns:p14="http://schemas.microsoft.com/office/powerpoint/2010/main" val="1499253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0CF1-9519-9116-0615-8B51B7678284}"/>
              </a:ext>
            </a:extLst>
          </p:cNvPr>
          <p:cNvSpPr>
            <a:spLocks noGrp="1"/>
          </p:cNvSpPr>
          <p:nvPr>
            <p:ph type="title"/>
          </p:nvPr>
        </p:nvSpPr>
        <p:spPr>
          <a:xfrm>
            <a:off x="838200" y="250825"/>
            <a:ext cx="10515600" cy="1325563"/>
          </a:xfrm>
        </p:spPr>
        <p:txBody>
          <a:bodyPr>
            <a:normAutofit fontScale="90000"/>
          </a:bodyPr>
          <a:lstStyle/>
          <a:p>
            <a:r>
              <a:rPr lang="en-US" sz="2700" b="1" i="0" u="none" strike="noStrike" dirty="0">
                <a:solidFill>
                  <a:srgbClr val="212121"/>
                </a:solidFill>
                <a:effectLst/>
                <a:latin typeface="Arial" panose="020B0604020202020204" pitchFamily="34" charset="0"/>
                <a:cs typeface="Arial" panose="020B0604020202020204" pitchFamily="34" charset="0"/>
              </a:rPr>
              <a:t>Maternity Care Clinicians' Experiences Promoting Infant Safe Sleep and Breastfeeding During the COVID-19 Pandemic</a:t>
            </a:r>
            <a:br>
              <a:rPr lang="en-US" b="1" i="0" u="none" strike="noStrike" dirty="0">
                <a:solidFill>
                  <a:srgbClr val="212121"/>
                </a:solidFill>
                <a:effectLst/>
                <a:latin typeface="Merriweather" pitchFamily="2" charset="77"/>
              </a:rPr>
            </a:br>
            <a:endParaRPr lang="en-US" dirty="0"/>
          </a:p>
        </p:txBody>
      </p:sp>
      <p:sp>
        <p:nvSpPr>
          <p:cNvPr id="3" name="Content Placeholder 2">
            <a:extLst>
              <a:ext uri="{FF2B5EF4-FFF2-40B4-BE49-F238E27FC236}">
                <a16:creationId xmlns:a16="http://schemas.microsoft.com/office/drawing/2014/main" id="{DFD0A674-4E99-2AC9-BEBA-DABC5DC8AFDC}"/>
              </a:ext>
            </a:extLst>
          </p:cNvPr>
          <p:cNvSpPr>
            <a:spLocks noGrp="1"/>
          </p:cNvSpPr>
          <p:nvPr>
            <p:ph idx="1"/>
          </p:nvPr>
        </p:nvSpPr>
        <p:spPr>
          <a:xfrm>
            <a:off x="540327" y="1184564"/>
            <a:ext cx="11326091" cy="5308311"/>
          </a:xfrm>
        </p:spPr>
        <p:txBody>
          <a:bodyPr>
            <a:normAutofit fontScale="25000" lnSpcReduction="20000"/>
          </a:bodyPr>
          <a:lstStyle/>
          <a:p>
            <a:pPr marL="0" indent="0" algn="l">
              <a:lnSpc>
                <a:spcPct val="120000"/>
              </a:lnSpc>
              <a:buNone/>
            </a:pPr>
            <a:r>
              <a:rPr lang="en-US" sz="1800" dirty="0">
                <a:solidFill>
                  <a:srgbClr val="212121"/>
                </a:solidFill>
                <a:latin typeface="Calibri" panose="020F0502020204030204" pitchFamily="34" charset="0"/>
              </a:rPr>
              <a:t> </a:t>
            </a:r>
            <a:r>
              <a:rPr lang="en-US" sz="5600" b="1" i="0" u="none" strike="noStrike" dirty="0">
                <a:solidFill>
                  <a:srgbClr val="212121"/>
                </a:solidFill>
                <a:effectLst/>
                <a:latin typeface="Arial" panose="020B0604020202020204" pitchFamily="34" charset="0"/>
                <a:cs typeface="Arial" panose="020B0604020202020204" pitchFamily="34" charset="0"/>
              </a:rPr>
              <a:t>Objective: </a:t>
            </a:r>
            <a:r>
              <a:rPr lang="en-US" sz="5600" b="0" i="0" u="none" strike="noStrike" dirty="0">
                <a:solidFill>
                  <a:srgbClr val="212121"/>
                </a:solidFill>
                <a:effectLst/>
                <a:latin typeface="Arial" panose="020B0604020202020204" pitchFamily="34" charset="0"/>
                <a:cs typeface="Arial" panose="020B0604020202020204" pitchFamily="34" charset="0"/>
              </a:rPr>
              <a:t>To explore the phenomenon of clinicians' perceptions and experiences of promoting infant-safe sleep (ISS) and breastfeeding during the COVID-19 pandemic.</a:t>
            </a:r>
          </a:p>
          <a:p>
            <a:pPr marL="0" indent="0" algn="l">
              <a:lnSpc>
                <a:spcPct val="120000"/>
              </a:lnSpc>
              <a:buNone/>
            </a:pPr>
            <a:r>
              <a:rPr lang="en-US" sz="5600" b="1" i="0" u="none" strike="noStrike" dirty="0">
                <a:solidFill>
                  <a:srgbClr val="212121"/>
                </a:solidFill>
                <a:effectLst/>
                <a:latin typeface="Arial" panose="020B0604020202020204" pitchFamily="34" charset="0"/>
                <a:cs typeface="Arial" panose="020B0604020202020204" pitchFamily="34" charset="0"/>
              </a:rPr>
              <a:t>Design: </a:t>
            </a:r>
            <a:r>
              <a:rPr lang="en-US" sz="5600" b="0" i="0" u="none" strike="noStrike" dirty="0">
                <a:solidFill>
                  <a:srgbClr val="212121"/>
                </a:solidFill>
                <a:effectLst/>
                <a:latin typeface="Arial" panose="020B0604020202020204" pitchFamily="34" charset="0"/>
                <a:cs typeface="Arial" panose="020B0604020202020204" pitchFamily="34" charset="0"/>
              </a:rPr>
              <a:t>Descriptive qualitative hermeneutical phenomenology of key informant interviews conducted as part of a quality improvement initiative.</a:t>
            </a:r>
          </a:p>
          <a:p>
            <a:pPr marL="0" indent="0" algn="l">
              <a:lnSpc>
                <a:spcPct val="120000"/>
              </a:lnSpc>
              <a:buNone/>
            </a:pPr>
            <a:r>
              <a:rPr lang="en-US" sz="5600" b="1" i="0" u="none" strike="noStrike" dirty="0">
                <a:solidFill>
                  <a:srgbClr val="212121"/>
                </a:solidFill>
                <a:effectLst/>
                <a:latin typeface="Arial" panose="020B0604020202020204" pitchFamily="34" charset="0"/>
                <a:cs typeface="Arial" panose="020B0604020202020204" pitchFamily="34" charset="0"/>
              </a:rPr>
              <a:t>Setting: </a:t>
            </a:r>
            <a:r>
              <a:rPr lang="en-US" sz="5600" b="0" i="0" u="none" strike="noStrike" dirty="0">
                <a:solidFill>
                  <a:srgbClr val="212121"/>
                </a:solidFill>
                <a:effectLst/>
                <a:latin typeface="Arial" panose="020B0604020202020204" pitchFamily="34" charset="0"/>
                <a:cs typeface="Arial" panose="020B0604020202020204" pitchFamily="34" charset="0"/>
              </a:rPr>
              <a:t>Maternity care services of 10 U.S. hospitals from April through September 2020.</a:t>
            </a:r>
          </a:p>
          <a:p>
            <a:pPr marL="0" indent="0" algn="l">
              <a:lnSpc>
                <a:spcPct val="120000"/>
              </a:lnSpc>
              <a:buNone/>
            </a:pPr>
            <a:r>
              <a:rPr lang="en-US" sz="5600" b="1" i="0" u="none" strike="noStrike" dirty="0">
                <a:solidFill>
                  <a:srgbClr val="212121"/>
                </a:solidFill>
                <a:effectLst/>
                <a:latin typeface="Arial" panose="020B0604020202020204" pitchFamily="34" charset="0"/>
                <a:cs typeface="Arial" panose="020B0604020202020204" pitchFamily="34" charset="0"/>
              </a:rPr>
              <a:t>Participants: </a:t>
            </a:r>
            <a:r>
              <a:rPr lang="en-US" sz="5600" b="0" i="0" u="none" strike="noStrike" dirty="0">
                <a:solidFill>
                  <a:srgbClr val="212121"/>
                </a:solidFill>
                <a:effectLst/>
                <a:latin typeface="Arial" panose="020B0604020202020204" pitchFamily="34" charset="0"/>
                <a:cs typeface="Arial" panose="020B0604020202020204" pitchFamily="34" charset="0"/>
              </a:rPr>
              <a:t>Ten hospital teams, including 29 clinicians.</a:t>
            </a:r>
          </a:p>
          <a:p>
            <a:pPr marL="0" indent="0" algn="l">
              <a:lnSpc>
                <a:spcPct val="120000"/>
              </a:lnSpc>
              <a:buNone/>
            </a:pPr>
            <a:r>
              <a:rPr lang="en-US" sz="5600" b="1" i="0" u="none" strike="noStrike" dirty="0">
                <a:solidFill>
                  <a:srgbClr val="212121"/>
                </a:solidFill>
                <a:effectLst/>
                <a:latin typeface="Arial" panose="020B0604020202020204" pitchFamily="34" charset="0"/>
                <a:cs typeface="Arial" panose="020B0604020202020204" pitchFamily="34" charset="0"/>
              </a:rPr>
              <a:t>Intervention: </a:t>
            </a:r>
            <a:r>
              <a:rPr lang="en-US" sz="5600" b="0" i="0" u="none" strike="noStrike" dirty="0">
                <a:solidFill>
                  <a:srgbClr val="212121"/>
                </a:solidFill>
                <a:effectLst/>
                <a:latin typeface="Arial" panose="020B0604020202020204" pitchFamily="34" charset="0"/>
                <a:cs typeface="Arial" panose="020B0604020202020204" pitchFamily="34" charset="0"/>
              </a:rPr>
              <a:t>Participants were part of a national quality improvement intervention focused on promoting ISS and breastfeeding. Participants were asked about challenges and opportunities promoting ISS and breastfeeding during the pandemic.</a:t>
            </a:r>
          </a:p>
          <a:p>
            <a:pPr marL="0" indent="0" algn="l">
              <a:lnSpc>
                <a:spcPct val="120000"/>
              </a:lnSpc>
              <a:buNone/>
            </a:pPr>
            <a:r>
              <a:rPr lang="en-US" sz="5600" b="1" i="0" u="none" strike="noStrike" dirty="0">
                <a:solidFill>
                  <a:srgbClr val="212121"/>
                </a:solidFill>
                <a:effectLst/>
                <a:latin typeface="Arial" panose="020B0604020202020204" pitchFamily="34" charset="0"/>
                <a:cs typeface="Arial" panose="020B0604020202020204" pitchFamily="34" charset="0"/>
              </a:rPr>
              <a:t>Results: </a:t>
            </a:r>
            <a:r>
              <a:rPr lang="en-US" sz="5600" b="0" i="0" u="none" strike="noStrike" dirty="0">
                <a:solidFill>
                  <a:srgbClr val="212121"/>
                </a:solidFill>
                <a:effectLst/>
                <a:latin typeface="Arial" panose="020B0604020202020204" pitchFamily="34" charset="0"/>
                <a:cs typeface="Arial" panose="020B0604020202020204" pitchFamily="34" charset="0"/>
              </a:rPr>
              <a:t>We identified four themes summarizing the experiences and perceptions of clinicians promoting ISS and breastfeeding in the COVID-19 pandemic: Strain on Clinicians Related to Hospital Policies, Coordination, and Capacity; Effects of Isolation for Parents in Labor and Delivery; Reevaluating Outpatient Follow-Up Care and support; and Adopting Shared Decision-Making around ISS and breastfeeding.</a:t>
            </a:r>
          </a:p>
          <a:p>
            <a:pPr marL="0" indent="0" algn="l">
              <a:lnSpc>
                <a:spcPct val="120000"/>
              </a:lnSpc>
              <a:buNone/>
            </a:pPr>
            <a:r>
              <a:rPr lang="en-US" sz="5600" b="1" i="0" u="none" strike="noStrike" dirty="0">
                <a:solidFill>
                  <a:srgbClr val="212121"/>
                </a:solidFill>
                <a:effectLst/>
                <a:latin typeface="Arial" panose="020B0604020202020204" pitchFamily="34" charset="0"/>
                <a:cs typeface="Arial" panose="020B0604020202020204" pitchFamily="34" charset="0"/>
              </a:rPr>
              <a:t>Conclusions: </a:t>
            </a:r>
            <a:r>
              <a:rPr lang="en-US" sz="5600" b="0" i="0" u="none" strike="noStrike" dirty="0">
                <a:solidFill>
                  <a:srgbClr val="212121"/>
                </a:solidFill>
                <a:effectLst/>
                <a:latin typeface="Arial" panose="020B0604020202020204" pitchFamily="34" charset="0"/>
                <a:cs typeface="Arial" panose="020B0604020202020204" pitchFamily="34" charset="0"/>
              </a:rPr>
              <a:t>Our results support the need for physical and psychosocial care to reduce crisis-related burnout for clinicians to encourage the continued provision of ISS and breastfeeding education, particularly while navigating capacity constraints. Our findings also suggest that clinicians perceived that parents may require additional support to enhance potentially limited ISS and breastfeeding education. These findings may be used to inform approaches to parental and clinician maternity care support in future public health crises.</a:t>
            </a:r>
          </a:p>
          <a:p>
            <a:pPr marL="0" indent="0" algn="l">
              <a:lnSpc>
                <a:spcPct val="120000"/>
              </a:lnSpc>
              <a:buNone/>
            </a:pPr>
            <a:r>
              <a:rPr lang="en-US" sz="5600" b="1" i="0" u="none" strike="noStrike" dirty="0">
                <a:solidFill>
                  <a:srgbClr val="212121"/>
                </a:solidFill>
                <a:effectLst/>
                <a:latin typeface="Arial" panose="020B0604020202020204" pitchFamily="34" charset="0"/>
                <a:cs typeface="Arial" panose="020B0604020202020204" pitchFamily="34" charset="0"/>
              </a:rPr>
              <a:t>Keywords: </a:t>
            </a:r>
            <a:r>
              <a:rPr lang="en-US" sz="5600" b="0" i="0" u="none" strike="noStrike" dirty="0">
                <a:solidFill>
                  <a:srgbClr val="212121"/>
                </a:solidFill>
                <a:effectLst/>
                <a:latin typeface="Arial" panose="020B0604020202020204" pitchFamily="34" charset="0"/>
                <a:cs typeface="Arial" panose="020B0604020202020204" pitchFamily="34" charset="0"/>
              </a:rPr>
              <a:t>COVID-19; breastfeeding; burnout; infant safe sleep; maternity care systems; pandemic; perinatal education.</a:t>
            </a:r>
          </a:p>
          <a:p>
            <a:pPr marL="0" marR="0" indent="0" algn="l">
              <a:lnSpc>
                <a:spcPct val="120000"/>
              </a:lnSpc>
              <a:spcBef>
                <a:spcPts val="0"/>
              </a:spcBef>
              <a:spcAft>
                <a:spcPts val="0"/>
              </a:spcAft>
              <a:buNone/>
            </a:pPr>
            <a:endParaRPr lang="en-US" sz="1800" dirty="0">
              <a:solidFill>
                <a:srgbClr val="212121"/>
              </a:solidFill>
              <a:latin typeface="Calibri" panose="020F0502020204030204" pitchFamily="34" charset="0"/>
            </a:endParaRPr>
          </a:p>
          <a:p>
            <a:pPr marL="0" marR="0" indent="0" algn="l">
              <a:lnSpc>
                <a:spcPct val="120000"/>
              </a:lnSpc>
              <a:spcBef>
                <a:spcPts val="0"/>
              </a:spcBef>
              <a:spcAft>
                <a:spcPts val="0"/>
              </a:spcAft>
              <a:buNone/>
            </a:pPr>
            <a:endParaRPr lang="en-US" sz="1800" b="0" i="0" u="none" strike="noStrike" dirty="0">
              <a:solidFill>
                <a:srgbClr val="212121"/>
              </a:solidFill>
              <a:effectLst/>
              <a:latin typeface="Calibri" panose="020F0502020204030204" pitchFamily="34" charset="0"/>
            </a:endParaRPr>
          </a:p>
          <a:p>
            <a:pPr marL="0" indent="0">
              <a:buNone/>
            </a:pPr>
            <a:endParaRPr lang="en-US" dirty="0"/>
          </a:p>
        </p:txBody>
      </p:sp>
      <p:sp>
        <p:nvSpPr>
          <p:cNvPr id="4" name="TextBox 3">
            <a:extLst>
              <a:ext uri="{FF2B5EF4-FFF2-40B4-BE49-F238E27FC236}">
                <a16:creationId xmlns:a16="http://schemas.microsoft.com/office/drawing/2014/main" id="{7CA70295-3C62-62E7-2A60-FA6891C1D747}"/>
              </a:ext>
            </a:extLst>
          </p:cNvPr>
          <p:cNvSpPr txBox="1"/>
          <p:nvPr/>
        </p:nvSpPr>
        <p:spPr>
          <a:xfrm>
            <a:off x="540327" y="5708045"/>
            <a:ext cx="11407698" cy="1403461"/>
          </a:xfrm>
          <a:prstGeom prst="rect">
            <a:avLst/>
          </a:prstGeom>
          <a:noFill/>
        </p:spPr>
        <p:txBody>
          <a:bodyPr wrap="square" rtlCol="0">
            <a:spAutoFit/>
          </a:bodyPr>
          <a:lstStyle/>
          <a:p>
            <a:pPr marL="0" marR="0" indent="0" algn="l">
              <a:lnSpc>
                <a:spcPct val="120000"/>
              </a:lnSpc>
              <a:spcBef>
                <a:spcPts val="0"/>
              </a:spcBef>
              <a:spcAft>
                <a:spcPts val="0"/>
              </a:spcAft>
              <a:buNone/>
            </a:pPr>
            <a:r>
              <a:rPr lang="en-US" sz="1400" b="0" i="0" u="none" strike="noStrike" dirty="0">
                <a:solidFill>
                  <a:srgbClr val="212121"/>
                </a:solidFill>
                <a:effectLst/>
                <a:latin typeface="Arial" panose="020B0604020202020204" pitchFamily="34" charset="0"/>
                <a:cs typeface="Arial" panose="020B0604020202020204" pitchFamily="34" charset="0"/>
              </a:rPr>
              <a:t>Menon, M., Huber, R., Russell, R. B., Feldman-Winter, L., Goodstein, M. H., Scott, S., &amp; </a:t>
            </a:r>
            <a:r>
              <a:rPr lang="en-US" sz="1400" b="0" i="0" u="none" strike="noStrike" dirty="0" err="1">
                <a:solidFill>
                  <a:srgbClr val="212121"/>
                </a:solidFill>
                <a:effectLst/>
                <a:latin typeface="Arial" panose="020B0604020202020204" pitchFamily="34" charset="0"/>
                <a:cs typeface="Arial" panose="020B0604020202020204" pitchFamily="34" charset="0"/>
              </a:rPr>
              <a:t>Berns</a:t>
            </a:r>
            <a:r>
              <a:rPr lang="en-US" sz="1400" b="0" i="0" u="none" strike="noStrike" dirty="0">
                <a:solidFill>
                  <a:srgbClr val="212121"/>
                </a:solidFill>
                <a:effectLst/>
                <a:latin typeface="Arial" panose="020B0604020202020204" pitchFamily="34" charset="0"/>
                <a:cs typeface="Arial" panose="020B0604020202020204" pitchFamily="34" charset="0"/>
              </a:rPr>
              <a:t>, S. D. (2023). Maternity care clinicians’ experiences promoting infant safe sleep and breastfeeding during the COVID-19 pandemic. Nursing for Women’s Health, 27(2). </a:t>
            </a:r>
            <a:r>
              <a:rPr lang="en-US" sz="1400" b="0" i="0" u="sng" strike="noStrike" dirty="0">
                <a:solidFill>
                  <a:srgbClr val="0078D7"/>
                </a:solidFill>
                <a:effectLst/>
                <a:latin typeface="Arial" panose="020B0604020202020204" pitchFamily="34" charset="0"/>
                <a:cs typeface="Arial" panose="020B0604020202020204" pitchFamily="34" charset="0"/>
                <a:hlinkClick r:id="rId2" tooltip="https://nam11.safelinks.protection.outlook.com/?url=https%3A%2F%2Fdoi.org%2F10.1016%2Fj.nwh.2023.01.004&amp;data=05%7C01%7Csscott%40nichq.org%7Cfaecc62629414c46439808db5aec9aca%7Cfccdd29d72894df99438711a2dcc5eef%7C0%7C0%7C638203744472268705%7CUnknown%7CTWFpbGZsb3d8eyJWIjoiMC4wLjAwMDAiLCJQIjoiV2luMzIiLCJBTiI6Ik1haWwiLCJXVCI6Mn0%3D%7C3000%7C%7C%7C&amp;sdata=QoH8QW1t2Ukrp5fCAnfHamoqbZGUi4sghK4yWOdTt0M%3D&amp;reserved=0"/>
              </a:rPr>
              <a:t>https://doi.org/10.1016/j.nwh.2023.01.004</a:t>
            </a:r>
            <a:r>
              <a:rPr lang="en-US" sz="1400" b="0" i="0" u="none" strike="noStrike" dirty="0">
                <a:solidFill>
                  <a:srgbClr val="212121"/>
                </a:solidFill>
                <a:effectLst/>
                <a:latin typeface="Arial" panose="020B0604020202020204" pitchFamily="34" charset="0"/>
                <a:cs typeface="Arial" panose="020B0604020202020204" pitchFamily="34" charset="0"/>
              </a:rPr>
              <a:t>.</a:t>
            </a:r>
          </a:p>
          <a:p>
            <a:pPr marL="0" marR="0" indent="0" algn="l">
              <a:lnSpc>
                <a:spcPct val="120000"/>
              </a:lnSpc>
              <a:spcBef>
                <a:spcPts val="0"/>
              </a:spcBef>
              <a:spcAft>
                <a:spcPts val="0"/>
              </a:spcAft>
              <a:buNone/>
            </a:pPr>
            <a:r>
              <a:rPr lang="en-US" sz="1400" b="0" i="0" u="none" strike="noStrike" dirty="0">
                <a:solidFill>
                  <a:srgbClr val="212121"/>
                </a:solidFill>
                <a:effectLst/>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33579208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53B5A-0802-7A71-6755-85F32CE175CC}"/>
              </a:ext>
            </a:extLst>
          </p:cNvPr>
          <p:cNvSpPr>
            <a:spLocks noGrp="1"/>
          </p:cNvSpPr>
          <p:nvPr>
            <p:ph type="title"/>
          </p:nvPr>
        </p:nvSpPr>
        <p:spPr>
          <a:xfrm>
            <a:off x="838200" y="290945"/>
            <a:ext cx="10515600" cy="1325563"/>
          </a:xfrm>
        </p:spPr>
        <p:txBody>
          <a:bodyPr>
            <a:noAutofit/>
          </a:bodyPr>
          <a:lstStyle/>
          <a:p>
            <a:r>
              <a:rPr lang="en-US" sz="3200" b="1" i="0" u="none" strike="noStrike" dirty="0">
                <a:solidFill>
                  <a:srgbClr val="1B3051"/>
                </a:solidFill>
                <a:effectLst/>
                <a:latin typeface="Arial" panose="020B0604020202020204" pitchFamily="34" charset="0"/>
                <a:cs typeface="Arial" panose="020B0604020202020204" pitchFamily="34" charset="0"/>
              </a:rPr>
              <a:t>Community-based approaches to infant safe sleep and breastfeeding promotion: a qualitative study</a:t>
            </a:r>
            <a:br>
              <a:rPr lang="en-US" sz="3200" b="1" i="0" u="none" strike="noStrike" dirty="0">
                <a:solidFill>
                  <a:srgbClr val="1B3051"/>
                </a:solidFill>
                <a:effectLst/>
                <a:latin typeface="Europa"/>
              </a:rPr>
            </a:br>
            <a:endParaRPr lang="en-US" sz="3200" dirty="0"/>
          </a:p>
        </p:txBody>
      </p:sp>
      <p:sp>
        <p:nvSpPr>
          <p:cNvPr id="3" name="Content Placeholder 2">
            <a:extLst>
              <a:ext uri="{FF2B5EF4-FFF2-40B4-BE49-F238E27FC236}">
                <a16:creationId xmlns:a16="http://schemas.microsoft.com/office/drawing/2014/main" id="{A0909CFF-B4E0-8D42-9AB3-D3419A3CEC0E}"/>
              </a:ext>
            </a:extLst>
          </p:cNvPr>
          <p:cNvSpPr>
            <a:spLocks noGrp="1"/>
          </p:cNvSpPr>
          <p:nvPr>
            <p:ph idx="1"/>
          </p:nvPr>
        </p:nvSpPr>
        <p:spPr>
          <a:xfrm>
            <a:off x="838200" y="1288473"/>
            <a:ext cx="10515600" cy="5278582"/>
          </a:xfrm>
        </p:spPr>
        <p:txBody>
          <a:bodyPr>
            <a:normAutofit fontScale="25000" lnSpcReduction="20000"/>
          </a:bodyPr>
          <a:lstStyle/>
          <a:p>
            <a:pPr marL="0" indent="0" algn="l">
              <a:lnSpc>
                <a:spcPct val="120000"/>
              </a:lnSpc>
              <a:buNone/>
            </a:pPr>
            <a:r>
              <a:rPr lang="en-US" sz="5600" b="1" i="0" u="none" strike="noStrike" dirty="0">
                <a:solidFill>
                  <a:srgbClr val="222222"/>
                </a:solidFill>
                <a:effectLst/>
                <a:latin typeface="Arial" panose="020B0604020202020204" pitchFamily="34" charset="0"/>
                <a:cs typeface="Arial" panose="020B0604020202020204" pitchFamily="34" charset="0"/>
              </a:rPr>
              <a:t>Background</a:t>
            </a:r>
          </a:p>
          <a:p>
            <a:pPr marL="0" indent="0" algn="l">
              <a:lnSpc>
                <a:spcPct val="120000"/>
              </a:lnSpc>
              <a:buNone/>
            </a:pPr>
            <a:r>
              <a:rPr lang="en-US" sz="4800" b="0" i="0" u="none" strike="noStrike" dirty="0">
                <a:solidFill>
                  <a:srgbClr val="333333"/>
                </a:solidFill>
                <a:effectLst/>
                <a:latin typeface="Arial" panose="020B0604020202020204" pitchFamily="34" charset="0"/>
                <a:cs typeface="Arial" panose="020B0604020202020204" pitchFamily="34" charset="0"/>
              </a:rPr>
              <a:t>In the U.S., sudden unexpected infant deaths (SUID) due to accidental suffocation and strangulation in bed (ASSB) are increasing, with disparities by race/ethnicity. While breastfeeding is a protective factor against infant mortality, racial/ethnic disparities are present in its uptake, and motivations to breastfeed are also often coupled with non-recommended infant sleep practices that are associated with infant sleep deaths. Combining infant safe sleep (ISS) and breastfeeding promotion on the community level presents opportunities to address racial/ethnic disparities and associated socioeconomic, cultural, and psychosocial influences.</a:t>
            </a:r>
          </a:p>
          <a:p>
            <a:pPr marL="0" indent="0" algn="l">
              <a:lnSpc>
                <a:spcPct val="120000"/>
              </a:lnSpc>
              <a:buNone/>
            </a:pPr>
            <a:r>
              <a:rPr lang="en-US" sz="5600" b="1" i="0" u="none" strike="noStrike" dirty="0">
                <a:solidFill>
                  <a:srgbClr val="222222"/>
                </a:solidFill>
                <a:effectLst/>
                <a:latin typeface="Arial" panose="020B0604020202020204" pitchFamily="34" charset="0"/>
                <a:cs typeface="Arial" panose="020B0604020202020204" pitchFamily="34" charset="0"/>
              </a:rPr>
              <a:t>Methods</a:t>
            </a:r>
          </a:p>
          <a:p>
            <a:pPr marL="0" indent="0" algn="l">
              <a:lnSpc>
                <a:spcPct val="120000"/>
              </a:lnSpc>
              <a:buNone/>
            </a:pPr>
            <a:r>
              <a:rPr lang="en-US" sz="4800" b="0" i="0" u="none" strike="noStrike" dirty="0">
                <a:solidFill>
                  <a:srgbClr val="333333"/>
                </a:solidFill>
                <a:effectLst/>
                <a:latin typeface="Arial" panose="020B0604020202020204" pitchFamily="34" charset="0"/>
                <a:cs typeface="Arial" panose="020B0604020202020204" pitchFamily="34" charset="0"/>
              </a:rPr>
              <a:t>We completed a descriptive qualitative hermeneutical phenomenology using thematic analysis of focus group data. We examined the phenomenon of community-level providers promoting ISS and breastfeeding in communities vulnerable to ISS and breastfeeding disparities. We asked eighteen informants participating in a national quality improvement collaborative about </a:t>
            </a:r>
            <a:r>
              <a:rPr lang="en-US" sz="4800" b="0" i="0" u="none" strike="noStrike" dirty="0" err="1">
                <a:solidFill>
                  <a:srgbClr val="333333"/>
                </a:solidFill>
                <a:effectLst/>
                <a:latin typeface="Arial" panose="020B0604020202020204" pitchFamily="34" charset="0"/>
                <a:cs typeface="Arial" panose="020B0604020202020204" pitchFamily="34" charset="0"/>
              </a:rPr>
              <a:t>i</a:t>
            </a:r>
            <a:r>
              <a:rPr lang="en-US" sz="4800" b="0" i="0" u="none" strike="noStrike" dirty="0">
                <a:solidFill>
                  <a:srgbClr val="333333"/>
                </a:solidFill>
                <a:effectLst/>
                <a:latin typeface="Arial" panose="020B0604020202020204" pitchFamily="34" charset="0"/>
                <a:cs typeface="Arial" panose="020B0604020202020204" pitchFamily="34" charset="0"/>
              </a:rPr>
              <a:t>.) areas requiring additional support to meet community needs around ISS and breastfeeding, and ii.) recommendations on tools to improve their work promoting ISS and breastfeeding.</a:t>
            </a:r>
          </a:p>
          <a:p>
            <a:pPr marL="0" indent="0" algn="l">
              <a:lnSpc>
                <a:spcPct val="120000"/>
              </a:lnSpc>
              <a:buNone/>
            </a:pPr>
            <a:r>
              <a:rPr lang="en-US" sz="5600" b="1" i="0" u="none" strike="noStrike" dirty="0">
                <a:solidFill>
                  <a:srgbClr val="222222"/>
                </a:solidFill>
                <a:effectLst/>
                <a:latin typeface="Arial" panose="020B0604020202020204" pitchFamily="34" charset="0"/>
                <a:cs typeface="Arial" panose="020B0604020202020204" pitchFamily="34" charset="0"/>
              </a:rPr>
              <a:t>Results</a:t>
            </a:r>
          </a:p>
          <a:p>
            <a:pPr marL="0" indent="0" algn="l">
              <a:lnSpc>
                <a:spcPct val="120000"/>
              </a:lnSpc>
              <a:buNone/>
            </a:pPr>
            <a:r>
              <a:rPr lang="en-US" sz="4800" b="0" i="0" u="none" strike="noStrike" dirty="0">
                <a:solidFill>
                  <a:srgbClr val="333333"/>
                </a:solidFill>
                <a:effectLst/>
                <a:latin typeface="Arial" panose="020B0604020202020204" pitchFamily="34" charset="0"/>
                <a:cs typeface="Arial" panose="020B0604020202020204" pitchFamily="34" charset="0"/>
              </a:rPr>
              <a:t>We identified four themes: </a:t>
            </a:r>
            <a:r>
              <a:rPr lang="en-US" sz="4800" b="0" i="0" u="none" strike="noStrike" dirty="0" err="1">
                <a:solidFill>
                  <a:srgbClr val="333333"/>
                </a:solidFill>
                <a:effectLst/>
                <a:latin typeface="Arial" panose="020B0604020202020204" pitchFamily="34" charset="0"/>
                <a:cs typeface="Arial" panose="020B0604020202020204" pitchFamily="34" charset="0"/>
              </a:rPr>
              <a:t>i</a:t>
            </a:r>
            <a:r>
              <a:rPr lang="en-US" sz="4800" b="0" i="0" u="none" strike="noStrike" dirty="0">
                <a:solidFill>
                  <a:srgbClr val="333333"/>
                </a:solidFill>
                <a:effectLst/>
                <a:latin typeface="Arial" panose="020B0604020202020204" pitchFamily="34" charset="0"/>
                <a:cs typeface="Arial" panose="020B0604020202020204" pitchFamily="34" charset="0"/>
              </a:rPr>
              <a:t>.) education and dissemination, ii.) relationship building and social support, iii.) working with clients’ personal circumstances and considerations, and iv.) tools and systems.</a:t>
            </a:r>
          </a:p>
          <a:p>
            <a:pPr marL="0" indent="0" algn="l">
              <a:lnSpc>
                <a:spcPct val="120000"/>
              </a:lnSpc>
              <a:buNone/>
            </a:pPr>
            <a:r>
              <a:rPr lang="en-US" sz="5600" b="1" i="0" u="none" strike="noStrike" dirty="0">
                <a:solidFill>
                  <a:srgbClr val="222222"/>
                </a:solidFill>
                <a:effectLst/>
                <a:latin typeface="Arial" panose="020B0604020202020204" pitchFamily="34" charset="0"/>
                <a:cs typeface="Arial" panose="020B0604020202020204" pitchFamily="34" charset="0"/>
              </a:rPr>
              <a:t>Conclusions</a:t>
            </a:r>
          </a:p>
          <a:p>
            <a:pPr marL="0" indent="0" algn="l">
              <a:lnSpc>
                <a:spcPct val="120000"/>
              </a:lnSpc>
              <a:buNone/>
            </a:pPr>
            <a:r>
              <a:rPr lang="en-US" sz="4800" b="0" i="0" u="none" strike="noStrike" dirty="0">
                <a:solidFill>
                  <a:srgbClr val="333333"/>
                </a:solidFill>
                <a:effectLst/>
                <a:latin typeface="Arial" panose="020B0604020202020204" pitchFamily="34" charset="0"/>
                <a:cs typeface="Arial" panose="020B0604020202020204" pitchFamily="34" charset="0"/>
              </a:rPr>
              <a:t>Our findings support embedding risk-mitigation approaches in ISS education; relationship building between providers, clients, and peers; and the provision of ISS and breastfeeding supportive material resources with educational opportunities. These findings may be used to inform community-level provider approaches to ISS and breastfeeding promotion.</a:t>
            </a:r>
          </a:p>
          <a:p>
            <a:endParaRPr lang="en-US" dirty="0"/>
          </a:p>
        </p:txBody>
      </p:sp>
      <p:sp>
        <p:nvSpPr>
          <p:cNvPr id="6" name="TextBox 5">
            <a:extLst>
              <a:ext uri="{FF2B5EF4-FFF2-40B4-BE49-F238E27FC236}">
                <a16:creationId xmlns:a16="http://schemas.microsoft.com/office/drawing/2014/main" id="{E2F74EA1-4B3D-0171-95E0-CA81838ADAE6}"/>
              </a:ext>
            </a:extLst>
          </p:cNvPr>
          <p:cNvSpPr txBox="1"/>
          <p:nvPr/>
        </p:nvSpPr>
        <p:spPr>
          <a:xfrm>
            <a:off x="838200" y="5874567"/>
            <a:ext cx="10363327" cy="523220"/>
          </a:xfrm>
          <a:prstGeom prst="rect">
            <a:avLst/>
          </a:prstGeom>
          <a:noFill/>
        </p:spPr>
        <p:txBody>
          <a:bodyPr wrap="square" rtlCol="0">
            <a:spAutoFit/>
          </a:bodyPr>
          <a:lstStyle/>
          <a:p>
            <a:r>
              <a:rPr lang="en-US" sz="1400" b="0" i="0" u="none" strike="noStrike" dirty="0">
                <a:solidFill>
                  <a:srgbClr val="212121"/>
                </a:solidFill>
                <a:effectLst/>
                <a:latin typeface="Arial" panose="020B0604020202020204" pitchFamily="34" charset="0"/>
                <a:cs typeface="Arial" panose="020B0604020202020204" pitchFamily="34" charset="0"/>
              </a:rPr>
              <a:t>Menon, M., Huber, R., West, D. D., Scott, S., Russell, R. B., &amp; </a:t>
            </a:r>
            <a:r>
              <a:rPr lang="en-US" sz="1400" b="0" i="0" u="none" strike="noStrike" dirty="0" err="1">
                <a:solidFill>
                  <a:srgbClr val="212121"/>
                </a:solidFill>
                <a:effectLst/>
                <a:latin typeface="Arial" panose="020B0604020202020204" pitchFamily="34" charset="0"/>
                <a:cs typeface="Arial" panose="020B0604020202020204" pitchFamily="34" charset="0"/>
              </a:rPr>
              <a:t>Berns</a:t>
            </a:r>
            <a:r>
              <a:rPr lang="en-US" sz="1400" b="0" i="0" u="none" strike="noStrike" dirty="0">
                <a:solidFill>
                  <a:srgbClr val="212121"/>
                </a:solidFill>
                <a:effectLst/>
                <a:latin typeface="Arial" panose="020B0604020202020204" pitchFamily="34" charset="0"/>
                <a:cs typeface="Arial" panose="020B0604020202020204" pitchFamily="34" charset="0"/>
              </a:rPr>
              <a:t>, S. D. (2023). Community-based approaches to infant safe sleep and breastfeeding promotion: A qualitative study. BMC Public Health, 23(437). </a:t>
            </a:r>
            <a:r>
              <a:rPr lang="en-US" sz="1400" b="0" i="0" u="sng" dirty="0">
                <a:solidFill>
                  <a:srgbClr val="0078D7"/>
                </a:solidFill>
                <a:effectLst/>
                <a:latin typeface="Arial" panose="020B0604020202020204" pitchFamily="34" charset="0"/>
                <a:cs typeface="Arial" panose="020B0604020202020204" pitchFamily="34" charset="0"/>
                <a:hlinkClick r:id="rId2" tooltip="Original URL:&#10;https://doi.org/10.1186/s12889-023-15227-4&#10;&#10;Click to follow link."/>
              </a:rPr>
              <a:t>https://doi.org/10.1186/s12889-023-15227-4</a:t>
            </a:r>
            <a:r>
              <a:rPr lang="en-US" sz="1400" b="0" i="0" u="none" strike="noStrike" dirty="0">
                <a:solidFill>
                  <a:srgbClr val="212121"/>
                </a:solidFill>
                <a:effectLst/>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81276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E3356-3AEA-F96E-08AA-01436CE7AC0C}"/>
              </a:ext>
            </a:extLst>
          </p:cNvPr>
          <p:cNvSpPr>
            <a:spLocks noGrp="1"/>
          </p:cNvSpPr>
          <p:nvPr>
            <p:ph type="title"/>
          </p:nvPr>
        </p:nvSpPr>
        <p:spPr/>
        <p:txBody>
          <a:bodyPr>
            <a:normAutofit fontScale="90000"/>
          </a:bodyPr>
          <a:lstStyle/>
          <a:p>
            <a:r>
              <a:rPr lang="en-US" b="1" i="0" u="none" strike="noStrike" dirty="0">
                <a:solidFill>
                  <a:srgbClr val="363636"/>
                </a:solidFill>
                <a:effectLst/>
                <a:latin typeface="Roboto" panose="02000000000000000000" pitchFamily="2" charset="0"/>
              </a:rPr>
              <a:t>Social Determinants of Grief: The Impact of Black Infant Loss Webinar, June 30</a:t>
            </a:r>
            <a:r>
              <a:rPr lang="en-US" b="1" i="0" u="none" strike="noStrike" baseline="30000" dirty="0">
                <a:solidFill>
                  <a:srgbClr val="363636"/>
                </a:solidFill>
                <a:effectLst/>
                <a:latin typeface="Roboto" panose="02000000000000000000" pitchFamily="2" charset="0"/>
              </a:rPr>
              <a:t>th</a:t>
            </a:r>
            <a:r>
              <a:rPr lang="en-US" b="1" i="0" u="none" strike="noStrike" dirty="0">
                <a:solidFill>
                  <a:srgbClr val="363636"/>
                </a:solidFill>
                <a:effectLst/>
                <a:latin typeface="Roboto" panose="02000000000000000000" pitchFamily="2" charset="0"/>
              </a:rPr>
              <a:t> @1:30 </a:t>
            </a:r>
            <a:br>
              <a:rPr lang="en-US" b="0" i="0" u="none" strike="noStrike" dirty="0">
                <a:solidFill>
                  <a:srgbClr val="363636"/>
                </a:solidFill>
                <a:effectLst/>
                <a:latin typeface="Roboto" panose="02000000000000000000" pitchFamily="2" charset="0"/>
              </a:rPr>
            </a:br>
            <a:endParaRPr lang="en-US" dirty="0"/>
          </a:p>
        </p:txBody>
      </p:sp>
      <p:sp>
        <p:nvSpPr>
          <p:cNvPr id="4" name="Content Placeholder 3">
            <a:extLst>
              <a:ext uri="{FF2B5EF4-FFF2-40B4-BE49-F238E27FC236}">
                <a16:creationId xmlns:a16="http://schemas.microsoft.com/office/drawing/2014/main" id="{81ED9662-1FA8-C1B2-B550-EA025F13AA56}"/>
              </a:ext>
            </a:extLst>
          </p:cNvPr>
          <p:cNvSpPr>
            <a:spLocks noGrp="1"/>
          </p:cNvSpPr>
          <p:nvPr>
            <p:ph sz="half" idx="2"/>
          </p:nvPr>
        </p:nvSpPr>
        <p:spPr>
          <a:xfrm>
            <a:off x="6735336" y="1690689"/>
            <a:ext cx="4928840" cy="3706502"/>
          </a:xfrm>
        </p:spPr>
        <p:txBody>
          <a:bodyPr>
            <a:noAutofit/>
          </a:bodyPr>
          <a:lstStyle/>
          <a:p>
            <a:pPr marL="0" indent="0">
              <a:lnSpc>
                <a:spcPct val="170000"/>
              </a:lnSpc>
              <a:buNone/>
            </a:pPr>
            <a:r>
              <a:rPr lang="en-US" sz="1200" b="0" i="0" u="none" strike="noStrike" dirty="0">
                <a:solidFill>
                  <a:srgbClr val="333E48"/>
                </a:solidFill>
                <a:effectLst/>
                <a:latin typeface="Arial" panose="020B0604020202020204" pitchFamily="34" charset="0"/>
              </a:rPr>
              <a:t>Understanding Black grief requires taking a long look at the historical and contemporary experiences around the issues of death. But troublingly, there is very little research conducted on Black grief and its connection to racism and the social injustices connected to it. Understanding the impact of systemic racism and its influence on how a person reacts to loss sets the stage for addressing how best to support communities that are disproportionately affected by infant death. This webinar will offer insight into how some women of color deal with compound loss and trauma. Participants will walk away with an opportunity to gain additional knowledge on how to best serve communities of color affected by infant loss.</a:t>
            </a:r>
          </a:p>
          <a:p>
            <a:pPr marL="0" indent="0">
              <a:lnSpc>
                <a:spcPct val="170000"/>
              </a:lnSpc>
              <a:buNone/>
            </a:pPr>
            <a:br>
              <a:rPr lang="en-US" sz="1200" dirty="0"/>
            </a:br>
            <a:endParaRPr lang="en-US" sz="1200" dirty="0"/>
          </a:p>
        </p:txBody>
      </p:sp>
      <p:sp>
        <p:nvSpPr>
          <p:cNvPr id="6" name="TextBox 5">
            <a:extLst>
              <a:ext uri="{FF2B5EF4-FFF2-40B4-BE49-F238E27FC236}">
                <a16:creationId xmlns:a16="http://schemas.microsoft.com/office/drawing/2014/main" id="{E923C8A6-A2BE-43D1-D26A-F8B9ABE6AFE6}"/>
              </a:ext>
            </a:extLst>
          </p:cNvPr>
          <p:cNvSpPr txBox="1"/>
          <p:nvPr/>
        </p:nvSpPr>
        <p:spPr>
          <a:xfrm>
            <a:off x="6304157" y="5561410"/>
            <a:ext cx="5694556" cy="1231106"/>
          </a:xfrm>
          <a:prstGeom prst="rect">
            <a:avLst/>
          </a:prstGeom>
          <a:noFill/>
        </p:spPr>
        <p:txBody>
          <a:bodyPr wrap="square" rtlCol="0">
            <a:spAutoFit/>
          </a:bodyPr>
          <a:lstStyle/>
          <a:p>
            <a:r>
              <a:rPr lang="en-US" sz="1400" b="1" dirty="0">
                <a:effectLst/>
                <a:latin typeface="Arial" panose="020B0604020202020204" pitchFamily="34" charset="0"/>
              </a:rPr>
              <a:t>This nursing continuing professional development activity was approved by the Ohio Nurses Association, an accredited approver by the American</a:t>
            </a:r>
            <a:r>
              <a:rPr lang="en-US" sz="1400" b="1" dirty="0">
                <a:latin typeface="Arial" panose="020B0604020202020204" pitchFamily="34" charset="0"/>
              </a:rPr>
              <a:t> </a:t>
            </a:r>
            <a:r>
              <a:rPr lang="en-US" sz="1400" b="1" dirty="0">
                <a:effectLst/>
                <a:latin typeface="Arial" panose="020B0604020202020204" pitchFamily="34" charset="0"/>
              </a:rPr>
              <a:t>Nurses Credentialing Center’s Commission on Accreditation. (OBN-001-91</a:t>
            </a:r>
            <a:r>
              <a:rPr lang="en-US" sz="1400" dirty="0">
                <a:effectLst/>
                <a:latin typeface="Arial" panose="020B0604020202020204" pitchFamily="34" charset="0"/>
              </a:rPr>
              <a:t>)</a:t>
            </a:r>
            <a:endParaRPr lang="en-US" sz="1400" dirty="0">
              <a:effectLst/>
            </a:endParaRPr>
          </a:p>
          <a:p>
            <a:endParaRPr lang="en-US" dirty="0"/>
          </a:p>
        </p:txBody>
      </p:sp>
      <p:pic>
        <p:nvPicPr>
          <p:cNvPr id="7" name="Content Placeholder 6" descr="A group of people sitting at a table&#10;&#10;Description automatically generated">
            <a:extLst>
              <a:ext uri="{FF2B5EF4-FFF2-40B4-BE49-F238E27FC236}">
                <a16:creationId xmlns:a16="http://schemas.microsoft.com/office/drawing/2014/main" id="{F5AF4F8F-586E-D7D2-364F-D2DACDD8153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52" t="7455" r="1" b="1"/>
          <a:stretch/>
        </p:blipFill>
        <p:spPr>
          <a:xfrm>
            <a:off x="284273" y="1849359"/>
            <a:ext cx="5887927" cy="3313847"/>
          </a:xfrm>
          <a:prstGeom prst="rect">
            <a:avLst/>
          </a:prstGeom>
        </p:spPr>
      </p:pic>
      <p:sp>
        <p:nvSpPr>
          <p:cNvPr id="10" name="TextBox 9">
            <a:extLst>
              <a:ext uri="{FF2B5EF4-FFF2-40B4-BE49-F238E27FC236}">
                <a16:creationId xmlns:a16="http://schemas.microsoft.com/office/drawing/2014/main" id="{7707FB38-4E58-B8CF-8977-B32B2280B5FE}"/>
              </a:ext>
            </a:extLst>
          </p:cNvPr>
          <p:cNvSpPr txBox="1"/>
          <p:nvPr/>
        </p:nvSpPr>
        <p:spPr>
          <a:xfrm>
            <a:off x="2202873" y="1321356"/>
            <a:ext cx="8318665" cy="369332"/>
          </a:xfrm>
          <a:prstGeom prst="rect">
            <a:avLst/>
          </a:prstGeom>
          <a:noFill/>
        </p:spPr>
        <p:txBody>
          <a:bodyPr wrap="square">
            <a:spAutoFit/>
          </a:bodyPr>
          <a:lstStyle/>
          <a:p>
            <a:r>
              <a:rPr lang="en-US" b="0" i="0" dirty="0">
                <a:effectLst/>
                <a:latin typeface="Arial" panose="020B0604020202020204" pitchFamily="34" charset="0"/>
              </a:rPr>
              <a:t>1.0 Contact Hours     				Registratio</a:t>
            </a:r>
            <a:r>
              <a:rPr lang="en-US" dirty="0">
                <a:latin typeface="Arial" panose="020B0604020202020204" pitchFamily="34" charset="0"/>
              </a:rPr>
              <a:t>n Fee: $50.00</a:t>
            </a:r>
            <a:r>
              <a:rPr lang="en-US" b="0" i="0" dirty="0">
                <a:effectLst/>
                <a:latin typeface="Arial" panose="020B0604020202020204" pitchFamily="34" charset="0"/>
              </a:rPr>
              <a:t>              </a:t>
            </a:r>
            <a:endParaRPr lang="en-US" dirty="0"/>
          </a:p>
        </p:txBody>
      </p:sp>
      <p:sp>
        <p:nvSpPr>
          <p:cNvPr id="11" name="TextBox 10">
            <a:extLst>
              <a:ext uri="{FF2B5EF4-FFF2-40B4-BE49-F238E27FC236}">
                <a16:creationId xmlns:a16="http://schemas.microsoft.com/office/drawing/2014/main" id="{6BC3E5B1-0F42-317C-06F9-C9CD4D0FD659}"/>
              </a:ext>
            </a:extLst>
          </p:cNvPr>
          <p:cNvSpPr txBox="1"/>
          <p:nvPr/>
        </p:nvSpPr>
        <p:spPr>
          <a:xfrm>
            <a:off x="1028014" y="5527963"/>
            <a:ext cx="2685342" cy="1200329"/>
          </a:xfrm>
          <a:prstGeom prst="rect">
            <a:avLst/>
          </a:prstGeom>
          <a:noFill/>
        </p:spPr>
        <p:txBody>
          <a:bodyPr wrap="square" rtlCol="0">
            <a:spAutoFit/>
          </a:bodyPr>
          <a:lstStyle/>
          <a:p>
            <a:pPr algn="ctr"/>
            <a:r>
              <a:rPr lang="en-US" dirty="0"/>
              <a:t>Registration Information: </a:t>
            </a:r>
            <a:r>
              <a:rPr lang="en-US" dirty="0">
                <a:hlinkClick r:id="rId3"/>
              </a:rPr>
              <a:t>www.gisscenter.org</a:t>
            </a:r>
            <a:endParaRPr lang="en-US" dirty="0"/>
          </a:p>
          <a:p>
            <a:pPr algn="ctr"/>
            <a:r>
              <a:rPr lang="en-US" dirty="0">
                <a:hlinkClick r:id="rId4"/>
              </a:rPr>
              <a:t>www.baby1stnetwork.org</a:t>
            </a:r>
            <a:endParaRPr lang="en-US" dirty="0"/>
          </a:p>
          <a:p>
            <a:pPr algn="ctr"/>
            <a:endParaRPr lang="en-US" dirty="0"/>
          </a:p>
        </p:txBody>
      </p:sp>
      <p:pic>
        <p:nvPicPr>
          <p:cNvPr id="12" name="Picture 11">
            <a:extLst>
              <a:ext uri="{FF2B5EF4-FFF2-40B4-BE49-F238E27FC236}">
                <a16:creationId xmlns:a16="http://schemas.microsoft.com/office/drawing/2014/main" id="{C04BB8E5-2338-14C6-FB81-DC275CC3B2DD}"/>
              </a:ext>
            </a:extLst>
          </p:cNvPr>
          <p:cNvPicPr>
            <a:picLocks noChangeAspect="1"/>
          </p:cNvPicPr>
          <p:nvPr/>
        </p:nvPicPr>
        <p:blipFill>
          <a:blip r:embed="rId5"/>
          <a:stretch>
            <a:fillRect/>
          </a:stretch>
        </p:blipFill>
        <p:spPr>
          <a:xfrm>
            <a:off x="4163452" y="5277091"/>
            <a:ext cx="1459670" cy="1459670"/>
          </a:xfrm>
          <a:prstGeom prst="rect">
            <a:avLst/>
          </a:prstGeom>
        </p:spPr>
      </p:pic>
    </p:spTree>
    <p:extLst>
      <p:ext uri="{BB962C8B-B14F-4D97-AF65-F5344CB8AC3E}">
        <p14:creationId xmlns:p14="http://schemas.microsoft.com/office/powerpoint/2010/main" val="26260527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2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B51F432-4DC8-48EA-2910-8256D1E08FF9}"/>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a:solidFill>
                  <a:srgbClr val="FFFFFF"/>
                </a:solidFill>
              </a:rPr>
              <a:t>SSCOTT@NICHQ.ORG</a:t>
            </a:r>
          </a:p>
        </p:txBody>
      </p:sp>
      <p:sp>
        <p:nvSpPr>
          <p:cNvPr id="3" name="Content Placeholder 2">
            <a:extLst>
              <a:ext uri="{FF2B5EF4-FFF2-40B4-BE49-F238E27FC236}">
                <a16:creationId xmlns:a16="http://schemas.microsoft.com/office/drawing/2014/main" id="{2FB683FB-B6E0-6617-3E9A-6419487FACDB}"/>
              </a:ext>
            </a:extLst>
          </p:cNvPr>
          <p:cNvSpPr>
            <a:spLocks noGrp="1"/>
          </p:cNvSpPr>
          <p:nvPr>
            <p:ph type="body" idx="1"/>
          </p:nvPr>
        </p:nvSpPr>
        <p:spPr>
          <a:xfrm>
            <a:off x="8571507" y="387224"/>
            <a:ext cx="3291839" cy="830453"/>
          </a:xfrm>
        </p:spPr>
        <p:txBody>
          <a:bodyPr vert="horz" lIns="91440" tIns="45720" rIns="91440" bIns="45720" rtlCol="0" anchor="ctr">
            <a:normAutofit/>
          </a:bodyPr>
          <a:lstStyle/>
          <a:p>
            <a:r>
              <a:rPr lang="en-US" sz="2000">
                <a:solidFill>
                  <a:srgbClr val="FFFFFF"/>
                </a:solidFill>
              </a:rPr>
              <a:t>THANK YOU!!!</a:t>
            </a:r>
          </a:p>
        </p:txBody>
      </p:sp>
      <p:pic>
        <p:nvPicPr>
          <p:cNvPr id="5" name="Picture 2" descr="The National Institute for Children's Health Quality | NICHQ Homepage">
            <a:extLst>
              <a:ext uri="{FF2B5EF4-FFF2-40B4-BE49-F238E27FC236}">
                <a16:creationId xmlns:a16="http://schemas.microsoft.com/office/drawing/2014/main" id="{6C6A6F3B-D442-CDC9-7CB9-7E42D0A535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15748" y="3825344"/>
            <a:ext cx="5131088" cy="7098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Help">
            <a:extLst>
              <a:ext uri="{FF2B5EF4-FFF2-40B4-BE49-F238E27FC236}">
                <a16:creationId xmlns:a16="http://schemas.microsoft.com/office/drawing/2014/main" id="{AB89E89D-2C98-9808-3594-9665D6872C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5165" y="2217815"/>
            <a:ext cx="3997831" cy="3997831"/>
          </a:xfrm>
          <a:prstGeom prst="rect">
            <a:avLst/>
          </a:prstGeom>
        </p:spPr>
      </p:pic>
    </p:spTree>
    <p:extLst>
      <p:ext uri="{BB962C8B-B14F-4D97-AF65-F5344CB8AC3E}">
        <p14:creationId xmlns:p14="http://schemas.microsoft.com/office/powerpoint/2010/main" val="650449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0B45D6B-2046-994C-5B74-C0E1A592D058}"/>
              </a:ext>
            </a:extLst>
          </p:cNvPr>
          <p:cNvSpPr>
            <a:spLocks noGrp="1"/>
          </p:cNvSpPr>
          <p:nvPr>
            <p:ph idx="1"/>
          </p:nvPr>
        </p:nvSpPr>
        <p:spPr>
          <a:xfrm>
            <a:off x="836341" y="613318"/>
            <a:ext cx="6556918" cy="5330284"/>
          </a:xfrm>
        </p:spPr>
        <p:txBody>
          <a:bodyPr>
            <a:normAutofit/>
          </a:bodyPr>
          <a:lstStyle/>
          <a:p>
            <a:r>
              <a:rPr lang="en-US" sz="2400" dirty="0">
                <a:effectLst/>
                <a:latin typeface="Calibri" panose="020F0502020204030204" pitchFamily="34" charset="0"/>
              </a:rPr>
              <a:t>Driver 1:Healthcare Professional Education</a:t>
            </a:r>
          </a:p>
          <a:p>
            <a:pPr lvl="1"/>
            <a:r>
              <a:rPr lang="en-US" b="1" dirty="0">
                <a:effectLst/>
                <a:latin typeface="Calibri" panose="020F0502020204030204" pitchFamily="34" charset="0"/>
              </a:rPr>
              <a:t>Secondary Driver 1:Equitable and Respectful Care</a:t>
            </a:r>
          </a:p>
          <a:p>
            <a:r>
              <a:rPr lang="en-US" sz="2400" dirty="0">
                <a:effectLst/>
                <a:latin typeface="Calibri" panose="020F0502020204030204" pitchFamily="34" charset="0"/>
              </a:rPr>
              <a:t>Driver 1:Healthcare Professional Education</a:t>
            </a:r>
          </a:p>
          <a:p>
            <a:pPr lvl="1"/>
            <a:r>
              <a:rPr lang="en-US" b="1" dirty="0">
                <a:effectLst/>
                <a:latin typeface="Calibri" panose="020F0502020204030204" pitchFamily="34" charset="0"/>
              </a:rPr>
              <a:t>Secondary Driver 2: Safe Sleep Environment</a:t>
            </a:r>
          </a:p>
          <a:p>
            <a:r>
              <a:rPr lang="en-US" sz="2400" dirty="0">
                <a:effectLst/>
                <a:latin typeface="Calibri" panose="020F0502020204030204" pitchFamily="34" charset="0"/>
              </a:rPr>
              <a:t>Driver 2: Clinical Environment</a:t>
            </a:r>
          </a:p>
          <a:p>
            <a:r>
              <a:rPr lang="en-US" sz="2400" dirty="0">
                <a:effectLst/>
                <a:latin typeface="Calibri" panose="020F0502020204030204" pitchFamily="34" charset="0"/>
              </a:rPr>
              <a:t>Driver 3: Parents, Circles of Support, and Community -Equitable and Respectful Safe Sleep Care</a:t>
            </a:r>
          </a:p>
          <a:p>
            <a:r>
              <a:rPr lang="en-US" sz="2400" dirty="0">
                <a:effectLst/>
                <a:latin typeface="Calibri" panose="020F0502020204030204" pitchFamily="34" charset="0"/>
              </a:rPr>
              <a:t>Driver 4: Social Determinants of Health</a:t>
            </a:r>
            <a:endParaRPr lang="en-US" sz="2400" dirty="0">
              <a:latin typeface="Calibri" panose="020F0502020204030204" pitchFamily="34" charset="0"/>
            </a:endParaRPr>
          </a:p>
          <a:p>
            <a:r>
              <a:rPr lang="en-US" sz="2400" dirty="0">
                <a:effectLst/>
                <a:latin typeface="Calibri" panose="020F0502020204030204" pitchFamily="34" charset="0"/>
              </a:rPr>
              <a:t>Driver 5: Healthcare Data</a:t>
            </a:r>
            <a:br>
              <a:rPr lang="en-US" sz="2400" dirty="0">
                <a:effectLst/>
                <a:latin typeface="Calibri" panose="020F0502020204030204" pitchFamily="34" charset="0"/>
              </a:rPr>
            </a:br>
            <a:endParaRPr lang="en-US" sz="2400" b="1" dirty="0">
              <a:effectLst/>
              <a:latin typeface="Calibri" panose="020F0502020204030204" pitchFamily="34" charset="0"/>
            </a:endParaRPr>
          </a:p>
        </p:txBody>
      </p:sp>
      <p:pic>
        <p:nvPicPr>
          <p:cNvPr id="5" name="Picture 4" descr="Desk with stethoscope and computer keyboard">
            <a:extLst>
              <a:ext uri="{FF2B5EF4-FFF2-40B4-BE49-F238E27FC236}">
                <a16:creationId xmlns:a16="http://schemas.microsoft.com/office/drawing/2014/main" id="{A1C9AC1B-D68C-5D91-076C-E81BB4486E27}"/>
              </a:ext>
            </a:extLst>
          </p:cNvPr>
          <p:cNvPicPr>
            <a:picLocks noChangeAspect="1"/>
          </p:cNvPicPr>
          <p:nvPr/>
        </p:nvPicPr>
        <p:blipFill rotWithShape="1">
          <a:blip r:embed="rId2"/>
          <a:srcRect l="56331" r="1274" b="1"/>
          <a:stretch/>
        </p:blipFill>
        <p:spPr>
          <a:xfrm>
            <a:off x="8115300" y="-12515"/>
            <a:ext cx="4076700" cy="6418631"/>
          </a:xfrm>
          <a:prstGeom prst="rect">
            <a:avLst/>
          </a:prstGeom>
        </p:spPr>
      </p:pic>
      <p:sp>
        <p:nvSpPr>
          <p:cNvPr id="29" name="Rectangle 28">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533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9FE9822-44FD-ED02-ACC5-8B9DAE5C6470}"/>
              </a:ext>
            </a:extLst>
          </p:cNvPr>
          <p:cNvSpPr>
            <a:spLocks noGrp="1"/>
          </p:cNvSpPr>
          <p:nvPr>
            <p:ph sz="half" idx="1"/>
          </p:nvPr>
        </p:nvSpPr>
        <p:spPr>
          <a:xfrm>
            <a:off x="880388" y="1554868"/>
            <a:ext cx="5315189" cy="3535083"/>
          </a:xfrm>
        </p:spPr>
        <p:txBody>
          <a:bodyPr vert="horz" lIns="91440" tIns="45720" rIns="91440" bIns="45720" rtlCol="0" anchor="t">
            <a:normAutofit/>
          </a:bodyPr>
          <a:lstStyle/>
          <a:p>
            <a:r>
              <a:rPr lang="en-US" dirty="0"/>
              <a:t>T</a:t>
            </a:r>
            <a:r>
              <a:rPr lang="en-US" b="0" i="0" dirty="0">
                <a:effectLst/>
              </a:rPr>
              <a:t>he objective of the study was to understand Black mothers’ perspectives of the impact of racism on quality of care for Black preterm infants in the NICU and what might be done to address it</a:t>
            </a:r>
            <a:endParaRPr lang="en-US" dirty="0"/>
          </a:p>
          <a:p>
            <a:endParaRPr lang="en-US" dirty="0"/>
          </a:p>
        </p:txBody>
      </p:sp>
      <p:sp>
        <p:nvSpPr>
          <p:cNvPr id="35" name="Rectangle 3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Content Placeholder 7" descr="A screenshot of a document&#10;&#10;Description automatically generated with low confidence">
            <a:extLst>
              <a:ext uri="{FF2B5EF4-FFF2-40B4-BE49-F238E27FC236}">
                <a16:creationId xmlns:a16="http://schemas.microsoft.com/office/drawing/2014/main" id="{FE54F808-69AF-984C-4268-2FC65790B959}"/>
              </a:ext>
            </a:extLst>
          </p:cNvPr>
          <p:cNvPicPr>
            <a:picLocks noGrp="1" noChangeAspect="1"/>
          </p:cNvPicPr>
          <p:nvPr>
            <p:ph sz="half" idx="2"/>
          </p:nvPr>
        </p:nvPicPr>
        <p:blipFill>
          <a:blip r:embed="rId3"/>
          <a:stretch>
            <a:fillRect/>
          </a:stretch>
        </p:blipFill>
        <p:spPr>
          <a:xfrm>
            <a:off x="7075967" y="924988"/>
            <a:ext cx="4170530" cy="5039916"/>
          </a:xfrm>
          <a:prstGeom prst="rect">
            <a:avLst/>
          </a:prstGeom>
        </p:spPr>
      </p:pic>
      <p:sp>
        <p:nvSpPr>
          <p:cNvPr id="11" name="TextBox 10">
            <a:extLst>
              <a:ext uri="{FF2B5EF4-FFF2-40B4-BE49-F238E27FC236}">
                <a16:creationId xmlns:a16="http://schemas.microsoft.com/office/drawing/2014/main" id="{F972FC78-AACB-417E-2DCD-2CA98EE694D9}"/>
              </a:ext>
            </a:extLst>
          </p:cNvPr>
          <p:cNvSpPr txBox="1"/>
          <p:nvPr/>
        </p:nvSpPr>
        <p:spPr>
          <a:xfrm>
            <a:off x="1067908" y="5524983"/>
            <a:ext cx="49401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system-ui"/>
                <a:ea typeface="+mn-ea"/>
                <a:cs typeface="+mn-cs"/>
              </a:rPr>
              <a:t>Witt RE, Malcolm M, Colvin BN, Gill MR, Ofori J, Roy S,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Lenze</a:t>
            </a:r>
            <a:r>
              <a:rPr kumimoji="0" lang="en-US" sz="1200" b="0" i="0" u="none" strike="noStrike" kern="1200" cap="none" spc="0" normalizeH="0" baseline="0" noProof="0" dirty="0">
                <a:ln>
                  <a:noFill/>
                </a:ln>
                <a:solidFill>
                  <a:srgbClr val="212121"/>
                </a:solidFill>
                <a:effectLst/>
                <a:uLnTx/>
                <a:uFillTx/>
                <a:latin typeface="system-ui"/>
                <a:ea typeface="+mn-ea"/>
                <a:cs typeface="+mn-cs"/>
              </a:rPr>
              <a:t> SN, Rogers CE, Colson ER. Racism and Quality of Neonatal Intensive Care: Voices of Black Mothers. Pediatrics. 2022 Sep 1;150(3):e2022056971.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doi</a:t>
            </a:r>
            <a:r>
              <a:rPr kumimoji="0" lang="en-US" sz="1200" b="0" i="0" u="none" strike="noStrike" kern="1200" cap="none" spc="0" normalizeH="0" baseline="0" noProof="0" dirty="0">
                <a:ln>
                  <a:noFill/>
                </a:ln>
                <a:solidFill>
                  <a:srgbClr val="212121"/>
                </a:solidFill>
                <a:effectLst/>
                <a:uLnTx/>
                <a:uFillTx/>
                <a:latin typeface="system-ui"/>
                <a:ea typeface="+mn-ea"/>
                <a:cs typeface="+mn-cs"/>
              </a:rPr>
              <a:t>: 10.1542/peds.2022-056971. PMID: 35965288.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512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D720B-BC1F-DB46-6B21-5EFCE1CDD24F}"/>
              </a:ext>
            </a:extLst>
          </p:cNvPr>
          <p:cNvSpPr>
            <a:spLocks noGrp="1"/>
          </p:cNvSpPr>
          <p:nvPr>
            <p:ph type="title"/>
          </p:nvPr>
        </p:nvSpPr>
        <p:spPr/>
        <p:txBody>
          <a:bodyPr/>
          <a:lstStyle/>
          <a:p>
            <a:r>
              <a:rPr lang="en-US" dirty="0"/>
              <a:t>Participants Characteristics </a:t>
            </a:r>
          </a:p>
        </p:txBody>
      </p:sp>
      <p:graphicFrame>
        <p:nvGraphicFramePr>
          <p:cNvPr id="5" name="Table 5">
            <a:extLst>
              <a:ext uri="{FF2B5EF4-FFF2-40B4-BE49-F238E27FC236}">
                <a16:creationId xmlns:a16="http://schemas.microsoft.com/office/drawing/2014/main" id="{50F93BC8-BA05-CD5E-BF49-03434019CD2B}"/>
              </a:ext>
            </a:extLst>
          </p:cNvPr>
          <p:cNvGraphicFramePr>
            <a:graphicFrameLocks noGrp="1"/>
          </p:cNvGraphicFramePr>
          <p:nvPr>
            <p:ph sz="half" idx="1"/>
          </p:nvPr>
        </p:nvGraphicFramePr>
        <p:xfrm>
          <a:off x="990601" y="1929015"/>
          <a:ext cx="4668979" cy="4057765"/>
        </p:xfrm>
        <a:graphic>
          <a:graphicData uri="http://schemas.openxmlformats.org/drawingml/2006/table">
            <a:tbl>
              <a:tblPr firstRow="1" bandRow="1">
                <a:tableStyleId>{5C22544A-7EE6-4342-B048-85BDC9FD1C3A}</a:tableStyleId>
              </a:tblPr>
              <a:tblGrid>
                <a:gridCol w="3081789">
                  <a:extLst>
                    <a:ext uri="{9D8B030D-6E8A-4147-A177-3AD203B41FA5}">
                      <a16:colId xmlns:a16="http://schemas.microsoft.com/office/drawing/2014/main" val="3878229148"/>
                    </a:ext>
                  </a:extLst>
                </a:gridCol>
                <a:gridCol w="1587190">
                  <a:extLst>
                    <a:ext uri="{9D8B030D-6E8A-4147-A177-3AD203B41FA5}">
                      <a16:colId xmlns:a16="http://schemas.microsoft.com/office/drawing/2014/main" val="1860119058"/>
                    </a:ext>
                  </a:extLst>
                </a:gridCol>
              </a:tblGrid>
              <a:tr h="373755">
                <a:tc>
                  <a:txBody>
                    <a:bodyPr/>
                    <a:lstStyle/>
                    <a:p>
                      <a:r>
                        <a:rPr lang="en-US" dirty="0"/>
                        <a:t>Characteristics </a:t>
                      </a:r>
                    </a:p>
                  </a:txBody>
                  <a:tcPr/>
                </a:tc>
                <a:tc>
                  <a:txBody>
                    <a:bodyPr/>
                    <a:lstStyle/>
                    <a:p>
                      <a:r>
                        <a:rPr lang="en-US" dirty="0"/>
                        <a:t>N (%)</a:t>
                      </a:r>
                    </a:p>
                  </a:txBody>
                  <a:tcPr/>
                </a:tc>
                <a:extLst>
                  <a:ext uri="{0D108BD9-81ED-4DB2-BD59-A6C34878D82A}">
                    <a16:rowId xmlns:a16="http://schemas.microsoft.com/office/drawing/2014/main" val="4201579680"/>
                  </a:ext>
                </a:extLst>
              </a:tr>
              <a:tr h="373755">
                <a:tc>
                  <a:txBody>
                    <a:bodyPr/>
                    <a:lstStyle/>
                    <a:p>
                      <a:r>
                        <a:rPr lang="en-US" sz="1800" b="0" i="0" kern="1200" dirty="0">
                          <a:solidFill>
                            <a:schemeClr val="dk1"/>
                          </a:solidFill>
                          <a:effectLst/>
                          <a:latin typeface="+mn-lt"/>
                          <a:ea typeface="+mn-ea"/>
                          <a:cs typeface="+mn-cs"/>
                        </a:rPr>
                        <a:t>Time of interview after infant discharge </a:t>
                      </a:r>
                      <a:endParaRPr lang="en-US" dirty="0"/>
                    </a:p>
                  </a:txBody>
                  <a:tcPr/>
                </a:tc>
                <a:tc>
                  <a:txBody>
                    <a:bodyPr/>
                    <a:lstStyle/>
                    <a:p>
                      <a:endParaRPr lang="en-US" dirty="0"/>
                    </a:p>
                  </a:txBody>
                  <a:tcPr/>
                </a:tc>
                <a:extLst>
                  <a:ext uri="{0D108BD9-81ED-4DB2-BD59-A6C34878D82A}">
                    <a16:rowId xmlns:a16="http://schemas.microsoft.com/office/drawing/2014/main" val="1888751161"/>
                  </a:ext>
                </a:extLst>
              </a:tr>
              <a:tr h="373755">
                <a:tc>
                  <a:txBody>
                    <a:bodyPr/>
                    <a:lstStyle/>
                    <a:p>
                      <a:r>
                        <a:rPr lang="en-US" sz="1800" b="0" i="0" kern="1200" dirty="0">
                          <a:solidFill>
                            <a:schemeClr val="dk1"/>
                          </a:solidFill>
                          <a:effectLst/>
                          <a:latin typeface="+mn-lt"/>
                          <a:ea typeface="+mn-ea"/>
                          <a:cs typeface="+mn-cs"/>
                        </a:rPr>
                        <a:t> 6–11 </a:t>
                      </a:r>
                      <a:r>
                        <a:rPr lang="en-US" sz="1800" b="0" i="0" kern="1200" dirty="0" err="1">
                          <a:solidFill>
                            <a:schemeClr val="dk1"/>
                          </a:solidFill>
                          <a:effectLst/>
                          <a:latin typeface="+mn-lt"/>
                          <a:ea typeface="+mn-ea"/>
                          <a:cs typeface="+mn-cs"/>
                        </a:rPr>
                        <a:t>mo</a:t>
                      </a:r>
                      <a:r>
                        <a:rPr lang="en-US" sz="1800" b="0" i="0" kern="1200" dirty="0">
                          <a:solidFill>
                            <a:schemeClr val="dk1"/>
                          </a:solidFill>
                          <a:effectLst/>
                          <a:latin typeface="+mn-lt"/>
                          <a:ea typeface="+mn-ea"/>
                          <a:cs typeface="+mn-cs"/>
                        </a:rPr>
                        <a:t> </a:t>
                      </a:r>
                      <a:endParaRPr lang="en-US" dirty="0"/>
                    </a:p>
                  </a:txBody>
                  <a:tcPr/>
                </a:tc>
                <a:tc>
                  <a:txBody>
                    <a:bodyPr/>
                    <a:lstStyle/>
                    <a:p>
                      <a:r>
                        <a:rPr lang="en-US" sz="1800" b="0" i="0" kern="1200" dirty="0">
                          <a:solidFill>
                            <a:schemeClr val="dk1"/>
                          </a:solidFill>
                          <a:effectLst/>
                          <a:latin typeface="+mn-lt"/>
                          <a:ea typeface="+mn-ea"/>
                          <a:cs typeface="+mn-cs"/>
                        </a:rPr>
                        <a:t>11 (55) </a:t>
                      </a:r>
                      <a:endParaRPr lang="en-US" dirty="0"/>
                    </a:p>
                  </a:txBody>
                  <a:tcPr/>
                </a:tc>
                <a:extLst>
                  <a:ext uri="{0D108BD9-81ED-4DB2-BD59-A6C34878D82A}">
                    <a16:rowId xmlns:a16="http://schemas.microsoft.com/office/drawing/2014/main" val="3508307022"/>
                  </a:ext>
                </a:extLst>
              </a:tr>
              <a:tr h="373755">
                <a:tc>
                  <a:txBody>
                    <a:bodyPr/>
                    <a:lstStyle/>
                    <a:p>
                      <a:r>
                        <a:rPr lang="en-US" sz="1800" b="0" i="0" kern="1200" dirty="0">
                          <a:solidFill>
                            <a:schemeClr val="dk1"/>
                          </a:solidFill>
                          <a:effectLst/>
                          <a:latin typeface="+mn-lt"/>
                          <a:ea typeface="+mn-ea"/>
                          <a:cs typeface="+mn-cs"/>
                        </a:rPr>
                        <a:t> 12–18 </a:t>
                      </a:r>
                      <a:r>
                        <a:rPr lang="en-US" sz="1800" b="0" i="0" kern="1200" dirty="0" err="1">
                          <a:solidFill>
                            <a:schemeClr val="dk1"/>
                          </a:solidFill>
                          <a:effectLst/>
                          <a:latin typeface="+mn-lt"/>
                          <a:ea typeface="+mn-ea"/>
                          <a:cs typeface="+mn-cs"/>
                        </a:rPr>
                        <a:t>mo</a:t>
                      </a:r>
                      <a:r>
                        <a:rPr lang="en-US" sz="1800" b="0" i="0" kern="1200" dirty="0">
                          <a:solidFill>
                            <a:schemeClr val="dk1"/>
                          </a:solidFill>
                          <a:effectLst/>
                          <a:latin typeface="+mn-lt"/>
                          <a:ea typeface="+mn-ea"/>
                          <a:cs typeface="+mn-cs"/>
                        </a:rPr>
                        <a:t> </a:t>
                      </a:r>
                      <a:endParaRPr lang="en-US" dirty="0"/>
                    </a:p>
                  </a:txBody>
                  <a:tcPr/>
                </a:tc>
                <a:tc>
                  <a:txBody>
                    <a:bodyPr/>
                    <a:lstStyle/>
                    <a:p>
                      <a:pPr algn="l" fontAlgn="base"/>
                      <a:r>
                        <a:rPr lang="en-US" dirty="0">
                          <a:effectLst/>
                        </a:rPr>
                        <a:t>9 (45) </a:t>
                      </a:r>
                    </a:p>
                  </a:txBody>
                  <a:tcPr anchor="ctr"/>
                </a:tc>
                <a:extLst>
                  <a:ext uri="{0D108BD9-81ED-4DB2-BD59-A6C34878D82A}">
                    <a16:rowId xmlns:a16="http://schemas.microsoft.com/office/drawing/2014/main" val="410644621"/>
                  </a:ext>
                </a:extLst>
              </a:tr>
              <a:tr h="373755">
                <a:tc>
                  <a:txBody>
                    <a:bodyPr/>
                    <a:lstStyle/>
                    <a:p>
                      <a:r>
                        <a:rPr lang="en-US" sz="1800" b="0" i="0" kern="1200" dirty="0">
                          <a:solidFill>
                            <a:schemeClr val="dk1"/>
                          </a:solidFill>
                          <a:effectLst/>
                          <a:latin typeface="+mn-lt"/>
                          <a:ea typeface="+mn-ea"/>
                          <a:cs typeface="+mn-cs"/>
                        </a:rPr>
                        <a:t>Age range, y </a:t>
                      </a:r>
                      <a:endParaRPr lang="en-US" dirty="0"/>
                    </a:p>
                  </a:txBody>
                  <a:tcPr/>
                </a:tc>
                <a:tc>
                  <a:txBody>
                    <a:bodyPr/>
                    <a:lstStyle/>
                    <a:p>
                      <a:endParaRPr lang="en-US"/>
                    </a:p>
                  </a:txBody>
                  <a:tcPr/>
                </a:tc>
                <a:extLst>
                  <a:ext uri="{0D108BD9-81ED-4DB2-BD59-A6C34878D82A}">
                    <a16:rowId xmlns:a16="http://schemas.microsoft.com/office/drawing/2014/main" val="3300637929"/>
                  </a:ext>
                </a:extLst>
              </a:tr>
              <a:tr h="373755">
                <a:tc>
                  <a:txBody>
                    <a:bodyPr/>
                    <a:lstStyle/>
                    <a:p>
                      <a:r>
                        <a:rPr lang="en-US" sz="1800" b="0" i="0" kern="1200" dirty="0">
                          <a:solidFill>
                            <a:schemeClr val="dk1"/>
                          </a:solidFill>
                          <a:effectLst/>
                          <a:latin typeface="+mn-lt"/>
                          <a:ea typeface="+mn-ea"/>
                          <a:cs typeface="+mn-cs"/>
                        </a:rPr>
                        <a:t>18–24 </a:t>
                      </a:r>
                      <a:endParaRPr lang="en-US" dirty="0"/>
                    </a:p>
                  </a:txBody>
                  <a:tcPr/>
                </a:tc>
                <a:tc>
                  <a:txBody>
                    <a:bodyPr/>
                    <a:lstStyle/>
                    <a:p>
                      <a:pPr algn="l" fontAlgn="base"/>
                      <a:r>
                        <a:rPr lang="en-US" dirty="0">
                          <a:effectLst/>
                        </a:rPr>
                        <a:t>6 (30) </a:t>
                      </a:r>
                    </a:p>
                  </a:txBody>
                  <a:tcPr anchor="ctr"/>
                </a:tc>
                <a:extLst>
                  <a:ext uri="{0D108BD9-81ED-4DB2-BD59-A6C34878D82A}">
                    <a16:rowId xmlns:a16="http://schemas.microsoft.com/office/drawing/2014/main" val="1427857208"/>
                  </a:ext>
                </a:extLst>
              </a:tr>
              <a:tr h="373755">
                <a:tc>
                  <a:txBody>
                    <a:bodyPr/>
                    <a:lstStyle/>
                    <a:p>
                      <a:r>
                        <a:rPr lang="en-US" sz="1800" b="0" i="0" kern="1200" dirty="0">
                          <a:solidFill>
                            <a:schemeClr val="dk1"/>
                          </a:solidFill>
                          <a:effectLst/>
                          <a:latin typeface="+mn-lt"/>
                          <a:ea typeface="+mn-ea"/>
                          <a:cs typeface="+mn-cs"/>
                        </a:rPr>
                        <a:t>25–34 </a:t>
                      </a:r>
                      <a:endParaRPr lang="en-US" dirty="0"/>
                    </a:p>
                  </a:txBody>
                  <a:tcPr/>
                </a:tc>
                <a:tc>
                  <a:txBody>
                    <a:bodyPr/>
                    <a:lstStyle/>
                    <a:p>
                      <a:pPr algn="l" fontAlgn="base"/>
                      <a:r>
                        <a:rPr lang="en-US" dirty="0">
                          <a:effectLst/>
                        </a:rPr>
                        <a:t>11 (55) </a:t>
                      </a:r>
                    </a:p>
                  </a:txBody>
                  <a:tcPr anchor="ctr"/>
                </a:tc>
                <a:extLst>
                  <a:ext uri="{0D108BD9-81ED-4DB2-BD59-A6C34878D82A}">
                    <a16:rowId xmlns:a16="http://schemas.microsoft.com/office/drawing/2014/main" val="1214064139"/>
                  </a:ext>
                </a:extLst>
              </a:tr>
              <a:tr h="1175155">
                <a:tc>
                  <a:txBody>
                    <a:bodyPr/>
                    <a:lstStyle/>
                    <a:p>
                      <a:r>
                        <a:rPr lang="en-US" sz="1800" b="0" i="0" kern="1200" dirty="0">
                          <a:solidFill>
                            <a:schemeClr val="dk1"/>
                          </a:solidFill>
                          <a:effectLst/>
                          <a:latin typeface="+mn-lt"/>
                          <a:ea typeface="+mn-ea"/>
                          <a:cs typeface="+mn-cs"/>
                        </a:rPr>
                        <a:t>35–44 </a:t>
                      </a:r>
                      <a:endParaRPr lang="en-US" dirty="0"/>
                    </a:p>
                  </a:txBody>
                  <a:tcPr/>
                </a:tc>
                <a:tc>
                  <a:txBody>
                    <a:bodyPr/>
                    <a:lstStyle/>
                    <a:p>
                      <a:r>
                        <a:rPr lang="en-US" sz="1800" b="0" i="0" kern="1200" dirty="0">
                          <a:solidFill>
                            <a:schemeClr val="dk1"/>
                          </a:solidFill>
                          <a:effectLst/>
                          <a:latin typeface="+mn-lt"/>
                          <a:ea typeface="+mn-ea"/>
                          <a:cs typeface="+mn-cs"/>
                        </a:rPr>
                        <a:t>3 (15) </a:t>
                      </a:r>
                      <a:endParaRPr lang="en-US" dirty="0"/>
                    </a:p>
                  </a:txBody>
                  <a:tcPr/>
                </a:tc>
                <a:extLst>
                  <a:ext uri="{0D108BD9-81ED-4DB2-BD59-A6C34878D82A}">
                    <a16:rowId xmlns:a16="http://schemas.microsoft.com/office/drawing/2014/main" val="2062894404"/>
                  </a:ext>
                </a:extLst>
              </a:tr>
            </a:tbl>
          </a:graphicData>
        </a:graphic>
      </p:graphicFrame>
      <p:graphicFrame>
        <p:nvGraphicFramePr>
          <p:cNvPr id="6" name="Table 6">
            <a:extLst>
              <a:ext uri="{FF2B5EF4-FFF2-40B4-BE49-F238E27FC236}">
                <a16:creationId xmlns:a16="http://schemas.microsoft.com/office/drawing/2014/main" id="{C9EB57C0-0DCB-3B0E-9281-9A323732580E}"/>
              </a:ext>
            </a:extLst>
          </p:cNvPr>
          <p:cNvGraphicFramePr>
            <a:graphicFrameLocks noGrp="1"/>
          </p:cNvGraphicFramePr>
          <p:nvPr>
            <p:ph sz="half" idx="2"/>
          </p:nvPr>
        </p:nvGraphicFramePr>
        <p:xfrm>
          <a:off x="6719454" y="1920240"/>
          <a:ext cx="4481945" cy="403860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3867383894"/>
                    </a:ext>
                  </a:extLst>
                </a:gridCol>
                <a:gridCol w="1891145">
                  <a:extLst>
                    <a:ext uri="{9D8B030D-6E8A-4147-A177-3AD203B41FA5}">
                      <a16:colId xmlns:a16="http://schemas.microsoft.com/office/drawing/2014/main" val="1750080223"/>
                    </a:ext>
                  </a:extLst>
                </a:gridCol>
              </a:tblGrid>
              <a:tr h="300008">
                <a:tc>
                  <a:txBody>
                    <a:bodyPr/>
                    <a:lstStyle/>
                    <a:p>
                      <a:r>
                        <a:rPr lang="en-US" dirty="0"/>
                        <a:t>Characteristics</a:t>
                      </a:r>
                    </a:p>
                  </a:txBody>
                  <a:tcPr/>
                </a:tc>
                <a:tc>
                  <a:txBody>
                    <a:bodyPr/>
                    <a:lstStyle/>
                    <a:p>
                      <a:r>
                        <a:rPr lang="en-US" dirty="0"/>
                        <a:t>N (%)</a:t>
                      </a:r>
                    </a:p>
                  </a:txBody>
                  <a:tcPr/>
                </a:tc>
                <a:extLst>
                  <a:ext uri="{0D108BD9-81ED-4DB2-BD59-A6C34878D82A}">
                    <a16:rowId xmlns:a16="http://schemas.microsoft.com/office/drawing/2014/main" val="2378445305"/>
                  </a:ext>
                </a:extLst>
              </a:tr>
              <a:tr h="370840">
                <a:tc>
                  <a:txBody>
                    <a:bodyPr/>
                    <a:lstStyle/>
                    <a:p>
                      <a:r>
                        <a:rPr lang="en-US" sz="1800" b="0" i="0" kern="1200" dirty="0">
                          <a:solidFill>
                            <a:schemeClr val="dk1"/>
                          </a:solidFill>
                          <a:effectLst/>
                          <a:latin typeface="+mn-lt"/>
                          <a:ea typeface="+mn-ea"/>
                          <a:cs typeface="+mn-cs"/>
                        </a:rPr>
                        <a:t>Education level </a:t>
                      </a:r>
                      <a:endParaRPr lang="en-US" dirty="0"/>
                    </a:p>
                  </a:txBody>
                  <a:tcPr/>
                </a:tc>
                <a:tc>
                  <a:txBody>
                    <a:bodyPr/>
                    <a:lstStyle/>
                    <a:p>
                      <a:endParaRPr lang="en-US"/>
                    </a:p>
                  </a:txBody>
                  <a:tcPr/>
                </a:tc>
                <a:extLst>
                  <a:ext uri="{0D108BD9-81ED-4DB2-BD59-A6C34878D82A}">
                    <a16:rowId xmlns:a16="http://schemas.microsoft.com/office/drawing/2014/main" val="89741569"/>
                  </a:ext>
                </a:extLst>
              </a:tr>
              <a:tr h="370840">
                <a:tc>
                  <a:txBody>
                    <a:bodyPr/>
                    <a:lstStyle/>
                    <a:p>
                      <a:r>
                        <a:rPr lang="en-US" sz="1800" b="0" i="0" kern="1200" dirty="0">
                          <a:solidFill>
                            <a:schemeClr val="dk1"/>
                          </a:solidFill>
                          <a:effectLst/>
                          <a:latin typeface="+mn-lt"/>
                          <a:ea typeface="+mn-ea"/>
                          <a:cs typeface="+mn-cs"/>
                        </a:rPr>
                        <a:t>High school degree or equivalent (</a:t>
                      </a:r>
                      <a:r>
                        <a:rPr lang="en-US" sz="1800" b="0" i="0" kern="1200" dirty="0" err="1">
                          <a:solidFill>
                            <a:schemeClr val="dk1"/>
                          </a:solidFill>
                          <a:effectLst/>
                          <a:latin typeface="+mn-lt"/>
                          <a:ea typeface="+mn-ea"/>
                          <a:cs typeface="+mn-cs"/>
                        </a:rPr>
                        <a:t>eg</a:t>
                      </a:r>
                      <a:r>
                        <a:rPr lang="en-US" sz="1800" b="0" i="0" kern="1200" dirty="0">
                          <a:solidFill>
                            <a:schemeClr val="dk1"/>
                          </a:solidFill>
                          <a:effectLst/>
                          <a:latin typeface="+mn-lt"/>
                          <a:ea typeface="+mn-ea"/>
                          <a:cs typeface="+mn-cs"/>
                        </a:rPr>
                        <a:t>, GED) </a:t>
                      </a:r>
                      <a:endParaRPr lang="en-US" dirty="0"/>
                    </a:p>
                  </a:txBody>
                  <a:tcPr/>
                </a:tc>
                <a:tc>
                  <a:txBody>
                    <a:bodyPr/>
                    <a:lstStyle/>
                    <a:p>
                      <a:r>
                        <a:rPr lang="en-US" sz="1800" b="0" i="0" kern="1200" dirty="0">
                          <a:solidFill>
                            <a:schemeClr val="dk1"/>
                          </a:solidFill>
                          <a:effectLst/>
                          <a:latin typeface="+mn-lt"/>
                          <a:ea typeface="+mn-ea"/>
                          <a:cs typeface="+mn-cs"/>
                        </a:rPr>
                        <a:t>6 (30) </a:t>
                      </a:r>
                      <a:endParaRPr lang="en-US" dirty="0"/>
                    </a:p>
                  </a:txBody>
                  <a:tcPr/>
                </a:tc>
                <a:extLst>
                  <a:ext uri="{0D108BD9-81ED-4DB2-BD59-A6C34878D82A}">
                    <a16:rowId xmlns:a16="http://schemas.microsoft.com/office/drawing/2014/main" val="3260565128"/>
                  </a:ext>
                </a:extLst>
              </a:tr>
              <a:tr h="370840">
                <a:tc>
                  <a:txBody>
                    <a:bodyPr/>
                    <a:lstStyle/>
                    <a:p>
                      <a:r>
                        <a:rPr lang="en-US" sz="1800" b="0" i="0" kern="1200" dirty="0">
                          <a:solidFill>
                            <a:schemeClr val="dk1"/>
                          </a:solidFill>
                          <a:effectLst/>
                          <a:latin typeface="+mn-lt"/>
                          <a:ea typeface="+mn-ea"/>
                          <a:cs typeface="+mn-cs"/>
                        </a:rPr>
                        <a:t>Some college, no degree </a:t>
                      </a:r>
                      <a:endParaRPr lang="en-US" dirty="0"/>
                    </a:p>
                  </a:txBody>
                  <a:tcPr/>
                </a:tc>
                <a:tc>
                  <a:txBody>
                    <a:bodyPr/>
                    <a:lstStyle/>
                    <a:p>
                      <a:pPr algn="l" fontAlgn="base"/>
                      <a:r>
                        <a:rPr lang="en-US" dirty="0">
                          <a:effectLst/>
                        </a:rPr>
                        <a:t>6 (30) </a:t>
                      </a:r>
                    </a:p>
                  </a:txBody>
                  <a:tcPr anchor="ctr"/>
                </a:tc>
                <a:extLst>
                  <a:ext uri="{0D108BD9-81ED-4DB2-BD59-A6C34878D82A}">
                    <a16:rowId xmlns:a16="http://schemas.microsoft.com/office/drawing/2014/main" val="3634941430"/>
                  </a:ext>
                </a:extLst>
              </a:tr>
              <a:tr h="370840">
                <a:tc>
                  <a:txBody>
                    <a:bodyPr/>
                    <a:lstStyle/>
                    <a:p>
                      <a:r>
                        <a:rPr lang="en-US" sz="1800" b="0" i="0" kern="1200" dirty="0">
                          <a:solidFill>
                            <a:schemeClr val="dk1"/>
                          </a:solidFill>
                          <a:effectLst/>
                          <a:latin typeface="+mn-lt"/>
                          <a:ea typeface="+mn-ea"/>
                          <a:cs typeface="+mn-cs"/>
                        </a:rPr>
                        <a:t>Associate degree (</a:t>
                      </a:r>
                      <a:r>
                        <a:rPr lang="en-US" sz="1800" b="0" i="0" kern="1200" dirty="0" err="1">
                          <a:solidFill>
                            <a:schemeClr val="dk1"/>
                          </a:solidFill>
                          <a:effectLst/>
                          <a:latin typeface="+mn-lt"/>
                          <a:ea typeface="+mn-ea"/>
                          <a:cs typeface="+mn-cs"/>
                        </a:rPr>
                        <a:t>eg</a:t>
                      </a:r>
                      <a:r>
                        <a:rPr lang="en-US" sz="1800" b="0" i="0" kern="1200" dirty="0">
                          <a:solidFill>
                            <a:schemeClr val="dk1"/>
                          </a:solidFill>
                          <a:effectLst/>
                          <a:latin typeface="+mn-lt"/>
                          <a:ea typeface="+mn-ea"/>
                          <a:cs typeface="+mn-cs"/>
                        </a:rPr>
                        <a:t>, AA, AS)</a:t>
                      </a:r>
                      <a:endParaRPr lang="en-US" dirty="0"/>
                    </a:p>
                  </a:txBody>
                  <a:tcPr/>
                </a:tc>
                <a:tc>
                  <a:txBody>
                    <a:bodyPr/>
                    <a:lstStyle/>
                    <a:p>
                      <a:r>
                        <a:rPr lang="en-US" sz="1800" b="0" i="0" kern="1200" dirty="0">
                          <a:solidFill>
                            <a:schemeClr val="dk1"/>
                          </a:solidFill>
                          <a:effectLst/>
                          <a:latin typeface="+mn-lt"/>
                          <a:ea typeface="+mn-ea"/>
                          <a:cs typeface="+mn-cs"/>
                        </a:rPr>
                        <a:t>2 (10) </a:t>
                      </a:r>
                      <a:endParaRPr lang="en-US" dirty="0"/>
                    </a:p>
                  </a:txBody>
                  <a:tcPr/>
                </a:tc>
                <a:extLst>
                  <a:ext uri="{0D108BD9-81ED-4DB2-BD59-A6C34878D82A}">
                    <a16:rowId xmlns:a16="http://schemas.microsoft.com/office/drawing/2014/main" val="959153873"/>
                  </a:ext>
                </a:extLst>
              </a:tr>
              <a:tr h="370840">
                <a:tc>
                  <a:txBody>
                    <a:bodyPr/>
                    <a:lstStyle/>
                    <a:p>
                      <a:r>
                        <a:rPr lang="en-US" sz="1800" b="0" i="0" kern="1200" dirty="0">
                          <a:solidFill>
                            <a:schemeClr val="dk1"/>
                          </a:solidFill>
                          <a:effectLst/>
                          <a:latin typeface="+mn-lt"/>
                          <a:ea typeface="+mn-ea"/>
                          <a:cs typeface="+mn-cs"/>
                        </a:rPr>
                        <a:t>Bachelor's degree (</a:t>
                      </a:r>
                      <a:r>
                        <a:rPr lang="en-US" sz="1800" b="0" i="0" kern="1200" dirty="0" err="1">
                          <a:solidFill>
                            <a:schemeClr val="dk1"/>
                          </a:solidFill>
                          <a:effectLst/>
                          <a:latin typeface="+mn-lt"/>
                          <a:ea typeface="+mn-ea"/>
                          <a:cs typeface="+mn-cs"/>
                        </a:rPr>
                        <a:t>eg</a:t>
                      </a:r>
                      <a:r>
                        <a:rPr lang="en-US" sz="1800" b="0" i="0" kern="1200" dirty="0">
                          <a:solidFill>
                            <a:schemeClr val="dk1"/>
                          </a:solidFill>
                          <a:effectLst/>
                          <a:latin typeface="+mn-lt"/>
                          <a:ea typeface="+mn-ea"/>
                          <a:cs typeface="+mn-cs"/>
                        </a:rPr>
                        <a:t>, BA, BS) </a:t>
                      </a:r>
                      <a:endParaRPr lang="en-US" dirty="0"/>
                    </a:p>
                  </a:txBody>
                  <a:tcPr/>
                </a:tc>
                <a:tc>
                  <a:txBody>
                    <a:bodyPr/>
                    <a:lstStyle/>
                    <a:p>
                      <a:r>
                        <a:rPr lang="en-US" sz="1800" b="0" i="0" kern="1200" dirty="0">
                          <a:solidFill>
                            <a:schemeClr val="dk1"/>
                          </a:solidFill>
                          <a:effectLst/>
                          <a:latin typeface="+mn-lt"/>
                          <a:ea typeface="+mn-ea"/>
                          <a:cs typeface="+mn-cs"/>
                        </a:rPr>
                        <a:t>5 (25)</a:t>
                      </a:r>
                      <a:endParaRPr lang="en-US" dirty="0"/>
                    </a:p>
                  </a:txBody>
                  <a:tcPr/>
                </a:tc>
                <a:extLst>
                  <a:ext uri="{0D108BD9-81ED-4DB2-BD59-A6C34878D82A}">
                    <a16:rowId xmlns:a16="http://schemas.microsoft.com/office/drawing/2014/main" val="3167280978"/>
                  </a:ext>
                </a:extLst>
              </a:tr>
              <a:tr h="370840">
                <a:tc>
                  <a:txBody>
                    <a:bodyPr/>
                    <a:lstStyle/>
                    <a:p>
                      <a:r>
                        <a:rPr lang="en-US" sz="1800" b="0" i="0" kern="1200" dirty="0">
                          <a:solidFill>
                            <a:schemeClr val="dk1"/>
                          </a:solidFill>
                          <a:effectLst/>
                          <a:latin typeface="+mn-lt"/>
                          <a:ea typeface="+mn-ea"/>
                          <a:cs typeface="+mn-cs"/>
                        </a:rPr>
                        <a:t>Master’s degree (</a:t>
                      </a:r>
                      <a:r>
                        <a:rPr lang="en-US" sz="1800" b="0" i="0" kern="1200" dirty="0" err="1">
                          <a:solidFill>
                            <a:schemeClr val="dk1"/>
                          </a:solidFill>
                          <a:effectLst/>
                          <a:latin typeface="+mn-lt"/>
                          <a:ea typeface="+mn-ea"/>
                          <a:cs typeface="+mn-cs"/>
                        </a:rPr>
                        <a:t>eg</a:t>
                      </a:r>
                      <a:r>
                        <a:rPr lang="en-US" sz="1800" b="0" i="0" kern="1200" dirty="0">
                          <a:solidFill>
                            <a:schemeClr val="dk1"/>
                          </a:solidFill>
                          <a:effectLst/>
                          <a:latin typeface="+mn-lt"/>
                          <a:ea typeface="+mn-ea"/>
                          <a:cs typeface="+mn-cs"/>
                        </a:rPr>
                        <a:t>, MA, MS, MEd)</a:t>
                      </a:r>
                      <a:endParaRPr lang="en-US" dirty="0"/>
                    </a:p>
                  </a:txBody>
                  <a:tcPr/>
                </a:tc>
                <a:tc>
                  <a:txBody>
                    <a:bodyPr/>
                    <a:lstStyle/>
                    <a:p>
                      <a:r>
                        <a:rPr lang="en-US" sz="1800" b="0" i="0" kern="1200" dirty="0">
                          <a:solidFill>
                            <a:schemeClr val="dk1"/>
                          </a:solidFill>
                          <a:effectLst/>
                          <a:latin typeface="+mn-lt"/>
                          <a:ea typeface="+mn-ea"/>
                          <a:cs typeface="+mn-cs"/>
                        </a:rPr>
                        <a:t>1 (5) </a:t>
                      </a:r>
                      <a:endParaRPr lang="en-US" dirty="0"/>
                    </a:p>
                  </a:txBody>
                  <a:tcPr/>
                </a:tc>
                <a:extLst>
                  <a:ext uri="{0D108BD9-81ED-4DB2-BD59-A6C34878D82A}">
                    <a16:rowId xmlns:a16="http://schemas.microsoft.com/office/drawing/2014/main" val="1128534468"/>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47992248"/>
                  </a:ext>
                </a:extLst>
              </a:tr>
            </a:tbl>
          </a:graphicData>
        </a:graphic>
      </p:graphicFrame>
    </p:spTree>
    <p:extLst>
      <p:ext uri="{BB962C8B-B14F-4D97-AF65-F5344CB8AC3E}">
        <p14:creationId xmlns:p14="http://schemas.microsoft.com/office/powerpoint/2010/main" val="3088804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D720B-BC1F-DB46-6B21-5EFCE1CDD24F}"/>
              </a:ext>
            </a:extLst>
          </p:cNvPr>
          <p:cNvSpPr>
            <a:spLocks noGrp="1"/>
          </p:cNvSpPr>
          <p:nvPr>
            <p:ph type="title"/>
          </p:nvPr>
        </p:nvSpPr>
        <p:spPr/>
        <p:txBody>
          <a:bodyPr/>
          <a:lstStyle/>
          <a:p>
            <a:r>
              <a:rPr lang="en-US" b="1" dirty="0"/>
              <a:t>Participants Characteristics </a:t>
            </a:r>
          </a:p>
        </p:txBody>
      </p:sp>
      <p:graphicFrame>
        <p:nvGraphicFramePr>
          <p:cNvPr id="5" name="Table 5">
            <a:extLst>
              <a:ext uri="{FF2B5EF4-FFF2-40B4-BE49-F238E27FC236}">
                <a16:creationId xmlns:a16="http://schemas.microsoft.com/office/drawing/2014/main" id="{50F93BC8-BA05-CD5E-BF49-03434019CD2B}"/>
              </a:ext>
            </a:extLst>
          </p:cNvPr>
          <p:cNvGraphicFramePr>
            <a:graphicFrameLocks noGrp="1"/>
          </p:cNvGraphicFramePr>
          <p:nvPr>
            <p:ph sz="half" idx="1"/>
          </p:nvPr>
        </p:nvGraphicFramePr>
        <p:xfrm>
          <a:off x="1427021" y="1596527"/>
          <a:ext cx="4668979" cy="3763775"/>
        </p:xfrm>
        <a:graphic>
          <a:graphicData uri="http://schemas.openxmlformats.org/drawingml/2006/table">
            <a:tbl>
              <a:tblPr firstRow="1" bandRow="1">
                <a:tableStyleId>{5C22544A-7EE6-4342-B048-85BDC9FD1C3A}</a:tableStyleId>
              </a:tblPr>
              <a:tblGrid>
                <a:gridCol w="3081789">
                  <a:extLst>
                    <a:ext uri="{9D8B030D-6E8A-4147-A177-3AD203B41FA5}">
                      <a16:colId xmlns:a16="http://schemas.microsoft.com/office/drawing/2014/main" val="3878229148"/>
                    </a:ext>
                  </a:extLst>
                </a:gridCol>
                <a:gridCol w="1587190">
                  <a:extLst>
                    <a:ext uri="{9D8B030D-6E8A-4147-A177-3AD203B41FA5}">
                      <a16:colId xmlns:a16="http://schemas.microsoft.com/office/drawing/2014/main" val="1860119058"/>
                    </a:ext>
                  </a:extLst>
                </a:gridCol>
              </a:tblGrid>
              <a:tr h="373755">
                <a:tc>
                  <a:txBody>
                    <a:bodyPr/>
                    <a:lstStyle/>
                    <a:p>
                      <a:r>
                        <a:rPr lang="en-US" dirty="0"/>
                        <a:t>Characteristics </a:t>
                      </a:r>
                    </a:p>
                  </a:txBody>
                  <a:tcPr/>
                </a:tc>
                <a:tc>
                  <a:txBody>
                    <a:bodyPr/>
                    <a:lstStyle/>
                    <a:p>
                      <a:r>
                        <a:rPr lang="en-US" dirty="0"/>
                        <a:t>N (%)</a:t>
                      </a:r>
                    </a:p>
                  </a:txBody>
                  <a:tcPr/>
                </a:tc>
                <a:extLst>
                  <a:ext uri="{0D108BD9-81ED-4DB2-BD59-A6C34878D82A}">
                    <a16:rowId xmlns:a16="http://schemas.microsoft.com/office/drawing/2014/main" val="4201579680"/>
                  </a:ext>
                </a:extLst>
              </a:tr>
              <a:tr h="373755">
                <a:tc>
                  <a:txBody>
                    <a:bodyPr/>
                    <a:lstStyle/>
                    <a:p>
                      <a:r>
                        <a:rPr lang="en-US" sz="1800" b="0" i="0" kern="1200" dirty="0">
                          <a:solidFill>
                            <a:schemeClr val="dk1"/>
                          </a:solidFill>
                          <a:effectLst/>
                          <a:latin typeface="+mn-lt"/>
                          <a:ea typeface="+mn-ea"/>
                          <a:cs typeface="+mn-cs"/>
                        </a:rPr>
                        <a:t>Marital status </a:t>
                      </a:r>
                      <a:endParaRPr lang="en-US" dirty="0"/>
                    </a:p>
                  </a:txBody>
                  <a:tcPr/>
                </a:tc>
                <a:tc>
                  <a:txBody>
                    <a:bodyPr/>
                    <a:lstStyle/>
                    <a:p>
                      <a:endParaRPr lang="en-US" dirty="0"/>
                    </a:p>
                  </a:txBody>
                  <a:tcPr/>
                </a:tc>
                <a:extLst>
                  <a:ext uri="{0D108BD9-81ED-4DB2-BD59-A6C34878D82A}">
                    <a16:rowId xmlns:a16="http://schemas.microsoft.com/office/drawing/2014/main" val="1888751161"/>
                  </a:ext>
                </a:extLst>
              </a:tr>
              <a:tr h="373755">
                <a:tc>
                  <a:txBody>
                    <a:bodyPr/>
                    <a:lstStyle/>
                    <a:p>
                      <a:r>
                        <a:rPr lang="en-US" sz="1800" b="0" i="0" kern="1200" dirty="0">
                          <a:solidFill>
                            <a:schemeClr val="dk1"/>
                          </a:solidFill>
                          <a:effectLst/>
                          <a:latin typeface="+mn-lt"/>
                          <a:ea typeface="+mn-ea"/>
                          <a:cs typeface="+mn-cs"/>
                        </a:rPr>
                        <a:t> Single </a:t>
                      </a:r>
                      <a:endParaRPr lang="en-US" dirty="0"/>
                    </a:p>
                  </a:txBody>
                  <a:tcPr/>
                </a:tc>
                <a:tc>
                  <a:txBody>
                    <a:bodyPr/>
                    <a:lstStyle/>
                    <a:p>
                      <a:r>
                        <a:rPr lang="en-US" sz="1800" b="0" i="0" kern="1200" dirty="0">
                          <a:solidFill>
                            <a:schemeClr val="dk1"/>
                          </a:solidFill>
                          <a:effectLst/>
                          <a:latin typeface="+mn-lt"/>
                          <a:ea typeface="+mn-ea"/>
                          <a:cs typeface="+mn-cs"/>
                        </a:rPr>
                        <a:t>11 (55) </a:t>
                      </a:r>
                      <a:endParaRPr lang="en-US" dirty="0"/>
                    </a:p>
                  </a:txBody>
                  <a:tcPr/>
                </a:tc>
                <a:extLst>
                  <a:ext uri="{0D108BD9-81ED-4DB2-BD59-A6C34878D82A}">
                    <a16:rowId xmlns:a16="http://schemas.microsoft.com/office/drawing/2014/main" val="3508307022"/>
                  </a:ext>
                </a:extLst>
              </a:tr>
              <a:tr h="373755">
                <a:tc>
                  <a:txBody>
                    <a:bodyPr/>
                    <a:lstStyle/>
                    <a:p>
                      <a:r>
                        <a:rPr lang="en-US" sz="1800" b="0" i="0" kern="1200" dirty="0">
                          <a:solidFill>
                            <a:schemeClr val="dk1"/>
                          </a:solidFill>
                          <a:effectLst/>
                          <a:latin typeface="+mn-lt"/>
                          <a:ea typeface="+mn-ea"/>
                          <a:cs typeface="+mn-cs"/>
                        </a:rPr>
                        <a:t> Married</a:t>
                      </a:r>
                      <a:endParaRPr lang="en-US" dirty="0"/>
                    </a:p>
                  </a:txBody>
                  <a:tcPr/>
                </a:tc>
                <a:tc>
                  <a:txBody>
                    <a:bodyPr/>
                    <a:lstStyle/>
                    <a:p>
                      <a:pPr algn="l" fontAlgn="base"/>
                      <a:r>
                        <a:rPr lang="en-US" sz="1800" b="0" i="0" kern="1200" dirty="0">
                          <a:solidFill>
                            <a:schemeClr val="dk1"/>
                          </a:solidFill>
                          <a:effectLst/>
                          <a:latin typeface="+mn-lt"/>
                          <a:ea typeface="+mn-ea"/>
                          <a:cs typeface="+mn-cs"/>
                        </a:rPr>
                        <a:t>7 (35) </a:t>
                      </a:r>
                      <a:endParaRPr lang="en-US" dirty="0">
                        <a:effectLst/>
                      </a:endParaRPr>
                    </a:p>
                  </a:txBody>
                  <a:tcPr anchor="ctr"/>
                </a:tc>
                <a:extLst>
                  <a:ext uri="{0D108BD9-81ED-4DB2-BD59-A6C34878D82A}">
                    <a16:rowId xmlns:a16="http://schemas.microsoft.com/office/drawing/2014/main" val="410644621"/>
                  </a:ext>
                </a:extLst>
              </a:tr>
              <a:tr h="373755">
                <a:tc>
                  <a:txBody>
                    <a:bodyPr/>
                    <a:lstStyle/>
                    <a:p>
                      <a:r>
                        <a:rPr lang="en-US" sz="1800" b="0" i="0" kern="1200" dirty="0">
                          <a:solidFill>
                            <a:schemeClr val="dk1"/>
                          </a:solidFill>
                          <a:effectLst/>
                          <a:latin typeface="+mn-lt"/>
                          <a:ea typeface="+mn-ea"/>
                          <a:cs typeface="+mn-cs"/>
                        </a:rPr>
                        <a:t>    Separated</a:t>
                      </a:r>
                      <a:endParaRPr lang="en-US" dirty="0"/>
                    </a:p>
                  </a:txBody>
                  <a:tcPr/>
                </a:tc>
                <a:tc>
                  <a:txBody>
                    <a:bodyPr/>
                    <a:lstStyle/>
                    <a:p>
                      <a:pPr algn="l" fontAlgn="base"/>
                      <a:r>
                        <a:rPr lang="en-US" dirty="0">
                          <a:effectLst/>
                        </a:rPr>
                        <a:t>2 (10) </a:t>
                      </a:r>
                    </a:p>
                  </a:txBody>
                  <a:tcPr anchor="ctr"/>
                </a:tc>
                <a:extLst>
                  <a:ext uri="{0D108BD9-81ED-4DB2-BD59-A6C34878D82A}">
                    <a16:rowId xmlns:a16="http://schemas.microsoft.com/office/drawing/2014/main" val="3300637929"/>
                  </a:ext>
                </a:extLst>
              </a:tr>
              <a:tr h="373755">
                <a:tc>
                  <a:txBody>
                    <a:bodyPr/>
                    <a:lstStyle/>
                    <a:p>
                      <a:r>
                        <a:rPr lang="en-US" dirty="0"/>
                        <a:t>Employment Status </a:t>
                      </a:r>
                    </a:p>
                  </a:txBody>
                  <a:tcPr/>
                </a:tc>
                <a:tc>
                  <a:txBody>
                    <a:bodyPr/>
                    <a:lstStyle/>
                    <a:p>
                      <a:pPr algn="l" fontAlgn="base"/>
                      <a:endParaRPr lang="en-US" dirty="0">
                        <a:effectLst/>
                      </a:endParaRPr>
                    </a:p>
                  </a:txBody>
                  <a:tcPr anchor="ctr"/>
                </a:tc>
                <a:extLst>
                  <a:ext uri="{0D108BD9-81ED-4DB2-BD59-A6C34878D82A}">
                    <a16:rowId xmlns:a16="http://schemas.microsoft.com/office/drawing/2014/main" val="1427857208"/>
                  </a:ext>
                </a:extLst>
              </a:tr>
              <a:tr h="373755">
                <a:tc>
                  <a:txBody>
                    <a:bodyPr/>
                    <a:lstStyle/>
                    <a:p>
                      <a:r>
                        <a:rPr lang="en-US" sz="1800" b="0" i="0" kern="1200" dirty="0">
                          <a:solidFill>
                            <a:schemeClr val="dk1"/>
                          </a:solidFill>
                          <a:effectLst/>
                          <a:latin typeface="+mn-lt"/>
                          <a:ea typeface="+mn-ea"/>
                          <a:cs typeface="+mn-cs"/>
                        </a:rPr>
                        <a:t>Employed part or full time </a:t>
                      </a:r>
                      <a:endParaRPr lang="en-US" dirty="0"/>
                    </a:p>
                  </a:txBody>
                  <a:tcPr/>
                </a:tc>
                <a:tc>
                  <a:txBody>
                    <a:bodyPr/>
                    <a:lstStyle/>
                    <a:p>
                      <a:pPr algn="l" fontAlgn="base"/>
                      <a:r>
                        <a:rPr lang="en-US" dirty="0">
                          <a:effectLst/>
                        </a:rPr>
                        <a:t>11 (55) </a:t>
                      </a:r>
                    </a:p>
                  </a:txBody>
                  <a:tcPr anchor="ctr"/>
                </a:tc>
                <a:extLst>
                  <a:ext uri="{0D108BD9-81ED-4DB2-BD59-A6C34878D82A}">
                    <a16:rowId xmlns:a16="http://schemas.microsoft.com/office/drawing/2014/main" val="1214064139"/>
                  </a:ext>
                </a:extLst>
              </a:tr>
              <a:tr h="507410">
                <a:tc>
                  <a:txBody>
                    <a:bodyPr/>
                    <a:lstStyle/>
                    <a:p>
                      <a:r>
                        <a:rPr lang="en-US" sz="1800" b="0" i="0" kern="1200" dirty="0">
                          <a:solidFill>
                            <a:schemeClr val="dk1"/>
                          </a:solidFill>
                          <a:effectLst/>
                          <a:latin typeface="+mn-lt"/>
                          <a:ea typeface="+mn-ea"/>
                          <a:cs typeface="+mn-cs"/>
                        </a:rPr>
                        <a:t>Student </a:t>
                      </a:r>
                      <a:endParaRPr lang="en-US" dirty="0"/>
                    </a:p>
                  </a:txBody>
                  <a:tcPr/>
                </a:tc>
                <a:tc>
                  <a:txBody>
                    <a:bodyPr/>
                    <a:lstStyle/>
                    <a:p>
                      <a:r>
                        <a:rPr lang="en-US" sz="1800" b="0" i="0" kern="1200" dirty="0">
                          <a:solidFill>
                            <a:schemeClr val="dk1"/>
                          </a:solidFill>
                          <a:effectLst/>
                          <a:latin typeface="+mn-lt"/>
                          <a:ea typeface="+mn-ea"/>
                          <a:cs typeface="+mn-cs"/>
                        </a:rPr>
                        <a:t>2 (10) </a:t>
                      </a:r>
                      <a:endParaRPr lang="en-US" dirty="0"/>
                    </a:p>
                  </a:txBody>
                  <a:tcPr/>
                </a:tc>
                <a:extLst>
                  <a:ext uri="{0D108BD9-81ED-4DB2-BD59-A6C34878D82A}">
                    <a16:rowId xmlns:a16="http://schemas.microsoft.com/office/drawing/2014/main" val="2062894404"/>
                  </a:ext>
                </a:extLst>
              </a:tr>
              <a:tr h="507410">
                <a:tc>
                  <a:txBody>
                    <a:bodyPr/>
                    <a:lstStyle/>
                    <a:p>
                      <a:r>
                        <a:rPr lang="en-US" sz="1800" b="0" i="0" kern="1200" dirty="0">
                          <a:solidFill>
                            <a:schemeClr val="dk1"/>
                          </a:solidFill>
                          <a:effectLst/>
                          <a:latin typeface="+mn-lt"/>
                          <a:ea typeface="+mn-ea"/>
                          <a:cs typeface="+mn-cs"/>
                        </a:rPr>
                        <a:t>Unemployed or unable to work </a:t>
                      </a:r>
                      <a:endParaRPr lang="en-US" dirty="0"/>
                    </a:p>
                  </a:txBody>
                  <a:tcPr/>
                </a:tc>
                <a:tc>
                  <a:txBody>
                    <a:bodyPr/>
                    <a:lstStyle/>
                    <a:p>
                      <a:r>
                        <a:rPr lang="en-US" sz="1800" b="0" i="0" kern="1200" dirty="0">
                          <a:solidFill>
                            <a:schemeClr val="dk1"/>
                          </a:solidFill>
                          <a:effectLst/>
                          <a:latin typeface="+mn-lt"/>
                          <a:ea typeface="+mn-ea"/>
                          <a:cs typeface="+mn-cs"/>
                        </a:rPr>
                        <a:t>7 (35) </a:t>
                      </a:r>
                      <a:endParaRPr lang="en-US" dirty="0"/>
                    </a:p>
                  </a:txBody>
                  <a:tcPr/>
                </a:tc>
                <a:extLst>
                  <a:ext uri="{0D108BD9-81ED-4DB2-BD59-A6C34878D82A}">
                    <a16:rowId xmlns:a16="http://schemas.microsoft.com/office/drawing/2014/main" val="3442099089"/>
                  </a:ext>
                </a:extLst>
              </a:tr>
            </a:tbl>
          </a:graphicData>
        </a:graphic>
      </p:graphicFrame>
      <p:graphicFrame>
        <p:nvGraphicFramePr>
          <p:cNvPr id="6" name="Table 6">
            <a:extLst>
              <a:ext uri="{FF2B5EF4-FFF2-40B4-BE49-F238E27FC236}">
                <a16:creationId xmlns:a16="http://schemas.microsoft.com/office/drawing/2014/main" id="{C9EB57C0-0DCB-3B0E-9281-9A323732580E}"/>
              </a:ext>
            </a:extLst>
          </p:cNvPr>
          <p:cNvGraphicFramePr>
            <a:graphicFrameLocks noGrp="1"/>
          </p:cNvGraphicFramePr>
          <p:nvPr>
            <p:ph sz="half" idx="2"/>
          </p:nvPr>
        </p:nvGraphicFramePr>
        <p:xfrm>
          <a:off x="6871855" y="1596527"/>
          <a:ext cx="4481945" cy="471424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3867383894"/>
                    </a:ext>
                  </a:extLst>
                </a:gridCol>
                <a:gridCol w="1891145">
                  <a:extLst>
                    <a:ext uri="{9D8B030D-6E8A-4147-A177-3AD203B41FA5}">
                      <a16:colId xmlns:a16="http://schemas.microsoft.com/office/drawing/2014/main" val="1750080223"/>
                    </a:ext>
                  </a:extLst>
                </a:gridCol>
              </a:tblGrid>
              <a:tr h="300008">
                <a:tc>
                  <a:txBody>
                    <a:bodyPr/>
                    <a:lstStyle/>
                    <a:p>
                      <a:r>
                        <a:rPr lang="en-US" dirty="0"/>
                        <a:t>Characteristics</a:t>
                      </a:r>
                    </a:p>
                  </a:txBody>
                  <a:tcPr/>
                </a:tc>
                <a:tc>
                  <a:txBody>
                    <a:bodyPr/>
                    <a:lstStyle/>
                    <a:p>
                      <a:r>
                        <a:rPr lang="en-US" dirty="0"/>
                        <a:t>N (%)</a:t>
                      </a:r>
                    </a:p>
                  </a:txBody>
                  <a:tcPr/>
                </a:tc>
                <a:extLst>
                  <a:ext uri="{0D108BD9-81ED-4DB2-BD59-A6C34878D82A}">
                    <a16:rowId xmlns:a16="http://schemas.microsoft.com/office/drawing/2014/main" val="2378445305"/>
                  </a:ext>
                </a:extLst>
              </a:tr>
              <a:tr h="370840">
                <a:tc>
                  <a:txBody>
                    <a:bodyPr/>
                    <a:lstStyle/>
                    <a:p>
                      <a:r>
                        <a:rPr lang="en-US" sz="1800" b="0" i="0" kern="1200" dirty="0">
                          <a:solidFill>
                            <a:schemeClr val="dk1"/>
                          </a:solidFill>
                          <a:effectLst/>
                          <a:latin typeface="+mn-lt"/>
                          <a:ea typeface="+mn-ea"/>
                          <a:cs typeface="+mn-cs"/>
                        </a:rPr>
                        <a:t>Insurance type </a:t>
                      </a:r>
                      <a:endParaRPr lang="en-US" dirty="0"/>
                    </a:p>
                  </a:txBody>
                  <a:tcPr/>
                </a:tc>
                <a:tc>
                  <a:txBody>
                    <a:bodyPr/>
                    <a:lstStyle/>
                    <a:p>
                      <a:endParaRPr lang="en-US"/>
                    </a:p>
                  </a:txBody>
                  <a:tcPr/>
                </a:tc>
                <a:extLst>
                  <a:ext uri="{0D108BD9-81ED-4DB2-BD59-A6C34878D82A}">
                    <a16:rowId xmlns:a16="http://schemas.microsoft.com/office/drawing/2014/main" val="89741569"/>
                  </a:ext>
                </a:extLst>
              </a:tr>
              <a:tr h="370840">
                <a:tc>
                  <a:txBody>
                    <a:bodyPr/>
                    <a:lstStyle/>
                    <a:p>
                      <a:r>
                        <a:rPr lang="en-US" sz="1800" b="0" i="0" kern="1200" dirty="0">
                          <a:solidFill>
                            <a:schemeClr val="dk1"/>
                          </a:solidFill>
                          <a:effectLst/>
                          <a:latin typeface="+mn-lt"/>
                          <a:ea typeface="+mn-ea"/>
                          <a:cs typeface="+mn-cs"/>
                        </a:rPr>
                        <a:t>  Private </a:t>
                      </a:r>
                      <a:endParaRPr lang="en-US" dirty="0"/>
                    </a:p>
                  </a:txBody>
                  <a:tcPr/>
                </a:tc>
                <a:tc>
                  <a:txBody>
                    <a:bodyPr/>
                    <a:lstStyle/>
                    <a:p>
                      <a:r>
                        <a:rPr lang="en-US" sz="1800" b="0" i="0" kern="1200" dirty="0">
                          <a:solidFill>
                            <a:schemeClr val="dk1"/>
                          </a:solidFill>
                          <a:effectLst/>
                          <a:latin typeface="+mn-lt"/>
                          <a:ea typeface="+mn-ea"/>
                          <a:cs typeface="+mn-cs"/>
                        </a:rPr>
                        <a:t>5 (25) </a:t>
                      </a:r>
                      <a:endParaRPr lang="en-US" dirty="0"/>
                    </a:p>
                  </a:txBody>
                  <a:tcPr/>
                </a:tc>
                <a:extLst>
                  <a:ext uri="{0D108BD9-81ED-4DB2-BD59-A6C34878D82A}">
                    <a16:rowId xmlns:a16="http://schemas.microsoft.com/office/drawing/2014/main" val="3260565128"/>
                  </a:ext>
                </a:extLst>
              </a:tr>
              <a:tr h="370840">
                <a:tc>
                  <a:txBody>
                    <a:bodyPr/>
                    <a:lstStyle/>
                    <a:p>
                      <a:r>
                        <a:rPr lang="en-US" sz="1800" b="0" i="0" kern="1200" dirty="0">
                          <a:solidFill>
                            <a:schemeClr val="dk1"/>
                          </a:solidFill>
                          <a:effectLst/>
                          <a:latin typeface="+mn-lt"/>
                          <a:ea typeface="+mn-ea"/>
                          <a:cs typeface="+mn-cs"/>
                        </a:rPr>
                        <a:t>  Public (</a:t>
                      </a:r>
                      <a:r>
                        <a:rPr lang="en-US" sz="1800" b="0" i="0" kern="1200" dirty="0" err="1">
                          <a:solidFill>
                            <a:schemeClr val="dk1"/>
                          </a:solidFill>
                          <a:effectLst/>
                          <a:latin typeface="+mn-lt"/>
                          <a:ea typeface="+mn-ea"/>
                          <a:cs typeface="+mn-cs"/>
                        </a:rPr>
                        <a:t>eg</a:t>
                      </a:r>
                      <a:r>
                        <a:rPr lang="en-US" sz="1800" b="0" i="0" kern="1200" dirty="0">
                          <a:solidFill>
                            <a:schemeClr val="dk1"/>
                          </a:solidFill>
                          <a:effectLst/>
                          <a:latin typeface="+mn-lt"/>
                          <a:ea typeface="+mn-ea"/>
                          <a:cs typeface="+mn-cs"/>
                        </a:rPr>
                        <a:t>, Medicare,    </a:t>
                      </a:r>
                    </a:p>
                    <a:p>
                      <a:r>
                        <a:rPr lang="en-US" sz="1800" b="0" i="0" kern="1200" dirty="0">
                          <a:solidFill>
                            <a:schemeClr val="dk1"/>
                          </a:solidFill>
                          <a:effectLst/>
                          <a:latin typeface="+mn-lt"/>
                          <a:ea typeface="+mn-ea"/>
                          <a:cs typeface="+mn-cs"/>
                        </a:rPr>
                        <a:t>  Medicaid) </a:t>
                      </a:r>
                      <a:endParaRPr lang="en-US" dirty="0"/>
                    </a:p>
                  </a:txBody>
                  <a:tcPr/>
                </a:tc>
                <a:tc>
                  <a:txBody>
                    <a:bodyPr/>
                    <a:lstStyle/>
                    <a:p>
                      <a:pPr algn="l" fontAlgn="base"/>
                      <a:r>
                        <a:rPr lang="en-US" sz="1800" b="0" i="0" kern="1200" dirty="0">
                          <a:solidFill>
                            <a:schemeClr val="dk1"/>
                          </a:solidFill>
                          <a:effectLst/>
                          <a:latin typeface="+mn-lt"/>
                          <a:ea typeface="+mn-ea"/>
                          <a:cs typeface="+mn-cs"/>
                        </a:rPr>
                        <a:t>14 (70) </a:t>
                      </a:r>
                      <a:endParaRPr lang="en-US" dirty="0">
                        <a:effectLst/>
                      </a:endParaRPr>
                    </a:p>
                  </a:txBody>
                  <a:tcPr anchor="ctr"/>
                </a:tc>
                <a:extLst>
                  <a:ext uri="{0D108BD9-81ED-4DB2-BD59-A6C34878D82A}">
                    <a16:rowId xmlns:a16="http://schemas.microsoft.com/office/drawing/2014/main" val="3634941430"/>
                  </a:ext>
                </a:extLst>
              </a:tr>
              <a:tr h="370840">
                <a:tc>
                  <a:txBody>
                    <a:bodyPr/>
                    <a:lstStyle/>
                    <a:p>
                      <a:r>
                        <a:rPr lang="en-US" sz="1800" b="0" i="0" kern="1200" dirty="0">
                          <a:solidFill>
                            <a:schemeClr val="dk1"/>
                          </a:solidFill>
                          <a:effectLst/>
                          <a:latin typeface="+mn-lt"/>
                          <a:ea typeface="+mn-ea"/>
                          <a:cs typeface="+mn-cs"/>
                        </a:rPr>
                        <a:t>  No coverage or self pay</a:t>
                      </a:r>
                      <a:endParaRPr lang="en-US" dirty="0"/>
                    </a:p>
                  </a:txBody>
                  <a:tcPr/>
                </a:tc>
                <a:tc>
                  <a:txBody>
                    <a:bodyPr/>
                    <a:lstStyle/>
                    <a:p>
                      <a:r>
                        <a:rPr lang="en-US" sz="1800" b="0" i="0" kern="1200" dirty="0">
                          <a:solidFill>
                            <a:schemeClr val="dk1"/>
                          </a:solidFill>
                          <a:effectLst/>
                          <a:latin typeface="+mn-lt"/>
                          <a:ea typeface="+mn-ea"/>
                          <a:cs typeface="+mn-cs"/>
                        </a:rPr>
                        <a:t>1 (5) </a:t>
                      </a:r>
                      <a:endParaRPr lang="en-US" dirty="0"/>
                    </a:p>
                  </a:txBody>
                  <a:tcPr/>
                </a:tc>
                <a:extLst>
                  <a:ext uri="{0D108BD9-81ED-4DB2-BD59-A6C34878D82A}">
                    <a16:rowId xmlns:a16="http://schemas.microsoft.com/office/drawing/2014/main" val="959153873"/>
                  </a:ext>
                </a:extLst>
              </a:tr>
              <a:tr h="370840">
                <a:tc>
                  <a:txBody>
                    <a:bodyPr/>
                    <a:lstStyle/>
                    <a:p>
                      <a:r>
                        <a:rPr lang="en-US" sz="1800" b="0" i="0" kern="1200" dirty="0">
                          <a:solidFill>
                            <a:schemeClr val="dk1"/>
                          </a:solidFill>
                          <a:effectLst/>
                          <a:latin typeface="+mn-lt"/>
                          <a:ea typeface="+mn-ea"/>
                          <a:cs typeface="+mn-cs"/>
                        </a:rPr>
                        <a:t>Household income level </a:t>
                      </a:r>
                      <a:endParaRPr lang="en-US" dirty="0"/>
                    </a:p>
                  </a:txBody>
                  <a:tcPr/>
                </a:tc>
                <a:tc>
                  <a:txBody>
                    <a:bodyPr/>
                    <a:lstStyle/>
                    <a:p>
                      <a:endParaRPr lang="en-US" dirty="0"/>
                    </a:p>
                  </a:txBody>
                  <a:tcPr/>
                </a:tc>
                <a:extLst>
                  <a:ext uri="{0D108BD9-81ED-4DB2-BD59-A6C34878D82A}">
                    <a16:rowId xmlns:a16="http://schemas.microsoft.com/office/drawing/2014/main" val="3167280978"/>
                  </a:ext>
                </a:extLst>
              </a:tr>
              <a:tr h="370840">
                <a:tc>
                  <a:txBody>
                    <a:bodyPr/>
                    <a:lstStyle/>
                    <a:p>
                      <a:r>
                        <a:rPr lang="en-US" sz="1800" b="0" i="0" kern="1200" dirty="0">
                          <a:solidFill>
                            <a:schemeClr val="dk1"/>
                          </a:solidFill>
                          <a:effectLst/>
                          <a:latin typeface="+mn-lt"/>
                          <a:ea typeface="+mn-ea"/>
                          <a:cs typeface="+mn-cs"/>
                        </a:rPr>
                        <a:t>     $0 to $9999 </a:t>
                      </a:r>
                      <a:endParaRPr lang="en-US" dirty="0"/>
                    </a:p>
                  </a:txBody>
                  <a:tcPr/>
                </a:tc>
                <a:tc>
                  <a:txBody>
                    <a:bodyPr/>
                    <a:lstStyle/>
                    <a:p>
                      <a:r>
                        <a:rPr lang="en-US" sz="1800" b="0" i="0" kern="1200" dirty="0">
                          <a:solidFill>
                            <a:schemeClr val="dk1"/>
                          </a:solidFill>
                          <a:effectLst/>
                          <a:latin typeface="+mn-lt"/>
                          <a:ea typeface="+mn-ea"/>
                          <a:cs typeface="+mn-cs"/>
                        </a:rPr>
                        <a:t>6 (30) </a:t>
                      </a:r>
                      <a:endParaRPr lang="en-US" dirty="0"/>
                    </a:p>
                  </a:txBody>
                  <a:tcPr/>
                </a:tc>
                <a:extLst>
                  <a:ext uri="{0D108BD9-81ED-4DB2-BD59-A6C34878D82A}">
                    <a16:rowId xmlns:a16="http://schemas.microsoft.com/office/drawing/2014/main" val="1128534468"/>
                  </a:ext>
                </a:extLst>
              </a:tr>
              <a:tr h="370840">
                <a:tc>
                  <a:txBody>
                    <a:bodyPr/>
                    <a:lstStyle/>
                    <a:p>
                      <a:r>
                        <a:rPr lang="en-US" sz="1800" b="0" i="0" kern="1200" dirty="0">
                          <a:solidFill>
                            <a:schemeClr val="dk1"/>
                          </a:solidFill>
                          <a:effectLst/>
                          <a:latin typeface="+mn-lt"/>
                          <a:ea typeface="+mn-ea"/>
                          <a:cs typeface="+mn-cs"/>
                        </a:rPr>
                        <a:t> $10 000 to $24 999 </a:t>
                      </a:r>
                      <a:endParaRPr lang="en-US" dirty="0"/>
                    </a:p>
                  </a:txBody>
                  <a:tcPr/>
                </a:tc>
                <a:tc>
                  <a:txBody>
                    <a:bodyPr/>
                    <a:lstStyle/>
                    <a:p>
                      <a:r>
                        <a:rPr lang="en-US" sz="1800" b="0" i="0" kern="1200" dirty="0">
                          <a:solidFill>
                            <a:schemeClr val="dk1"/>
                          </a:solidFill>
                          <a:effectLst/>
                          <a:latin typeface="+mn-lt"/>
                          <a:ea typeface="+mn-ea"/>
                          <a:cs typeface="+mn-cs"/>
                        </a:rPr>
                        <a:t>3 (15) </a:t>
                      </a:r>
                      <a:endParaRPr lang="en-US" dirty="0"/>
                    </a:p>
                  </a:txBody>
                  <a:tcPr/>
                </a:tc>
                <a:extLst>
                  <a:ext uri="{0D108BD9-81ED-4DB2-BD59-A6C34878D82A}">
                    <a16:rowId xmlns:a16="http://schemas.microsoft.com/office/drawing/2014/main" val="3747992248"/>
                  </a:ext>
                </a:extLst>
              </a:tr>
              <a:tr h="370840">
                <a:tc>
                  <a:txBody>
                    <a:bodyPr/>
                    <a:lstStyle/>
                    <a:p>
                      <a:r>
                        <a:rPr lang="en-US" sz="1800" b="0" i="0" kern="1200" dirty="0">
                          <a:solidFill>
                            <a:schemeClr val="dk1"/>
                          </a:solidFill>
                          <a:effectLst/>
                          <a:latin typeface="+mn-lt"/>
                          <a:ea typeface="+mn-ea"/>
                          <a:cs typeface="+mn-cs"/>
                        </a:rPr>
                        <a:t>    $25 000 to $49 999</a:t>
                      </a:r>
                      <a:endParaRPr lang="en-US" dirty="0"/>
                    </a:p>
                  </a:txBody>
                  <a:tcPr/>
                </a:tc>
                <a:tc>
                  <a:txBody>
                    <a:bodyPr/>
                    <a:lstStyle/>
                    <a:p>
                      <a:r>
                        <a:rPr lang="en-US" sz="1800" b="0" i="0" kern="1200" dirty="0">
                          <a:solidFill>
                            <a:schemeClr val="dk1"/>
                          </a:solidFill>
                          <a:effectLst/>
                          <a:latin typeface="+mn-lt"/>
                          <a:ea typeface="+mn-ea"/>
                          <a:cs typeface="+mn-cs"/>
                        </a:rPr>
                        <a:t>1 (5) </a:t>
                      </a:r>
                      <a:endParaRPr lang="en-US" dirty="0"/>
                    </a:p>
                  </a:txBody>
                  <a:tcPr/>
                </a:tc>
                <a:extLst>
                  <a:ext uri="{0D108BD9-81ED-4DB2-BD59-A6C34878D82A}">
                    <a16:rowId xmlns:a16="http://schemas.microsoft.com/office/drawing/2014/main" val="2591706720"/>
                  </a:ext>
                </a:extLst>
              </a:tr>
              <a:tr h="370840">
                <a:tc>
                  <a:txBody>
                    <a:bodyPr/>
                    <a:lstStyle/>
                    <a:p>
                      <a:r>
                        <a:rPr lang="en-US" sz="1800" b="0" i="0" kern="1200" dirty="0">
                          <a:solidFill>
                            <a:schemeClr val="dk1"/>
                          </a:solidFill>
                          <a:effectLst/>
                          <a:latin typeface="+mn-lt"/>
                          <a:ea typeface="+mn-ea"/>
                          <a:cs typeface="+mn-cs"/>
                        </a:rPr>
                        <a:t>    $50 000 to $74 999</a:t>
                      </a:r>
                      <a:endParaRPr lang="en-US" dirty="0"/>
                    </a:p>
                  </a:txBody>
                  <a:tcPr/>
                </a:tc>
                <a:tc>
                  <a:txBody>
                    <a:bodyPr/>
                    <a:lstStyle/>
                    <a:p>
                      <a:r>
                        <a:rPr lang="en-US" sz="1800" b="0" i="0" kern="1200" dirty="0">
                          <a:solidFill>
                            <a:schemeClr val="dk1"/>
                          </a:solidFill>
                          <a:effectLst/>
                          <a:latin typeface="+mn-lt"/>
                          <a:ea typeface="+mn-ea"/>
                          <a:cs typeface="+mn-cs"/>
                        </a:rPr>
                        <a:t>4 (20) </a:t>
                      </a:r>
                      <a:endParaRPr lang="en-US" dirty="0"/>
                    </a:p>
                  </a:txBody>
                  <a:tcPr/>
                </a:tc>
                <a:extLst>
                  <a:ext uri="{0D108BD9-81ED-4DB2-BD59-A6C34878D82A}">
                    <a16:rowId xmlns:a16="http://schemas.microsoft.com/office/drawing/2014/main" val="1372891196"/>
                  </a:ext>
                </a:extLst>
              </a:tr>
              <a:tr h="370840">
                <a:tc>
                  <a:txBody>
                    <a:bodyPr/>
                    <a:lstStyle/>
                    <a:p>
                      <a:r>
                        <a:rPr lang="en-US" sz="1800" b="0" i="0" kern="1200" dirty="0">
                          <a:solidFill>
                            <a:schemeClr val="dk1"/>
                          </a:solidFill>
                          <a:effectLst/>
                          <a:latin typeface="+mn-lt"/>
                          <a:ea typeface="+mn-ea"/>
                          <a:cs typeface="+mn-cs"/>
                        </a:rPr>
                        <a:t>   $75 000 to $99 999</a:t>
                      </a:r>
                      <a:endParaRPr lang="en-US" dirty="0"/>
                    </a:p>
                  </a:txBody>
                  <a:tcPr/>
                </a:tc>
                <a:tc>
                  <a:txBody>
                    <a:bodyPr/>
                    <a:lstStyle/>
                    <a:p>
                      <a:r>
                        <a:rPr lang="en-US" sz="1800" b="0" i="0" kern="1200" dirty="0">
                          <a:solidFill>
                            <a:schemeClr val="dk1"/>
                          </a:solidFill>
                          <a:effectLst/>
                          <a:latin typeface="+mn-lt"/>
                          <a:ea typeface="+mn-ea"/>
                          <a:cs typeface="+mn-cs"/>
                        </a:rPr>
                        <a:t>1 (5) </a:t>
                      </a:r>
                      <a:endParaRPr lang="en-US" dirty="0"/>
                    </a:p>
                  </a:txBody>
                  <a:tcPr/>
                </a:tc>
                <a:extLst>
                  <a:ext uri="{0D108BD9-81ED-4DB2-BD59-A6C34878D82A}">
                    <a16:rowId xmlns:a16="http://schemas.microsoft.com/office/drawing/2014/main" val="2656148790"/>
                  </a:ext>
                </a:extLst>
              </a:tr>
              <a:tr h="370840">
                <a:tc>
                  <a:txBody>
                    <a:bodyPr/>
                    <a:lstStyle/>
                    <a:p>
                      <a:r>
                        <a:rPr lang="en-US" sz="1800" b="0" i="0" kern="1200" dirty="0">
                          <a:solidFill>
                            <a:schemeClr val="dk1"/>
                          </a:solidFill>
                          <a:effectLst/>
                          <a:latin typeface="+mn-lt"/>
                          <a:ea typeface="+mn-ea"/>
                          <a:cs typeface="+mn-cs"/>
                        </a:rPr>
                        <a:t>   Prefer not to answer </a:t>
                      </a:r>
                      <a:endParaRPr lang="en-US" dirty="0"/>
                    </a:p>
                  </a:txBody>
                  <a:tcPr/>
                </a:tc>
                <a:tc>
                  <a:txBody>
                    <a:bodyPr/>
                    <a:lstStyle/>
                    <a:p>
                      <a:r>
                        <a:rPr lang="en-US" sz="1800" b="0" i="0" kern="1200" dirty="0">
                          <a:solidFill>
                            <a:schemeClr val="dk1"/>
                          </a:solidFill>
                          <a:effectLst/>
                          <a:latin typeface="+mn-lt"/>
                          <a:ea typeface="+mn-ea"/>
                          <a:cs typeface="+mn-cs"/>
                        </a:rPr>
                        <a:t>5 (25) </a:t>
                      </a:r>
                      <a:endParaRPr lang="en-US" dirty="0"/>
                    </a:p>
                  </a:txBody>
                  <a:tcPr/>
                </a:tc>
                <a:extLst>
                  <a:ext uri="{0D108BD9-81ED-4DB2-BD59-A6C34878D82A}">
                    <a16:rowId xmlns:a16="http://schemas.microsoft.com/office/drawing/2014/main" val="2852607999"/>
                  </a:ext>
                </a:extLst>
              </a:tr>
            </a:tbl>
          </a:graphicData>
        </a:graphic>
      </p:graphicFrame>
      <p:sp>
        <p:nvSpPr>
          <p:cNvPr id="3" name="TextBox 2">
            <a:extLst>
              <a:ext uri="{FF2B5EF4-FFF2-40B4-BE49-F238E27FC236}">
                <a16:creationId xmlns:a16="http://schemas.microsoft.com/office/drawing/2014/main" id="{47DFB1D3-6F41-E0E6-6ECF-5B1E0BA10197}"/>
              </a:ext>
            </a:extLst>
          </p:cNvPr>
          <p:cNvSpPr txBox="1"/>
          <p:nvPr/>
        </p:nvSpPr>
        <p:spPr>
          <a:xfrm>
            <a:off x="1291434" y="5661878"/>
            <a:ext cx="49401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system-ui"/>
                <a:ea typeface="+mn-ea"/>
                <a:cs typeface="+mn-cs"/>
              </a:rPr>
              <a:t>Witt RE, Malcolm M, Colvin BN, Gill MR, Ofori J, Roy S,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Lenze</a:t>
            </a:r>
            <a:r>
              <a:rPr kumimoji="0" lang="en-US" sz="1200" b="0" i="0" u="none" strike="noStrike" kern="1200" cap="none" spc="0" normalizeH="0" baseline="0" noProof="0" dirty="0">
                <a:ln>
                  <a:noFill/>
                </a:ln>
                <a:solidFill>
                  <a:srgbClr val="212121"/>
                </a:solidFill>
                <a:effectLst/>
                <a:uLnTx/>
                <a:uFillTx/>
                <a:latin typeface="system-ui"/>
                <a:ea typeface="+mn-ea"/>
                <a:cs typeface="+mn-cs"/>
              </a:rPr>
              <a:t> SN, Rogers CE, Colson ER. Racism and Quality of Neonatal Intensive Care: Voices of Black Mothers. Pediatrics. 2022 Sep 1;150(3):e2022056971. </a:t>
            </a:r>
            <a:r>
              <a:rPr kumimoji="0" lang="en-US" sz="1200" b="0" i="0" u="none" strike="noStrike" kern="1200" cap="none" spc="0" normalizeH="0" baseline="0" noProof="0" dirty="0" err="1">
                <a:ln>
                  <a:noFill/>
                </a:ln>
                <a:solidFill>
                  <a:srgbClr val="212121"/>
                </a:solidFill>
                <a:effectLst/>
                <a:uLnTx/>
                <a:uFillTx/>
                <a:latin typeface="system-ui"/>
                <a:ea typeface="+mn-ea"/>
                <a:cs typeface="+mn-cs"/>
              </a:rPr>
              <a:t>doi</a:t>
            </a:r>
            <a:r>
              <a:rPr kumimoji="0" lang="en-US" sz="1200" b="0" i="0" u="none" strike="noStrike" kern="1200" cap="none" spc="0" normalizeH="0" baseline="0" noProof="0" dirty="0">
                <a:ln>
                  <a:noFill/>
                </a:ln>
                <a:solidFill>
                  <a:srgbClr val="212121"/>
                </a:solidFill>
                <a:effectLst/>
                <a:uLnTx/>
                <a:uFillTx/>
                <a:latin typeface="system-ui"/>
                <a:ea typeface="+mn-ea"/>
                <a:cs typeface="+mn-cs"/>
              </a:rPr>
              <a:t>: 10.1542/peds.2022-056971. PMID: 35965288.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526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2505</TotalTime>
  <Words>7260</Words>
  <Application>Microsoft Office PowerPoint</Application>
  <PresentationFormat>Widescreen</PresentationFormat>
  <Paragraphs>470</Paragraphs>
  <Slides>56</Slides>
  <Notes>22</Notes>
  <HiddenSlides>0</HiddenSlides>
  <MMClips>0</MMClips>
  <ScaleCrop>false</ScaleCrop>
  <HeadingPairs>
    <vt:vector size="4" baseType="variant">
      <vt:variant>
        <vt:lpstr>Theme</vt:lpstr>
      </vt:variant>
      <vt:variant>
        <vt:i4>4</vt:i4>
      </vt:variant>
      <vt:variant>
        <vt:lpstr>Slide Titles</vt:lpstr>
      </vt:variant>
      <vt:variant>
        <vt:i4>56</vt:i4>
      </vt:variant>
    </vt:vector>
  </HeadingPairs>
  <TitlesOfParts>
    <vt:vector size="60" baseType="lpstr">
      <vt:lpstr>Office Theme</vt:lpstr>
      <vt:lpstr>1_Office Theme</vt:lpstr>
      <vt:lpstr>2_Office Theme</vt:lpstr>
      <vt:lpstr>3_Office Theme</vt:lpstr>
      <vt:lpstr>Health Equity for Infants: Start Where You Are</vt:lpstr>
      <vt:lpstr>Are We On the Right Track?</vt:lpstr>
      <vt:lpstr>March 10, 1964 – May 4, 2023</vt:lpstr>
      <vt:lpstr>  ILPQC is working to prevent infant deaths and reduce racial disparities through a quality framework.   By addressing infant safe sleep environment, racial equity, social determinants of health, and other contributing factors.   Equipping  hospitals to address the issues that contribute to these disparities  </vt:lpstr>
      <vt:lpstr> Equitable Care in Illinois  </vt:lpstr>
      <vt:lpstr>PowerPoint Presentation</vt:lpstr>
      <vt:lpstr>PowerPoint Presentation</vt:lpstr>
      <vt:lpstr>Participants Characteristics </vt:lpstr>
      <vt:lpstr>Participants Characteristics </vt:lpstr>
      <vt:lpstr>Results</vt:lpstr>
      <vt:lpstr>Structural </vt:lpstr>
      <vt:lpstr>Institutional </vt:lpstr>
      <vt:lpstr>Interpersonal </vt:lpstr>
      <vt:lpstr>Increased Black Representation </vt:lpstr>
      <vt:lpstr>Increased peer support </vt:lpstr>
      <vt:lpstr>Improved staff education and training </vt:lpstr>
      <vt:lpstr>Conclusion</vt:lpstr>
      <vt:lpstr>PowerPoint Presentation</vt:lpstr>
      <vt:lpstr>The Equity Systems Continuum Project</vt:lpstr>
      <vt:lpstr>What is the Equity Systems Continuum (ESC)?</vt:lpstr>
      <vt:lpstr>PowerPoint Presentation</vt:lpstr>
      <vt:lpstr>Development of the ESC</vt:lpstr>
      <vt:lpstr>Equity System Continuum</vt:lpstr>
      <vt:lpstr>Supremist-designed Systems</vt:lpstr>
      <vt:lpstr> Savior-designed Systems  </vt:lpstr>
      <vt:lpstr> Ally-designed System  </vt:lpstr>
      <vt:lpstr> Equity-empowered System  </vt:lpstr>
      <vt:lpstr>Poll Question: Please select the category that best describes the organization where you work.</vt:lpstr>
      <vt:lpstr>Results</vt:lpstr>
      <vt:lpstr>The ESC is an emerging framework that will assist healthcare systems in assessing and quantifying how racism and discrimination operate in the health, medicine, and patient care spaces.   </vt:lpstr>
      <vt:lpstr>Equity Systems Audit Tool (ESAT)</vt:lpstr>
      <vt:lpstr>ESC Validation: Preliminary Results</vt:lpstr>
      <vt:lpstr>Accessing professional development</vt:lpstr>
      <vt:lpstr>Assessing others’ motivations or intentions</vt:lpstr>
      <vt:lpstr>Checking off boxes</vt:lpstr>
      <vt:lpstr>Code switching</vt:lpstr>
      <vt:lpstr>Expressing salient  identity</vt:lpstr>
      <vt:lpstr>Feeling like there are no safe spaces</vt:lpstr>
      <vt:lpstr>Feeling unsupported</vt:lpstr>
      <vt:lpstr>I am not so sure</vt:lpstr>
      <vt:lpstr>Observing diversity practices in HR</vt:lpstr>
      <vt:lpstr>Observing or exerting efforts to understand needs</vt:lpstr>
      <vt:lpstr>Pick your battles</vt:lpstr>
      <vt:lpstr>Seeing organization with rosy glasses</vt:lpstr>
      <vt:lpstr>PowerPoint Presentation</vt:lpstr>
      <vt:lpstr>Tools and Resources </vt:lpstr>
      <vt:lpstr>Self-Assessment for Maternal and Child Health Practitioners</vt:lpstr>
      <vt:lpstr>Self-Assessment for Maternal and Child Health Practitioners</vt:lpstr>
      <vt:lpstr> Cultural Responsiveness of MCH Practitioner</vt:lpstr>
      <vt:lpstr>Cultural Responsiveness of Team Practice</vt:lpstr>
      <vt:lpstr>Applying the Lens to Process Evaluation</vt:lpstr>
      <vt:lpstr>Applying the Lens to Outcome Evaluation </vt:lpstr>
      <vt:lpstr>Maternity Care Clinicians' Experiences Promoting Infant Safe Sleep and Breastfeeding During the COVID-19 Pandemic </vt:lpstr>
      <vt:lpstr>Community-based approaches to infant safe sleep and breastfeeding promotion: a qualitative study </vt:lpstr>
      <vt:lpstr>Social Determinants of Grief: The Impact of Black Infant Loss Webinar, June 30th @1:30  </vt:lpstr>
      <vt:lpstr>SSCOTT@NICHQ.ORG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 Scott</dc:creator>
  <cp:lastModifiedBy>Surenian, Aleena Lida</cp:lastModifiedBy>
  <cp:revision>30</cp:revision>
  <dcterms:created xsi:type="dcterms:W3CDTF">2023-05-21T07:35:48Z</dcterms:created>
  <dcterms:modified xsi:type="dcterms:W3CDTF">2023-06-12T18:12:18Z</dcterms:modified>
</cp:coreProperties>
</file>